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3E9A-79F5-42C8-BF03-EA4E6BCA0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718CE-3BFB-43B2-955F-929DCDF70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A9450-51DD-4BAF-93A2-5E888F63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300C-AF0F-4104-963A-801AEE4B10EB}" type="datetimeFigureOut">
              <a:rPr lang="en-AU" smtClean="0"/>
              <a:t>14/07/2019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87FD0-9DBA-49F4-BCC7-59B4782A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BF460-B25E-4BCF-9A5C-5F81AB92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2D59-DE04-4162-A267-3ADF8AF0B3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59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EE8E-E91B-43D9-A2E4-9216664A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7E811-20AD-4A1B-BB75-CE8B0AD88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AFB5-DB64-42AA-A258-79067FC5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300C-AF0F-4104-963A-801AEE4B10EB}" type="datetimeFigureOut">
              <a:rPr lang="en-AU" smtClean="0"/>
              <a:t>14/07/2019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1E85-6867-41A4-80D0-0D279C29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9A2E6-21C5-4C2B-B88D-27A656DC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2D59-DE04-4162-A267-3ADF8AF0B3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38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E3772-A832-487E-B8BA-392DE0A15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73232-7613-443D-B1B3-6D1E2C881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5855-53C6-4823-853F-0374C306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300C-AF0F-4104-963A-801AEE4B10EB}" type="datetimeFigureOut">
              <a:rPr lang="en-AU" smtClean="0"/>
              <a:t>14/07/2019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39D75-0CEC-4B27-9A1A-AC817FFB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0514D-A4DE-45FE-B1C7-E2C87EF3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2D59-DE04-4162-A267-3ADF8AF0B3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2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3B5A-DDA6-4242-9B6D-0F557251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9A00-4ACD-476C-8DC4-F8479E0E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C41E7-C939-4303-B4DB-0E4C173B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300C-AF0F-4104-963A-801AEE4B10EB}" type="datetimeFigureOut">
              <a:rPr lang="en-AU" smtClean="0"/>
              <a:t>14/07/2019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0B835-E306-418F-AD79-4D68DC9D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29DFC-3902-4DC9-93C2-F8974467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2D59-DE04-4162-A267-3ADF8AF0B3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92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9A16-8D8F-41D9-BD42-ADE9C59C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295F0-C769-4D1C-93BA-8144F9673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279A1-0733-4D97-80F0-3DB1B11C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300C-AF0F-4104-963A-801AEE4B10EB}" type="datetimeFigureOut">
              <a:rPr lang="en-AU" smtClean="0"/>
              <a:t>14/07/2019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5A937-E9A6-4B44-8DF3-C1A64376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E87A-F84F-4053-A629-16190FD8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2D59-DE04-4162-A267-3ADF8AF0B3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473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F693-3A35-49EC-8E8E-1BD75539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5072-B9D3-4231-B4B1-A81C957C2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1957-CC61-4EF0-843D-A1B7751E6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C7129-3B65-4083-A017-554ECCFE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300C-AF0F-4104-963A-801AEE4B10EB}" type="datetimeFigureOut">
              <a:rPr lang="en-AU" smtClean="0"/>
              <a:t>14/07/2019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BACC2-A135-4E0D-8B48-FBA2201D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4DD07-9182-459E-95C4-A9DD9631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2D59-DE04-4162-A267-3ADF8AF0B3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048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65D3-BECC-4305-ACFB-9B8DFAAC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65D66-39E4-4B6F-AE6B-DD6C08D89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052EC-B075-4484-9120-C21A7E3EA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1F616-8647-4FAF-9A38-1059E3018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62B1D-9022-4B5B-993E-E69D80255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F6222-EC7E-40EF-9A37-5E9865F6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300C-AF0F-4104-963A-801AEE4B10EB}" type="datetimeFigureOut">
              <a:rPr lang="en-AU" smtClean="0"/>
              <a:t>14/07/2019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0A36C-9EEE-4B57-8BDD-03B9492C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B19AA-239E-42AE-8E7E-46A4A878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2D59-DE04-4162-A267-3ADF8AF0B3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437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C68B-ADE5-4F8B-A93E-E699772D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3008C-70A4-46EF-93B7-07557558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300C-AF0F-4104-963A-801AEE4B10EB}" type="datetimeFigureOut">
              <a:rPr lang="en-AU" smtClean="0"/>
              <a:t>14/07/2019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E6984-9B53-48FD-AA4E-A0415778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E1F10-930B-44AC-A532-F8F4A4D3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2D59-DE04-4162-A267-3ADF8AF0B3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70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09609-B39F-48DB-8BD5-7495C743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300C-AF0F-4104-963A-801AEE4B10EB}" type="datetimeFigureOut">
              <a:rPr lang="en-AU" smtClean="0"/>
              <a:t>14/07/2019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71561-90FA-4C7A-8651-57B46F7B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A224E-4427-48DC-9E36-DD74B905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2D59-DE04-4162-A267-3ADF8AF0B3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95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A7D6-8761-4606-8F82-E0ED52B0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FC74-9B1D-48CA-B13B-2D335C4D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999A6-829C-4A3E-B273-87AD156E3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80B00-103C-4FD5-BE46-31D39713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300C-AF0F-4104-963A-801AEE4B10EB}" type="datetimeFigureOut">
              <a:rPr lang="en-AU" smtClean="0"/>
              <a:t>14/07/2019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B2D11-0168-4825-9FD1-2EDDC806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A47CB-EE29-4094-8658-25CFCD3D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2D59-DE04-4162-A267-3ADF8AF0B3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97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8442-9783-411B-BCCF-391BE55C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A8D3F-8235-4A7D-B43D-5438F31FF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AD4C8-7185-4BC0-A05B-613A29E64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A81CF-2729-4D0E-85CE-C7A40B5C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300C-AF0F-4104-963A-801AEE4B10EB}" type="datetimeFigureOut">
              <a:rPr lang="en-AU" smtClean="0"/>
              <a:t>14/07/2019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AAEEB-F450-47E8-9694-F5B0739B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8B459-00A8-4D4C-8CB5-5C1A2352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2D59-DE04-4162-A267-3ADF8AF0B3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5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1450B-16C5-4DBD-A753-96AD1AAB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EA677-1789-4AAE-A3AA-5B2570593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2372D-9B0A-4A9A-B1A8-75B1DE8B4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4300C-AF0F-4104-963A-801AEE4B10EB}" type="datetimeFigureOut">
              <a:rPr lang="en-AU" smtClean="0"/>
              <a:t>14/07/2019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7AB3B-4712-4141-A201-DF8D1BE15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70AB-05E2-4148-8BD1-3C8B27C0E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F2D59-DE04-4162-A267-3ADF8AF0B3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08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B2CAE2-D4F6-484F-B391-985B0E0C18B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7611588" y="1708817"/>
            <a:ext cx="5" cy="3986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D6EB84-EC46-4A81-9D35-536E839C266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881559" y="1800257"/>
            <a:ext cx="3" cy="1457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11AE4EC-7EF8-4C8A-B8DB-9CEFA66DF27F}"/>
              </a:ext>
            </a:extLst>
          </p:cNvPr>
          <p:cNvSpPr/>
          <p:nvPr/>
        </p:nvSpPr>
        <p:spPr>
          <a:xfrm>
            <a:off x="2882679" y="324296"/>
            <a:ext cx="1997765" cy="147596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Chrome Plugin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8F6B20-8072-445A-8912-340B46DB6021}"/>
              </a:ext>
            </a:extLst>
          </p:cNvPr>
          <p:cNvSpPr/>
          <p:nvPr/>
        </p:nvSpPr>
        <p:spPr>
          <a:xfrm>
            <a:off x="3271451" y="2078502"/>
            <a:ext cx="1220217" cy="9015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Inject:</a:t>
            </a:r>
          </a:p>
          <a:p>
            <a:pPr algn="ctr"/>
            <a:r>
              <a:rPr lang="en-AU" sz="1400" dirty="0"/>
              <a:t>Track mouse, keyboard events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5556BF-0288-4E11-8393-5FA2708F3350}"/>
              </a:ext>
            </a:extLst>
          </p:cNvPr>
          <p:cNvSpPr/>
          <p:nvPr/>
        </p:nvSpPr>
        <p:spPr>
          <a:xfrm>
            <a:off x="3271450" y="3258251"/>
            <a:ext cx="1220217" cy="9015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Save to data format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DC277-7AA5-40E6-BB1A-0C783F9E88FF}"/>
              </a:ext>
            </a:extLst>
          </p:cNvPr>
          <p:cNvSpPr/>
          <p:nvPr/>
        </p:nvSpPr>
        <p:spPr>
          <a:xfrm>
            <a:off x="6612710" y="232856"/>
            <a:ext cx="1997765" cy="14759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9030A9-D0D5-4D35-B7EC-A57B288590D6}"/>
              </a:ext>
            </a:extLst>
          </p:cNvPr>
          <p:cNvSpPr/>
          <p:nvPr/>
        </p:nvSpPr>
        <p:spPr>
          <a:xfrm>
            <a:off x="7001481" y="2078502"/>
            <a:ext cx="1220217" cy="90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Accept: data format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B89E2-807C-4DEB-AB14-1FB0CE55FF89}"/>
              </a:ext>
            </a:extLst>
          </p:cNvPr>
          <p:cNvSpPr/>
          <p:nvPr/>
        </p:nvSpPr>
        <p:spPr>
          <a:xfrm>
            <a:off x="7001481" y="3278945"/>
            <a:ext cx="1220217" cy="90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Spin up Puppeteer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1DB65-6224-4D13-8D1A-B1E5267BA282}"/>
              </a:ext>
            </a:extLst>
          </p:cNvPr>
          <p:cNvSpPr/>
          <p:nvPr/>
        </p:nvSpPr>
        <p:spPr>
          <a:xfrm>
            <a:off x="7001480" y="4479388"/>
            <a:ext cx="1220217" cy="90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Convert events to 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D2924-9AFE-46C9-BD9B-2A6381609289}"/>
              </a:ext>
            </a:extLst>
          </p:cNvPr>
          <p:cNvSpPr/>
          <p:nvPr/>
        </p:nvSpPr>
        <p:spPr>
          <a:xfrm>
            <a:off x="7001479" y="5695072"/>
            <a:ext cx="1220217" cy="90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Apply steps to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02FF25-BE80-427F-A5C4-9A00656A371C}"/>
              </a:ext>
            </a:extLst>
          </p:cNvPr>
          <p:cNvSpPr/>
          <p:nvPr/>
        </p:nvSpPr>
        <p:spPr>
          <a:xfrm>
            <a:off x="8221696" y="5695072"/>
            <a:ext cx="1220217" cy="90150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Log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F74567-BD50-4B6F-823E-AA1DC0FAAFE0}"/>
              </a:ext>
            </a:extLst>
          </p:cNvPr>
          <p:cNvSpPr/>
          <p:nvPr/>
        </p:nvSpPr>
        <p:spPr>
          <a:xfrm>
            <a:off x="4491665" y="3251192"/>
            <a:ext cx="1220217" cy="90150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POST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6348DFB-12EE-471A-973F-6E12EF4EBB7F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 flipV="1">
            <a:off x="5711882" y="2529254"/>
            <a:ext cx="1289599" cy="1172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80D9C3F-EF75-480C-9722-A121A79E3728}"/>
              </a:ext>
            </a:extLst>
          </p:cNvPr>
          <p:cNvSpPr/>
          <p:nvPr/>
        </p:nvSpPr>
        <p:spPr>
          <a:xfrm>
            <a:off x="1725641" y="2078502"/>
            <a:ext cx="1545816" cy="90150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MVP: develop, inject via scripts dev tools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B31055-8E91-4C73-BD13-A41DB2F9CA80}"/>
              </a:ext>
            </a:extLst>
          </p:cNvPr>
          <p:cNvSpPr/>
          <p:nvPr/>
        </p:nvSpPr>
        <p:spPr>
          <a:xfrm>
            <a:off x="4491662" y="2071443"/>
            <a:ext cx="1545816" cy="90150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Wrap edit objects on page elements: Input, Text, </a:t>
            </a:r>
            <a:r>
              <a:rPr lang="en-AU" sz="1400" dirty="0" err="1"/>
              <a:t>Img</a:t>
            </a:r>
            <a:endParaRPr lang="en-AU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86A9-7511-435C-9862-AF5125EDCBC8}"/>
              </a:ext>
            </a:extLst>
          </p:cNvPr>
          <p:cNvSpPr/>
          <p:nvPr/>
        </p:nvSpPr>
        <p:spPr>
          <a:xfrm>
            <a:off x="8221693" y="3271325"/>
            <a:ext cx="1220217" cy="90150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Run: pass data format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8B5655-098A-4A97-B328-B52850C7A80B}"/>
              </a:ext>
            </a:extLst>
          </p:cNvPr>
          <p:cNvSpPr/>
          <p:nvPr/>
        </p:nvSpPr>
        <p:spPr>
          <a:xfrm>
            <a:off x="9442677" y="5695072"/>
            <a:ext cx="1183120" cy="90150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Succeed | fail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2490EB-5B81-4C92-ACE0-2582D5914AB0}"/>
              </a:ext>
            </a:extLst>
          </p:cNvPr>
          <p:cNvSpPr/>
          <p:nvPr/>
        </p:nvSpPr>
        <p:spPr>
          <a:xfrm>
            <a:off x="341739" y="4180449"/>
            <a:ext cx="2865666" cy="22965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Data Format:</a:t>
            </a:r>
          </a:p>
          <a:p>
            <a:pPr algn="ctr"/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Page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Entry Options?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07202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Chamas</dc:creator>
  <cp:lastModifiedBy>Ali Chamas</cp:lastModifiedBy>
  <cp:revision>6</cp:revision>
  <dcterms:created xsi:type="dcterms:W3CDTF">2019-07-13T18:01:25Z</dcterms:created>
  <dcterms:modified xsi:type="dcterms:W3CDTF">2019-07-13T18:22:19Z</dcterms:modified>
</cp:coreProperties>
</file>