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51" autoAdjust="0"/>
    <p:restoredTop sz="94660"/>
  </p:normalViewPr>
  <p:slideViewPr>
    <p:cSldViewPr snapToGrid="0">
      <p:cViewPr>
        <p:scale>
          <a:sx n="74" d="100"/>
          <a:sy n="74" d="100"/>
        </p:scale>
        <p:origin x="7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FD78-AB12-4589-8052-DCD25B5E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AF29-BE8B-4B35-81EA-B62D66D9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C07A-9E6B-4B66-B420-66A74DB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B8A9-4713-4960-A248-88A0EB7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2691-575F-485B-80E4-095C0AE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4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87AA-16FE-4C8C-90AD-38381256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09CE-FCBA-45F7-A147-D57AE35E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AF0F-197F-43EE-895F-E16EF0D3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7E70-AC5B-4AC6-BA39-C6F6A2E4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DBAB-DBCA-46D7-AE89-64CDFA1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87BBA-006D-482C-98EC-64ECABFD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873C5-C6CB-4EAA-BECD-0BB52CFC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CFC0-9920-4972-845D-EBF1799B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E023-16D7-4A8C-9725-F24ED3A8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B66E-2785-455B-AA06-A038430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5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1CC-30AE-4C61-9572-D93B91A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652E-2DEA-4098-AFD9-79054F68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4EFD-7919-4860-ADF3-773C7412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92A6-1EDA-4A89-86FD-2791634C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9CBF-0A27-4F91-930F-9C307DC5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9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6E1C-3EB6-4831-97A6-74B44856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DE86A-9BF7-4687-B75B-C1DE917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E18B-0DAA-43E4-A833-84148AE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21D8-9B44-48E4-97B6-A57FF559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FD8D-1CA8-4107-BDE9-4135905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995F-A702-4AC4-9018-5746E5E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EAA1-8E18-44FA-80CD-9173433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1AA1-C4F8-4328-93FB-70D160632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DB7E-4BB1-467C-B9A2-E921D63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82F2-67CF-4BA0-8F7A-29820D6B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6278-6CF3-41AB-A120-F0591CB3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6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C93E-9715-44BC-9F41-3FE93EA6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CC7D-D651-47BD-A878-572D01A6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78E3-CEE7-4C16-B3CC-B11EF3C3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DBDCC-9324-41ED-A218-DEF9758B4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43720-6168-494B-BF9F-678D4F025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B36E4-C9F1-4C6F-B39C-D34E5036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D89AB-FB9C-4272-B62E-B5098C0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1CEFD-2028-4C5E-B8E5-6988155B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6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E51-8B14-48DB-B91F-B5B2978D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434A5-6C20-49B8-BC4D-4B80C7D0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8E2D-9A14-4A4F-9335-88390EA2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1506-7440-4318-BFE1-667DA35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FDFAA-E275-4D26-B461-23CE5772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A8516-E38B-49D5-920D-046E1D8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D126-2959-4C11-95B6-2A9B81E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16A-6F01-4587-8A5B-13233332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05EA-DAC9-4029-8816-39DBE09B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4D27-F19B-4A02-B363-50F47CBA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FB52-51D4-46EA-911B-EAD110F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49C2-B58B-4FA6-9CF0-CAA3C66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4D6FE-1872-453F-85D7-5AAFE151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35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3C25-AFB0-4B71-8F35-F19AE137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4F488-E25A-4CDC-9294-7510EAC35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3D9E-295A-4A34-AE07-344BDA68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FFB99-72AC-4C93-A66A-517C7F47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2213A-524A-4B60-9D7D-3FF0F096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2D89-41D6-4093-BEE5-AF37840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7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6062C-E61E-4030-B96F-B41D6C73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DA6E-A0FC-4E64-857B-A809AC9D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EFF3-4B3C-4F55-BD69-310AEAD1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9959-57B7-4836-B2A5-8618707C523E}" type="datetimeFigureOut">
              <a:rPr lang="en-AU" smtClean="0"/>
              <a:t>29/06/2019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F383-4026-4762-B8E5-53E94582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867F-7190-4267-9B9F-2E3428AB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3C029-1BDD-4C0C-A976-6310C564142B}"/>
              </a:ext>
            </a:extLst>
          </p:cNvPr>
          <p:cNvSpPr/>
          <p:nvPr/>
        </p:nvSpPr>
        <p:spPr>
          <a:xfrm>
            <a:off x="110532" y="199529"/>
            <a:ext cx="11887214" cy="6564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9EAD6-772D-4B6D-B555-1EC30C36E2E0}"/>
              </a:ext>
            </a:extLst>
          </p:cNvPr>
          <p:cNvSpPr/>
          <p:nvPr/>
        </p:nvSpPr>
        <p:spPr>
          <a:xfrm>
            <a:off x="194254" y="1092410"/>
            <a:ext cx="3278326" cy="24077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75E60-74DD-44C0-B2B1-BBC953F6F901}"/>
              </a:ext>
            </a:extLst>
          </p:cNvPr>
          <p:cNvSpPr/>
          <p:nvPr/>
        </p:nvSpPr>
        <p:spPr>
          <a:xfrm>
            <a:off x="3651524" y="1460335"/>
            <a:ext cx="4735454" cy="203984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Scene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82D8C-863A-4A38-8039-59F47C148734}"/>
              </a:ext>
            </a:extLst>
          </p:cNvPr>
          <p:cNvSpPr/>
          <p:nvPr/>
        </p:nvSpPr>
        <p:spPr>
          <a:xfrm>
            <a:off x="3638801" y="1072731"/>
            <a:ext cx="4783982" cy="283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Select: </a:t>
            </a:r>
            <a:r>
              <a:rPr lang="en-AU" b="1" dirty="0"/>
              <a:t>scene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D22CC-AB3C-4064-980F-94EDC5BD03EF}"/>
              </a:ext>
            </a:extLst>
          </p:cNvPr>
          <p:cNvSpPr/>
          <p:nvPr/>
        </p:nvSpPr>
        <p:spPr>
          <a:xfrm>
            <a:off x="331596" y="1454969"/>
            <a:ext cx="980846" cy="69968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aseline="-25000" dirty="0" err="1"/>
              <a:t>Img</a:t>
            </a:r>
            <a:endParaRPr lang="en-AU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49A3E-86A8-47E4-9ACC-D07909A68DD9}"/>
              </a:ext>
            </a:extLst>
          </p:cNvPr>
          <p:cNvSpPr/>
          <p:nvPr/>
        </p:nvSpPr>
        <p:spPr>
          <a:xfrm>
            <a:off x="1338668" y="1454967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dirty="0"/>
              <a:t>  </a:t>
            </a:r>
            <a:r>
              <a:rPr lang="en-AU" sz="4000" dirty="0" err="1"/>
              <a:t>Im</a:t>
            </a:r>
            <a:endParaRPr lang="en-AU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74476-F134-44E5-BA33-73B1A7453CF0}"/>
              </a:ext>
            </a:extLst>
          </p:cNvPr>
          <p:cNvSpPr/>
          <p:nvPr/>
        </p:nvSpPr>
        <p:spPr>
          <a:xfrm>
            <a:off x="2345740" y="1454966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63C5F-120E-4213-9612-1B301B1453E7}"/>
              </a:ext>
            </a:extLst>
          </p:cNvPr>
          <p:cNvSpPr/>
          <p:nvPr/>
        </p:nvSpPr>
        <p:spPr>
          <a:xfrm>
            <a:off x="331596" y="2186423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AB4C0-79A6-4CF9-B793-33264A629A07}"/>
              </a:ext>
            </a:extLst>
          </p:cNvPr>
          <p:cNvSpPr/>
          <p:nvPr/>
        </p:nvSpPr>
        <p:spPr>
          <a:xfrm>
            <a:off x="1338668" y="2186421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58514-2D6A-4DEB-AE72-4E984AE8F5E6}"/>
              </a:ext>
            </a:extLst>
          </p:cNvPr>
          <p:cNvSpPr/>
          <p:nvPr/>
        </p:nvSpPr>
        <p:spPr>
          <a:xfrm>
            <a:off x="2345740" y="2186420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7710A-9FD3-4EA9-A191-FD3DD5041A83}"/>
              </a:ext>
            </a:extLst>
          </p:cNvPr>
          <p:cNvSpPr/>
          <p:nvPr/>
        </p:nvSpPr>
        <p:spPr>
          <a:xfrm>
            <a:off x="335922" y="2928946"/>
            <a:ext cx="2994990" cy="4083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Tools: Import, Export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97758A-7B50-4FC9-8D70-3EABB456CEAE}"/>
              </a:ext>
            </a:extLst>
          </p:cNvPr>
          <p:cNvSpPr/>
          <p:nvPr/>
        </p:nvSpPr>
        <p:spPr>
          <a:xfrm>
            <a:off x="2428851" y="1610222"/>
            <a:ext cx="980846" cy="86961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 err="1"/>
              <a:t>Img</a:t>
            </a:r>
            <a:endParaRPr lang="en-AU" sz="1000" b="1" dirty="0"/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Remove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Edit Registration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A3D145-27D2-4974-A3C2-F1CFAB5504D6}"/>
              </a:ext>
            </a:extLst>
          </p:cNvPr>
          <p:cNvCxnSpPr>
            <a:cxnSpLocks/>
          </p:cNvCxnSpPr>
          <p:nvPr/>
        </p:nvCxnSpPr>
        <p:spPr>
          <a:xfrm>
            <a:off x="852069" y="1407675"/>
            <a:ext cx="0" cy="7770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9DF4F4-E614-4FA6-A30E-18F00B4A230A}"/>
              </a:ext>
            </a:extLst>
          </p:cNvPr>
          <p:cNvCxnSpPr>
            <a:cxnSpLocks/>
          </p:cNvCxnSpPr>
          <p:nvPr/>
        </p:nvCxnSpPr>
        <p:spPr>
          <a:xfrm flipV="1">
            <a:off x="351566" y="1935743"/>
            <a:ext cx="960876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2C5BBA-3484-4CFC-BF92-CEFCDE01DD27}"/>
              </a:ext>
            </a:extLst>
          </p:cNvPr>
          <p:cNvSpPr/>
          <p:nvPr/>
        </p:nvSpPr>
        <p:spPr>
          <a:xfrm>
            <a:off x="723514" y="1784011"/>
            <a:ext cx="257110" cy="257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6CDCCC-81F5-4946-B540-2B228347581D}"/>
              </a:ext>
            </a:extLst>
          </p:cNvPr>
          <p:cNvSpPr/>
          <p:nvPr/>
        </p:nvSpPr>
        <p:spPr>
          <a:xfrm rot="840000">
            <a:off x="5216754" y="1768849"/>
            <a:ext cx="980846" cy="69968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5F13B-B7F1-41A0-A705-5817152EF01B}"/>
              </a:ext>
            </a:extLst>
          </p:cNvPr>
          <p:cNvSpPr/>
          <p:nvPr/>
        </p:nvSpPr>
        <p:spPr>
          <a:xfrm rot="360000">
            <a:off x="5926860" y="2429250"/>
            <a:ext cx="980846" cy="699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2E0A84-CE58-4EF7-A61C-F66D5D52D1BA}"/>
              </a:ext>
            </a:extLst>
          </p:cNvPr>
          <p:cNvCxnSpPr>
            <a:cxnSpLocks/>
          </p:cNvCxnSpPr>
          <p:nvPr/>
        </p:nvCxnSpPr>
        <p:spPr>
          <a:xfrm>
            <a:off x="5965476" y="2114231"/>
            <a:ext cx="0" cy="52084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0C50E4-4B8D-4B23-87CD-7E5427D1FF85}"/>
              </a:ext>
            </a:extLst>
          </p:cNvPr>
          <p:cNvCxnSpPr>
            <a:cxnSpLocks/>
          </p:cNvCxnSpPr>
          <p:nvPr/>
        </p:nvCxnSpPr>
        <p:spPr>
          <a:xfrm>
            <a:off x="5698252" y="2371825"/>
            <a:ext cx="51752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8A2042C-AF18-4A9C-89F6-37C5CDDE3870}"/>
              </a:ext>
            </a:extLst>
          </p:cNvPr>
          <p:cNvSpPr/>
          <p:nvPr/>
        </p:nvSpPr>
        <p:spPr>
          <a:xfrm>
            <a:off x="5836921" y="2234385"/>
            <a:ext cx="257110" cy="257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67C8C4-1EF1-4796-AA66-EC3003810E44}"/>
              </a:ext>
            </a:extLst>
          </p:cNvPr>
          <p:cNvSpPr/>
          <p:nvPr/>
        </p:nvSpPr>
        <p:spPr>
          <a:xfrm>
            <a:off x="194254" y="3555991"/>
            <a:ext cx="11666150" cy="225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Timeline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230D66-E276-4623-887B-B38DC473F9C7}"/>
              </a:ext>
            </a:extLst>
          </p:cNvPr>
          <p:cNvSpPr/>
          <p:nvPr/>
        </p:nvSpPr>
        <p:spPr>
          <a:xfrm>
            <a:off x="335921" y="3881134"/>
            <a:ext cx="11417301" cy="3677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             Tools: FPS, Play/Pause, Stop, Record, Punch In, Punch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1C1CFE-B03A-4B74-A375-5A197ECCCF80}"/>
              </a:ext>
            </a:extLst>
          </p:cNvPr>
          <p:cNvSpPr/>
          <p:nvPr/>
        </p:nvSpPr>
        <p:spPr>
          <a:xfrm>
            <a:off x="402886" y="3942931"/>
            <a:ext cx="940108" cy="24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time:code</a:t>
            </a:r>
            <a:endParaRPr lang="en-AU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19DF5B-FE29-4CC9-9562-28060183C13D}"/>
              </a:ext>
            </a:extLst>
          </p:cNvPr>
          <p:cNvSpPr/>
          <p:nvPr/>
        </p:nvSpPr>
        <p:spPr>
          <a:xfrm>
            <a:off x="333975" y="4754258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D7B3CB-29EB-40F9-95DC-BD8F2C7154E6}"/>
              </a:ext>
            </a:extLst>
          </p:cNvPr>
          <p:cNvSpPr/>
          <p:nvPr/>
        </p:nvSpPr>
        <p:spPr>
          <a:xfrm>
            <a:off x="1784632" y="4353411"/>
            <a:ext cx="9964264" cy="24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Time ruler</a:t>
            </a:r>
            <a:endParaRPr lang="en-AU" sz="1200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8B9B883-D354-466D-B215-EC61BCFB095C}"/>
              </a:ext>
            </a:extLst>
          </p:cNvPr>
          <p:cNvSpPr/>
          <p:nvPr/>
        </p:nvSpPr>
        <p:spPr>
          <a:xfrm>
            <a:off x="3247719" y="4319468"/>
            <a:ext cx="262505" cy="291403"/>
          </a:xfrm>
          <a:prstGeom prst="down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115A4D-BB96-432F-BC04-6E11C6A57440}"/>
              </a:ext>
            </a:extLst>
          </p:cNvPr>
          <p:cNvSpPr txBox="1"/>
          <p:nvPr/>
        </p:nvSpPr>
        <p:spPr>
          <a:xfrm>
            <a:off x="3461458" y="4342564"/>
            <a:ext cx="63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timeMs</a:t>
            </a:r>
            <a:endParaRPr lang="en-AU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0A1ADC-651D-41F7-9CC9-8D9323DD0F0E}"/>
              </a:ext>
            </a:extLst>
          </p:cNvPr>
          <p:cNvSpPr/>
          <p:nvPr/>
        </p:nvSpPr>
        <p:spPr>
          <a:xfrm>
            <a:off x="856395" y="5258656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769E7D-00B8-4950-AC35-A7207C5A3721}"/>
              </a:ext>
            </a:extLst>
          </p:cNvPr>
          <p:cNvCxnSpPr>
            <a:cxnSpLocks/>
          </p:cNvCxnSpPr>
          <p:nvPr/>
        </p:nvCxnSpPr>
        <p:spPr>
          <a:xfrm flipH="1">
            <a:off x="872942" y="5256981"/>
            <a:ext cx="108759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5B0424-E64C-4BB7-B9D5-C9327E2D2580}"/>
              </a:ext>
            </a:extLst>
          </p:cNvPr>
          <p:cNvCxnSpPr>
            <a:cxnSpLocks/>
          </p:cNvCxnSpPr>
          <p:nvPr/>
        </p:nvCxnSpPr>
        <p:spPr>
          <a:xfrm flipH="1">
            <a:off x="872942" y="5799591"/>
            <a:ext cx="108759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09C255-75A8-4850-8C02-2BEAC10D7630}"/>
              </a:ext>
            </a:extLst>
          </p:cNvPr>
          <p:cNvCxnSpPr>
            <a:cxnSpLocks/>
          </p:cNvCxnSpPr>
          <p:nvPr/>
        </p:nvCxnSpPr>
        <p:spPr>
          <a:xfrm flipH="1">
            <a:off x="331596" y="4729443"/>
            <a:ext cx="114173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F3D7E03-1616-4490-AE8F-1AA350619346}"/>
              </a:ext>
            </a:extLst>
          </p:cNvPr>
          <p:cNvSpPr/>
          <p:nvPr/>
        </p:nvSpPr>
        <p:spPr>
          <a:xfrm>
            <a:off x="1835501" y="4791528"/>
            <a:ext cx="9913395" cy="16069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</a:t>
            </a:r>
            <a:endParaRPr lang="en-AU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FF8455-6D62-4591-9BAE-B155AB72F765}"/>
              </a:ext>
            </a:extLst>
          </p:cNvPr>
          <p:cNvSpPr txBox="1"/>
          <p:nvPr/>
        </p:nvSpPr>
        <p:spPr>
          <a:xfrm>
            <a:off x="1389879" y="4767879"/>
            <a:ext cx="441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left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E94B6A-BCDF-4808-A5B6-1D9A582F33FA}"/>
              </a:ext>
            </a:extLst>
          </p:cNvPr>
          <p:cNvSpPr txBox="1"/>
          <p:nvPr/>
        </p:nvSpPr>
        <p:spPr>
          <a:xfrm>
            <a:off x="1224011" y="4995481"/>
            <a:ext cx="60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opacity</a:t>
            </a:r>
            <a:endParaRPr lang="en-AU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F50170-B260-4BAF-961A-DE7EA8AFA79E}"/>
              </a:ext>
            </a:extLst>
          </p:cNvPr>
          <p:cNvSpPr/>
          <p:nvPr/>
        </p:nvSpPr>
        <p:spPr>
          <a:xfrm>
            <a:off x="1835501" y="5022489"/>
            <a:ext cx="9913395" cy="15734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</a:t>
            </a:r>
            <a:endParaRPr lang="en-AU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BF8AE4-18DB-4952-9C34-A9057ABE2FD8}"/>
              </a:ext>
            </a:extLst>
          </p:cNvPr>
          <p:cNvCxnSpPr>
            <a:cxnSpLocks/>
          </p:cNvCxnSpPr>
          <p:nvPr/>
        </p:nvCxnSpPr>
        <p:spPr>
          <a:xfrm>
            <a:off x="1784632" y="4248919"/>
            <a:ext cx="0" cy="1546746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4B891B-1D04-4A62-815A-1B2BDBA6F1CC}"/>
              </a:ext>
            </a:extLst>
          </p:cNvPr>
          <p:cNvCxnSpPr>
            <a:cxnSpLocks/>
          </p:cNvCxnSpPr>
          <p:nvPr/>
        </p:nvCxnSpPr>
        <p:spPr>
          <a:xfrm flipH="1">
            <a:off x="11748896" y="4248919"/>
            <a:ext cx="4398" cy="1557403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0D8288-F541-429D-A72A-A78A3164F018}"/>
              </a:ext>
            </a:extLst>
          </p:cNvPr>
          <p:cNvSpPr/>
          <p:nvPr/>
        </p:nvSpPr>
        <p:spPr>
          <a:xfrm>
            <a:off x="2789797" y="4805813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CEAAB4-C6B7-4C5A-B2E0-E9AC4DE8BEFB}"/>
              </a:ext>
            </a:extLst>
          </p:cNvPr>
          <p:cNvSpPr/>
          <p:nvPr/>
        </p:nvSpPr>
        <p:spPr>
          <a:xfrm>
            <a:off x="2751606" y="4774417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76BFBD4-0C0B-4C01-B585-5A95FB9DD9A8}"/>
              </a:ext>
            </a:extLst>
          </p:cNvPr>
          <p:cNvSpPr/>
          <p:nvPr/>
        </p:nvSpPr>
        <p:spPr>
          <a:xfrm>
            <a:off x="3375011" y="4768128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2958689-93E3-4753-9803-A7B5B0383394}"/>
              </a:ext>
            </a:extLst>
          </p:cNvPr>
          <p:cNvSpPr/>
          <p:nvPr/>
        </p:nvSpPr>
        <p:spPr>
          <a:xfrm>
            <a:off x="4589472" y="4802464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91F4C57-51DE-4461-BF23-57E58F50A9DF}"/>
              </a:ext>
            </a:extLst>
          </p:cNvPr>
          <p:cNvSpPr/>
          <p:nvPr/>
        </p:nvSpPr>
        <p:spPr>
          <a:xfrm>
            <a:off x="4469590" y="4771411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F5839B-3CDE-4EBA-9863-1B023BB01D09}"/>
              </a:ext>
            </a:extLst>
          </p:cNvPr>
          <p:cNvSpPr/>
          <p:nvPr/>
        </p:nvSpPr>
        <p:spPr>
          <a:xfrm>
            <a:off x="6021301" y="4769647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F6ADE1-31BA-4E0B-8900-4A03F6BD1A1C}"/>
              </a:ext>
            </a:extLst>
          </p:cNvPr>
          <p:cNvSpPr/>
          <p:nvPr/>
        </p:nvSpPr>
        <p:spPr>
          <a:xfrm>
            <a:off x="8553199" y="1087104"/>
            <a:ext cx="3278326" cy="24077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Inspector</a:t>
            </a:r>
          </a:p>
          <a:p>
            <a:endParaRPr lang="en-AU" dirty="0"/>
          </a:p>
          <a:p>
            <a:r>
              <a:rPr lang="en-AU" dirty="0"/>
              <a:t>Prop:</a:t>
            </a:r>
          </a:p>
          <a:p>
            <a:r>
              <a:rPr lang="en-AU" dirty="0"/>
              <a:t>Prop:</a:t>
            </a:r>
          </a:p>
          <a:p>
            <a:r>
              <a:rPr lang="en-AU" dirty="0"/>
              <a:t>Prop: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FC00C9-50D3-4D6A-AA88-F9E50521F1CC}"/>
              </a:ext>
            </a:extLst>
          </p:cNvPr>
          <p:cNvSpPr/>
          <p:nvPr/>
        </p:nvSpPr>
        <p:spPr>
          <a:xfrm>
            <a:off x="9205767" y="1698483"/>
            <a:ext cx="902815" cy="248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Value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29A03A-62B5-4E6A-8863-CDCC2379B7B8}"/>
              </a:ext>
            </a:extLst>
          </p:cNvPr>
          <p:cNvSpPr/>
          <p:nvPr/>
        </p:nvSpPr>
        <p:spPr>
          <a:xfrm>
            <a:off x="9220260" y="1954726"/>
            <a:ext cx="715260" cy="321801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bg1"/>
                </a:solidFill>
              </a:rPr>
              <a:t>Color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39E391-3935-4B15-8C5C-096C203BCFA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75011" y="4610871"/>
            <a:ext cx="3961" cy="1184794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0FC9F-6889-4FB0-A051-59AD049D21C4}"/>
              </a:ext>
            </a:extLst>
          </p:cNvPr>
          <p:cNvSpPr/>
          <p:nvPr/>
        </p:nvSpPr>
        <p:spPr>
          <a:xfrm>
            <a:off x="7328176" y="5025838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A83CB0-DB8F-4031-B545-6080CE753D32}"/>
              </a:ext>
            </a:extLst>
          </p:cNvPr>
          <p:cNvSpPr/>
          <p:nvPr/>
        </p:nvSpPr>
        <p:spPr>
          <a:xfrm>
            <a:off x="7289985" y="4994442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A5F09B-A599-45F2-8DD0-3BCB26FC3CD8}"/>
              </a:ext>
            </a:extLst>
          </p:cNvPr>
          <p:cNvSpPr/>
          <p:nvPr/>
        </p:nvSpPr>
        <p:spPr>
          <a:xfrm>
            <a:off x="7913390" y="4988153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73F00F5-3B43-461B-B007-CD0D8874B085}"/>
              </a:ext>
            </a:extLst>
          </p:cNvPr>
          <p:cNvSpPr/>
          <p:nvPr/>
        </p:nvSpPr>
        <p:spPr>
          <a:xfrm>
            <a:off x="9127851" y="5022489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B23307-2958-4F9F-BC35-3B6777D19997}"/>
              </a:ext>
            </a:extLst>
          </p:cNvPr>
          <p:cNvSpPr/>
          <p:nvPr/>
        </p:nvSpPr>
        <p:spPr>
          <a:xfrm>
            <a:off x="9007969" y="4991436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7BF3123-02AB-4A00-9F3F-69807EA96B92}"/>
              </a:ext>
            </a:extLst>
          </p:cNvPr>
          <p:cNvSpPr/>
          <p:nvPr/>
        </p:nvSpPr>
        <p:spPr>
          <a:xfrm>
            <a:off x="10559680" y="4989672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7DFFFAA-1878-43B3-9999-7ADD33168C5B}"/>
              </a:ext>
            </a:extLst>
          </p:cNvPr>
          <p:cNvSpPr/>
          <p:nvPr/>
        </p:nvSpPr>
        <p:spPr>
          <a:xfrm>
            <a:off x="7717917" y="4821357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D7605C5-B458-4C7A-9AB0-3BE813042465}"/>
              </a:ext>
            </a:extLst>
          </p:cNvPr>
          <p:cNvSpPr/>
          <p:nvPr/>
        </p:nvSpPr>
        <p:spPr>
          <a:xfrm>
            <a:off x="7679726" y="4789961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B8099DF-549A-41B6-AC36-A35FB6C70770}"/>
              </a:ext>
            </a:extLst>
          </p:cNvPr>
          <p:cNvSpPr/>
          <p:nvPr/>
        </p:nvSpPr>
        <p:spPr>
          <a:xfrm>
            <a:off x="8303131" y="4783672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A771D4D-6CB0-4C5F-BC63-7320F491DD98}"/>
              </a:ext>
            </a:extLst>
          </p:cNvPr>
          <p:cNvSpPr/>
          <p:nvPr/>
        </p:nvSpPr>
        <p:spPr>
          <a:xfrm>
            <a:off x="9517592" y="4818008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62DC5F8-4CC4-4B7E-9050-A6ABCC5E32F2}"/>
              </a:ext>
            </a:extLst>
          </p:cNvPr>
          <p:cNvSpPr/>
          <p:nvPr/>
        </p:nvSpPr>
        <p:spPr>
          <a:xfrm>
            <a:off x="9397710" y="4786955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60BC06-7A4B-42C8-8045-F7741731060F}"/>
              </a:ext>
            </a:extLst>
          </p:cNvPr>
          <p:cNvSpPr/>
          <p:nvPr/>
        </p:nvSpPr>
        <p:spPr>
          <a:xfrm>
            <a:off x="10949421" y="4785191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CC4CFF-3AFD-44AB-8C25-CA85B4E27183}"/>
              </a:ext>
            </a:extLst>
          </p:cNvPr>
          <p:cNvSpPr/>
          <p:nvPr/>
        </p:nvSpPr>
        <p:spPr>
          <a:xfrm>
            <a:off x="5141845" y="5110231"/>
            <a:ext cx="1155457" cy="5761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Movement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Sequence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532BC1-253B-4CE8-B97F-6F018142FB6B}"/>
              </a:ext>
            </a:extLst>
          </p:cNvPr>
          <p:cNvSpPr/>
          <p:nvPr/>
        </p:nvSpPr>
        <p:spPr>
          <a:xfrm>
            <a:off x="3498534" y="4884384"/>
            <a:ext cx="936161" cy="91128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Keyframe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 err="1"/>
              <a:t>easeIn</a:t>
            </a:r>
            <a:r>
              <a:rPr lang="en-AU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 err="1"/>
              <a:t>easeOut</a:t>
            </a:r>
            <a:r>
              <a:rPr lang="en-AU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Edit value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F7096A-D675-4DC4-8F96-77AFBB850759}"/>
              </a:ext>
            </a:extLst>
          </p:cNvPr>
          <p:cNvSpPr/>
          <p:nvPr/>
        </p:nvSpPr>
        <p:spPr>
          <a:xfrm>
            <a:off x="194254" y="570759"/>
            <a:ext cx="11594208" cy="368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Menu: File, View, Arrange</a:t>
            </a:r>
            <a:endParaRPr lang="en-AU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80BF70E-B727-4858-AB41-508B392E1F80}"/>
              </a:ext>
            </a:extLst>
          </p:cNvPr>
          <p:cNvSpPr/>
          <p:nvPr/>
        </p:nvSpPr>
        <p:spPr>
          <a:xfrm>
            <a:off x="10330306" y="687462"/>
            <a:ext cx="980846" cy="72938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Menu</a:t>
            </a:r>
          </a:p>
          <a:p>
            <a:r>
              <a:rPr lang="en-AU" sz="1000" dirty="0"/>
              <a:t>Sub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E3AF3B-0139-4C32-A992-A4EEB1879F81}"/>
              </a:ext>
            </a:extLst>
          </p:cNvPr>
          <p:cNvSpPr/>
          <p:nvPr/>
        </p:nvSpPr>
        <p:spPr>
          <a:xfrm>
            <a:off x="10522230" y="1206359"/>
            <a:ext cx="980846" cy="7140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Item</a:t>
            </a:r>
          </a:p>
          <a:p>
            <a:r>
              <a:rPr lang="en-AU" sz="1000" dirty="0"/>
              <a:t>Sub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F33243-6E17-46EC-90EA-3F859AC38DAA}"/>
              </a:ext>
            </a:extLst>
          </p:cNvPr>
          <p:cNvSpPr/>
          <p:nvPr/>
        </p:nvSpPr>
        <p:spPr>
          <a:xfrm>
            <a:off x="7115617" y="1167290"/>
            <a:ext cx="1201594" cy="10600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Select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Scene 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Delete Scene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1" i="1" dirty="0"/>
              <a:t>Scene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Scene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9BF8A5-508A-4149-82C7-0F6411148F30}"/>
              </a:ext>
            </a:extLst>
          </p:cNvPr>
          <p:cNvSpPr/>
          <p:nvPr/>
        </p:nvSpPr>
        <p:spPr>
          <a:xfrm>
            <a:off x="9332569" y="5108138"/>
            <a:ext cx="1177206" cy="62007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Sequence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Keyframe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CE2F89-ECB0-4AAB-82AB-9481989E3AB4}"/>
              </a:ext>
            </a:extLst>
          </p:cNvPr>
          <p:cNvSpPr/>
          <p:nvPr/>
        </p:nvSpPr>
        <p:spPr>
          <a:xfrm>
            <a:off x="9213575" y="2290986"/>
            <a:ext cx="173493" cy="195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1130E8-0ED0-469E-B695-D349CE8DF5E8}"/>
              </a:ext>
            </a:extLst>
          </p:cNvPr>
          <p:cNvSpPr/>
          <p:nvPr/>
        </p:nvSpPr>
        <p:spPr>
          <a:xfrm>
            <a:off x="6629496" y="2547008"/>
            <a:ext cx="1007673" cy="6393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Block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Join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F45A14-5F81-48DF-957F-527E2EAB044B}"/>
              </a:ext>
            </a:extLst>
          </p:cNvPr>
          <p:cNvSpPr/>
          <p:nvPr/>
        </p:nvSpPr>
        <p:spPr>
          <a:xfrm>
            <a:off x="3852713" y="2296617"/>
            <a:ext cx="1014341" cy="89105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Scene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Select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Select None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25AA505-B6E4-4A3A-80DE-8EAFC054C7C6}"/>
              </a:ext>
            </a:extLst>
          </p:cNvPr>
          <p:cNvSpPr/>
          <p:nvPr/>
        </p:nvSpPr>
        <p:spPr>
          <a:xfrm>
            <a:off x="2345740" y="151657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FCE8BD1-6533-4972-B7C3-201105A75F25}"/>
              </a:ext>
            </a:extLst>
          </p:cNvPr>
          <p:cNvSpPr/>
          <p:nvPr/>
        </p:nvSpPr>
        <p:spPr>
          <a:xfrm>
            <a:off x="3743166" y="217133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24E204-C3CB-4CFE-A719-B4C3E6BC3F4C}"/>
              </a:ext>
            </a:extLst>
          </p:cNvPr>
          <p:cNvSpPr/>
          <p:nvPr/>
        </p:nvSpPr>
        <p:spPr>
          <a:xfrm>
            <a:off x="7015151" y="109957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FB1F2CF-1F6D-44F5-BA08-BFBEB694A7A9}"/>
              </a:ext>
            </a:extLst>
          </p:cNvPr>
          <p:cNvSpPr/>
          <p:nvPr/>
        </p:nvSpPr>
        <p:spPr>
          <a:xfrm>
            <a:off x="6525387" y="2460273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3F729D-0EA6-486E-B989-853BCD664CF4}"/>
              </a:ext>
            </a:extLst>
          </p:cNvPr>
          <p:cNvSpPr/>
          <p:nvPr/>
        </p:nvSpPr>
        <p:spPr>
          <a:xfrm>
            <a:off x="10192254" y="647259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531077F-A0AE-41E7-8C42-C742F0A8F487}"/>
              </a:ext>
            </a:extLst>
          </p:cNvPr>
          <p:cNvSpPr/>
          <p:nvPr/>
        </p:nvSpPr>
        <p:spPr>
          <a:xfrm>
            <a:off x="10391501" y="121428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F9F7B4-4A2A-4EB2-B72C-FC44C2885A7F}"/>
              </a:ext>
            </a:extLst>
          </p:cNvPr>
          <p:cNvSpPr/>
          <p:nvPr/>
        </p:nvSpPr>
        <p:spPr>
          <a:xfrm>
            <a:off x="5022284" y="5026039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2A41379-CD4A-4F06-B5E9-73657F75EDB3}"/>
              </a:ext>
            </a:extLst>
          </p:cNvPr>
          <p:cNvSpPr/>
          <p:nvPr/>
        </p:nvSpPr>
        <p:spPr>
          <a:xfrm>
            <a:off x="3437828" y="4793918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00EF4D-2B71-418C-AAE0-81E45313F666}"/>
              </a:ext>
            </a:extLst>
          </p:cNvPr>
          <p:cNvSpPr/>
          <p:nvPr/>
        </p:nvSpPr>
        <p:spPr>
          <a:xfrm>
            <a:off x="9243320" y="5028593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1E18B3-53C5-49F0-8EC2-A7D9BB82D8C5}"/>
              </a:ext>
            </a:extLst>
          </p:cNvPr>
          <p:cNvSpPr/>
          <p:nvPr/>
        </p:nvSpPr>
        <p:spPr>
          <a:xfrm>
            <a:off x="207171" y="5879857"/>
            <a:ext cx="11666150" cy="805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Node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899E3-611B-414A-8E5B-4964145DFCC7}"/>
              </a:ext>
            </a:extLst>
          </p:cNvPr>
          <p:cNvSpPr txBox="1"/>
          <p:nvPr/>
        </p:nvSpPr>
        <p:spPr>
          <a:xfrm>
            <a:off x="-1397365" y="4819752"/>
            <a:ext cx="1636935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Thing Selected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C5705C-2DFB-45A7-BDFE-7579B402C473}"/>
              </a:ext>
            </a:extLst>
          </p:cNvPr>
          <p:cNvSpPr txBox="1"/>
          <p:nvPr/>
        </p:nvSpPr>
        <p:spPr>
          <a:xfrm>
            <a:off x="11873321" y="3574682"/>
            <a:ext cx="2181823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200" dirty="0"/>
              <a:t>Properties that are animated create channels for </a:t>
            </a:r>
            <a:r>
              <a:rPr lang="en-AU" sz="1200" b="1" dirty="0"/>
              <a:t>Thing Selected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190842-9155-41DD-B2F9-7CAAF982F57E}"/>
              </a:ext>
            </a:extLst>
          </p:cNvPr>
          <p:cNvSpPr txBox="1"/>
          <p:nvPr/>
        </p:nvSpPr>
        <p:spPr>
          <a:xfrm>
            <a:off x="9917013" y="2388866"/>
            <a:ext cx="1636935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/>
              <a:t>Properties of Thing Selected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3A6353-AD98-495E-BC5F-F944F4226177}"/>
              </a:ext>
            </a:extLst>
          </p:cNvPr>
          <p:cNvSpPr txBox="1"/>
          <p:nvPr/>
        </p:nvSpPr>
        <p:spPr>
          <a:xfrm>
            <a:off x="6222232" y="3065055"/>
            <a:ext cx="214521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Thing Selected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2C5F18-F6BD-4E75-9367-6806E0C33163}"/>
              </a:ext>
            </a:extLst>
          </p:cNvPr>
          <p:cNvSpPr txBox="1"/>
          <p:nvPr/>
        </p:nvSpPr>
        <p:spPr>
          <a:xfrm>
            <a:off x="1142231" y="1024522"/>
            <a:ext cx="109440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or Scenes</a:t>
            </a:r>
          </a:p>
        </p:txBody>
      </p:sp>
    </p:spTree>
    <p:extLst>
      <p:ext uri="{BB962C8B-B14F-4D97-AF65-F5344CB8AC3E}">
        <p14:creationId xmlns:p14="http://schemas.microsoft.com/office/powerpoint/2010/main" val="73383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150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Chamas</dc:creator>
  <cp:lastModifiedBy>Ali Chamas</cp:lastModifiedBy>
  <cp:revision>24</cp:revision>
  <dcterms:created xsi:type="dcterms:W3CDTF">2019-06-24T13:50:46Z</dcterms:created>
  <dcterms:modified xsi:type="dcterms:W3CDTF">2019-06-29T13:48:21Z</dcterms:modified>
</cp:coreProperties>
</file>