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9B49F-5FD6-4397-9105-BB5657912824}" v="9" dt="2025-04-21T09:17:28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14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CHEUNG" userId="3bfca5d9c62ddc4e" providerId="LiveId" clId="{99E9B49F-5FD6-4397-9105-BB5657912824}"/>
    <pc:docChg chg="undo custSel addSld delSld modSld addMainMaster delMainMaster">
      <pc:chgData name="Louis CHEUNG" userId="3bfca5d9c62ddc4e" providerId="LiveId" clId="{99E9B49F-5FD6-4397-9105-BB5657912824}" dt="2025-04-21T15:54:57.867" v="2760" actId="11"/>
      <pc:docMkLst>
        <pc:docMk/>
      </pc:docMkLst>
      <pc:sldChg chg="addSp modSp new mod setBg modClrScheme chgLayout">
        <pc:chgData name="Louis CHEUNG" userId="3bfca5d9c62ddc4e" providerId="LiveId" clId="{99E9B49F-5FD6-4397-9105-BB5657912824}" dt="2025-04-21T09:43:17.067" v="1184" actId="20577"/>
        <pc:sldMkLst>
          <pc:docMk/>
          <pc:sldMk cId="1132153081" sldId="256"/>
        </pc:sldMkLst>
        <pc:spChg chg="mod">
          <ac:chgData name="Louis CHEUNG" userId="3bfca5d9c62ddc4e" providerId="LiveId" clId="{99E9B49F-5FD6-4397-9105-BB5657912824}" dt="2025-04-21T09:05:46.519" v="441" actId="26606"/>
          <ac:spMkLst>
            <pc:docMk/>
            <pc:sldMk cId="1132153081" sldId="256"/>
            <ac:spMk id="2" creationId="{8999D5EB-A3E0-2981-D0F9-99EF59597587}"/>
          </ac:spMkLst>
        </pc:spChg>
        <pc:spChg chg="mod">
          <ac:chgData name="Louis CHEUNG" userId="3bfca5d9c62ddc4e" providerId="LiveId" clId="{99E9B49F-5FD6-4397-9105-BB5657912824}" dt="2025-04-21T09:43:17.067" v="1184" actId="20577"/>
          <ac:spMkLst>
            <pc:docMk/>
            <pc:sldMk cId="1132153081" sldId="256"/>
            <ac:spMk id="3" creationId="{49381DE8-0623-43EC-1FA5-00E87920A7CB}"/>
          </ac:spMkLst>
        </pc:spChg>
        <pc:spChg chg="add">
          <ac:chgData name="Louis CHEUNG" userId="3bfca5d9c62ddc4e" providerId="LiveId" clId="{99E9B49F-5FD6-4397-9105-BB5657912824}" dt="2025-04-21T09:05:46.519" v="441" actId="26606"/>
          <ac:spMkLst>
            <pc:docMk/>
            <pc:sldMk cId="1132153081" sldId="256"/>
            <ac:spMk id="9" creationId="{BA2AFC67-0973-EC0D-F14E-710D701B20BD}"/>
          </ac:spMkLst>
        </pc:spChg>
        <pc:picChg chg="add">
          <ac:chgData name="Louis CHEUNG" userId="3bfca5d9c62ddc4e" providerId="LiveId" clId="{99E9B49F-5FD6-4397-9105-BB5657912824}" dt="2025-04-21T09:05:46.519" v="441" actId="26606"/>
          <ac:picMkLst>
            <pc:docMk/>
            <pc:sldMk cId="1132153081" sldId="256"/>
            <ac:picMk id="4" creationId="{1FEFC52C-F251-4624-503D-159881EFF48F}"/>
          </ac:picMkLst>
        </pc:picChg>
      </pc:sldChg>
      <pc:sldChg chg="addSp delSp modSp add mod setClrOvrMap">
        <pc:chgData name="Louis CHEUNG" userId="3bfca5d9c62ddc4e" providerId="LiveId" clId="{99E9B49F-5FD6-4397-9105-BB5657912824}" dt="2025-04-21T09:19:39.453" v="591" actId="1076"/>
        <pc:sldMkLst>
          <pc:docMk/>
          <pc:sldMk cId="559963780" sldId="257"/>
        </pc:sldMkLst>
        <pc:spChg chg="del mod">
          <ac:chgData name="Louis CHEUNG" userId="3bfca5d9c62ddc4e" providerId="LiveId" clId="{99E9B49F-5FD6-4397-9105-BB5657912824}" dt="2025-04-21T09:06:11.972" v="446" actId="478"/>
          <ac:spMkLst>
            <pc:docMk/>
            <pc:sldMk cId="559963780" sldId="257"/>
            <ac:spMk id="2" creationId="{D342EA4A-9FD1-5DE8-158F-A372C45D4439}"/>
          </ac:spMkLst>
        </pc:spChg>
        <pc:spChg chg="del mod">
          <ac:chgData name="Louis CHEUNG" userId="3bfca5d9c62ddc4e" providerId="LiveId" clId="{99E9B49F-5FD6-4397-9105-BB5657912824}" dt="2025-04-21T09:06:14.875" v="447" actId="478"/>
          <ac:spMkLst>
            <pc:docMk/>
            <pc:sldMk cId="559963780" sldId="257"/>
            <ac:spMk id="3" creationId="{C23E4E23-49FD-97BB-F91D-224536AA07F6}"/>
          </ac:spMkLst>
        </pc:spChg>
        <pc:spChg chg="add mod">
          <ac:chgData name="Louis CHEUNG" userId="3bfca5d9c62ddc4e" providerId="LiveId" clId="{99E9B49F-5FD6-4397-9105-BB5657912824}" dt="2025-04-21T09:19:39.453" v="591" actId="1076"/>
          <ac:spMkLst>
            <pc:docMk/>
            <pc:sldMk cId="559963780" sldId="257"/>
            <ac:spMk id="6" creationId="{BCC78365-B84A-6FAB-E7F1-94929E573D01}"/>
          </ac:spMkLst>
        </pc:spChg>
        <pc:spChg chg="add mod">
          <ac:chgData name="Louis CHEUNG" userId="3bfca5d9c62ddc4e" providerId="LiveId" clId="{99E9B49F-5FD6-4397-9105-BB5657912824}" dt="2025-04-21T09:19:34.279" v="590" actId="242"/>
          <ac:spMkLst>
            <pc:docMk/>
            <pc:sldMk cId="559963780" sldId="257"/>
            <ac:spMk id="8" creationId="{79AC93A2-FFB4-033E-CA66-7F610A55D395}"/>
          </ac:spMkLst>
        </pc:spChg>
        <pc:spChg chg="del">
          <ac:chgData name="Louis CHEUNG" userId="3bfca5d9c62ddc4e" providerId="LiveId" clId="{99E9B49F-5FD6-4397-9105-BB5657912824}" dt="2025-04-21T09:06:02.757" v="443" actId="26606"/>
          <ac:spMkLst>
            <pc:docMk/>
            <pc:sldMk cId="559963780" sldId="257"/>
            <ac:spMk id="9" creationId="{DC0474B0-45E6-602B-7BD7-31EBEF342C6A}"/>
          </ac:spMkLst>
        </pc:spChg>
        <pc:spChg chg="add del">
          <ac:chgData name="Louis CHEUNG" userId="3bfca5d9c62ddc4e" providerId="LiveId" clId="{99E9B49F-5FD6-4397-9105-BB5657912824}" dt="2025-04-21T09:06:32.519" v="448" actId="26606"/>
          <ac:spMkLst>
            <pc:docMk/>
            <pc:sldMk cId="559963780" sldId="257"/>
            <ac:spMk id="14" creationId="{310135D4-D3A1-4556-B91B-4A12069D4231}"/>
          </ac:spMkLst>
        </pc:spChg>
        <pc:spChg chg="add del">
          <ac:chgData name="Louis CHEUNG" userId="3bfca5d9c62ddc4e" providerId="LiveId" clId="{99E9B49F-5FD6-4397-9105-BB5657912824}" dt="2025-04-21T09:06:32.519" v="448" actId="26606"/>
          <ac:spMkLst>
            <pc:docMk/>
            <pc:sldMk cId="559963780" sldId="257"/>
            <ac:spMk id="16" creationId="{A9CCD9CD-49AE-3D3E-923B-81ECD3FBF75F}"/>
          </ac:spMkLst>
        </pc:spChg>
        <pc:spChg chg="add del">
          <ac:chgData name="Louis CHEUNG" userId="3bfca5d9c62ddc4e" providerId="LiveId" clId="{99E9B49F-5FD6-4397-9105-BB5657912824}" dt="2025-04-21T09:06:53.171" v="449" actId="26606"/>
          <ac:spMkLst>
            <pc:docMk/>
            <pc:sldMk cId="559963780" sldId="257"/>
            <ac:spMk id="21" creationId="{7A875D55-4A80-43E9-38F6-27E3664939B0}"/>
          </ac:spMkLst>
        </pc:spChg>
        <pc:spChg chg="add">
          <ac:chgData name="Louis CHEUNG" userId="3bfca5d9c62ddc4e" providerId="LiveId" clId="{99E9B49F-5FD6-4397-9105-BB5657912824}" dt="2025-04-21T09:06:53.171" v="449" actId="26606"/>
          <ac:spMkLst>
            <pc:docMk/>
            <pc:sldMk cId="559963780" sldId="257"/>
            <ac:spMk id="26" creationId="{7A875D55-4A80-43E9-38F6-27E3664939B0}"/>
          </ac:spMkLst>
        </pc:spChg>
        <pc:picChg chg="mod ord">
          <ac:chgData name="Louis CHEUNG" userId="3bfca5d9c62ddc4e" providerId="LiveId" clId="{99E9B49F-5FD6-4397-9105-BB5657912824}" dt="2025-04-21T09:06:32.519" v="448" actId="26606"/>
          <ac:picMkLst>
            <pc:docMk/>
            <pc:sldMk cId="559963780" sldId="257"/>
            <ac:picMk id="4" creationId="{7A535BFA-8D0B-29AE-10CB-3AC09531AE2C}"/>
          </ac:picMkLst>
        </pc:picChg>
      </pc:sldChg>
      <pc:sldChg chg="add del">
        <pc:chgData name="Louis CHEUNG" userId="3bfca5d9c62ddc4e" providerId="LiveId" clId="{99E9B49F-5FD6-4397-9105-BB5657912824}" dt="2025-04-21T09:19:42.324" v="593" actId="47"/>
        <pc:sldMkLst>
          <pc:docMk/>
          <pc:sldMk cId="1414851374" sldId="258"/>
        </pc:sldMkLst>
      </pc:sldChg>
      <pc:sldChg chg="modSp add mod">
        <pc:chgData name="Louis CHEUNG" userId="3bfca5d9c62ddc4e" providerId="LiveId" clId="{99E9B49F-5FD6-4397-9105-BB5657912824}" dt="2025-04-21T09:20:53.482" v="700" actId="20577"/>
        <pc:sldMkLst>
          <pc:docMk/>
          <pc:sldMk cId="833886437" sldId="259"/>
        </pc:sldMkLst>
        <pc:spChg chg="mod">
          <ac:chgData name="Louis CHEUNG" userId="3bfca5d9c62ddc4e" providerId="LiveId" clId="{99E9B49F-5FD6-4397-9105-BB5657912824}" dt="2025-04-21T09:19:52.294" v="596"/>
          <ac:spMkLst>
            <pc:docMk/>
            <pc:sldMk cId="833886437" sldId="259"/>
            <ac:spMk id="6" creationId="{C571C297-C089-6E6F-30AC-88F57D3C8C87}"/>
          </ac:spMkLst>
        </pc:spChg>
        <pc:spChg chg="mod">
          <ac:chgData name="Louis CHEUNG" userId="3bfca5d9c62ddc4e" providerId="LiveId" clId="{99E9B49F-5FD6-4397-9105-BB5657912824}" dt="2025-04-21T09:20:53.482" v="700" actId="20577"/>
          <ac:spMkLst>
            <pc:docMk/>
            <pc:sldMk cId="833886437" sldId="259"/>
            <ac:spMk id="8" creationId="{57238CFA-2B5E-9F7A-5424-BE06C6D343FE}"/>
          </ac:spMkLst>
        </pc:spChg>
      </pc:sldChg>
      <pc:sldChg chg="addSp delSp modSp add mod">
        <pc:chgData name="Louis CHEUNG" userId="3bfca5d9c62ddc4e" providerId="LiveId" clId="{99E9B49F-5FD6-4397-9105-BB5657912824}" dt="2025-04-21T09:23:52.355" v="800" actId="20577"/>
        <pc:sldMkLst>
          <pc:docMk/>
          <pc:sldMk cId="4242338558" sldId="260"/>
        </pc:sldMkLst>
        <pc:spChg chg="mod">
          <ac:chgData name="Louis CHEUNG" userId="3bfca5d9c62ddc4e" providerId="LiveId" clId="{99E9B49F-5FD6-4397-9105-BB5657912824}" dt="2025-04-21T09:23:52.355" v="800" actId="20577"/>
          <ac:spMkLst>
            <pc:docMk/>
            <pc:sldMk cId="4242338558" sldId="260"/>
            <ac:spMk id="8" creationId="{B346854F-C333-4AD0-319A-7E25D51D10C8}"/>
          </ac:spMkLst>
        </pc:spChg>
        <pc:picChg chg="add del">
          <ac:chgData name="Louis CHEUNG" userId="3bfca5d9c62ddc4e" providerId="LiveId" clId="{99E9B49F-5FD6-4397-9105-BB5657912824}" dt="2025-04-21T09:22:15.733" v="754" actId="22"/>
          <ac:picMkLst>
            <pc:docMk/>
            <pc:sldMk cId="4242338558" sldId="260"/>
            <ac:picMk id="3" creationId="{A9DEEF38-9411-603E-26CD-A97C3131B474}"/>
          </ac:picMkLst>
        </pc:picChg>
        <pc:picChg chg="add del mod">
          <ac:chgData name="Louis CHEUNG" userId="3bfca5d9c62ddc4e" providerId="LiveId" clId="{99E9B49F-5FD6-4397-9105-BB5657912824}" dt="2025-04-21T09:23:29.675" v="762" actId="478"/>
          <ac:picMkLst>
            <pc:docMk/>
            <pc:sldMk cId="4242338558" sldId="260"/>
            <ac:picMk id="7" creationId="{C24B4571-3E0A-47FB-602D-14995CEB2234}"/>
          </ac:picMkLst>
        </pc:picChg>
        <pc:picChg chg="add mod">
          <ac:chgData name="Louis CHEUNG" userId="3bfca5d9c62ddc4e" providerId="LiveId" clId="{99E9B49F-5FD6-4397-9105-BB5657912824}" dt="2025-04-21T09:23:44.181" v="768" actId="1076"/>
          <ac:picMkLst>
            <pc:docMk/>
            <pc:sldMk cId="4242338558" sldId="260"/>
            <ac:picMk id="10" creationId="{97A29375-D89B-4600-58B6-F41F89C99FED}"/>
          </ac:picMkLst>
        </pc:picChg>
      </pc:sldChg>
      <pc:sldChg chg="addSp delSp modSp add mod">
        <pc:chgData name="Louis CHEUNG" userId="3bfca5d9c62ddc4e" providerId="LiveId" clId="{99E9B49F-5FD6-4397-9105-BB5657912824}" dt="2025-04-21T09:27:58.036" v="931" actId="179"/>
        <pc:sldMkLst>
          <pc:docMk/>
          <pc:sldMk cId="739074979" sldId="261"/>
        </pc:sldMkLst>
        <pc:spChg chg="mod">
          <ac:chgData name="Louis CHEUNG" userId="3bfca5d9c62ddc4e" providerId="LiveId" clId="{99E9B49F-5FD6-4397-9105-BB5657912824}" dt="2025-04-21T09:27:58.036" v="931" actId="179"/>
          <ac:spMkLst>
            <pc:docMk/>
            <pc:sldMk cId="739074979" sldId="261"/>
            <ac:spMk id="8" creationId="{E78593A7-3C33-C862-347B-507812536678}"/>
          </ac:spMkLst>
        </pc:spChg>
        <pc:picChg chg="add mod">
          <ac:chgData name="Louis CHEUNG" userId="3bfca5d9c62ddc4e" providerId="LiveId" clId="{99E9B49F-5FD6-4397-9105-BB5657912824}" dt="2025-04-21T09:26:57.937" v="908" actId="1076"/>
          <ac:picMkLst>
            <pc:docMk/>
            <pc:sldMk cId="739074979" sldId="261"/>
            <ac:picMk id="3" creationId="{10B6620F-E6A7-85C0-5312-B944DBE891C4}"/>
          </ac:picMkLst>
        </pc:picChg>
        <pc:picChg chg="del mod">
          <ac:chgData name="Louis CHEUNG" userId="3bfca5d9c62ddc4e" providerId="LiveId" clId="{99E9B49F-5FD6-4397-9105-BB5657912824}" dt="2025-04-21T09:26:00.626" v="905" actId="478"/>
          <ac:picMkLst>
            <pc:docMk/>
            <pc:sldMk cId="739074979" sldId="261"/>
            <ac:picMk id="10" creationId="{FD0A3083-A22C-F3FA-23F1-855BD20D24B2}"/>
          </ac:picMkLst>
        </pc:picChg>
      </pc:sldChg>
      <pc:sldChg chg="addSp delSp modSp add mod">
        <pc:chgData name="Louis CHEUNG" userId="3bfca5d9c62ddc4e" providerId="LiveId" clId="{99E9B49F-5FD6-4397-9105-BB5657912824}" dt="2025-04-21T09:43:26.239" v="1187"/>
        <pc:sldMkLst>
          <pc:docMk/>
          <pc:sldMk cId="842700606" sldId="262"/>
        </pc:sldMkLst>
        <pc:spChg chg="mod">
          <ac:chgData name="Louis CHEUNG" userId="3bfca5d9c62ddc4e" providerId="LiveId" clId="{99E9B49F-5FD6-4397-9105-BB5657912824}" dt="2025-04-21T09:43:26.239" v="1187"/>
          <ac:spMkLst>
            <pc:docMk/>
            <pc:sldMk cId="842700606" sldId="262"/>
            <ac:spMk id="6" creationId="{E38F7654-7072-18FE-8AEF-8B2E29918EA1}"/>
          </ac:spMkLst>
        </pc:spChg>
        <pc:spChg chg="mod">
          <ac:chgData name="Louis CHEUNG" userId="3bfca5d9c62ddc4e" providerId="LiveId" clId="{99E9B49F-5FD6-4397-9105-BB5657912824}" dt="2025-04-21T09:42:18.845" v="1098" actId="20577"/>
          <ac:spMkLst>
            <pc:docMk/>
            <pc:sldMk cId="842700606" sldId="262"/>
            <ac:spMk id="8" creationId="{B66FEB71-C755-69B8-7C89-460C73C3A704}"/>
          </ac:spMkLst>
        </pc:spChg>
        <pc:picChg chg="del">
          <ac:chgData name="Louis CHEUNG" userId="3bfca5d9c62ddc4e" providerId="LiveId" clId="{99E9B49F-5FD6-4397-9105-BB5657912824}" dt="2025-04-21T09:29:56.575" v="991" actId="478"/>
          <ac:picMkLst>
            <pc:docMk/>
            <pc:sldMk cId="842700606" sldId="262"/>
            <ac:picMk id="3" creationId="{FE145E8D-8C2B-48B2-F423-313626472EAA}"/>
          </ac:picMkLst>
        </pc:picChg>
        <pc:picChg chg="add mod">
          <ac:chgData name="Louis CHEUNG" userId="3bfca5d9c62ddc4e" providerId="LiveId" clId="{99E9B49F-5FD6-4397-9105-BB5657912824}" dt="2025-04-21T09:42:25.261" v="1101" actId="1076"/>
          <ac:picMkLst>
            <pc:docMk/>
            <pc:sldMk cId="842700606" sldId="262"/>
            <ac:picMk id="5" creationId="{30F00A07-74C5-C192-EE23-1D226139CA67}"/>
          </ac:picMkLst>
        </pc:picChg>
      </pc:sldChg>
      <pc:sldChg chg="addSp delSp modSp add mod">
        <pc:chgData name="Louis CHEUNG" userId="3bfca5d9c62ddc4e" providerId="LiveId" clId="{99E9B49F-5FD6-4397-9105-BB5657912824}" dt="2025-04-21T15:06:33.847" v="1411" actId="20577"/>
        <pc:sldMkLst>
          <pc:docMk/>
          <pc:sldMk cId="2995642293" sldId="263"/>
        </pc:sldMkLst>
        <pc:spChg chg="mod">
          <ac:chgData name="Louis CHEUNG" userId="3bfca5d9c62ddc4e" providerId="LiveId" clId="{99E9B49F-5FD6-4397-9105-BB5657912824}" dt="2025-04-21T15:06:33.847" v="1411" actId="20577"/>
          <ac:spMkLst>
            <pc:docMk/>
            <pc:sldMk cId="2995642293" sldId="263"/>
            <ac:spMk id="8" creationId="{AA78E6FA-B015-A089-DD0D-80C2A0DF149A}"/>
          </ac:spMkLst>
        </pc:spChg>
        <pc:picChg chg="add mod">
          <ac:chgData name="Louis CHEUNG" userId="3bfca5d9c62ddc4e" providerId="LiveId" clId="{99E9B49F-5FD6-4397-9105-BB5657912824}" dt="2025-04-21T09:45:55.134" v="1366" actId="14100"/>
          <ac:picMkLst>
            <pc:docMk/>
            <pc:sldMk cId="2995642293" sldId="263"/>
            <ac:picMk id="3" creationId="{1AB4FAF5-3BA6-3A77-4121-15A4A2D60BF3}"/>
          </ac:picMkLst>
        </pc:picChg>
        <pc:picChg chg="del">
          <ac:chgData name="Louis CHEUNG" userId="3bfca5d9c62ddc4e" providerId="LiveId" clId="{99E9B49F-5FD6-4397-9105-BB5657912824}" dt="2025-04-21T09:44:19.200" v="1202" actId="478"/>
          <ac:picMkLst>
            <pc:docMk/>
            <pc:sldMk cId="2995642293" sldId="263"/>
            <ac:picMk id="5" creationId="{507B69A9-85B3-2128-D619-FF3F918AB593}"/>
          </ac:picMkLst>
        </pc:picChg>
      </pc:sldChg>
      <pc:sldChg chg="addSp delSp modSp add mod">
        <pc:chgData name="Louis CHEUNG" userId="3bfca5d9c62ddc4e" providerId="LiveId" clId="{99E9B49F-5FD6-4397-9105-BB5657912824}" dt="2025-04-21T15:14:56.158" v="1630" actId="20577"/>
        <pc:sldMkLst>
          <pc:docMk/>
          <pc:sldMk cId="1012541779" sldId="264"/>
        </pc:sldMkLst>
        <pc:spChg chg="mod">
          <ac:chgData name="Louis CHEUNG" userId="3bfca5d9c62ddc4e" providerId="LiveId" clId="{99E9B49F-5FD6-4397-9105-BB5657912824}" dt="2025-04-21T15:12:15.317" v="1547" actId="20577"/>
          <ac:spMkLst>
            <pc:docMk/>
            <pc:sldMk cId="1012541779" sldId="264"/>
            <ac:spMk id="6" creationId="{ABBC93DB-7D9C-360B-D899-78E0C309471A}"/>
          </ac:spMkLst>
        </pc:spChg>
        <pc:spChg chg="mod">
          <ac:chgData name="Louis CHEUNG" userId="3bfca5d9c62ddc4e" providerId="LiveId" clId="{99E9B49F-5FD6-4397-9105-BB5657912824}" dt="2025-04-21T15:14:56.158" v="1630" actId="20577"/>
          <ac:spMkLst>
            <pc:docMk/>
            <pc:sldMk cId="1012541779" sldId="264"/>
            <ac:spMk id="8" creationId="{4ED22A48-550B-424D-026C-2FECE0792483}"/>
          </ac:spMkLst>
        </pc:spChg>
        <pc:picChg chg="del">
          <ac:chgData name="Louis CHEUNG" userId="3bfca5d9c62ddc4e" providerId="LiveId" clId="{99E9B49F-5FD6-4397-9105-BB5657912824}" dt="2025-04-21T15:07:24.705" v="1413" actId="478"/>
          <ac:picMkLst>
            <pc:docMk/>
            <pc:sldMk cId="1012541779" sldId="264"/>
            <ac:picMk id="3" creationId="{872149D1-9218-7914-BFFC-C524D5C76ED8}"/>
          </ac:picMkLst>
        </pc:picChg>
        <pc:picChg chg="add mod">
          <ac:chgData name="Louis CHEUNG" userId="3bfca5d9c62ddc4e" providerId="LiveId" clId="{99E9B49F-5FD6-4397-9105-BB5657912824}" dt="2025-04-21T15:09:22.802" v="1417" actId="1076"/>
          <ac:picMkLst>
            <pc:docMk/>
            <pc:sldMk cId="1012541779" sldId="264"/>
            <ac:picMk id="5" creationId="{CB86C17C-2B57-61EC-73A1-C33D17F4021C}"/>
          </ac:picMkLst>
        </pc:picChg>
      </pc:sldChg>
      <pc:sldChg chg="addSp delSp modSp add mod">
        <pc:chgData name="Louis CHEUNG" userId="3bfca5d9c62ddc4e" providerId="LiveId" clId="{99E9B49F-5FD6-4397-9105-BB5657912824}" dt="2025-04-21T15:19:05.414" v="1933" actId="27636"/>
        <pc:sldMkLst>
          <pc:docMk/>
          <pc:sldMk cId="1708507170" sldId="265"/>
        </pc:sldMkLst>
        <pc:spChg chg="mod">
          <ac:chgData name="Louis CHEUNG" userId="3bfca5d9c62ddc4e" providerId="LiveId" clId="{99E9B49F-5FD6-4397-9105-BB5657912824}" dt="2025-04-21T15:19:05.414" v="1933" actId="27636"/>
          <ac:spMkLst>
            <pc:docMk/>
            <pc:sldMk cId="1708507170" sldId="265"/>
            <ac:spMk id="8" creationId="{4B7722F5-B3F9-0EA0-D01E-BC11B68C4CDA}"/>
          </ac:spMkLst>
        </pc:spChg>
        <pc:picChg chg="add mod">
          <ac:chgData name="Louis CHEUNG" userId="3bfca5d9c62ddc4e" providerId="LiveId" clId="{99E9B49F-5FD6-4397-9105-BB5657912824}" dt="2025-04-21T15:15:41.665" v="1634" actId="1076"/>
          <ac:picMkLst>
            <pc:docMk/>
            <pc:sldMk cId="1708507170" sldId="265"/>
            <ac:picMk id="3" creationId="{A4855A7B-A6C1-63D2-A053-54656FBCB534}"/>
          </ac:picMkLst>
        </pc:picChg>
        <pc:picChg chg="del">
          <ac:chgData name="Louis CHEUNG" userId="3bfca5d9c62ddc4e" providerId="LiveId" clId="{99E9B49F-5FD6-4397-9105-BB5657912824}" dt="2025-04-21T15:15:34.890" v="1631" actId="478"/>
          <ac:picMkLst>
            <pc:docMk/>
            <pc:sldMk cId="1708507170" sldId="265"/>
            <ac:picMk id="5" creationId="{4D5C338D-67DD-EABD-475A-908A25B0E747}"/>
          </ac:picMkLst>
        </pc:picChg>
      </pc:sldChg>
      <pc:sldChg chg="modSp add mod">
        <pc:chgData name="Louis CHEUNG" userId="3bfca5d9c62ddc4e" providerId="LiveId" clId="{99E9B49F-5FD6-4397-9105-BB5657912824}" dt="2025-04-21T15:38:35.308" v="2602" actId="20577"/>
        <pc:sldMkLst>
          <pc:docMk/>
          <pc:sldMk cId="2736247027" sldId="266"/>
        </pc:sldMkLst>
        <pc:spChg chg="mod">
          <ac:chgData name="Louis CHEUNG" userId="3bfca5d9c62ddc4e" providerId="LiveId" clId="{99E9B49F-5FD6-4397-9105-BB5657912824}" dt="2025-04-21T15:38:35.308" v="2602" actId="20577"/>
          <ac:spMkLst>
            <pc:docMk/>
            <pc:sldMk cId="2736247027" sldId="266"/>
            <ac:spMk id="8" creationId="{C935C996-11FA-FD2C-81AE-40C9CE26030D}"/>
          </ac:spMkLst>
        </pc:spChg>
      </pc:sldChg>
      <pc:sldChg chg="addSp delSp modSp add mod">
        <pc:chgData name="Louis CHEUNG" userId="3bfca5d9c62ddc4e" providerId="LiveId" clId="{99E9B49F-5FD6-4397-9105-BB5657912824}" dt="2025-04-21T15:53:44.937" v="2705" actId="15"/>
        <pc:sldMkLst>
          <pc:docMk/>
          <pc:sldMk cId="355387419" sldId="267"/>
        </pc:sldMkLst>
        <pc:spChg chg="mod">
          <ac:chgData name="Louis CHEUNG" userId="3bfca5d9c62ddc4e" providerId="LiveId" clId="{99E9B49F-5FD6-4397-9105-BB5657912824}" dt="2025-04-21T15:53:44.937" v="2705" actId="15"/>
          <ac:spMkLst>
            <pc:docMk/>
            <pc:sldMk cId="355387419" sldId="267"/>
            <ac:spMk id="8" creationId="{0B992500-0C49-CEF3-3719-2565D127ED48}"/>
          </ac:spMkLst>
        </pc:spChg>
        <pc:picChg chg="del">
          <ac:chgData name="Louis CHEUNG" userId="3bfca5d9c62ddc4e" providerId="LiveId" clId="{99E9B49F-5FD6-4397-9105-BB5657912824}" dt="2025-04-21T15:24:03.499" v="2049" actId="478"/>
          <ac:picMkLst>
            <pc:docMk/>
            <pc:sldMk cId="355387419" sldId="267"/>
            <ac:picMk id="3" creationId="{F5F2FF65-F67B-1066-BF88-E24F8F1B9988}"/>
          </ac:picMkLst>
        </pc:picChg>
        <pc:picChg chg="add mod">
          <ac:chgData name="Louis CHEUNG" userId="3bfca5d9c62ddc4e" providerId="LiveId" clId="{99E9B49F-5FD6-4397-9105-BB5657912824}" dt="2025-04-21T15:29:56.349" v="2413" actId="1076"/>
          <ac:picMkLst>
            <pc:docMk/>
            <pc:sldMk cId="355387419" sldId="267"/>
            <ac:picMk id="5" creationId="{80ED5F5F-9E6E-60A8-A066-8B735D89EC11}"/>
          </ac:picMkLst>
        </pc:picChg>
        <pc:picChg chg="add mod">
          <ac:chgData name="Louis CHEUNG" userId="3bfca5d9c62ddc4e" providerId="LiveId" clId="{99E9B49F-5FD6-4397-9105-BB5657912824}" dt="2025-04-21T15:29:57.190" v="2414" actId="1076"/>
          <ac:picMkLst>
            <pc:docMk/>
            <pc:sldMk cId="355387419" sldId="267"/>
            <ac:picMk id="9" creationId="{A6F7B90D-03E5-D8D4-1B47-3ED9AF633E6D}"/>
          </ac:picMkLst>
        </pc:picChg>
        <pc:picChg chg="add mod">
          <ac:chgData name="Louis CHEUNG" userId="3bfca5d9c62ddc4e" providerId="LiveId" clId="{99E9B49F-5FD6-4397-9105-BB5657912824}" dt="2025-04-21T15:29:58.209" v="2415" actId="1076"/>
          <ac:picMkLst>
            <pc:docMk/>
            <pc:sldMk cId="355387419" sldId="267"/>
            <ac:picMk id="11" creationId="{92BFE0E7-AB16-2054-7140-4AF61ACC8A46}"/>
          </ac:picMkLst>
        </pc:picChg>
      </pc:sldChg>
      <pc:sldChg chg="addSp delSp modSp add mod">
        <pc:chgData name="Louis CHEUNG" userId="3bfca5d9c62ddc4e" providerId="LiveId" clId="{99E9B49F-5FD6-4397-9105-BB5657912824}" dt="2025-04-21T15:50:52.168" v="2650" actId="11"/>
        <pc:sldMkLst>
          <pc:docMk/>
          <pc:sldMk cId="1474295610" sldId="268"/>
        </pc:sldMkLst>
        <pc:spChg chg="mod">
          <ac:chgData name="Louis CHEUNG" userId="3bfca5d9c62ddc4e" providerId="LiveId" clId="{99E9B49F-5FD6-4397-9105-BB5657912824}" dt="2025-04-21T15:50:52.168" v="2650" actId="11"/>
          <ac:spMkLst>
            <pc:docMk/>
            <pc:sldMk cId="1474295610" sldId="268"/>
            <ac:spMk id="8" creationId="{7CDB5A29-CD78-F9B5-761C-483CEA412605}"/>
          </ac:spMkLst>
        </pc:spChg>
        <pc:picChg chg="add mod">
          <ac:chgData name="Louis CHEUNG" userId="3bfca5d9c62ddc4e" providerId="LiveId" clId="{99E9B49F-5FD6-4397-9105-BB5657912824}" dt="2025-04-21T15:33:44.978" v="2480" actId="1076"/>
          <ac:picMkLst>
            <pc:docMk/>
            <pc:sldMk cId="1474295610" sldId="268"/>
            <ac:picMk id="3" creationId="{27EE8BE6-4285-61CF-461C-2A54994D1516}"/>
          </ac:picMkLst>
        </pc:picChg>
        <pc:picChg chg="del">
          <ac:chgData name="Louis CHEUNG" userId="3bfca5d9c62ddc4e" providerId="LiveId" clId="{99E9B49F-5FD6-4397-9105-BB5657912824}" dt="2025-04-21T15:31:16.873" v="2417" actId="478"/>
          <ac:picMkLst>
            <pc:docMk/>
            <pc:sldMk cId="1474295610" sldId="268"/>
            <ac:picMk id="5" creationId="{F4FB7E42-2746-A215-34B3-E23C4A49BDB4}"/>
          </ac:picMkLst>
        </pc:picChg>
        <pc:picChg chg="del">
          <ac:chgData name="Louis CHEUNG" userId="3bfca5d9c62ddc4e" providerId="LiveId" clId="{99E9B49F-5FD6-4397-9105-BB5657912824}" dt="2025-04-21T15:31:17.908" v="2418" actId="478"/>
          <ac:picMkLst>
            <pc:docMk/>
            <pc:sldMk cId="1474295610" sldId="268"/>
            <ac:picMk id="9" creationId="{F353F76F-80C8-BE8E-6D8B-E69DA9036E7A}"/>
          </ac:picMkLst>
        </pc:picChg>
        <pc:picChg chg="del">
          <ac:chgData name="Louis CHEUNG" userId="3bfca5d9c62ddc4e" providerId="LiveId" clId="{99E9B49F-5FD6-4397-9105-BB5657912824}" dt="2025-04-21T15:31:18.399" v="2419" actId="478"/>
          <ac:picMkLst>
            <pc:docMk/>
            <pc:sldMk cId="1474295610" sldId="268"/>
            <ac:picMk id="11" creationId="{10EE8EF1-BAC6-CCE4-E596-586013F1724E}"/>
          </ac:picMkLst>
        </pc:picChg>
      </pc:sldChg>
      <pc:sldChg chg="delSp modSp add mod">
        <pc:chgData name="Louis CHEUNG" userId="3bfca5d9c62ddc4e" providerId="LiveId" clId="{99E9B49F-5FD6-4397-9105-BB5657912824}" dt="2025-04-21T15:54:57.867" v="2760" actId="11"/>
        <pc:sldMkLst>
          <pc:docMk/>
          <pc:sldMk cId="493969674" sldId="269"/>
        </pc:sldMkLst>
        <pc:spChg chg="mod">
          <ac:chgData name="Louis CHEUNG" userId="3bfca5d9c62ddc4e" providerId="LiveId" clId="{99E9B49F-5FD6-4397-9105-BB5657912824}" dt="2025-04-21T15:54:57.867" v="2760" actId="11"/>
          <ac:spMkLst>
            <pc:docMk/>
            <pc:sldMk cId="493969674" sldId="269"/>
            <ac:spMk id="8" creationId="{1AE9536C-4871-EB8B-BA72-E87C6C3AB6A7}"/>
          </ac:spMkLst>
        </pc:spChg>
        <pc:picChg chg="del">
          <ac:chgData name="Louis CHEUNG" userId="3bfca5d9c62ddc4e" providerId="LiveId" clId="{99E9B49F-5FD6-4397-9105-BB5657912824}" dt="2025-04-21T15:54:35.956" v="2757" actId="478"/>
          <ac:picMkLst>
            <pc:docMk/>
            <pc:sldMk cId="493969674" sldId="269"/>
            <ac:picMk id="3" creationId="{49F6FB24-4B25-381E-A95E-391ECD83DA9B}"/>
          </ac:picMkLst>
        </pc:picChg>
      </pc:sldChg>
      <pc:sldMasterChg chg="del delSldLayout">
        <pc:chgData name="Louis CHEUNG" userId="3bfca5d9c62ddc4e" providerId="LiveId" clId="{99E9B49F-5FD6-4397-9105-BB5657912824}" dt="2025-04-21T09:05:46.519" v="441" actId="26606"/>
        <pc:sldMasterMkLst>
          <pc:docMk/>
          <pc:sldMasterMk cId="70016366" sldId="2147483648"/>
        </pc:sldMasterMkLst>
        <pc:sldLayoutChg chg="del">
          <pc:chgData name="Louis CHEUNG" userId="3bfca5d9c62ddc4e" providerId="LiveId" clId="{99E9B49F-5FD6-4397-9105-BB5657912824}" dt="2025-04-21T09:05:46.519" v="441" actId="26606"/>
          <pc:sldLayoutMkLst>
            <pc:docMk/>
            <pc:sldMasterMk cId="70016366" sldId="2147483648"/>
            <pc:sldLayoutMk cId="1979743884" sldId="2147483649"/>
          </pc:sldLayoutMkLst>
        </pc:sldLayoutChg>
        <pc:sldLayoutChg chg="del">
          <pc:chgData name="Louis CHEUNG" userId="3bfca5d9c62ddc4e" providerId="LiveId" clId="{99E9B49F-5FD6-4397-9105-BB5657912824}" dt="2025-04-21T09:05:46.519" v="441" actId="26606"/>
          <pc:sldLayoutMkLst>
            <pc:docMk/>
            <pc:sldMasterMk cId="70016366" sldId="2147483648"/>
            <pc:sldLayoutMk cId="2739222488" sldId="2147483650"/>
          </pc:sldLayoutMkLst>
        </pc:sldLayoutChg>
        <pc:sldLayoutChg chg="del">
          <pc:chgData name="Louis CHEUNG" userId="3bfca5d9c62ddc4e" providerId="LiveId" clId="{99E9B49F-5FD6-4397-9105-BB5657912824}" dt="2025-04-21T09:05:46.519" v="441" actId="26606"/>
          <pc:sldLayoutMkLst>
            <pc:docMk/>
            <pc:sldMasterMk cId="70016366" sldId="2147483648"/>
            <pc:sldLayoutMk cId="2034266180" sldId="2147483651"/>
          </pc:sldLayoutMkLst>
        </pc:sldLayoutChg>
        <pc:sldLayoutChg chg="del">
          <pc:chgData name="Louis CHEUNG" userId="3bfca5d9c62ddc4e" providerId="LiveId" clId="{99E9B49F-5FD6-4397-9105-BB5657912824}" dt="2025-04-21T09:05:46.519" v="441" actId="26606"/>
          <pc:sldLayoutMkLst>
            <pc:docMk/>
            <pc:sldMasterMk cId="70016366" sldId="2147483648"/>
            <pc:sldLayoutMk cId="4264478343" sldId="2147483652"/>
          </pc:sldLayoutMkLst>
        </pc:sldLayoutChg>
        <pc:sldLayoutChg chg="del">
          <pc:chgData name="Louis CHEUNG" userId="3bfca5d9c62ddc4e" providerId="LiveId" clId="{99E9B49F-5FD6-4397-9105-BB5657912824}" dt="2025-04-21T09:05:46.519" v="441" actId="26606"/>
          <pc:sldLayoutMkLst>
            <pc:docMk/>
            <pc:sldMasterMk cId="70016366" sldId="2147483648"/>
            <pc:sldLayoutMk cId="2716862956" sldId="2147483653"/>
          </pc:sldLayoutMkLst>
        </pc:sldLayoutChg>
        <pc:sldLayoutChg chg="del">
          <pc:chgData name="Louis CHEUNG" userId="3bfca5d9c62ddc4e" providerId="LiveId" clId="{99E9B49F-5FD6-4397-9105-BB5657912824}" dt="2025-04-21T09:05:46.519" v="441" actId="26606"/>
          <pc:sldLayoutMkLst>
            <pc:docMk/>
            <pc:sldMasterMk cId="70016366" sldId="2147483648"/>
            <pc:sldLayoutMk cId="1988115156" sldId="2147483654"/>
          </pc:sldLayoutMkLst>
        </pc:sldLayoutChg>
        <pc:sldLayoutChg chg="del">
          <pc:chgData name="Louis CHEUNG" userId="3bfca5d9c62ddc4e" providerId="LiveId" clId="{99E9B49F-5FD6-4397-9105-BB5657912824}" dt="2025-04-21T09:05:46.519" v="441" actId="26606"/>
          <pc:sldLayoutMkLst>
            <pc:docMk/>
            <pc:sldMasterMk cId="70016366" sldId="2147483648"/>
            <pc:sldLayoutMk cId="3846441131" sldId="2147483655"/>
          </pc:sldLayoutMkLst>
        </pc:sldLayoutChg>
        <pc:sldLayoutChg chg="del">
          <pc:chgData name="Louis CHEUNG" userId="3bfca5d9c62ddc4e" providerId="LiveId" clId="{99E9B49F-5FD6-4397-9105-BB5657912824}" dt="2025-04-21T09:05:46.519" v="441" actId="26606"/>
          <pc:sldLayoutMkLst>
            <pc:docMk/>
            <pc:sldMasterMk cId="70016366" sldId="2147483648"/>
            <pc:sldLayoutMk cId="662557385" sldId="2147483656"/>
          </pc:sldLayoutMkLst>
        </pc:sldLayoutChg>
        <pc:sldLayoutChg chg="del">
          <pc:chgData name="Louis CHEUNG" userId="3bfca5d9c62ddc4e" providerId="LiveId" clId="{99E9B49F-5FD6-4397-9105-BB5657912824}" dt="2025-04-21T09:05:46.519" v="441" actId="26606"/>
          <pc:sldLayoutMkLst>
            <pc:docMk/>
            <pc:sldMasterMk cId="70016366" sldId="2147483648"/>
            <pc:sldLayoutMk cId="4074819027" sldId="2147483657"/>
          </pc:sldLayoutMkLst>
        </pc:sldLayoutChg>
        <pc:sldLayoutChg chg="del">
          <pc:chgData name="Louis CHEUNG" userId="3bfca5d9c62ddc4e" providerId="LiveId" clId="{99E9B49F-5FD6-4397-9105-BB5657912824}" dt="2025-04-21T09:05:46.519" v="441" actId="26606"/>
          <pc:sldLayoutMkLst>
            <pc:docMk/>
            <pc:sldMasterMk cId="70016366" sldId="2147483648"/>
            <pc:sldLayoutMk cId="3642833938" sldId="2147483658"/>
          </pc:sldLayoutMkLst>
        </pc:sldLayoutChg>
        <pc:sldLayoutChg chg="del">
          <pc:chgData name="Louis CHEUNG" userId="3bfca5d9c62ddc4e" providerId="LiveId" clId="{99E9B49F-5FD6-4397-9105-BB5657912824}" dt="2025-04-21T09:05:46.519" v="441" actId="26606"/>
          <pc:sldLayoutMkLst>
            <pc:docMk/>
            <pc:sldMasterMk cId="70016366" sldId="2147483648"/>
            <pc:sldLayoutMk cId="2883173235" sldId="2147483659"/>
          </pc:sldLayoutMkLst>
        </pc:sldLayoutChg>
      </pc:sldMasterChg>
      <pc:sldMasterChg chg="add replId addSldLayout">
        <pc:chgData name="Louis CHEUNG" userId="3bfca5d9c62ddc4e" providerId="LiveId" clId="{99E9B49F-5FD6-4397-9105-BB5657912824}" dt="2025-04-21T09:05:46.519" v="441" actId="26606"/>
        <pc:sldMasterMkLst>
          <pc:docMk/>
          <pc:sldMasterMk cId="3080769247" sldId="2147483660"/>
        </pc:sldMasterMkLst>
        <pc:sldLayoutChg chg="add">
          <pc:chgData name="Louis CHEUNG" userId="3bfca5d9c62ddc4e" providerId="LiveId" clId="{99E9B49F-5FD6-4397-9105-BB5657912824}" dt="2025-04-21T09:05:46.519" v="441" actId="26606"/>
          <pc:sldLayoutMkLst>
            <pc:docMk/>
            <pc:sldMasterMk cId="3080769247" sldId="2147483660"/>
            <pc:sldLayoutMk cId="2773532009" sldId="2147483661"/>
          </pc:sldLayoutMkLst>
        </pc:sldLayoutChg>
        <pc:sldLayoutChg chg="add replId">
          <pc:chgData name="Louis CHEUNG" userId="3bfca5d9c62ddc4e" providerId="LiveId" clId="{99E9B49F-5FD6-4397-9105-BB5657912824}" dt="2025-04-21T09:05:46.519" v="441" actId="26606"/>
          <pc:sldLayoutMkLst>
            <pc:docMk/>
            <pc:sldMasterMk cId="3080769247" sldId="2147483660"/>
            <pc:sldLayoutMk cId="562710966" sldId="2147483662"/>
          </pc:sldLayoutMkLst>
        </pc:sldLayoutChg>
        <pc:sldLayoutChg chg="add replId">
          <pc:chgData name="Louis CHEUNG" userId="3bfca5d9c62ddc4e" providerId="LiveId" clId="{99E9B49F-5FD6-4397-9105-BB5657912824}" dt="2025-04-21T09:05:46.519" v="441" actId="26606"/>
          <pc:sldLayoutMkLst>
            <pc:docMk/>
            <pc:sldMasterMk cId="3080769247" sldId="2147483660"/>
            <pc:sldLayoutMk cId="2720280073" sldId="2147483663"/>
          </pc:sldLayoutMkLst>
        </pc:sldLayoutChg>
        <pc:sldLayoutChg chg="add replId">
          <pc:chgData name="Louis CHEUNG" userId="3bfca5d9c62ddc4e" providerId="LiveId" clId="{99E9B49F-5FD6-4397-9105-BB5657912824}" dt="2025-04-21T09:05:46.519" v="441" actId="26606"/>
          <pc:sldLayoutMkLst>
            <pc:docMk/>
            <pc:sldMasterMk cId="3080769247" sldId="2147483660"/>
            <pc:sldLayoutMk cId="1054021855" sldId="2147483664"/>
          </pc:sldLayoutMkLst>
        </pc:sldLayoutChg>
        <pc:sldLayoutChg chg="add replId">
          <pc:chgData name="Louis CHEUNG" userId="3bfca5d9c62ddc4e" providerId="LiveId" clId="{99E9B49F-5FD6-4397-9105-BB5657912824}" dt="2025-04-21T09:05:46.519" v="441" actId="26606"/>
          <pc:sldLayoutMkLst>
            <pc:docMk/>
            <pc:sldMasterMk cId="3080769247" sldId="2147483660"/>
            <pc:sldLayoutMk cId="3585002561" sldId="2147483665"/>
          </pc:sldLayoutMkLst>
        </pc:sldLayoutChg>
        <pc:sldLayoutChg chg="add replId">
          <pc:chgData name="Louis CHEUNG" userId="3bfca5d9c62ddc4e" providerId="LiveId" clId="{99E9B49F-5FD6-4397-9105-BB5657912824}" dt="2025-04-21T09:05:46.519" v="441" actId="26606"/>
          <pc:sldLayoutMkLst>
            <pc:docMk/>
            <pc:sldMasterMk cId="3080769247" sldId="2147483660"/>
            <pc:sldLayoutMk cId="1043114921" sldId="2147483666"/>
          </pc:sldLayoutMkLst>
        </pc:sldLayoutChg>
        <pc:sldLayoutChg chg="add replId">
          <pc:chgData name="Louis CHEUNG" userId="3bfca5d9c62ddc4e" providerId="LiveId" clId="{99E9B49F-5FD6-4397-9105-BB5657912824}" dt="2025-04-21T09:05:46.519" v="441" actId="26606"/>
          <pc:sldLayoutMkLst>
            <pc:docMk/>
            <pc:sldMasterMk cId="3080769247" sldId="2147483660"/>
            <pc:sldLayoutMk cId="450683167" sldId="2147483667"/>
          </pc:sldLayoutMkLst>
        </pc:sldLayoutChg>
        <pc:sldLayoutChg chg="add replId">
          <pc:chgData name="Louis CHEUNG" userId="3bfca5d9c62ddc4e" providerId="LiveId" clId="{99E9B49F-5FD6-4397-9105-BB5657912824}" dt="2025-04-21T09:05:46.519" v="441" actId="26606"/>
          <pc:sldLayoutMkLst>
            <pc:docMk/>
            <pc:sldMasterMk cId="3080769247" sldId="2147483660"/>
            <pc:sldLayoutMk cId="4277646835" sldId="2147483668"/>
          </pc:sldLayoutMkLst>
        </pc:sldLayoutChg>
        <pc:sldLayoutChg chg="add replId">
          <pc:chgData name="Louis CHEUNG" userId="3bfca5d9c62ddc4e" providerId="LiveId" clId="{99E9B49F-5FD6-4397-9105-BB5657912824}" dt="2025-04-21T09:05:46.519" v="441" actId="26606"/>
          <pc:sldLayoutMkLst>
            <pc:docMk/>
            <pc:sldMasterMk cId="3080769247" sldId="2147483660"/>
            <pc:sldLayoutMk cId="541852548" sldId="2147483669"/>
          </pc:sldLayoutMkLst>
        </pc:sldLayoutChg>
        <pc:sldLayoutChg chg="add replId">
          <pc:chgData name="Louis CHEUNG" userId="3bfca5d9c62ddc4e" providerId="LiveId" clId="{99E9B49F-5FD6-4397-9105-BB5657912824}" dt="2025-04-21T09:05:46.519" v="441" actId="26606"/>
          <pc:sldLayoutMkLst>
            <pc:docMk/>
            <pc:sldMasterMk cId="3080769247" sldId="2147483660"/>
            <pc:sldLayoutMk cId="1871018778" sldId="2147483670"/>
          </pc:sldLayoutMkLst>
        </pc:sldLayoutChg>
        <pc:sldLayoutChg chg="add replId">
          <pc:chgData name="Louis CHEUNG" userId="3bfca5d9c62ddc4e" providerId="LiveId" clId="{99E9B49F-5FD6-4397-9105-BB5657912824}" dt="2025-04-21T09:05:46.519" v="441" actId="26606"/>
          <pc:sldLayoutMkLst>
            <pc:docMk/>
            <pc:sldMasterMk cId="3080769247" sldId="2147483660"/>
            <pc:sldLayoutMk cId="4173245038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45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1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3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18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5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4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8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14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0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2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8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69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agonxii2002/VR-Escape-Room-Example/archive/refs/heads/main.zip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99D5EB-A3E0-2981-D0F9-99EF59597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681" y="603504"/>
            <a:ext cx="3553412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VR </a:t>
            </a:r>
            <a:r>
              <a:rPr lang="zh-TW" alt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遊戲教學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81DE8-0623-43EC-1FA5-00E87920A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680" y="2212848"/>
            <a:ext cx="3553413" cy="4122420"/>
          </a:xfrm>
        </p:spPr>
        <p:txBody>
          <a:bodyPr vert="horz" lIns="91440" tIns="45720" rIns="91440" bIns="45720" rtlCol="0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下載</a:t>
            </a:r>
            <a:r>
              <a:rPr lang="en-US" altLang="zh-TW" dirty="0"/>
              <a:t>Unity Project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設定</a:t>
            </a:r>
            <a:r>
              <a:rPr lang="en-US" altLang="zh-TW" dirty="0"/>
              <a:t>Unity</a:t>
            </a:r>
            <a:r>
              <a:rPr lang="zh-TW" altLang="en-US" dirty="0"/>
              <a:t>版本</a:t>
            </a:r>
            <a:endParaRPr lang="en-US" altLang="zh-TW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altLang="zh-TW" dirty="0"/>
              <a:t>Unity </a:t>
            </a:r>
            <a:r>
              <a:rPr lang="zh-TW" altLang="en-US" dirty="0"/>
              <a:t>場景體驗</a:t>
            </a:r>
            <a:endParaRPr lang="en-US" altLang="zh-TW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修改關卡內容</a:t>
            </a:r>
            <a:endParaRPr lang="en-US" altLang="zh-TW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zh-TW" altLang="en-US" dirty="0"/>
              <a:t>建構自己的</a:t>
            </a:r>
            <a:r>
              <a:rPr lang="en-US" altLang="zh-TW" dirty="0"/>
              <a:t>VR</a:t>
            </a:r>
            <a:r>
              <a:rPr lang="zh-TW" altLang="en-US" dirty="0"/>
              <a:t>關卡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FC52C-F251-4624-503D-159881EFF4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17" r="-1" b="-1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5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CDB646-50A0-B189-279D-9056C567F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A2836B0-6768-EF9A-384F-781DDD1DA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2BA73E-A9BE-F46A-1F64-2AD7B591679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9688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4047FA4-81C5-C351-6F55-DBEA07118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04" y="780898"/>
            <a:ext cx="7466191" cy="857301"/>
          </a:xfrm>
        </p:spPr>
        <p:txBody>
          <a:bodyPr>
            <a:noAutofit/>
          </a:bodyPr>
          <a:lstStyle/>
          <a:p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Unity 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場景製作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935C996-11FA-FD2C-81AE-40C9CE260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8" y="1748013"/>
            <a:ext cx="4949372" cy="4783416"/>
          </a:xfrm>
        </p:spPr>
        <p:txBody>
          <a:bodyPr anchor="ctr">
            <a:normAutofit/>
          </a:bodyPr>
          <a:lstStyle/>
          <a:p>
            <a:pPr marL="457200" indent="-457200" algn="l">
              <a:buFont typeface="+mj-lt"/>
              <a:buAutoNum type="arabicPeriod" startAt="17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設定</a:t>
            </a:r>
            <a:r>
              <a:rPr lang="en-US" altLang="zh-TW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TeleporterBase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HK Black" panose="02020200000000000000" pitchFamily="18" charset="-128"/>
              <a:ea typeface="Noto Serif HK Black" panose="02020200000000000000" pitchFamily="18" charset="-128"/>
            </a:endParaRPr>
          </a:p>
          <a:p>
            <a:pPr marL="465138" indent="-465138" algn="l">
              <a:buFont typeface="+mj-lt"/>
              <a:buAutoNum type="arabicPeriod" startAt="17"/>
            </a:pPr>
            <a:r>
              <a:rPr lang="de-DE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Add Component [Teleportation Anchor]</a:t>
            </a:r>
          </a:p>
          <a:p>
            <a:pPr marL="465138" indent="-465138" algn="l">
              <a:buFont typeface="+mj-lt"/>
              <a:buAutoNum type="arabicPeriod" startAt="17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選取</a:t>
            </a:r>
            <a:r>
              <a:rPr lang="en-US" altLang="zh-TW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TeleporterBase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HK Black" panose="02020200000000000000" pitchFamily="18" charset="-128"/>
              <a:ea typeface="Noto Serif HK Black" panose="02020200000000000000" pitchFamily="18" charset="-128"/>
            </a:endParaRPr>
          </a:p>
          <a:p>
            <a:pPr marL="465138" indent="-465138" algn="l">
              <a:buFont typeface="+mj-lt"/>
              <a:buAutoNum type="arabicPeriod" startAt="17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按住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Left Click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把</a:t>
            </a:r>
            <a:r>
              <a:rPr lang="en-US" altLang="zh-TW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TeleporterBase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拖到場景的畫面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(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你要設置的位置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)</a:t>
            </a:r>
          </a:p>
          <a:p>
            <a:pPr marL="465138" indent="-465138" algn="l">
              <a:buFont typeface="+mj-lt"/>
              <a:buAutoNum type="arabicPeriod" startAt="17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設置後仍可在場景中調整位置</a:t>
            </a:r>
            <a:endParaRPr lang="de-DE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HK Black" panose="02020200000000000000" pitchFamily="18" charset="-128"/>
              <a:ea typeface="Noto Serif HK Black" panose="02020200000000000000" pitchFamily="18" charset="-128"/>
            </a:endParaRPr>
          </a:p>
          <a:p>
            <a:pPr marL="465138" indent="-465138" algn="l">
              <a:buFont typeface="+mj-lt"/>
              <a:buAutoNum type="arabicPeriod" startAt="17"/>
            </a:pP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HK Black" panose="02020200000000000000" pitchFamily="18" charset="-128"/>
              <a:ea typeface="Noto Serif HK Black" panose="02020200000000000000" pitchFamily="18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CBC7C-69A7-D881-0BA5-5B26701F4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82335"/>
            <a:ext cx="4143953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470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2DEFC8-C786-FF8C-FF93-A21530BF2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E2D82DC-18B3-3E66-16E9-A408270E7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86C4B-2F91-560D-1FB9-BDDFD8BC67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9688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5F72A12-A3AE-F1EF-8618-13F37FB9E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04" y="780898"/>
            <a:ext cx="7466191" cy="857301"/>
          </a:xfrm>
        </p:spPr>
        <p:txBody>
          <a:bodyPr>
            <a:noAutofit/>
          </a:bodyPr>
          <a:lstStyle/>
          <a:p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Unity 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場景製作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B992500-0C49-CEF3-3719-2565D127E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8" y="1748013"/>
            <a:ext cx="4949372" cy="4783416"/>
          </a:xfrm>
        </p:spPr>
        <p:txBody>
          <a:bodyPr anchor="ctr">
            <a:normAutofit fontScale="92500" lnSpcReduction="20000"/>
          </a:bodyPr>
          <a:lstStyle/>
          <a:p>
            <a:pPr marL="457200" indent="-457200" algn="l">
              <a:buFont typeface="+mj-lt"/>
              <a:buAutoNum type="arabicPeriod" startAt="22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設定</a:t>
            </a:r>
            <a:r>
              <a:rPr lang="en-US" altLang="zh-TW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TeleporterBase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HK Black" panose="02020200000000000000" pitchFamily="18" charset="-128"/>
              <a:ea typeface="Noto Serif HK Black" panose="02020200000000000000" pitchFamily="18" charset="-128"/>
            </a:endParaRPr>
          </a:p>
          <a:p>
            <a:pPr marL="465138" indent="-465138" algn="l">
              <a:buFont typeface="+mj-lt"/>
              <a:buAutoNum type="arabicPeriod" startAt="22"/>
            </a:pPr>
            <a:r>
              <a:rPr lang="de-DE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Add Component [Teleportation Anchor]</a:t>
            </a:r>
          </a:p>
          <a:p>
            <a:pPr marL="465138" indent="-465138" algn="l">
              <a:buFont typeface="+mj-lt"/>
              <a:buAutoNum type="arabicPeriod" startAt="22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在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First Hover Entered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按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 [+]</a:t>
            </a:r>
          </a:p>
          <a:p>
            <a:pPr marL="465138" indent="-465138" algn="l">
              <a:buFont typeface="+mj-lt"/>
              <a:buAutoNum type="arabicPeriod" startAt="22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把</a:t>
            </a:r>
            <a:r>
              <a:rPr lang="en-US" altLang="zh-TW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TeleporterBeam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拖到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[None (Object)]</a:t>
            </a:r>
          </a:p>
          <a:p>
            <a:pPr marL="465138" indent="-465138" algn="l">
              <a:buFont typeface="+mj-lt"/>
              <a:buAutoNum type="arabicPeriod" startAt="22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然後把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Function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設定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[</a:t>
            </a:r>
            <a:r>
              <a:rPr lang="en-US" altLang="zh-TW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TeleporterAnim.StartHighlight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]</a:t>
            </a:r>
          </a:p>
          <a:p>
            <a:pPr marL="465138" indent="-465138" algn="l">
              <a:buFont typeface="+mj-lt"/>
              <a:buAutoNum type="arabicPeriod" startAt="22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在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Last Hover Exited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重覆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Step 15 – 17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，最後設定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[</a:t>
            </a:r>
            <a:r>
              <a:rPr lang="en-US" altLang="zh-TW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StopHighlight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D5F5F-9E6E-60A8-A066-8B735D89E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27" y="2352525"/>
            <a:ext cx="2581635" cy="1076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F7B90D-03E5-D8D4-1B47-3ED9AF633E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973" y="3605072"/>
            <a:ext cx="3562847" cy="1286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BFE0E7-AB16-2054-7140-4AF61ACC8A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5239098"/>
            <a:ext cx="3391373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7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F3D0A6-472C-37E8-4474-1629C9CDF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15A746D-F9F8-F9A5-4829-2DCCDB1F0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370D6-C5EC-C9F3-6F82-539935EA5B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9688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7046B343-7186-9410-D6D9-874FD122C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04" y="780898"/>
            <a:ext cx="7466191" cy="857301"/>
          </a:xfrm>
        </p:spPr>
        <p:txBody>
          <a:bodyPr>
            <a:noAutofit/>
          </a:bodyPr>
          <a:lstStyle/>
          <a:p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Unity 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場景製作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CDB5A29-CD78-F9B5-761C-483CEA412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8" y="1748013"/>
            <a:ext cx="4949372" cy="4783416"/>
          </a:xfrm>
        </p:spPr>
        <p:txBody>
          <a:bodyPr anchor="ctr">
            <a:normAutofit/>
          </a:bodyPr>
          <a:lstStyle/>
          <a:p>
            <a:pPr marL="457200" indent="-457200" algn="l">
              <a:buFont typeface="+mj-lt"/>
              <a:buAutoNum type="arabicPeriod" startAt="28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建立互動物件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HK Black" panose="02020200000000000000" pitchFamily="18" charset="-128"/>
              <a:ea typeface="Noto Serif HK Black" panose="02020200000000000000" pitchFamily="18" charset="-128"/>
            </a:endParaRPr>
          </a:p>
          <a:p>
            <a:pPr marL="465138" indent="-465138" algn="l">
              <a:buFont typeface="+mj-lt"/>
              <a:buAutoNum type="arabicPeriod" startAt="28"/>
            </a:pPr>
            <a:r>
              <a:rPr lang="de-DE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Assets &gt; VR Beginner &gt; Prefabs &gt; Tutorial &gt; Objects</a:t>
            </a:r>
          </a:p>
          <a:p>
            <a:pPr marL="465138" indent="-465138" algn="l">
              <a:buFont typeface="+mj-lt"/>
              <a:buAutoNum type="arabicPeriod" startAt="28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任意選擇一個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Prefab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，後按住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Left Click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拖到場景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HK Black" panose="02020200000000000000" pitchFamily="18" charset="-128"/>
              <a:ea typeface="Noto Serif HK Black" panose="02020200000000000000" pitchFamily="18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EE8BE6-4285-61CF-461C-2A54994D1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386" y="1638199"/>
            <a:ext cx="4429743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95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597121-B91C-19E4-5DAC-BF8015C54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3DDF859-DB6C-93DC-EF42-DF58F8321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2AC15-9A63-EBFA-1ED8-FBC97A7674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9688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7C55AAE-BC06-370C-A7FA-DC6D20FF6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04" y="780898"/>
            <a:ext cx="7466191" cy="857301"/>
          </a:xfrm>
        </p:spPr>
        <p:txBody>
          <a:bodyPr>
            <a:noAutofit/>
          </a:bodyPr>
          <a:lstStyle/>
          <a:p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Unity 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場景製作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AE9536C-4871-EB8B-BA72-E87C6C3AB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8" y="1748013"/>
            <a:ext cx="4949372" cy="4783416"/>
          </a:xfrm>
        </p:spPr>
        <p:txBody>
          <a:bodyPr anchor="ctr">
            <a:normAutofit/>
          </a:bodyPr>
          <a:lstStyle/>
          <a:p>
            <a:pPr marL="457200" indent="-457200" algn="l">
              <a:buFont typeface="+mj-lt"/>
              <a:buAutoNum type="arabicPeriod" startAt="31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設定互動物件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HK Black" panose="02020200000000000000" pitchFamily="18" charset="-128"/>
              <a:ea typeface="Noto Serif HK Black" panose="02020200000000000000" pitchFamily="18" charset="-128"/>
            </a:endParaRPr>
          </a:p>
          <a:p>
            <a:pPr marL="465138" indent="-465138" algn="l">
              <a:buFont typeface="+mj-lt"/>
              <a:buAutoNum type="arabicPeriod" startAt="31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在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On Activate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按 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[+]</a:t>
            </a:r>
          </a:p>
          <a:p>
            <a:pPr marL="465138" indent="-465138" algn="l">
              <a:buFont typeface="+mj-lt"/>
              <a:buAutoNum type="arabicPeriod" startAt="31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把</a:t>
            </a:r>
            <a:r>
              <a:rPr lang="en-US" altLang="zh-TW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ObjectActivator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拖到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[None (Object)]</a:t>
            </a:r>
          </a:p>
          <a:p>
            <a:pPr marL="465138" indent="-465138" algn="l">
              <a:buFont typeface="+mj-lt"/>
              <a:buAutoNum type="arabicPeriod" startAt="31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然後把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Function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設定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[</a:t>
            </a:r>
            <a:r>
              <a:rPr lang="en-US" altLang="zh-TW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ObjectActivator.Activated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93969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DE24C5-A039-A9B4-1DC2-E568199D8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35BFA-8D0B-29AE-10CB-3AC09531AE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9688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CC78365-B84A-6FAB-E7F1-94929E573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04" y="780898"/>
            <a:ext cx="7466191" cy="857301"/>
          </a:xfrm>
        </p:spPr>
        <p:txBody>
          <a:bodyPr>
            <a:noAutofit/>
          </a:bodyPr>
          <a:lstStyle/>
          <a:p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下載</a:t>
            </a:r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Unity Project</a:t>
            </a:r>
            <a:endParaRPr lang="en-US" sz="6000" dirty="0">
              <a:solidFill>
                <a:srgbClr val="FFFFFF"/>
              </a:solidFill>
              <a:latin typeface="Noto Serif HK Black" panose="02020200000000000000" pitchFamily="18" charset="-128"/>
              <a:ea typeface="Noto Serif HK Black" panose="02020200000000000000" pitchFamily="18" charset="-128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9AC93A2-FFB4-033E-CA66-7F610A55D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8" y="1748013"/>
            <a:ext cx="11321144" cy="478341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Download Link: 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Click here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HK Black" panose="02020200000000000000" pitchFamily="18" charset="-128"/>
              <a:ea typeface="Noto Serif HK Black" panose="02020200000000000000" pitchFamily="18" charset="-128"/>
            </a:endParaRPr>
          </a:p>
          <a:p>
            <a:pPr marL="457200" indent="-457200">
              <a:buFont typeface="+mj-lt"/>
              <a:buAutoNum type="arabicPeriod"/>
            </a:pP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解壓檔案</a:t>
            </a:r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HK Black" panose="02020200000000000000" pitchFamily="18" charset="-128"/>
              <a:ea typeface="Noto Serif HK Black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9963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DC48AE-C534-60E3-1433-02321DCD4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B25CB75-8D22-9BDB-D83C-A11F46329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77CE48-1445-EBAD-2A56-97BC53C370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9688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571C297-C089-6E6F-30AC-88F57D3C8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04" y="780898"/>
            <a:ext cx="7466191" cy="857301"/>
          </a:xfrm>
        </p:spPr>
        <p:txBody>
          <a:bodyPr>
            <a:noAutofit/>
          </a:bodyPr>
          <a:lstStyle/>
          <a:p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設定</a:t>
            </a:r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Unity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版本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7238CFA-2B5E-9F7A-5424-BE06C6D34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8" y="1748013"/>
            <a:ext cx="11321144" cy="478341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開啟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Unity Hub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設定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Personal License</a:t>
            </a:r>
          </a:p>
        </p:txBody>
      </p:sp>
    </p:spTree>
    <p:extLst>
      <p:ext uri="{BB962C8B-B14F-4D97-AF65-F5344CB8AC3E}">
        <p14:creationId xmlns:p14="http://schemas.microsoft.com/office/powerpoint/2010/main" val="833886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5CF86F-D80E-F25B-001C-F1849497A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250014A-A207-EE57-E978-D4009B527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DDD74-08A2-C9F7-C8EE-2B29159B63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9688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14F189D-2F02-FFC7-2597-3D063A7EC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04" y="780898"/>
            <a:ext cx="7466191" cy="857301"/>
          </a:xfrm>
        </p:spPr>
        <p:txBody>
          <a:bodyPr>
            <a:noAutofit/>
          </a:bodyPr>
          <a:lstStyle/>
          <a:p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設定</a:t>
            </a:r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Unity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版本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346854F-C333-4AD0-319A-7E25D51D1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8" y="1748013"/>
            <a:ext cx="11321144" cy="4783416"/>
          </a:xfrm>
        </p:spPr>
        <p:txBody>
          <a:bodyPr anchor="t">
            <a:norm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zh-TW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開啟</a:t>
            </a:r>
            <a: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Project File (Add project from disk)</a:t>
            </a:r>
            <a:br>
              <a:rPr lang="en-US" altLang="zh-TW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</a:br>
            <a:endParaRPr lang="en-US" altLang="zh-TW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HK Black" panose="02020200000000000000" pitchFamily="18" charset="-128"/>
              <a:ea typeface="Noto Serif HK Black" panose="02020200000000000000" pitchFamily="18" charset="-12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A29375-D89B-4600-58B6-F41F89C99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9355" y="2553790"/>
            <a:ext cx="6473287" cy="39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38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66F3F9-EEA6-5D73-D5B3-067A09965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D5C947-6115-A67A-D16C-0A5547631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2BB0E-4344-0318-AEDE-33E32EB2A6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9688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76E318B-8ACC-5D20-58A4-FEA7F82F6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04" y="780898"/>
            <a:ext cx="7466191" cy="857301"/>
          </a:xfrm>
        </p:spPr>
        <p:txBody>
          <a:bodyPr>
            <a:noAutofit/>
          </a:bodyPr>
          <a:lstStyle/>
          <a:p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設定</a:t>
            </a:r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Unity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版本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78593A7-3C33-C862-347B-5078125366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8" y="1748013"/>
            <a:ext cx="4077732" cy="4783416"/>
          </a:xfrm>
        </p:spPr>
        <p:txBody>
          <a:bodyPr anchor="ctr">
            <a:normAutofit/>
          </a:bodyPr>
          <a:lstStyle/>
          <a:p>
            <a:pPr marL="347663" indent="-347663" algn="l">
              <a:buFont typeface="+mj-lt"/>
              <a:buAutoNum type="arabicPeriod" startAt="4"/>
              <a:tabLst>
                <a:tab pos="347663" algn="l"/>
              </a:tabLst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選擇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Project File Path</a:t>
            </a:r>
          </a:p>
          <a:p>
            <a:pPr marL="347663" indent="-347663" algn="l">
              <a:buFont typeface="+mj-lt"/>
              <a:buAutoNum type="arabicPeriod" startAt="4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設定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Unity Version</a:t>
            </a:r>
            <a:b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</a:b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2022.3 LTS</a:t>
            </a:r>
          </a:p>
          <a:p>
            <a:pPr marL="347663" indent="-347663">
              <a:buFont typeface="+mj-lt"/>
              <a:buAutoNum type="arabicPeriod" startAt="4"/>
            </a:pP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HK Black" panose="02020200000000000000" pitchFamily="18" charset="-128"/>
              <a:ea typeface="Noto Serif HK Black" panose="02020200000000000000" pitchFamily="18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B6620F-E6A7-85C0-5312-B944DBE89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161" y="1748012"/>
            <a:ext cx="7461125" cy="468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74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7CF263-1EB5-31C7-F24F-7FCB8B3C3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4388A59-642F-CA6D-ACCF-75053D029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EF8C33-AA29-C437-E010-DE6459096E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9688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38F7654-7072-18FE-8AEF-8B2E29918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04" y="780898"/>
            <a:ext cx="7466191" cy="857301"/>
          </a:xfrm>
        </p:spPr>
        <p:txBody>
          <a:bodyPr>
            <a:noAutofit/>
          </a:bodyPr>
          <a:lstStyle/>
          <a:p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Unity 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場景體驗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66FEB71-C755-69B8-7C89-460C73C3A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8" y="1748013"/>
            <a:ext cx="4077732" cy="4783416"/>
          </a:xfrm>
        </p:spPr>
        <p:txBody>
          <a:bodyPr anchor="ctr">
            <a:normAutofit/>
          </a:bodyPr>
          <a:lstStyle/>
          <a:p>
            <a:pPr marL="347663" indent="-347663" algn="l">
              <a:buFont typeface="+mj-lt"/>
              <a:buAutoNum type="arabicPeriod" startAt="6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開啟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Unity Project</a:t>
            </a:r>
          </a:p>
          <a:p>
            <a:pPr marL="347663" indent="-347663" algn="l">
              <a:buFont typeface="+mj-lt"/>
              <a:buAutoNum type="arabicPeriod" startAt="6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開啟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Escape Room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場景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HK Black" panose="02020200000000000000" pitchFamily="18" charset="-128"/>
              <a:ea typeface="Noto Serif HK Black" panose="02020200000000000000" pitchFamily="18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F00A07-74C5-C192-EE23-1D226139C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334" y="1929612"/>
            <a:ext cx="5915851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00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9D7916-1C68-B6E8-81CE-00713111C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414C975-085E-AE31-3ADB-9BE2C78CD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6D4127-A368-81EE-7180-25F1B6551B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9688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B12E4D0-1C02-A6D1-10D2-9BA3C4EE2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04" y="780898"/>
            <a:ext cx="7466191" cy="857301"/>
          </a:xfrm>
        </p:spPr>
        <p:txBody>
          <a:bodyPr>
            <a:noAutofit/>
          </a:bodyPr>
          <a:lstStyle/>
          <a:p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Unity 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場景體驗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A78E6FA-B015-A089-DD0D-80C2A0DF1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8" y="1748013"/>
            <a:ext cx="4077732" cy="4783416"/>
          </a:xfrm>
        </p:spPr>
        <p:txBody>
          <a:bodyPr anchor="ctr">
            <a:normAutofit/>
          </a:bodyPr>
          <a:lstStyle/>
          <a:p>
            <a:pPr marL="347663" indent="-347663" algn="l">
              <a:buFont typeface="+mj-lt"/>
              <a:buAutoNum type="arabicPeriod" startAt="8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開啟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Play Mode</a:t>
            </a:r>
          </a:p>
          <a:p>
            <a:pPr marL="347663" indent="-347663" algn="l">
              <a:buFont typeface="+mj-lt"/>
              <a:buAutoNum type="arabicPeriod" startAt="8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測試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VR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裝置及控制器</a:t>
            </a:r>
            <a:b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</a:b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的操作是否正常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HK Black" panose="02020200000000000000" pitchFamily="18" charset="-128"/>
              <a:ea typeface="Noto Serif HK Black" panose="02020200000000000000" pitchFamily="18" charset="-128"/>
            </a:endParaRPr>
          </a:p>
          <a:p>
            <a:pPr marL="347663" indent="-347663" algn="l">
              <a:buFont typeface="+mj-lt"/>
              <a:buAutoNum type="arabicPeriod" startAt="8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嚐試通關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HK Black" panose="02020200000000000000" pitchFamily="18" charset="-128"/>
              <a:ea typeface="Noto Serif HK Black" panose="02020200000000000000" pitchFamily="18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4FAF5-3BA6-3A77-4121-15A4A2D60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160" y="1920269"/>
            <a:ext cx="7243412" cy="451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642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11100-5CDA-F3ED-2147-6BC8CB1CE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7F2D6E-4A3A-153C-44E3-816B7E33A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2E2A5-445F-14AB-B36E-D38993F31C5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9688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BBC93DB-7D9C-360B-D899-78E0C3094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04" y="780898"/>
            <a:ext cx="7466191" cy="857301"/>
          </a:xfrm>
        </p:spPr>
        <p:txBody>
          <a:bodyPr>
            <a:noAutofit/>
          </a:bodyPr>
          <a:lstStyle/>
          <a:p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Unity 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場景製作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ED22A48-550B-424D-026C-2FECE07924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8" y="1748013"/>
            <a:ext cx="4077732" cy="4783416"/>
          </a:xfrm>
        </p:spPr>
        <p:txBody>
          <a:bodyPr anchor="ctr">
            <a:normAutofit/>
          </a:bodyPr>
          <a:lstStyle/>
          <a:p>
            <a:pPr marL="457200" indent="-457200" algn="l">
              <a:buFont typeface="+mj-lt"/>
              <a:buAutoNum type="arabicPeriod" startAt="11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在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VR Beginner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內選取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Create new Prototype Scene</a:t>
            </a:r>
          </a:p>
          <a:p>
            <a:pPr marL="465138" indent="-465138" algn="l">
              <a:buFont typeface="+mj-lt"/>
              <a:buAutoNum type="arabicPeriod" startAt="11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儲存在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Assets &gt; </a:t>
            </a:r>
            <a:r>
              <a:rPr lang="en-US" altLang="zh-TW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MyScenes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HK Black" panose="02020200000000000000" pitchFamily="18" charset="-128"/>
              <a:ea typeface="Noto Serif HK Black" panose="02020200000000000000" pitchFamily="18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6C17C-2B57-61EC-73A1-C33D17F40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996" y="3429000"/>
            <a:ext cx="6573167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41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AC1B07-7054-D895-F867-7AF355660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AC6F684-3507-EA82-7161-D94B91809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F04668-A434-9BBC-BD11-36594512E2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29688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C3A5F8A-559B-900D-D486-B1FC501C2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2904" y="780898"/>
            <a:ext cx="7466191" cy="857301"/>
          </a:xfrm>
        </p:spPr>
        <p:txBody>
          <a:bodyPr>
            <a:noAutofit/>
          </a:bodyPr>
          <a:lstStyle/>
          <a:p>
            <a:r>
              <a:rPr lang="en-US" altLang="zh-TW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Unity </a:t>
            </a:r>
            <a:r>
              <a:rPr lang="zh-TW" alt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場景製作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7722F5-B3F9-0EA0-D01E-BC11B68C4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8" y="1748013"/>
            <a:ext cx="4949372" cy="4783416"/>
          </a:xfrm>
        </p:spPr>
        <p:txBody>
          <a:bodyPr anchor="ctr">
            <a:normAutofit/>
          </a:bodyPr>
          <a:lstStyle/>
          <a:p>
            <a:pPr marL="457200" indent="-457200" algn="l">
              <a:buFont typeface="+mj-lt"/>
              <a:buAutoNum type="arabicPeriod" startAt="13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建立新的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Teleport Anchor</a:t>
            </a:r>
          </a:p>
          <a:p>
            <a:pPr marL="465138" indent="-465138" algn="l">
              <a:buFont typeface="+mj-lt"/>
              <a:buAutoNum type="arabicPeriod" startAt="13"/>
            </a:pPr>
            <a:r>
              <a:rPr lang="de-DE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Assets &gt; VR Beginner &gt; Prefabs &gt; Tutorial</a:t>
            </a:r>
          </a:p>
          <a:p>
            <a:pPr marL="465138" indent="-465138" algn="l">
              <a:buFont typeface="+mj-lt"/>
              <a:buAutoNum type="arabicPeriod" startAt="13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選取</a:t>
            </a:r>
            <a:r>
              <a:rPr lang="en-US" altLang="zh-TW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TeleporterBase</a:t>
            </a: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HK Black" panose="02020200000000000000" pitchFamily="18" charset="-128"/>
              <a:ea typeface="Noto Serif HK Black" panose="02020200000000000000" pitchFamily="18" charset="-128"/>
            </a:endParaRPr>
          </a:p>
          <a:p>
            <a:pPr marL="465138" indent="-465138" algn="l">
              <a:buFont typeface="+mj-lt"/>
              <a:buAutoNum type="arabicPeriod" startAt="13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按住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Left Click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把</a:t>
            </a:r>
            <a:r>
              <a:rPr lang="en-US" altLang="zh-TW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TeleporterBase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拖到場景的畫面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(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你要設置的位置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)</a:t>
            </a:r>
          </a:p>
          <a:p>
            <a:pPr marL="465138" indent="-465138" algn="l">
              <a:buFont typeface="+mj-lt"/>
              <a:buAutoNum type="arabicPeriod" startAt="13"/>
            </a:pP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erif HK Black" panose="02020200000000000000" pitchFamily="18" charset="-128"/>
                <a:ea typeface="Noto Serif HK Black" panose="02020200000000000000" pitchFamily="18" charset="-128"/>
              </a:rPr>
              <a:t>設置後仍可在場景中調整位置</a:t>
            </a:r>
            <a:endParaRPr lang="de-DE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HK Black" panose="02020200000000000000" pitchFamily="18" charset="-128"/>
              <a:ea typeface="Noto Serif HK Black" panose="02020200000000000000" pitchFamily="18" charset="-128"/>
            </a:endParaRPr>
          </a:p>
          <a:p>
            <a:pPr marL="465138" indent="-465138" algn="l">
              <a:buFont typeface="+mj-lt"/>
              <a:buAutoNum type="arabicPeriod" startAt="13"/>
            </a:pPr>
            <a:endParaRPr lang="en-US" altLang="zh-TW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erif HK Black" panose="02020200000000000000" pitchFamily="18" charset="-128"/>
              <a:ea typeface="Noto Serif HK Black" panose="02020200000000000000" pitchFamily="18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855A7B-A6C1-63D2-A053-54656FBCB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182335"/>
            <a:ext cx="4143953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071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302</Words>
  <Application>Microsoft Office PowerPoint</Application>
  <PresentationFormat>Widescreen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Noto Serif HK Black</vt:lpstr>
      <vt:lpstr>Arial</vt:lpstr>
      <vt:lpstr>Neue Haas Grotesk Text Pro</vt:lpstr>
      <vt:lpstr>VanillaVTI</vt:lpstr>
      <vt:lpstr>VR 遊戲教學</vt:lpstr>
      <vt:lpstr>下載Unity Project</vt:lpstr>
      <vt:lpstr>設定Unity版本</vt:lpstr>
      <vt:lpstr>設定Unity版本</vt:lpstr>
      <vt:lpstr>設定Unity版本</vt:lpstr>
      <vt:lpstr>Unity 場景體驗</vt:lpstr>
      <vt:lpstr>Unity 場景體驗</vt:lpstr>
      <vt:lpstr>Unity 場景製作</vt:lpstr>
      <vt:lpstr>Unity 場景製作</vt:lpstr>
      <vt:lpstr>Unity 場景製作</vt:lpstr>
      <vt:lpstr>Unity 場景製作</vt:lpstr>
      <vt:lpstr>Unity 場景製作</vt:lpstr>
      <vt:lpstr>Unity 場景製作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CHEUNG</dc:creator>
  <cp:lastModifiedBy>Louis CHEUNG</cp:lastModifiedBy>
  <cp:revision>1</cp:revision>
  <dcterms:created xsi:type="dcterms:W3CDTF">2025-04-21T08:51:21Z</dcterms:created>
  <dcterms:modified xsi:type="dcterms:W3CDTF">2025-04-21T15:55:04Z</dcterms:modified>
</cp:coreProperties>
</file>