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6" d="100"/>
          <a:sy n="206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5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0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7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CF3AE-C2E8-D245-8739-3FB29DFAC938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BE05C-EB97-7B49-AC4E-BED6AE78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246593" y="1080412"/>
            <a:ext cx="8328699" cy="4244055"/>
            <a:chOff x="0" y="724844"/>
            <a:chExt cx="8328699" cy="4244055"/>
          </a:xfrm>
        </p:grpSpPr>
        <p:sp>
          <p:nvSpPr>
            <p:cNvPr id="103" name="TextBox 102"/>
            <p:cNvSpPr txBox="1"/>
            <p:nvPr/>
          </p:nvSpPr>
          <p:spPr>
            <a:xfrm>
              <a:off x="989672" y="724844"/>
              <a:ext cx="976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Topic 20 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838836" y="724844"/>
              <a:ext cx="976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Topic 29 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00477" y="724844"/>
              <a:ext cx="976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Topic 50 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16593" y="724844"/>
              <a:ext cx="976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Topic 93</a:t>
              </a:r>
              <a:endParaRPr lang="en-US" dirty="0"/>
            </a:p>
          </p:txBody>
        </p:sp>
        <p:sp>
          <p:nvSpPr>
            <p:cNvPr id="5" name="Round Diagonal Corner Rectangle 4"/>
            <p:cNvSpPr/>
            <p:nvPr/>
          </p:nvSpPr>
          <p:spPr>
            <a:xfrm>
              <a:off x="4697609" y="1353258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 Diagonal Corner Rectangle 5"/>
            <p:cNvSpPr/>
            <p:nvPr/>
          </p:nvSpPr>
          <p:spPr>
            <a:xfrm>
              <a:off x="4303059" y="2865083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Diagonal Corner Rectangle 6"/>
            <p:cNvSpPr/>
            <p:nvPr/>
          </p:nvSpPr>
          <p:spPr>
            <a:xfrm>
              <a:off x="5363445" y="4065942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 Diagonal Corner Rectangle 7"/>
            <p:cNvSpPr/>
            <p:nvPr/>
          </p:nvSpPr>
          <p:spPr>
            <a:xfrm>
              <a:off x="6343625" y="2799970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 Diagonal Corner Rectangle 8"/>
            <p:cNvSpPr/>
            <p:nvPr/>
          </p:nvSpPr>
          <p:spPr>
            <a:xfrm>
              <a:off x="7120391" y="2222550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P11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7428633" y="3437092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P12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 Diagonal Corner Rectangle 10"/>
            <p:cNvSpPr/>
            <p:nvPr/>
          </p:nvSpPr>
          <p:spPr>
            <a:xfrm>
              <a:off x="3056040" y="2425627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 Diagonal Corner Rectangle 11"/>
            <p:cNvSpPr/>
            <p:nvPr/>
          </p:nvSpPr>
          <p:spPr>
            <a:xfrm>
              <a:off x="3248871" y="3618965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228099" y="3020567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1399419" y="3020567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770605" y="3618965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 Diagonal Corner Rectangle 15"/>
            <p:cNvSpPr/>
            <p:nvPr/>
          </p:nvSpPr>
          <p:spPr>
            <a:xfrm>
              <a:off x="2638551" y="3020567"/>
              <a:ext cx="542506" cy="36374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0" y="4623891"/>
              <a:ext cx="83286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33035" y="4630345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1993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60945" y="462245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1999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19645" y="4630345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2003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13612" y="4620722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2007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14" idx="2"/>
              <a:endCxn id="13" idx="0"/>
            </p:cNvCxnSpPr>
            <p:nvPr/>
          </p:nvCxnSpPr>
          <p:spPr>
            <a:xfrm flipH="1">
              <a:off x="770605" y="3202440"/>
              <a:ext cx="628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1"/>
              <a:endCxn id="15" idx="0"/>
            </p:cNvCxnSpPr>
            <p:nvPr/>
          </p:nvCxnSpPr>
          <p:spPr>
            <a:xfrm flipH="1">
              <a:off x="1313111" y="3384313"/>
              <a:ext cx="357561" cy="416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2"/>
              <a:endCxn id="13" idx="1"/>
            </p:cNvCxnSpPr>
            <p:nvPr/>
          </p:nvCxnSpPr>
          <p:spPr>
            <a:xfrm flipH="1" flipV="1">
              <a:off x="499352" y="3384313"/>
              <a:ext cx="271253" cy="416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6" idx="2"/>
              <a:endCxn id="14" idx="0"/>
            </p:cNvCxnSpPr>
            <p:nvPr/>
          </p:nvCxnSpPr>
          <p:spPr>
            <a:xfrm flipH="1">
              <a:off x="1941925" y="3202440"/>
              <a:ext cx="6966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1" idx="2"/>
              <a:endCxn id="14" idx="3"/>
            </p:cNvCxnSpPr>
            <p:nvPr/>
          </p:nvCxnSpPr>
          <p:spPr>
            <a:xfrm flipH="1">
              <a:off x="1670672" y="2607500"/>
              <a:ext cx="1385368" cy="4130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1"/>
              <a:endCxn id="16" idx="3"/>
            </p:cNvCxnSpPr>
            <p:nvPr/>
          </p:nvCxnSpPr>
          <p:spPr>
            <a:xfrm flipH="1">
              <a:off x="2909804" y="2789373"/>
              <a:ext cx="417489" cy="2311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2" idx="2"/>
              <a:endCxn id="16" idx="1"/>
            </p:cNvCxnSpPr>
            <p:nvPr/>
          </p:nvCxnSpPr>
          <p:spPr>
            <a:xfrm flipH="1" flipV="1">
              <a:off x="2909804" y="3384313"/>
              <a:ext cx="339067" cy="416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2"/>
              <a:endCxn id="14" idx="1"/>
            </p:cNvCxnSpPr>
            <p:nvPr/>
          </p:nvCxnSpPr>
          <p:spPr>
            <a:xfrm flipH="1" flipV="1">
              <a:off x="1670672" y="3384313"/>
              <a:ext cx="1578199" cy="416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2"/>
              <a:endCxn id="14" idx="3"/>
            </p:cNvCxnSpPr>
            <p:nvPr/>
          </p:nvCxnSpPr>
          <p:spPr>
            <a:xfrm flipH="1">
              <a:off x="1670672" y="1535131"/>
              <a:ext cx="3026937" cy="14854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" idx="1"/>
              <a:endCxn id="12" idx="3"/>
            </p:cNvCxnSpPr>
            <p:nvPr/>
          </p:nvCxnSpPr>
          <p:spPr>
            <a:xfrm flipH="1">
              <a:off x="3520124" y="1717004"/>
              <a:ext cx="1448738" cy="19019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" idx="1"/>
              <a:endCxn id="6" idx="3"/>
            </p:cNvCxnSpPr>
            <p:nvPr/>
          </p:nvCxnSpPr>
          <p:spPr>
            <a:xfrm flipH="1">
              <a:off x="4574312" y="1717004"/>
              <a:ext cx="394550" cy="11480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8" idx="2"/>
              <a:endCxn id="6" idx="0"/>
            </p:cNvCxnSpPr>
            <p:nvPr/>
          </p:nvCxnSpPr>
          <p:spPr>
            <a:xfrm flipH="1">
              <a:off x="4845565" y="2981843"/>
              <a:ext cx="1498060" cy="65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8" idx="2"/>
              <a:endCxn id="12" idx="0"/>
            </p:cNvCxnSpPr>
            <p:nvPr/>
          </p:nvCxnSpPr>
          <p:spPr>
            <a:xfrm flipH="1">
              <a:off x="3791377" y="2981843"/>
              <a:ext cx="2552248" cy="8189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" idx="3"/>
              <a:endCxn id="5" idx="0"/>
            </p:cNvCxnSpPr>
            <p:nvPr/>
          </p:nvCxnSpPr>
          <p:spPr>
            <a:xfrm flipH="1" flipV="1">
              <a:off x="5240115" y="1535131"/>
              <a:ext cx="394583" cy="25308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" idx="2"/>
              <a:endCxn id="6" idx="1"/>
            </p:cNvCxnSpPr>
            <p:nvPr/>
          </p:nvCxnSpPr>
          <p:spPr>
            <a:xfrm flipH="1" flipV="1">
              <a:off x="4574312" y="3228829"/>
              <a:ext cx="789133" cy="10189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" idx="2"/>
              <a:endCxn id="12" idx="0"/>
            </p:cNvCxnSpPr>
            <p:nvPr/>
          </p:nvCxnSpPr>
          <p:spPr>
            <a:xfrm flipH="1" flipV="1">
              <a:off x="3791377" y="3800838"/>
              <a:ext cx="1572068" cy="446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9" idx="2"/>
              <a:endCxn id="5" idx="0"/>
            </p:cNvCxnSpPr>
            <p:nvPr/>
          </p:nvCxnSpPr>
          <p:spPr>
            <a:xfrm flipH="1" flipV="1">
              <a:off x="5240115" y="1535131"/>
              <a:ext cx="1880276" cy="869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9" idx="2"/>
              <a:endCxn id="14" idx="0"/>
            </p:cNvCxnSpPr>
            <p:nvPr/>
          </p:nvCxnSpPr>
          <p:spPr>
            <a:xfrm flipH="1">
              <a:off x="1941925" y="2404423"/>
              <a:ext cx="5178466" cy="798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9" idx="2"/>
              <a:endCxn id="12" idx="3"/>
            </p:cNvCxnSpPr>
            <p:nvPr/>
          </p:nvCxnSpPr>
          <p:spPr>
            <a:xfrm flipH="1">
              <a:off x="3520124" y="2404423"/>
              <a:ext cx="3600267" cy="12145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9" idx="1"/>
              <a:endCxn id="7" idx="0"/>
            </p:cNvCxnSpPr>
            <p:nvPr/>
          </p:nvCxnSpPr>
          <p:spPr>
            <a:xfrm flipH="1">
              <a:off x="5905951" y="2586296"/>
              <a:ext cx="1485693" cy="1661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0" idx="3"/>
              <a:endCxn id="5" idx="0"/>
            </p:cNvCxnSpPr>
            <p:nvPr/>
          </p:nvCxnSpPr>
          <p:spPr>
            <a:xfrm flipH="1" flipV="1">
              <a:off x="5240115" y="1535131"/>
              <a:ext cx="2459771" cy="19019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0" idx="2"/>
              <a:endCxn id="6" idx="0"/>
            </p:cNvCxnSpPr>
            <p:nvPr/>
          </p:nvCxnSpPr>
          <p:spPr>
            <a:xfrm flipH="1" flipV="1">
              <a:off x="4845565" y="3046956"/>
              <a:ext cx="2583068" cy="5720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0" idx="2"/>
              <a:endCxn id="12" idx="0"/>
            </p:cNvCxnSpPr>
            <p:nvPr/>
          </p:nvCxnSpPr>
          <p:spPr>
            <a:xfrm flipH="1">
              <a:off x="3791377" y="3618965"/>
              <a:ext cx="3637256" cy="1818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0" idx="2"/>
              <a:endCxn id="7" idx="0"/>
            </p:cNvCxnSpPr>
            <p:nvPr/>
          </p:nvCxnSpPr>
          <p:spPr>
            <a:xfrm flipH="1">
              <a:off x="5905951" y="3618965"/>
              <a:ext cx="1522682" cy="628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445721" y="1535131"/>
              <a:ext cx="0" cy="3085591"/>
            </a:xfrm>
            <a:prstGeom prst="line">
              <a:avLst/>
            </a:prstGeom>
            <a:ln w="12700" cmpd="sng">
              <a:solidFill>
                <a:srgbClr val="7F7F7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139333" y="1535131"/>
              <a:ext cx="0" cy="3100859"/>
            </a:xfrm>
            <a:prstGeom prst="line">
              <a:avLst/>
            </a:prstGeom>
            <a:ln w="12700" cmpd="sng">
              <a:solidFill>
                <a:srgbClr val="7F7F7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216883" y="1535131"/>
              <a:ext cx="0" cy="3100859"/>
            </a:xfrm>
            <a:prstGeom prst="line">
              <a:avLst/>
            </a:prstGeom>
            <a:ln w="12700" cmpd="sng">
              <a:solidFill>
                <a:srgbClr val="7F7F7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urved Connector 117"/>
            <p:cNvCxnSpPr>
              <a:stCxn id="107" idx="2"/>
              <a:endCxn id="106" idx="2"/>
            </p:cNvCxnSpPr>
            <p:nvPr/>
          </p:nvCxnSpPr>
          <p:spPr>
            <a:xfrm rot="5400000">
              <a:off x="6246992" y="36118"/>
              <a:ext cx="12700" cy="2116116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>
              <a:stCxn id="105" idx="2"/>
              <a:endCxn id="103" idx="2"/>
            </p:cNvCxnSpPr>
            <p:nvPr/>
          </p:nvCxnSpPr>
          <p:spPr>
            <a:xfrm rot="5400000">
              <a:off x="2402711" y="169594"/>
              <a:ext cx="12700" cy="1849164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>
              <a:stCxn id="106" idx="2"/>
              <a:endCxn id="105" idx="2"/>
            </p:cNvCxnSpPr>
            <p:nvPr/>
          </p:nvCxnSpPr>
          <p:spPr>
            <a:xfrm rot="5400000">
              <a:off x="4258114" y="163356"/>
              <a:ext cx="12700" cy="1861641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31767" y="983926"/>
              <a:ext cx="88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0.2232</a:t>
              </a:r>
              <a:endParaRPr lang="en-US" i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0267" y="981422"/>
              <a:ext cx="88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0.1902</a:t>
              </a:r>
              <a:endParaRPr lang="en-US" i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05951" y="981422"/>
              <a:ext cx="88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0.1397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5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UIUC-CS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Xiaolong Wang</dc:creator>
  <cp:lastModifiedBy>Xiaolong Wang</cp:lastModifiedBy>
  <cp:revision>4</cp:revision>
  <dcterms:created xsi:type="dcterms:W3CDTF">2013-02-22T12:46:30Z</dcterms:created>
  <dcterms:modified xsi:type="dcterms:W3CDTF">2013-02-22T15:24:52Z</dcterms:modified>
</cp:coreProperties>
</file>