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737"/>
    <a:srgbClr val="2FFF8D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81DF-C2F7-4F8E-A3E1-53BDFD476822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1B919-ACFA-4AF3-B8C3-DEA058A016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741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81DF-C2F7-4F8E-A3E1-53BDFD476822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1B919-ACFA-4AF3-B8C3-DEA058A016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792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81DF-C2F7-4F8E-A3E1-53BDFD476822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1B919-ACFA-4AF3-B8C3-DEA058A016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661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81DF-C2F7-4F8E-A3E1-53BDFD476822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1B919-ACFA-4AF3-B8C3-DEA058A016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2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81DF-C2F7-4F8E-A3E1-53BDFD476822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1B919-ACFA-4AF3-B8C3-DEA058A016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114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81DF-C2F7-4F8E-A3E1-53BDFD476822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1B919-ACFA-4AF3-B8C3-DEA058A016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730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81DF-C2F7-4F8E-A3E1-53BDFD476822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1B919-ACFA-4AF3-B8C3-DEA058A016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573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81DF-C2F7-4F8E-A3E1-53BDFD476822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1B919-ACFA-4AF3-B8C3-DEA058A016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114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81DF-C2F7-4F8E-A3E1-53BDFD476822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1B919-ACFA-4AF3-B8C3-DEA058A016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100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81DF-C2F7-4F8E-A3E1-53BDFD476822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1B919-ACFA-4AF3-B8C3-DEA058A016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141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81DF-C2F7-4F8E-A3E1-53BDFD476822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1B919-ACFA-4AF3-B8C3-DEA058A016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808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381DF-C2F7-4F8E-A3E1-53BDFD476822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1B919-ACFA-4AF3-B8C3-DEA058A016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75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3115804" y="-399813"/>
            <a:ext cx="4513721" cy="1963137"/>
            <a:chOff x="3115804" y="-399813"/>
            <a:chExt cx="4513721" cy="1963137"/>
          </a:xfrm>
        </p:grpSpPr>
        <p:sp>
          <p:nvSpPr>
            <p:cNvPr id="7" name="泪滴形 3"/>
            <p:cNvSpPr/>
            <p:nvPr/>
          </p:nvSpPr>
          <p:spPr>
            <a:xfrm rot="11013947">
              <a:off x="3404190" y="-109631"/>
              <a:ext cx="293227" cy="1122937"/>
            </a:xfrm>
            <a:custGeom>
              <a:avLst/>
              <a:gdLst>
                <a:gd name="connsiteX0" fmla="*/ 0 w 1249646"/>
                <a:gd name="connsiteY0" fmla="*/ 624823 h 1249646"/>
                <a:gd name="connsiteX1" fmla="*/ 624823 w 1249646"/>
                <a:gd name="connsiteY1" fmla="*/ 0 h 1249646"/>
                <a:gd name="connsiteX2" fmla="*/ 1314390 w 1249646"/>
                <a:gd name="connsiteY2" fmla="*/ -64744 h 1249646"/>
                <a:gd name="connsiteX3" fmla="*/ 1249646 w 1249646"/>
                <a:gd name="connsiteY3" fmla="*/ 624823 h 1249646"/>
                <a:gd name="connsiteX4" fmla="*/ 624823 w 1249646"/>
                <a:gd name="connsiteY4" fmla="*/ 1249646 h 1249646"/>
                <a:gd name="connsiteX5" fmla="*/ 0 w 1249646"/>
                <a:gd name="connsiteY5" fmla="*/ 624823 h 1249646"/>
                <a:gd name="connsiteX0" fmla="*/ 0 w 1314390"/>
                <a:gd name="connsiteY0" fmla="*/ 689567 h 1314390"/>
                <a:gd name="connsiteX1" fmla="*/ 624823 w 1314390"/>
                <a:gd name="connsiteY1" fmla="*/ 64744 h 1314390"/>
                <a:gd name="connsiteX2" fmla="*/ 1314390 w 1314390"/>
                <a:gd name="connsiteY2" fmla="*/ 0 h 1314390"/>
                <a:gd name="connsiteX3" fmla="*/ 1249646 w 1314390"/>
                <a:gd name="connsiteY3" fmla="*/ 689567 h 1314390"/>
                <a:gd name="connsiteX4" fmla="*/ 624823 w 1314390"/>
                <a:gd name="connsiteY4" fmla="*/ 1314390 h 1314390"/>
                <a:gd name="connsiteX5" fmla="*/ 0 w 1314390"/>
                <a:gd name="connsiteY5" fmla="*/ 689567 h 1314390"/>
                <a:gd name="connsiteX0" fmla="*/ 0 w 1314390"/>
                <a:gd name="connsiteY0" fmla="*/ 689567 h 1314390"/>
                <a:gd name="connsiteX1" fmla="*/ 624823 w 1314390"/>
                <a:gd name="connsiteY1" fmla="*/ 64744 h 1314390"/>
                <a:gd name="connsiteX2" fmla="*/ 1314390 w 1314390"/>
                <a:gd name="connsiteY2" fmla="*/ 0 h 1314390"/>
                <a:gd name="connsiteX3" fmla="*/ 1249646 w 1314390"/>
                <a:gd name="connsiteY3" fmla="*/ 689567 h 1314390"/>
                <a:gd name="connsiteX4" fmla="*/ 624823 w 1314390"/>
                <a:gd name="connsiteY4" fmla="*/ 1314390 h 1314390"/>
                <a:gd name="connsiteX5" fmla="*/ 0 w 1314390"/>
                <a:gd name="connsiteY5" fmla="*/ 689567 h 1314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14390" h="1314390">
                  <a:moveTo>
                    <a:pt x="0" y="689567"/>
                  </a:moveTo>
                  <a:cubicBezTo>
                    <a:pt x="0" y="344487"/>
                    <a:pt x="301027" y="149500"/>
                    <a:pt x="624823" y="64744"/>
                  </a:cubicBezTo>
                  <a:cubicBezTo>
                    <a:pt x="948619" y="-20012"/>
                    <a:pt x="1084535" y="43163"/>
                    <a:pt x="1314390" y="0"/>
                  </a:cubicBezTo>
                  <a:cubicBezTo>
                    <a:pt x="1271227" y="229855"/>
                    <a:pt x="1364391" y="328857"/>
                    <a:pt x="1249646" y="689567"/>
                  </a:cubicBezTo>
                  <a:cubicBezTo>
                    <a:pt x="1134901" y="1050277"/>
                    <a:pt x="969903" y="1314390"/>
                    <a:pt x="624823" y="1314390"/>
                  </a:cubicBezTo>
                  <a:cubicBezTo>
                    <a:pt x="279743" y="1314390"/>
                    <a:pt x="0" y="1034647"/>
                    <a:pt x="0" y="689567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46000"/>
              </a:schemeClr>
            </a:solidFill>
            <a:ln>
              <a:solidFill>
                <a:srgbClr val="00B050"/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 8"/>
            <p:cNvSpPr/>
            <p:nvPr/>
          </p:nvSpPr>
          <p:spPr>
            <a:xfrm rot="1439669">
              <a:off x="3115804" y="-399813"/>
              <a:ext cx="328241" cy="1873364"/>
            </a:xfrm>
            <a:custGeom>
              <a:avLst/>
              <a:gdLst>
                <a:gd name="connsiteX0" fmla="*/ 295422 w 576776"/>
                <a:gd name="connsiteY0" fmla="*/ 0 h 1437352"/>
                <a:gd name="connsiteX1" fmla="*/ 295422 w 576776"/>
                <a:gd name="connsiteY1" fmla="*/ 0 h 1437352"/>
                <a:gd name="connsiteX2" fmla="*/ 196948 w 576776"/>
                <a:gd name="connsiteY2" fmla="*/ 112541 h 1437352"/>
                <a:gd name="connsiteX3" fmla="*/ 168812 w 576776"/>
                <a:gd name="connsiteY3" fmla="*/ 140677 h 1437352"/>
                <a:gd name="connsiteX4" fmla="*/ 112542 w 576776"/>
                <a:gd name="connsiteY4" fmla="*/ 239150 h 1437352"/>
                <a:gd name="connsiteX5" fmla="*/ 84406 w 576776"/>
                <a:gd name="connsiteY5" fmla="*/ 267286 h 1437352"/>
                <a:gd name="connsiteX6" fmla="*/ 56271 w 576776"/>
                <a:gd name="connsiteY6" fmla="*/ 351692 h 1437352"/>
                <a:gd name="connsiteX7" fmla="*/ 28136 w 576776"/>
                <a:gd name="connsiteY7" fmla="*/ 464233 h 1437352"/>
                <a:gd name="connsiteX8" fmla="*/ 0 w 576776"/>
                <a:gd name="connsiteY8" fmla="*/ 492369 h 1437352"/>
                <a:gd name="connsiteX9" fmla="*/ 14068 w 576776"/>
                <a:gd name="connsiteY9" fmla="*/ 956603 h 1437352"/>
                <a:gd name="connsiteX10" fmla="*/ 56271 w 576776"/>
                <a:gd name="connsiteY10" fmla="*/ 970670 h 1437352"/>
                <a:gd name="connsiteX11" fmla="*/ 70339 w 576776"/>
                <a:gd name="connsiteY11" fmla="*/ 1041009 h 1437352"/>
                <a:gd name="connsiteX12" fmla="*/ 98474 w 576776"/>
                <a:gd name="connsiteY12" fmla="*/ 1125415 h 1437352"/>
                <a:gd name="connsiteX13" fmla="*/ 112542 w 576776"/>
                <a:gd name="connsiteY13" fmla="*/ 1181686 h 1437352"/>
                <a:gd name="connsiteX14" fmla="*/ 140677 w 576776"/>
                <a:gd name="connsiteY14" fmla="*/ 1223889 h 1437352"/>
                <a:gd name="connsiteX15" fmla="*/ 154745 w 576776"/>
                <a:gd name="connsiteY15" fmla="*/ 1266092 h 1437352"/>
                <a:gd name="connsiteX16" fmla="*/ 168812 w 576776"/>
                <a:gd name="connsiteY16" fmla="*/ 1322363 h 1437352"/>
                <a:gd name="connsiteX17" fmla="*/ 196948 w 576776"/>
                <a:gd name="connsiteY17" fmla="*/ 1350498 h 1437352"/>
                <a:gd name="connsiteX18" fmla="*/ 323557 w 576776"/>
                <a:gd name="connsiteY18" fmla="*/ 1420837 h 1437352"/>
                <a:gd name="connsiteX19" fmla="*/ 365760 w 576776"/>
                <a:gd name="connsiteY19" fmla="*/ 1336430 h 1437352"/>
                <a:gd name="connsiteX20" fmla="*/ 379828 w 576776"/>
                <a:gd name="connsiteY20" fmla="*/ 1294227 h 1437352"/>
                <a:gd name="connsiteX21" fmla="*/ 407963 w 576776"/>
                <a:gd name="connsiteY21" fmla="*/ 1252024 h 1437352"/>
                <a:gd name="connsiteX22" fmla="*/ 436099 w 576776"/>
                <a:gd name="connsiteY22" fmla="*/ 1195753 h 1437352"/>
                <a:gd name="connsiteX23" fmla="*/ 450166 w 576776"/>
                <a:gd name="connsiteY23" fmla="*/ 1153550 h 1437352"/>
                <a:gd name="connsiteX24" fmla="*/ 478302 w 576776"/>
                <a:gd name="connsiteY24" fmla="*/ 1111347 h 1437352"/>
                <a:gd name="connsiteX25" fmla="*/ 520505 w 576776"/>
                <a:gd name="connsiteY25" fmla="*/ 1026941 h 1437352"/>
                <a:gd name="connsiteX26" fmla="*/ 534572 w 576776"/>
                <a:gd name="connsiteY26" fmla="*/ 984738 h 1437352"/>
                <a:gd name="connsiteX27" fmla="*/ 548640 w 576776"/>
                <a:gd name="connsiteY27" fmla="*/ 886264 h 1437352"/>
                <a:gd name="connsiteX28" fmla="*/ 562708 w 576776"/>
                <a:gd name="connsiteY28" fmla="*/ 844061 h 1437352"/>
                <a:gd name="connsiteX29" fmla="*/ 576776 w 576776"/>
                <a:gd name="connsiteY29" fmla="*/ 689317 h 1437352"/>
                <a:gd name="connsiteX30" fmla="*/ 506437 w 576776"/>
                <a:gd name="connsiteY30" fmla="*/ 267286 h 1437352"/>
                <a:gd name="connsiteX31" fmla="*/ 450166 w 576776"/>
                <a:gd name="connsiteY31" fmla="*/ 196947 h 1437352"/>
                <a:gd name="connsiteX32" fmla="*/ 422031 w 576776"/>
                <a:gd name="connsiteY32" fmla="*/ 154744 h 1437352"/>
                <a:gd name="connsiteX33" fmla="*/ 323557 w 576776"/>
                <a:gd name="connsiteY33" fmla="*/ 112541 h 1437352"/>
                <a:gd name="connsiteX34" fmla="*/ 295422 w 576776"/>
                <a:gd name="connsiteY34" fmla="*/ 0 h 1437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76776" h="1437352">
                  <a:moveTo>
                    <a:pt x="295422" y="0"/>
                  </a:moveTo>
                  <a:lnTo>
                    <a:pt x="295422" y="0"/>
                  </a:lnTo>
                  <a:cubicBezTo>
                    <a:pt x="262597" y="37514"/>
                    <a:pt x="230294" y="75490"/>
                    <a:pt x="196948" y="112541"/>
                  </a:cubicBezTo>
                  <a:cubicBezTo>
                    <a:pt x="188075" y="122400"/>
                    <a:pt x="177098" y="130320"/>
                    <a:pt x="168812" y="140677"/>
                  </a:cubicBezTo>
                  <a:cubicBezTo>
                    <a:pt x="111253" y="212625"/>
                    <a:pt x="170305" y="152506"/>
                    <a:pt x="112542" y="239150"/>
                  </a:cubicBezTo>
                  <a:cubicBezTo>
                    <a:pt x="105185" y="250186"/>
                    <a:pt x="93785" y="257907"/>
                    <a:pt x="84406" y="267286"/>
                  </a:cubicBezTo>
                  <a:cubicBezTo>
                    <a:pt x="75028" y="295421"/>
                    <a:pt x="62087" y="322611"/>
                    <a:pt x="56271" y="351692"/>
                  </a:cubicBezTo>
                  <a:cubicBezTo>
                    <a:pt x="53246" y="366815"/>
                    <a:pt x="41111" y="442607"/>
                    <a:pt x="28136" y="464233"/>
                  </a:cubicBezTo>
                  <a:cubicBezTo>
                    <a:pt x="21312" y="475606"/>
                    <a:pt x="9379" y="482990"/>
                    <a:pt x="0" y="492369"/>
                  </a:cubicBezTo>
                  <a:cubicBezTo>
                    <a:pt x="4689" y="647114"/>
                    <a:pt x="-4021" y="802848"/>
                    <a:pt x="14068" y="956603"/>
                  </a:cubicBezTo>
                  <a:cubicBezTo>
                    <a:pt x="15801" y="971330"/>
                    <a:pt x="48046" y="958332"/>
                    <a:pt x="56271" y="970670"/>
                  </a:cubicBezTo>
                  <a:cubicBezTo>
                    <a:pt x="69534" y="990565"/>
                    <a:pt x="64048" y="1017941"/>
                    <a:pt x="70339" y="1041009"/>
                  </a:cubicBezTo>
                  <a:cubicBezTo>
                    <a:pt x="78142" y="1069621"/>
                    <a:pt x="91281" y="1096643"/>
                    <a:pt x="98474" y="1125415"/>
                  </a:cubicBezTo>
                  <a:cubicBezTo>
                    <a:pt x="103163" y="1144172"/>
                    <a:pt x="104926" y="1163915"/>
                    <a:pt x="112542" y="1181686"/>
                  </a:cubicBezTo>
                  <a:cubicBezTo>
                    <a:pt x="119202" y="1197226"/>
                    <a:pt x="133116" y="1208767"/>
                    <a:pt x="140677" y="1223889"/>
                  </a:cubicBezTo>
                  <a:cubicBezTo>
                    <a:pt x="147309" y="1237152"/>
                    <a:pt x="150671" y="1251834"/>
                    <a:pt x="154745" y="1266092"/>
                  </a:cubicBezTo>
                  <a:cubicBezTo>
                    <a:pt x="160056" y="1284682"/>
                    <a:pt x="160165" y="1305070"/>
                    <a:pt x="168812" y="1322363"/>
                  </a:cubicBezTo>
                  <a:cubicBezTo>
                    <a:pt x="174743" y="1334226"/>
                    <a:pt x="187569" y="1341120"/>
                    <a:pt x="196948" y="1350498"/>
                  </a:cubicBezTo>
                  <a:cubicBezTo>
                    <a:pt x="235568" y="1466360"/>
                    <a:pt x="195724" y="1439098"/>
                    <a:pt x="323557" y="1420837"/>
                  </a:cubicBezTo>
                  <a:cubicBezTo>
                    <a:pt x="358917" y="1314758"/>
                    <a:pt x="311220" y="1445510"/>
                    <a:pt x="365760" y="1336430"/>
                  </a:cubicBezTo>
                  <a:cubicBezTo>
                    <a:pt x="372392" y="1323167"/>
                    <a:pt x="373196" y="1307490"/>
                    <a:pt x="379828" y="1294227"/>
                  </a:cubicBezTo>
                  <a:cubicBezTo>
                    <a:pt x="387389" y="1279105"/>
                    <a:pt x="399575" y="1266704"/>
                    <a:pt x="407963" y="1252024"/>
                  </a:cubicBezTo>
                  <a:cubicBezTo>
                    <a:pt x="418368" y="1233816"/>
                    <a:pt x="427838" y="1215028"/>
                    <a:pt x="436099" y="1195753"/>
                  </a:cubicBezTo>
                  <a:cubicBezTo>
                    <a:pt x="441940" y="1182123"/>
                    <a:pt x="443534" y="1166813"/>
                    <a:pt x="450166" y="1153550"/>
                  </a:cubicBezTo>
                  <a:cubicBezTo>
                    <a:pt x="457727" y="1138428"/>
                    <a:pt x="468923" y="1125415"/>
                    <a:pt x="478302" y="1111347"/>
                  </a:cubicBezTo>
                  <a:cubicBezTo>
                    <a:pt x="513660" y="1005269"/>
                    <a:pt x="465964" y="1136023"/>
                    <a:pt x="520505" y="1026941"/>
                  </a:cubicBezTo>
                  <a:cubicBezTo>
                    <a:pt x="527137" y="1013678"/>
                    <a:pt x="529883" y="998806"/>
                    <a:pt x="534572" y="984738"/>
                  </a:cubicBezTo>
                  <a:cubicBezTo>
                    <a:pt x="539261" y="951913"/>
                    <a:pt x="542137" y="918778"/>
                    <a:pt x="548640" y="886264"/>
                  </a:cubicBezTo>
                  <a:cubicBezTo>
                    <a:pt x="551548" y="871723"/>
                    <a:pt x="560611" y="858741"/>
                    <a:pt x="562708" y="844061"/>
                  </a:cubicBezTo>
                  <a:cubicBezTo>
                    <a:pt x="570033" y="792788"/>
                    <a:pt x="572087" y="740898"/>
                    <a:pt x="576776" y="689317"/>
                  </a:cubicBezTo>
                  <a:cubicBezTo>
                    <a:pt x="571656" y="635559"/>
                    <a:pt x="567674" y="359142"/>
                    <a:pt x="506437" y="267286"/>
                  </a:cubicBezTo>
                  <a:cubicBezTo>
                    <a:pt x="419842" y="137391"/>
                    <a:pt x="530347" y="297174"/>
                    <a:pt x="450166" y="196947"/>
                  </a:cubicBezTo>
                  <a:cubicBezTo>
                    <a:pt x="439604" y="183745"/>
                    <a:pt x="435019" y="165568"/>
                    <a:pt x="422031" y="154744"/>
                  </a:cubicBezTo>
                  <a:cubicBezTo>
                    <a:pt x="398855" y="135431"/>
                    <a:pt x="352875" y="122314"/>
                    <a:pt x="323557" y="112541"/>
                  </a:cubicBezTo>
                  <a:cubicBezTo>
                    <a:pt x="305295" y="57756"/>
                    <a:pt x="300111" y="18757"/>
                    <a:pt x="295422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46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4513601" y="-253219"/>
              <a:ext cx="578904" cy="1237957"/>
            </a:xfrm>
            <a:custGeom>
              <a:avLst/>
              <a:gdLst>
                <a:gd name="connsiteX0" fmla="*/ 424159 w 578904"/>
                <a:gd name="connsiteY0" fmla="*/ 0 h 2265115"/>
                <a:gd name="connsiteX1" fmla="*/ 424159 w 578904"/>
                <a:gd name="connsiteY1" fmla="*/ 0 h 2265115"/>
                <a:gd name="connsiteX2" fmla="*/ 311618 w 578904"/>
                <a:gd name="connsiteY2" fmla="*/ 126610 h 2265115"/>
                <a:gd name="connsiteX3" fmla="*/ 269415 w 578904"/>
                <a:gd name="connsiteY3" fmla="*/ 239151 h 2265115"/>
                <a:gd name="connsiteX4" fmla="*/ 213144 w 578904"/>
                <a:gd name="connsiteY4" fmla="*/ 323557 h 2265115"/>
                <a:gd name="connsiteX5" fmla="*/ 128738 w 578904"/>
                <a:gd name="connsiteY5" fmla="*/ 520505 h 2265115"/>
                <a:gd name="connsiteX6" fmla="*/ 86535 w 578904"/>
                <a:gd name="connsiteY6" fmla="*/ 745588 h 2265115"/>
                <a:gd name="connsiteX7" fmla="*/ 72467 w 578904"/>
                <a:gd name="connsiteY7" fmla="*/ 787791 h 2265115"/>
                <a:gd name="connsiteX8" fmla="*/ 58399 w 578904"/>
                <a:gd name="connsiteY8" fmla="*/ 1420837 h 2265115"/>
                <a:gd name="connsiteX9" fmla="*/ 44332 w 578904"/>
                <a:gd name="connsiteY9" fmla="*/ 1477108 h 2265115"/>
                <a:gd name="connsiteX10" fmla="*/ 30264 w 578904"/>
                <a:gd name="connsiteY10" fmla="*/ 1547447 h 2265115"/>
                <a:gd name="connsiteX11" fmla="*/ 16196 w 578904"/>
                <a:gd name="connsiteY11" fmla="*/ 1800665 h 2265115"/>
                <a:gd name="connsiteX12" fmla="*/ 16196 w 578904"/>
                <a:gd name="connsiteY12" fmla="*/ 2166425 h 2265115"/>
                <a:gd name="connsiteX13" fmla="*/ 44332 w 578904"/>
                <a:gd name="connsiteY13" fmla="*/ 2208628 h 2265115"/>
                <a:gd name="connsiteX14" fmla="*/ 58399 w 578904"/>
                <a:gd name="connsiteY14" fmla="*/ 2250831 h 2265115"/>
                <a:gd name="connsiteX15" fmla="*/ 100602 w 578904"/>
                <a:gd name="connsiteY15" fmla="*/ 2264899 h 2265115"/>
                <a:gd name="connsiteX16" fmla="*/ 255347 w 578904"/>
                <a:gd name="connsiteY16" fmla="*/ 2222696 h 2265115"/>
                <a:gd name="connsiteX17" fmla="*/ 311618 w 578904"/>
                <a:gd name="connsiteY17" fmla="*/ 2152357 h 2265115"/>
                <a:gd name="connsiteX18" fmla="*/ 325686 w 578904"/>
                <a:gd name="connsiteY18" fmla="*/ 2082019 h 2265115"/>
                <a:gd name="connsiteX19" fmla="*/ 339753 w 578904"/>
                <a:gd name="connsiteY19" fmla="*/ 2039816 h 2265115"/>
                <a:gd name="connsiteX20" fmla="*/ 367889 w 578904"/>
                <a:gd name="connsiteY20" fmla="*/ 1941342 h 2265115"/>
                <a:gd name="connsiteX21" fmla="*/ 381956 w 578904"/>
                <a:gd name="connsiteY21" fmla="*/ 1772530 h 2265115"/>
                <a:gd name="connsiteX22" fmla="*/ 410092 w 578904"/>
                <a:gd name="connsiteY22" fmla="*/ 1603717 h 2265115"/>
                <a:gd name="connsiteX23" fmla="*/ 396024 w 578904"/>
                <a:gd name="connsiteY23" fmla="*/ 1083213 h 2265115"/>
                <a:gd name="connsiteX24" fmla="*/ 381956 w 578904"/>
                <a:gd name="connsiteY24" fmla="*/ 1041010 h 2265115"/>
                <a:gd name="connsiteX25" fmla="*/ 396024 w 578904"/>
                <a:gd name="connsiteY25" fmla="*/ 801859 h 2265115"/>
                <a:gd name="connsiteX26" fmla="*/ 424159 w 578904"/>
                <a:gd name="connsiteY26" fmla="*/ 745588 h 2265115"/>
                <a:gd name="connsiteX27" fmla="*/ 494498 w 578904"/>
                <a:gd name="connsiteY27" fmla="*/ 647114 h 2265115"/>
                <a:gd name="connsiteX28" fmla="*/ 522633 w 578904"/>
                <a:gd name="connsiteY28" fmla="*/ 562708 h 2265115"/>
                <a:gd name="connsiteX29" fmla="*/ 536701 w 578904"/>
                <a:gd name="connsiteY29" fmla="*/ 520505 h 2265115"/>
                <a:gd name="connsiteX30" fmla="*/ 550769 w 578904"/>
                <a:gd name="connsiteY30" fmla="*/ 478302 h 2265115"/>
                <a:gd name="connsiteX31" fmla="*/ 564836 w 578904"/>
                <a:gd name="connsiteY31" fmla="*/ 309490 h 2265115"/>
                <a:gd name="connsiteX32" fmla="*/ 578904 w 578904"/>
                <a:gd name="connsiteY32" fmla="*/ 267287 h 2265115"/>
                <a:gd name="connsiteX33" fmla="*/ 564836 w 578904"/>
                <a:gd name="connsiteY33" fmla="*/ 56271 h 2265115"/>
                <a:gd name="connsiteX34" fmla="*/ 550769 w 578904"/>
                <a:gd name="connsiteY34" fmla="*/ 14068 h 2265115"/>
                <a:gd name="connsiteX35" fmla="*/ 424159 w 578904"/>
                <a:gd name="connsiteY35" fmla="*/ 0 h 2265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78904" h="2265115">
                  <a:moveTo>
                    <a:pt x="424159" y="0"/>
                  </a:moveTo>
                  <a:lnTo>
                    <a:pt x="424159" y="0"/>
                  </a:lnTo>
                  <a:cubicBezTo>
                    <a:pt x="396721" y="27438"/>
                    <a:pt x="332538" y="80587"/>
                    <a:pt x="311618" y="126610"/>
                  </a:cubicBezTo>
                  <a:cubicBezTo>
                    <a:pt x="295039" y="163084"/>
                    <a:pt x="287333" y="203316"/>
                    <a:pt x="269415" y="239151"/>
                  </a:cubicBezTo>
                  <a:cubicBezTo>
                    <a:pt x="254293" y="269396"/>
                    <a:pt x="228266" y="293312"/>
                    <a:pt x="213144" y="323557"/>
                  </a:cubicBezTo>
                  <a:cubicBezTo>
                    <a:pt x="181202" y="387441"/>
                    <a:pt x="128738" y="520505"/>
                    <a:pt x="128738" y="520505"/>
                  </a:cubicBezTo>
                  <a:cubicBezTo>
                    <a:pt x="113895" y="609558"/>
                    <a:pt x="108855" y="667468"/>
                    <a:pt x="86535" y="745588"/>
                  </a:cubicBezTo>
                  <a:cubicBezTo>
                    <a:pt x="82461" y="759846"/>
                    <a:pt x="77156" y="773723"/>
                    <a:pt x="72467" y="787791"/>
                  </a:cubicBezTo>
                  <a:cubicBezTo>
                    <a:pt x="67778" y="998806"/>
                    <a:pt x="67007" y="1209945"/>
                    <a:pt x="58399" y="1420837"/>
                  </a:cubicBezTo>
                  <a:cubicBezTo>
                    <a:pt x="57611" y="1440155"/>
                    <a:pt x="48526" y="1458234"/>
                    <a:pt x="44332" y="1477108"/>
                  </a:cubicBezTo>
                  <a:cubicBezTo>
                    <a:pt x="39145" y="1500449"/>
                    <a:pt x="34953" y="1524001"/>
                    <a:pt x="30264" y="1547447"/>
                  </a:cubicBezTo>
                  <a:cubicBezTo>
                    <a:pt x="25575" y="1631853"/>
                    <a:pt x="22012" y="1716329"/>
                    <a:pt x="16196" y="1800665"/>
                  </a:cubicBezTo>
                  <a:cubicBezTo>
                    <a:pt x="4887" y="1964646"/>
                    <a:pt x="-13756" y="1986712"/>
                    <a:pt x="16196" y="2166425"/>
                  </a:cubicBezTo>
                  <a:cubicBezTo>
                    <a:pt x="18976" y="2183102"/>
                    <a:pt x="34953" y="2194560"/>
                    <a:pt x="44332" y="2208628"/>
                  </a:cubicBezTo>
                  <a:cubicBezTo>
                    <a:pt x="49021" y="2222696"/>
                    <a:pt x="47914" y="2240346"/>
                    <a:pt x="58399" y="2250831"/>
                  </a:cubicBezTo>
                  <a:cubicBezTo>
                    <a:pt x="68884" y="2261317"/>
                    <a:pt x="85834" y="2266241"/>
                    <a:pt x="100602" y="2264899"/>
                  </a:cubicBezTo>
                  <a:cubicBezTo>
                    <a:pt x="144238" y="2260932"/>
                    <a:pt x="208401" y="2238345"/>
                    <a:pt x="255347" y="2222696"/>
                  </a:cubicBezTo>
                  <a:cubicBezTo>
                    <a:pt x="275946" y="2202096"/>
                    <a:pt x="300971" y="2180749"/>
                    <a:pt x="311618" y="2152357"/>
                  </a:cubicBezTo>
                  <a:cubicBezTo>
                    <a:pt x="320014" y="2129969"/>
                    <a:pt x="319887" y="2105215"/>
                    <a:pt x="325686" y="2082019"/>
                  </a:cubicBezTo>
                  <a:cubicBezTo>
                    <a:pt x="329282" y="2067633"/>
                    <a:pt x="335679" y="2054074"/>
                    <a:pt x="339753" y="2039816"/>
                  </a:cubicBezTo>
                  <a:cubicBezTo>
                    <a:pt x="375073" y="1916193"/>
                    <a:pt x="334166" y="2042510"/>
                    <a:pt x="367889" y="1941342"/>
                  </a:cubicBezTo>
                  <a:cubicBezTo>
                    <a:pt x="372578" y="1885071"/>
                    <a:pt x="374952" y="1828560"/>
                    <a:pt x="381956" y="1772530"/>
                  </a:cubicBezTo>
                  <a:cubicBezTo>
                    <a:pt x="389032" y="1715923"/>
                    <a:pt x="410092" y="1603717"/>
                    <a:pt x="410092" y="1603717"/>
                  </a:cubicBezTo>
                  <a:cubicBezTo>
                    <a:pt x="405403" y="1430216"/>
                    <a:pt x="404692" y="1256561"/>
                    <a:pt x="396024" y="1083213"/>
                  </a:cubicBezTo>
                  <a:cubicBezTo>
                    <a:pt x="395283" y="1068403"/>
                    <a:pt x="381956" y="1055839"/>
                    <a:pt x="381956" y="1041010"/>
                  </a:cubicBezTo>
                  <a:cubicBezTo>
                    <a:pt x="381956" y="961155"/>
                    <a:pt x="384731" y="880911"/>
                    <a:pt x="396024" y="801859"/>
                  </a:cubicBezTo>
                  <a:cubicBezTo>
                    <a:pt x="398990" y="781099"/>
                    <a:pt x="413045" y="763371"/>
                    <a:pt x="424159" y="745588"/>
                  </a:cubicBezTo>
                  <a:cubicBezTo>
                    <a:pt x="432148" y="732805"/>
                    <a:pt x="485343" y="667712"/>
                    <a:pt x="494498" y="647114"/>
                  </a:cubicBezTo>
                  <a:cubicBezTo>
                    <a:pt x="506543" y="620013"/>
                    <a:pt x="513255" y="590843"/>
                    <a:pt x="522633" y="562708"/>
                  </a:cubicBezTo>
                  <a:lnTo>
                    <a:pt x="536701" y="520505"/>
                  </a:lnTo>
                  <a:lnTo>
                    <a:pt x="550769" y="478302"/>
                  </a:lnTo>
                  <a:cubicBezTo>
                    <a:pt x="555458" y="422031"/>
                    <a:pt x="557373" y="365460"/>
                    <a:pt x="564836" y="309490"/>
                  </a:cubicBezTo>
                  <a:cubicBezTo>
                    <a:pt x="566796" y="294791"/>
                    <a:pt x="578904" y="282116"/>
                    <a:pt x="578904" y="267287"/>
                  </a:cubicBezTo>
                  <a:cubicBezTo>
                    <a:pt x="578904" y="196792"/>
                    <a:pt x="572621" y="126335"/>
                    <a:pt x="564836" y="56271"/>
                  </a:cubicBezTo>
                  <a:cubicBezTo>
                    <a:pt x="563198" y="41533"/>
                    <a:pt x="562348" y="23331"/>
                    <a:pt x="550769" y="14068"/>
                  </a:cubicBezTo>
                  <a:cubicBezTo>
                    <a:pt x="528919" y="-3412"/>
                    <a:pt x="445261" y="2345"/>
                    <a:pt x="424159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46000"/>
              </a:schemeClr>
            </a:solidFill>
            <a:ln>
              <a:noFill/>
            </a:ln>
            <a:effectLst>
              <a:softEdge rad="152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 rot="18170143">
              <a:off x="5646229" y="-134596"/>
              <a:ext cx="647614" cy="1065017"/>
            </a:xfrm>
            <a:custGeom>
              <a:avLst/>
              <a:gdLst>
                <a:gd name="connsiteX0" fmla="*/ 424159 w 578904"/>
                <a:gd name="connsiteY0" fmla="*/ 0 h 2265115"/>
                <a:gd name="connsiteX1" fmla="*/ 424159 w 578904"/>
                <a:gd name="connsiteY1" fmla="*/ 0 h 2265115"/>
                <a:gd name="connsiteX2" fmla="*/ 311618 w 578904"/>
                <a:gd name="connsiteY2" fmla="*/ 126610 h 2265115"/>
                <a:gd name="connsiteX3" fmla="*/ 269415 w 578904"/>
                <a:gd name="connsiteY3" fmla="*/ 239151 h 2265115"/>
                <a:gd name="connsiteX4" fmla="*/ 213144 w 578904"/>
                <a:gd name="connsiteY4" fmla="*/ 323557 h 2265115"/>
                <a:gd name="connsiteX5" fmla="*/ 128738 w 578904"/>
                <a:gd name="connsiteY5" fmla="*/ 520505 h 2265115"/>
                <a:gd name="connsiteX6" fmla="*/ 86535 w 578904"/>
                <a:gd name="connsiteY6" fmla="*/ 745588 h 2265115"/>
                <a:gd name="connsiteX7" fmla="*/ 72467 w 578904"/>
                <a:gd name="connsiteY7" fmla="*/ 787791 h 2265115"/>
                <a:gd name="connsiteX8" fmla="*/ 58399 w 578904"/>
                <a:gd name="connsiteY8" fmla="*/ 1420837 h 2265115"/>
                <a:gd name="connsiteX9" fmla="*/ 44332 w 578904"/>
                <a:gd name="connsiteY9" fmla="*/ 1477108 h 2265115"/>
                <a:gd name="connsiteX10" fmla="*/ 30264 w 578904"/>
                <a:gd name="connsiteY10" fmla="*/ 1547447 h 2265115"/>
                <a:gd name="connsiteX11" fmla="*/ 16196 w 578904"/>
                <a:gd name="connsiteY11" fmla="*/ 1800665 h 2265115"/>
                <a:gd name="connsiteX12" fmla="*/ 16196 w 578904"/>
                <a:gd name="connsiteY12" fmla="*/ 2166425 h 2265115"/>
                <a:gd name="connsiteX13" fmla="*/ 44332 w 578904"/>
                <a:gd name="connsiteY13" fmla="*/ 2208628 h 2265115"/>
                <a:gd name="connsiteX14" fmla="*/ 58399 w 578904"/>
                <a:gd name="connsiteY14" fmla="*/ 2250831 h 2265115"/>
                <a:gd name="connsiteX15" fmla="*/ 100602 w 578904"/>
                <a:gd name="connsiteY15" fmla="*/ 2264899 h 2265115"/>
                <a:gd name="connsiteX16" fmla="*/ 255347 w 578904"/>
                <a:gd name="connsiteY16" fmla="*/ 2222696 h 2265115"/>
                <a:gd name="connsiteX17" fmla="*/ 311618 w 578904"/>
                <a:gd name="connsiteY17" fmla="*/ 2152357 h 2265115"/>
                <a:gd name="connsiteX18" fmla="*/ 325686 w 578904"/>
                <a:gd name="connsiteY18" fmla="*/ 2082019 h 2265115"/>
                <a:gd name="connsiteX19" fmla="*/ 339753 w 578904"/>
                <a:gd name="connsiteY19" fmla="*/ 2039816 h 2265115"/>
                <a:gd name="connsiteX20" fmla="*/ 367889 w 578904"/>
                <a:gd name="connsiteY20" fmla="*/ 1941342 h 2265115"/>
                <a:gd name="connsiteX21" fmla="*/ 381956 w 578904"/>
                <a:gd name="connsiteY21" fmla="*/ 1772530 h 2265115"/>
                <a:gd name="connsiteX22" fmla="*/ 410092 w 578904"/>
                <a:gd name="connsiteY22" fmla="*/ 1603717 h 2265115"/>
                <a:gd name="connsiteX23" fmla="*/ 396024 w 578904"/>
                <a:gd name="connsiteY23" fmla="*/ 1083213 h 2265115"/>
                <a:gd name="connsiteX24" fmla="*/ 381956 w 578904"/>
                <a:gd name="connsiteY24" fmla="*/ 1041010 h 2265115"/>
                <a:gd name="connsiteX25" fmla="*/ 396024 w 578904"/>
                <a:gd name="connsiteY25" fmla="*/ 801859 h 2265115"/>
                <a:gd name="connsiteX26" fmla="*/ 424159 w 578904"/>
                <a:gd name="connsiteY26" fmla="*/ 745588 h 2265115"/>
                <a:gd name="connsiteX27" fmla="*/ 494498 w 578904"/>
                <a:gd name="connsiteY27" fmla="*/ 647114 h 2265115"/>
                <a:gd name="connsiteX28" fmla="*/ 522633 w 578904"/>
                <a:gd name="connsiteY28" fmla="*/ 562708 h 2265115"/>
                <a:gd name="connsiteX29" fmla="*/ 536701 w 578904"/>
                <a:gd name="connsiteY29" fmla="*/ 520505 h 2265115"/>
                <a:gd name="connsiteX30" fmla="*/ 550769 w 578904"/>
                <a:gd name="connsiteY30" fmla="*/ 478302 h 2265115"/>
                <a:gd name="connsiteX31" fmla="*/ 564836 w 578904"/>
                <a:gd name="connsiteY31" fmla="*/ 309490 h 2265115"/>
                <a:gd name="connsiteX32" fmla="*/ 578904 w 578904"/>
                <a:gd name="connsiteY32" fmla="*/ 267287 h 2265115"/>
                <a:gd name="connsiteX33" fmla="*/ 564836 w 578904"/>
                <a:gd name="connsiteY33" fmla="*/ 56271 h 2265115"/>
                <a:gd name="connsiteX34" fmla="*/ 550769 w 578904"/>
                <a:gd name="connsiteY34" fmla="*/ 14068 h 2265115"/>
                <a:gd name="connsiteX35" fmla="*/ 424159 w 578904"/>
                <a:gd name="connsiteY35" fmla="*/ 0 h 2265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78904" h="2265115">
                  <a:moveTo>
                    <a:pt x="424159" y="0"/>
                  </a:moveTo>
                  <a:lnTo>
                    <a:pt x="424159" y="0"/>
                  </a:lnTo>
                  <a:cubicBezTo>
                    <a:pt x="396721" y="27438"/>
                    <a:pt x="332538" y="80587"/>
                    <a:pt x="311618" y="126610"/>
                  </a:cubicBezTo>
                  <a:cubicBezTo>
                    <a:pt x="295039" y="163084"/>
                    <a:pt x="287333" y="203316"/>
                    <a:pt x="269415" y="239151"/>
                  </a:cubicBezTo>
                  <a:cubicBezTo>
                    <a:pt x="254293" y="269396"/>
                    <a:pt x="228266" y="293312"/>
                    <a:pt x="213144" y="323557"/>
                  </a:cubicBezTo>
                  <a:cubicBezTo>
                    <a:pt x="181202" y="387441"/>
                    <a:pt x="128738" y="520505"/>
                    <a:pt x="128738" y="520505"/>
                  </a:cubicBezTo>
                  <a:cubicBezTo>
                    <a:pt x="113895" y="609558"/>
                    <a:pt x="108855" y="667468"/>
                    <a:pt x="86535" y="745588"/>
                  </a:cubicBezTo>
                  <a:cubicBezTo>
                    <a:pt x="82461" y="759846"/>
                    <a:pt x="77156" y="773723"/>
                    <a:pt x="72467" y="787791"/>
                  </a:cubicBezTo>
                  <a:cubicBezTo>
                    <a:pt x="67778" y="998806"/>
                    <a:pt x="67007" y="1209945"/>
                    <a:pt x="58399" y="1420837"/>
                  </a:cubicBezTo>
                  <a:cubicBezTo>
                    <a:pt x="57611" y="1440155"/>
                    <a:pt x="48526" y="1458234"/>
                    <a:pt x="44332" y="1477108"/>
                  </a:cubicBezTo>
                  <a:cubicBezTo>
                    <a:pt x="39145" y="1500449"/>
                    <a:pt x="34953" y="1524001"/>
                    <a:pt x="30264" y="1547447"/>
                  </a:cubicBezTo>
                  <a:cubicBezTo>
                    <a:pt x="25575" y="1631853"/>
                    <a:pt x="22012" y="1716329"/>
                    <a:pt x="16196" y="1800665"/>
                  </a:cubicBezTo>
                  <a:cubicBezTo>
                    <a:pt x="4887" y="1964646"/>
                    <a:pt x="-13756" y="1986712"/>
                    <a:pt x="16196" y="2166425"/>
                  </a:cubicBezTo>
                  <a:cubicBezTo>
                    <a:pt x="18976" y="2183102"/>
                    <a:pt x="34953" y="2194560"/>
                    <a:pt x="44332" y="2208628"/>
                  </a:cubicBezTo>
                  <a:cubicBezTo>
                    <a:pt x="49021" y="2222696"/>
                    <a:pt x="47914" y="2240346"/>
                    <a:pt x="58399" y="2250831"/>
                  </a:cubicBezTo>
                  <a:cubicBezTo>
                    <a:pt x="68884" y="2261317"/>
                    <a:pt x="85834" y="2266241"/>
                    <a:pt x="100602" y="2264899"/>
                  </a:cubicBezTo>
                  <a:cubicBezTo>
                    <a:pt x="144238" y="2260932"/>
                    <a:pt x="208401" y="2238345"/>
                    <a:pt x="255347" y="2222696"/>
                  </a:cubicBezTo>
                  <a:cubicBezTo>
                    <a:pt x="275946" y="2202096"/>
                    <a:pt x="300971" y="2180749"/>
                    <a:pt x="311618" y="2152357"/>
                  </a:cubicBezTo>
                  <a:cubicBezTo>
                    <a:pt x="320014" y="2129969"/>
                    <a:pt x="319887" y="2105215"/>
                    <a:pt x="325686" y="2082019"/>
                  </a:cubicBezTo>
                  <a:cubicBezTo>
                    <a:pt x="329282" y="2067633"/>
                    <a:pt x="335679" y="2054074"/>
                    <a:pt x="339753" y="2039816"/>
                  </a:cubicBezTo>
                  <a:cubicBezTo>
                    <a:pt x="375073" y="1916193"/>
                    <a:pt x="334166" y="2042510"/>
                    <a:pt x="367889" y="1941342"/>
                  </a:cubicBezTo>
                  <a:cubicBezTo>
                    <a:pt x="372578" y="1885071"/>
                    <a:pt x="374952" y="1828560"/>
                    <a:pt x="381956" y="1772530"/>
                  </a:cubicBezTo>
                  <a:cubicBezTo>
                    <a:pt x="389032" y="1715923"/>
                    <a:pt x="410092" y="1603717"/>
                    <a:pt x="410092" y="1603717"/>
                  </a:cubicBezTo>
                  <a:cubicBezTo>
                    <a:pt x="405403" y="1430216"/>
                    <a:pt x="404692" y="1256561"/>
                    <a:pt x="396024" y="1083213"/>
                  </a:cubicBezTo>
                  <a:cubicBezTo>
                    <a:pt x="395283" y="1068403"/>
                    <a:pt x="381956" y="1055839"/>
                    <a:pt x="381956" y="1041010"/>
                  </a:cubicBezTo>
                  <a:cubicBezTo>
                    <a:pt x="381956" y="961155"/>
                    <a:pt x="384731" y="880911"/>
                    <a:pt x="396024" y="801859"/>
                  </a:cubicBezTo>
                  <a:cubicBezTo>
                    <a:pt x="398990" y="781099"/>
                    <a:pt x="413045" y="763371"/>
                    <a:pt x="424159" y="745588"/>
                  </a:cubicBezTo>
                  <a:cubicBezTo>
                    <a:pt x="432148" y="732805"/>
                    <a:pt x="485343" y="667712"/>
                    <a:pt x="494498" y="647114"/>
                  </a:cubicBezTo>
                  <a:cubicBezTo>
                    <a:pt x="506543" y="620013"/>
                    <a:pt x="513255" y="590843"/>
                    <a:pt x="522633" y="562708"/>
                  </a:cubicBezTo>
                  <a:lnTo>
                    <a:pt x="536701" y="520505"/>
                  </a:lnTo>
                  <a:lnTo>
                    <a:pt x="550769" y="478302"/>
                  </a:lnTo>
                  <a:cubicBezTo>
                    <a:pt x="555458" y="422031"/>
                    <a:pt x="557373" y="365460"/>
                    <a:pt x="564836" y="309490"/>
                  </a:cubicBezTo>
                  <a:cubicBezTo>
                    <a:pt x="566796" y="294791"/>
                    <a:pt x="578904" y="282116"/>
                    <a:pt x="578904" y="267287"/>
                  </a:cubicBezTo>
                  <a:cubicBezTo>
                    <a:pt x="578904" y="196792"/>
                    <a:pt x="572621" y="126335"/>
                    <a:pt x="564836" y="56271"/>
                  </a:cubicBezTo>
                  <a:cubicBezTo>
                    <a:pt x="563198" y="41533"/>
                    <a:pt x="562348" y="23331"/>
                    <a:pt x="550769" y="14068"/>
                  </a:cubicBezTo>
                  <a:cubicBezTo>
                    <a:pt x="528919" y="-3412"/>
                    <a:pt x="445261" y="2345"/>
                    <a:pt x="424159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46000"/>
              </a:schemeClr>
            </a:solidFill>
            <a:ln>
              <a:noFill/>
            </a:ln>
            <a:effectLst>
              <a:softEdge rad="152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泪滴形 3"/>
            <p:cNvSpPr/>
            <p:nvPr/>
          </p:nvSpPr>
          <p:spPr>
            <a:xfrm rot="21381304">
              <a:off x="6979240" y="8185"/>
              <a:ext cx="293227" cy="1122937"/>
            </a:xfrm>
            <a:custGeom>
              <a:avLst/>
              <a:gdLst>
                <a:gd name="connsiteX0" fmla="*/ 0 w 1249646"/>
                <a:gd name="connsiteY0" fmla="*/ 624823 h 1249646"/>
                <a:gd name="connsiteX1" fmla="*/ 624823 w 1249646"/>
                <a:gd name="connsiteY1" fmla="*/ 0 h 1249646"/>
                <a:gd name="connsiteX2" fmla="*/ 1314390 w 1249646"/>
                <a:gd name="connsiteY2" fmla="*/ -64744 h 1249646"/>
                <a:gd name="connsiteX3" fmla="*/ 1249646 w 1249646"/>
                <a:gd name="connsiteY3" fmla="*/ 624823 h 1249646"/>
                <a:gd name="connsiteX4" fmla="*/ 624823 w 1249646"/>
                <a:gd name="connsiteY4" fmla="*/ 1249646 h 1249646"/>
                <a:gd name="connsiteX5" fmla="*/ 0 w 1249646"/>
                <a:gd name="connsiteY5" fmla="*/ 624823 h 1249646"/>
                <a:gd name="connsiteX0" fmla="*/ 0 w 1314390"/>
                <a:gd name="connsiteY0" fmla="*/ 689567 h 1314390"/>
                <a:gd name="connsiteX1" fmla="*/ 624823 w 1314390"/>
                <a:gd name="connsiteY1" fmla="*/ 64744 h 1314390"/>
                <a:gd name="connsiteX2" fmla="*/ 1314390 w 1314390"/>
                <a:gd name="connsiteY2" fmla="*/ 0 h 1314390"/>
                <a:gd name="connsiteX3" fmla="*/ 1249646 w 1314390"/>
                <a:gd name="connsiteY3" fmla="*/ 689567 h 1314390"/>
                <a:gd name="connsiteX4" fmla="*/ 624823 w 1314390"/>
                <a:gd name="connsiteY4" fmla="*/ 1314390 h 1314390"/>
                <a:gd name="connsiteX5" fmla="*/ 0 w 1314390"/>
                <a:gd name="connsiteY5" fmla="*/ 689567 h 1314390"/>
                <a:gd name="connsiteX0" fmla="*/ 0 w 1314390"/>
                <a:gd name="connsiteY0" fmla="*/ 689567 h 1314390"/>
                <a:gd name="connsiteX1" fmla="*/ 624823 w 1314390"/>
                <a:gd name="connsiteY1" fmla="*/ 64744 h 1314390"/>
                <a:gd name="connsiteX2" fmla="*/ 1314390 w 1314390"/>
                <a:gd name="connsiteY2" fmla="*/ 0 h 1314390"/>
                <a:gd name="connsiteX3" fmla="*/ 1249646 w 1314390"/>
                <a:gd name="connsiteY3" fmla="*/ 689567 h 1314390"/>
                <a:gd name="connsiteX4" fmla="*/ 624823 w 1314390"/>
                <a:gd name="connsiteY4" fmla="*/ 1314390 h 1314390"/>
                <a:gd name="connsiteX5" fmla="*/ 0 w 1314390"/>
                <a:gd name="connsiteY5" fmla="*/ 689567 h 1314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14390" h="1314390">
                  <a:moveTo>
                    <a:pt x="0" y="689567"/>
                  </a:moveTo>
                  <a:cubicBezTo>
                    <a:pt x="0" y="344487"/>
                    <a:pt x="301027" y="149500"/>
                    <a:pt x="624823" y="64744"/>
                  </a:cubicBezTo>
                  <a:cubicBezTo>
                    <a:pt x="948619" y="-20012"/>
                    <a:pt x="1084535" y="43163"/>
                    <a:pt x="1314390" y="0"/>
                  </a:cubicBezTo>
                  <a:cubicBezTo>
                    <a:pt x="1271227" y="229855"/>
                    <a:pt x="1364391" y="328857"/>
                    <a:pt x="1249646" y="689567"/>
                  </a:cubicBezTo>
                  <a:cubicBezTo>
                    <a:pt x="1134901" y="1050277"/>
                    <a:pt x="969903" y="1314390"/>
                    <a:pt x="624823" y="1314390"/>
                  </a:cubicBezTo>
                  <a:cubicBezTo>
                    <a:pt x="279743" y="1314390"/>
                    <a:pt x="0" y="1034647"/>
                    <a:pt x="0" y="689567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46000"/>
              </a:schemeClr>
            </a:solidFill>
            <a:ln>
              <a:solidFill>
                <a:srgbClr val="00B050"/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7058025" y="-77688"/>
              <a:ext cx="571500" cy="1641012"/>
            </a:xfrm>
            <a:custGeom>
              <a:avLst/>
              <a:gdLst>
                <a:gd name="connsiteX0" fmla="*/ 0 w 476250"/>
                <a:gd name="connsiteY0" fmla="*/ 30063 h 1641012"/>
                <a:gd name="connsiteX1" fmla="*/ 0 w 476250"/>
                <a:gd name="connsiteY1" fmla="*/ 30063 h 1641012"/>
                <a:gd name="connsiteX2" fmla="*/ 19050 w 476250"/>
                <a:gd name="connsiteY2" fmla="*/ 153888 h 1641012"/>
                <a:gd name="connsiteX3" fmla="*/ 38100 w 476250"/>
                <a:gd name="connsiteY3" fmla="*/ 230088 h 1641012"/>
                <a:gd name="connsiteX4" fmla="*/ 57150 w 476250"/>
                <a:gd name="connsiteY4" fmla="*/ 258663 h 1641012"/>
                <a:gd name="connsiteX5" fmla="*/ 66675 w 476250"/>
                <a:gd name="connsiteY5" fmla="*/ 287238 h 1641012"/>
                <a:gd name="connsiteX6" fmla="*/ 95250 w 476250"/>
                <a:gd name="connsiteY6" fmla="*/ 325338 h 1641012"/>
                <a:gd name="connsiteX7" fmla="*/ 104775 w 476250"/>
                <a:gd name="connsiteY7" fmla="*/ 363438 h 1641012"/>
                <a:gd name="connsiteX8" fmla="*/ 161925 w 476250"/>
                <a:gd name="connsiteY8" fmla="*/ 468213 h 1641012"/>
                <a:gd name="connsiteX9" fmla="*/ 200025 w 476250"/>
                <a:gd name="connsiteY9" fmla="*/ 572988 h 1641012"/>
                <a:gd name="connsiteX10" fmla="*/ 209550 w 476250"/>
                <a:gd name="connsiteY10" fmla="*/ 620613 h 1641012"/>
                <a:gd name="connsiteX11" fmla="*/ 228600 w 476250"/>
                <a:gd name="connsiteY11" fmla="*/ 649188 h 1641012"/>
                <a:gd name="connsiteX12" fmla="*/ 238125 w 476250"/>
                <a:gd name="connsiteY12" fmla="*/ 696813 h 1641012"/>
                <a:gd name="connsiteX13" fmla="*/ 257175 w 476250"/>
                <a:gd name="connsiteY13" fmla="*/ 744438 h 1641012"/>
                <a:gd name="connsiteX14" fmla="*/ 266700 w 476250"/>
                <a:gd name="connsiteY14" fmla="*/ 782538 h 1641012"/>
                <a:gd name="connsiteX15" fmla="*/ 276225 w 476250"/>
                <a:gd name="connsiteY15" fmla="*/ 811113 h 1641012"/>
                <a:gd name="connsiteX16" fmla="*/ 285750 w 476250"/>
                <a:gd name="connsiteY16" fmla="*/ 849213 h 1641012"/>
                <a:gd name="connsiteX17" fmla="*/ 304800 w 476250"/>
                <a:gd name="connsiteY17" fmla="*/ 906363 h 1641012"/>
                <a:gd name="connsiteX18" fmla="*/ 314325 w 476250"/>
                <a:gd name="connsiteY18" fmla="*/ 953988 h 1641012"/>
                <a:gd name="connsiteX19" fmla="*/ 342900 w 476250"/>
                <a:gd name="connsiteY19" fmla="*/ 1011138 h 1641012"/>
                <a:gd name="connsiteX20" fmla="*/ 352425 w 476250"/>
                <a:gd name="connsiteY20" fmla="*/ 1068288 h 1641012"/>
                <a:gd name="connsiteX21" fmla="*/ 371475 w 476250"/>
                <a:gd name="connsiteY21" fmla="*/ 1154013 h 1641012"/>
                <a:gd name="connsiteX22" fmla="*/ 390525 w 476250"/>
                <a:gd name="connsiteY22" fmla="*/ 1258788 h 1641012"/>
                <a:gd name="connsiteX23" fmla="*/ 390525 w 476250"/>
                <a:gd name="connsiteY23" fmla="*/ 1611213 h 1641012"/>
                <a:gd name="connsiteX24" fmla="*/ 381000 w 476250"/>
                <a:gd name="connsiteY24" fmla="*/ 1639788 h 1641012"/>
                <a:gd name="connsiteX25" fmla="*/ 400050 w 476250"/>
                <a:gd name="connsiteY25" fmla="*/ 1601688 h 1641012"/>
                <a:gd name="connsiteX26" fmla="*/ 419100 w 476250"/>
                <a:gd name="connsiteY26" fmla="*/ 1573113 h 1641012"/>
                <a:gd name="connsiteX27" fmla="*/ 447675 w 476250"/>
                <a:gd name="connsiteY27" fmla="*/ 1515963 h 1641012"/>
                <a:gd name="connsiteX28" fmla="*/ 457200 w 476250"/>
                <a:gd name="connsiteY28" fmla="*/ 1439763 h 1641012"/>
                <a:gd name="connsiteX29" fmla="*/ 476250 w 476250"/>
                <a:gd name="connsiteY29" fmla="*/ 1134963 h 1641012"/>
                <a:gd name="connsiteX30" fmla="*/ 457200 w 476250"/>
                <a:gd name="connsiteY30" fmla="*/ 934938 h 1641012"/>
                <a:gd name="connsiteX31" fmla="*/ 438150 w 476250"/>
                <a:gd name="connsiteY31" fmla="*/ 858738 h 1641012"/>
                <a:gd name="connsiteX32" fmla="*/ 419100 w 476250"/>
                <a:gd name="connsiteY32" fmla="*/ 830163 h 1641012"/>
                <a:gd name="connsiteX33" fmla="*/ 409575 w 476250"/>
                <a:gd name="connsiteY33" fmla="*/ 773013 h 1641012"/>
                <a:gd name="connsiteX34" fmla="*/ 390525 w 476250"/>
                <a:gd name="connsiteY34" fmla="*/ 696813 h 1641012"/>
                <a:gd name="connsiteX35" fmla="*/ 361950 w 476250"/>
                <a:gd name="connsiteY35" fmla="*/ 572988 h 1641012"/>
                <a:gd name="connsiteX36" fmla="*/ 352425 w 476250"/>
                <a:gd name="connsiteY36" fmla="*/ 525363 h 1641012"/>
                <a:gd name="connsiteX37" fmla="*/ 314325 w 476250"/>
                <a:gd name="connsiteY37" fmla="*/ 430113 h 1641012"/>
                <a:gd name="connsiteX38" fmla="*/ 304800 w 476250"/>
                <a:gd name="connsiteY38" fmla="*/ 392013 h 1641012"/>
                <a:gd name="connsiteX39" fmla="*/ 295275 w 476250"/>
                <a:gd name="connsiteY39" fmla="*/ 315813 h 1641012"/>
                <a:gd name="connsiteX40" fmla="*/ 276225 w 476250"/>
                <a:gd name="connsiteY40" fmla="*/ 258663 h 1641012"/>
                <a:gd name="connsiteX41" fmla="*/ 247650 w 476250"/>
                <a:gd name="connsiteY41" fmla="*/ 220563 h 1641012"/>
                <a:gd name="connsiteX42" fmla="*/ 219075 w 476250"/>
                <a:gd name="connsiteY42" fmla="*/ 144363 h 1641012"/>
                <a:gd name="connsiteX43" fmla="*/ 190500 w 476250"/>
                <a:gd name="connsiteY43" fmla="*/ 49113 h 1641012"/>
                <a:gd name="connsiteX44" fmla="*/ 171450 w 476250"/>
                <a:gd name="connsiteY44" fmla="*/ 11013 h 1641012"/>
                <a:gd name="connsiteX45" fmla="*/ 0 w 476250"/>
                <a:gd name="connsiteY45" fmla="*/ 30063 h 1641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76250" h="1641012">
                  <a:moveTo>
                    <a:pt x="0" y="30063"/>
                  </a:moveTo>
                  <a:lnTo>
                    <a:pt x="0" y="30063"/>
                  </a:lnTo>
                  <a:cubicBezTo>
                    <a:pt x="17086" y="200923"/>
                    <a:pt x="-2630" y="74394"/>
                    <a:pt x="19050" y="153888"/>
                  </a:cubicBezTo>
                  <a:cubicBezTo>
                    <a:pt x="25939" y="179147"/>
                    <a:pt x="23577" y="208303"/>
                    <a:pt x="38100" y="230088"/>
                  </a:cubicBezTo>
                  <a:cubicBezTo>
                    <a:pt x="44450" y="239613"/>
                    <a:pt x="52030" y="248424"/>
                    <a:pt x="57150" y="258663"/>
                  </a:cubicBezTo>
                  <a:cubicBezTo>
                    <a:pt x="61640" y="267643"/>
                    <a:pt x="61694" y="278521"/>
                    <a:pt x="66675" y="287238"/>
                  </a:cubicBezTo>
                  <a:cubicBezTo>
                    <a:pt x="74551" y="301021"/>
                    <a:pt x="85725" y="312638"/>
                    <a:pt x="95250" y="325338"/>
                  </a:cubicBezTo>
                  <a:cubicBezTo>
                    <a:pt x="98425" y="338038"/>
                    <a:pt x="99618" y="351406"/>
                    <a:pt x="104775" y="363438"/>
                  </a:cubicBezTo>
                  <a:cubicBezTo>
                    <a:pt x="136072" y="436464"/>
                    <a:pt x="127402" y="330120"/>
                    <a:pt x="161925" y="468213"/>
                  </a:cubicBezTo>
                  <a:cubicBezTo>
                    <a:pt x="183751" y="555519"/>
                    <a:pt x="166452" y="522628"/>
                    <a:pt x="200025" y="572988"/>
                  </a:cubicBezTo>
                  <a:cubicBezTo>
                    <a:pt x="203200" y="588863"/>
                    <a:pt x="203866" y="605454"/>
                    <a:pt x="209550" y="620613"/>
                  </a:cubicBezTo>
                  <a:cubicBezTo>
                    <a:pt x="213570" y="631332"/>
                    <a:pt x="224580" y="638469"/>
                    <a:pt x="228600" y="649188"/>
                  </a:cubicBezTo>
                  <a:cubicBezTo>
                    <a:pt x="234284" y="664347"/>
                    <a:pt x="233473" y="681306"/>
                    <a:pt x="238125" y="696813"/>
                  </a:cubicBezTo>
                  <a:cubicBezTo>
                    <a:pt x="243038" y="713190"/>
                    <a:pt x="251768" y="728218"/>
                    <a:pt x="257175" y="744438"/>
                  </a:cubicBezTo>
                  <a:cubicBezTo>
                    <a:pt x="261315" y="756857"/>
                    <a:pt x="263104" y="769951"/>
                    <a:pt x="266700" y="782538"/>
                  </a:cubicBezTo>
                  <a:cubicBezTo>
                    <a:pt x="269458" y="792192"/>
                    <a:pt x="273467" y="801459"/>
                    <a:pt x="276225" y="811113"/>
                  </a:cubicBezTo>
                  <a:cubicBezTo>
                    <a:pt x="279821" y="823700"/>
                    <a:pt x="281988" y="836674"/>
                    <a:pt x="285750" y="849213"/>
                  </a:cubicBezTo>
                  <a:cubicBezTo>
                    <a:pt x="291520" y="868447"/>
                    <a:pt x="300862" y="886672"/>
                    <a:pt x="304800" y="906363"/>
                  </a:cubicBezTo>
                  <a:cubicBezTo>
                    <a:pt x="307975" y="922238"/>
                    <a:pt x="308641" y="938829"/>
                    <a:pt x="314325" y="953988"/>
                  </a:cubicBezTo>
                  <a:cubicBezTo>
                    <a:pt x="342349" y="1028717"/>
                    <a:pt x="326769" y="938550"/>
                    <a:pt x="342900" y="1011138"/>
                  </a:cubicBezTo>
                  <a:cubicBezTo>
                    <a:pt x="347090" y="1029991"/>
                    <a:pt x="348637" y="1049350"/>
                    <a:pt x="352425" y="1068288"/>
                  </a:cubicBezTo>
                  <a:cubicBezTo>
                    <a:pt x="365066" y="1131494"/>
                    <a:pt x="360385" y="1081926"/>
                    <a:pt x="371475" y="1154013"/>
                  </a:cubicBezTo>
                  <a:cubicBezTo>
                    <a:pt x="386861" y="1254023"/>
                    <a:pt x="371095" y="1200497"/>
                    <a:pt x="390525" y="1258788"/>
                  </a:cubicBezTo>
                  <a:cubicBezTo>
                    <a:pt x="412138" y="1410077"/>
                    <a:pt x="406699" y="1344335"/>
                    <a:pt x="390525" y="1611213"/>
                  </a:cubicBezTo>
                  <a:cubicBezTo>
                    <a:pt x="389918" y="1621235"/>
                    <a:pt x="373900" y="1646888"/>
                    <a:pt x="381000" y="1639788"/>
                  </a:cubicBezTo>
                  <a:cubicBezTo>
                    <a:pt x="391040" y="1629748"/>
                    <a:pt x="393005" y="1614016"/>
                    <a:pt x="400050" y="1601688"/>
                  </a:cubicBezTo>
                  <a:cubicBezTo>
                    <a:pt x="405730" y="1591749"/>
                    <a:pt x="413980" y="1583352"/>
                    <a:pt x="419100" y="1573113"/>
                  </a:cubicBezTo>
                  <a:cubicBezTo>
                    <a:pt x="458535" y="1494243"/>
                    <a:pt x="393080" y="1597855"/>
                    <a:pt x="447675" y="1515963"/>
                  </a:cubicBezTo>
                  <a:cubicBezTo>
                    <a:pt x="450850" y="1490563"/>
                    <a:pt x="455780" y="1465321"/>
                    <a:pt x="457200" y="1439763"/>
                  </a:cubicBezTo>
                  <a:cubicBezTo>
                    <a:pt x="474330" y="1131431"/>
                    <a:pt x="444100" y="1263565"/>
                    <a:pt x="476250" y="1134963"/>
                  </a:cubicBezTo>
                  <a:cubicBezTo>
                    <a:pt x="462216" y="896388"/>
                    <a:pt x="480744" y="1040886"/>
                    <a:pt x="457200" y="934938"/>
                  </a:cubicBezTo>
                  <a:cubicBezTo>
                    <a:pt x="452853" y="915375"/>
                    <a:pt x="448362" y="879163"/>
                    <a:pt x="438150" y="858738"/>
                  </a:cubicBezTo>
                  <a:cubicBezTo>
                    <a:pt x="433030" y="848499"/>
                    <a:pt x="425450" y="839688"/>
                    <a:pt x="419100" y="830163"/>
                  </a:cubicBezTo>
                  <a:cubicBezTo>
                    <a:pt x="415925" y="811113"/>
                    <a:pt x="413622" y="791897"/>
                    <a:pt x="409575" y="773013"/>
                  </a:cubicBezTo>
                  <a:cubicBezTo>
                    <a:pt x="404089" y="747412"/>
                    <a:pt x="394829" y="722638"/>
                    <a:pt x="390525" y="696813"/>
                  </a:cubicBezTo>
                  <a:cubicBezTo>
                    <a:pt x="372113" y="586338"/>
                    <a:pt x="392395" y="694766"/>
                    <a:pt x="361950" y="572988"/>
                  </a:cubicBezTo>
                  <a:cubicBezTo>
                    <a:pt x="358023" y="557282"/>
                    <a:pt x="357545" y="540722"/>
                    <a:pt x="352425" y="525363"/>
                  </a:cubicBezTo>
                  <a:cubicBezTo>
                    <a:pt x="313010" y="407118"/>
                    <a:pt x="353966" y="588676"/>
                    <a:pt x="314325" y="430113"/>
                  </a:cubicBezTo>
                  <a:cubicBezTo>
                    <a:pt x="311150" y="417413"/>
                    <a:pt x="306952" y="404926"/>
                    <a:pt x="304800" y="392013"/>
                  </a:cubicBezTo>
                  <a:cubicBezTo>
                    <a:pt x="300592" y="366764"/>
                    <a:pt x="300638" y="340842"/>
                    <a:pt x="295275" y="315813"/>
                  </a:cubicBezTo>
                  <a:cubicBezTo>
                    <a:pt x="291068" y="296178"/>
                    <a:pt x="288273" y="274727"/>
                    <a:pt x="276225" y="258663"/>
                  </a:cubicBezTo>
                  <a:lnTo>
                    <a:pt x="247650" y="220563"/>
                  </a:lnTo>
                  <a:cubicBezTo>
                    <a:pt x="223492" y="99774"/>
                    <a:pt x="255865" y="230206"/>
                    <a:pt x="219075" y="144363"/>
                  </a:cubicBezTo>
                  <a:cubicBezTo>
                    <a:pt x="178057" y="48655"/>
                    <a:pt x="254527" y="177167"/>
                    <a:pt x="190500" y="49113"/>
                  </a:cubicBezTo>
                  <a:cubicBezTo>
                    <a:pt x="184150" y="36413"/>
                    <a:pt x="182809" y="19532"/>
                    <a:pt x="171450" y="11013"/>
                  </a:cubicBezTo>
                  <a:cubicBezTo>
                    <a:pt x="128647" y="-21089"/>
                    <a:pt x="28575" y="26888"/>
                    <a:pt x="0" y="30063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46000"/>
              </a:schemeClr>
            </a:soli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5637551" y="0"/>
              <a:ext cx="578904" cy="1237957"/>
            </a:xfrm>
            <a:custGeom>
              <a:avLst/>
              <a:gdLst>
                <a:gd name="connsiteX0" fmla="*/ 424159 w 578904"/>
                <a:gd name="connsiteY0" fmla="*/ 0 h 2265115"/>
                <a:gd name="connsiteX1" fmla="*/ 424159 w 578904"/>
                <a:gd name="connsiteY1" fmla="*/ 0 h 2265115"/>
                <a:gd name="connsiteX2" fmla="*/ 311618 w 578904"/>
                <a:gd name="connsiteY2" fmla="*/ 126610 h 2265115"/>
                <a:gd name="connsiteX3" fmla="*/ 269415 w 578904"/>
                <a:gd name="connsiteY3" fmla="*/ 239151 h 2265115"/>
                <a:gd name="connsiteX4" fmla="*/ 213144 w 578904"/>
                <a:gd name="connsiteY4" fmla="*/ 323557 h 2265115"/>
                <a:gd name="connsiteX5" fmla="*/ 128738 w 578904"/>
                <a:gd name="connsiteY5" fmla="*/ 520505 h 2265115"/>
                <a:gd name="connsiteX6" fmla="*/ 86535 w 578904"/>
                <a:gd name="connsiteY6" fmla="*/ 745588 h 2265115"/>
                <a:gd name="connsiteX7" fmla="*/ 72467 w 578904"/>
                <a:gd name="connsiteY7" fmla="*/ 787791 h 2265115"/>
                <a:gd name="connsiteX8" fmla="*/ 58399 w 578904"/>
                <a:gd name="connsiteY8" fmla="*/ 1420837 h 2265115"/>
                <a:gd name="connsiteX9" fmla="*/ 44332 w 578904"/>
                <a:gd name="connsiteY9" fmla="*/ 1477108 h 2265115"/>
                <a:gd name="connsiteX10" fmla="*/ 30264 w 578904"/>
                <a:gd name="connsiteY10" fmla="*/ 1547447 h 2265115"/>
                <a:gd name="connsiteX11" fmla="*/ 16196 w 578904"/>
                <a:gd name="connsiteY11" fmla="*/ 1800665 h 2265115"/>
                <a:gd name="connsiteX12" fmla="*/ 16196 w 578904"/>
                <a:gd name="connsiteY12" fmla="*/ 2166425 h 2265115"/>
                <a:gd name="connsiteX13" fmla="*/ 44332 w 578904"/>
                <a:gd name="connsiteY13" fmla="*/ 2208628 h 2265115"/>
                <a:gd name="connsiteX14" fmla="*/ 58399 w 578904"/>
                <a:gd name="connsiteY14" fmla="*/ 2250831 h 2265115"/>
                <a:gd name="connsiteX15" fmla="*/ 100602 w 578904"/>
                <a:gd name="connsiteY15" fmla="*/ 2264899 h 2265115"/>
                <a:gd name="connsiteX16" fmla="*/ 255347 w 578904"/>
                <a:gd name="connsiteY16" fmla="*/ 2222696 h 2265115"/>
                <a:gd name="connsiteX17" fmla="*/ 311618 w 578904"/>
                <a:gd name="connsiteY17" fmla="*/ 2152357 h 2265115"/>
                <a:gd name="connsiteX18" fmla="*/ 325686 w 578904"/>
                <a:gd name="connsiteY18" fmla="*/ 2082019 h 2265115"/>
                <a:gd name="connsiteX19" fmla="*/ 339753 w 578904"/>
                <a:gd name="connsiteY19" fmla="*/ 2039816 h 2265115"/>
                <a:gd name="connsiteX20" fmla="*/ 367889 w 578904"/>
                <a:gd name="connsiteY20" fmla="*/ 1941342 h 2265115"/>
                <a:gd name="connsiteX21" fmla="*/ 381956 w 578904"/>
                <a:gd name="connsiteY21" fmla="*/ 1772530 h 2265115"/>
                <a:gd name="connsiteX22" fmla="*/ 410092 w 578904"/>
                <a:gd name="connsiteY22" fmla="*/ 1603717 h 2265115"/>
                <a:gd name="connsiteX23" fmla="*/ 396024 w 578904"/>
                <a:gd name="connsiteY23" fmla="*/ 1083213 h 2265115"/>
                <a:gd name="connsiteX24" fmla="*/ 381956 w 578904"/>
                <a:gd name="connsiteY24" fmla="*/ 1041010 h 2265115"/>
                <a:gd name="connsiteX25" fmla="*/ 396024 w 578904"/>
                <a:gd name="connsiteY25" fmla="*/ 801859 h 2265115"/>
                <a:gd name="connsiteX26" fmla="*/ 424159 w 578904"/>
                <a:gd name="connsiteY26" fmla="*/ 745588 h 2265115"/>
                <a:gd name="connsiteX27" fmla="*/ 494498 w 578904"/>
                <a:gd name="connsiteY27" fmla="*/ 647114 h 2265115"/>
                <a:gd name="connsiteX28" fmla="*/ 522633 w 578904"/>
                <a:gd name="connsiteY28" fmla="*/ 562708 h 2265115"/>
                <a:gd name="connsiteX29" fmla="*/ 536701 w 578904"/>
                <a:gd name="connsiteY29" fmla="*/ 520505 h 2265115"/>
                <a:gd name="connsiteX30" fmla="*/ 550769 w 578904"/>
                <a:gd name="connsiteY30" fmla="*/ 478302 h 2265115"/>
                <a:gd name="connsiteX31" fmla="*/ 564836 w 578904"/>
                <a:gd name="connsiteY31" fmla="*/ 309490 h 2265115"/>
                <a:gd name="connsiteX32" fmla="*/ 578904 w 578904"/>
                <a:gd name="connsiteY32" fmla="*/ 267287 h 2265115"/>
                <a:gd name="connsiteX33" fmla="*/ 564836 w 578904"/>
                <a:gd name="connsiteY33" fmla="*/ 56271 h 2265115"/>
                <a:gd name="connsiteX34" fmla="*/ 550769 w 578904"/>
                <a:gd name="connsiteY34" fmla="*/ 14068 h 2265115"/>
                <a:gd name="connsiteX35" fmla="*/ 424159 w 578904"/>
                <a:gd name="connsiteY35" fmla="*/ 0 h 2265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78904" h="2265115">
                  <a:moveTo>
                    <a:pt x="424159" y="0"/>
                  </a:moveTo>
                  <a:lnTo>
                    <a:pt x="424159" y="0"/>
                  </a:lnTo>
                  <a:cubicBezTo>
                    <a:pt x="396721" y="27438"/>
                    <a:pt x="332538" y="80587"/>
                    <a:pt x="311618" y="126610"/>
                  </a:cubicBezTo>
                  <a:cubicBezTo>
                    <a:pt x="295039" y="163084"/>
                    <a:pt x="287333" y="203316"/>
                    <a:pt x="269415" y="239151"/>
                  </a:cubicBezTo>
                  <a:cubicBezTo>
                    <a:pt x="254293" y="269396"/>
                    <a:pt x="228266" y="293312"/>
                    <a:pt x="213144" y="323557"/>
                  </a:cubicBezTo>
                  <a:cubicBezTo>
                    <a:pt x="181202" y="387441"/>
                    <a:pt x="128738" y="520505"/>
                    <a:pt x="128738" y="520505"/>
                  </a:cubicBezTo>
                  <a:cubicBezTo>
                    <a:pt x="113895" y="609558"/>
                    <a:pt x="108855" y="667468"/>
                    <a:pt x="86535" y="745588"/>
                  </a:cubicBezTo>
                  <a:cubicBezTo>
                    <a:pt x="82461" y="759846"/>
                    <a:pt x="77156" y="773723"/>
                    <a:pt x="72467" y="787791"/>
                  </a:cubicBezTo>
                  <a:cubicBezTo>
                    <a:pt x="67778" y="998806"/>
                    <a:pt x="67007" y="1209945"/>
                    <a:pt x="58399" y="1420837"/>
                  </a:cubicBezTo>
                  <a:cubicBezTo>
                    <a:pt x="57611" y="1440155"/>
                    <a:pt x="48526" y="1458234"/>
                    <a:pt x="44332" y="1477108"/>
                  </a:cubicBezTo>
                  <a:cubicBezTo>
                    <a:pt x="39145" y="1500449"/>
                    <a:pt x="34953" y="1524001"/>
                    <a:pt x="30264" y="1547447"/>
                  </a:cubicBezTo>
                  <a:cubicBezTo>
                    <a:pt x="25575" y="1631853"/>
                    <a:pt x="22012" y="1716329"/>
                    <a:pt x="16196" y="1800665"/>
                  </a:cubicBezTo>
                  <a:cubicBezTo>
                    <a:pt x="4887" y="1964646"/>
                    <a:pt x="-13756" y="1986712"/>
                    <a:pt x="16196" y="2166425"/>
                  </a:cubicBezTo>
                  <a:cubicBezTo>
                    <a:pt x="18976" y="2183102"/>
                    <a:pt x="34953" y="2194560"/>
                    <a:pt x="44332" y="2208628"/>
                  </a:cubicBezTo>
                  <a:cubicBezTo>
                    <a:pt x="49021" y="2222696"/>
                    <a:pt x="47914" y="2240346"/>
                    <a:pt x="58399" y="2250831"/>
                  </a:cubicBezTo>
                  <a:cubicBezTo>
                    <a:pt x="68884" y="2261317"/>
                    <a:pt x="85834" y="2266241"/>
                    <a:pt x="100602" y="2264899"/>
                  </a:cubicBezTo>
                  <a:cubicBezTo>
                    <a:pt x="144238" y="2260932"/>
                    <a:pt x="208401" y="2238345"/>
                    <a:pt x="255347" y="2222696"/>
                  </a:cubicBezTo>
                  <a:cubicBezTo>
                    <a:pt x="275946" y="2202096"/>
                    <a:pt x="300971" y="2180749"/>
                    <a:pt x="311618" y="2152357"/>
                  </a:cubicBezTo>
                  <a:cubicBezTo>
                    <a:pt x="320014" y="2129969"/>
                    <a:pt x="319887" y="2105215"/>
                    <a:pt x="325686" y="2082019"/>
                  </a:cubicBezTo>
                  <a:cubicBezTo>
                    <a:pt x="329282" y="2067633"/>
                    <a:pt x="335679" y="2054074"/>
                    <a:pt x="339753" y="2039816"/>
                  </a:cubicBezTo>
                  <a:cubicBezTo>
                    <a:pt x="375073" y="1916193"/>
                    <a:pt x="334166" y="2042510"/>
                    <a:pt x="367889" y="1941342"/>
                  </a:cubicBezTo>
                  <a:cubicBezTo>
                    <a:pt x="372578" y="1885071"/>
                    <a:pt x="374952" y="1828560"/>
                    <a:pt x="381956" y="1772530"/>
                  </a:cubicBezTo>
                  <a:cubicBezTo>
                    <a:pt x="389032" y="1715923"/>
                    <a:pt x="410092" y="1603717"/>
                    <a:pt x="410092" y="1603717"/>
                  </a:cubicBezTo>
                  <a:cubicBezTo>
                    <a:pt x="405403" y="1430216"/>
                    <a:pt x="404692" y="1256561"/>
                    <a:pt x="396024" y="1083213"/>
                  </a:cubicBezTo>
                  <a:cubicBezTo>
                    <a:pt x="395283" y="1068403"/>
                    <a:pt x="381956" y="1055839"/>
                    <a:pt x="381956" y="1041010"/>
                  </a:cubicBezTo>
                  <a:cubicBezTo>
                    <a:pt x="381956" y="961155"/>
                    <a:pt x="384731" y="880911"/>
                    <a:pt x="396024" y="801859"/>
                  </a:cubicBezTo>
                  <a:cubicBezTo>
                    <a:pt x="398990" y="781099"/>
                    <a:pt x="413045" y="763371"/>
                    <a:pt x="424159" y="745588"/>
                  </a:cubicBezTo>
                  <a:cubicBezTo>
                    <a:pt x="432148" y="732805"/>
                    <a:pt x="485343" y="667712"/>
                    <a:pt x="494498" y="647114"/>
                  </a:cubicBezTo>
                  <a:cubicBezTo>
                    <a:pt x="506543" y="620013"/>
                    <a:pt x="513255" y="590843"/>
                    <a:pt x="522633" y="562708"/>
                  </a:cubicBezTo>
                  <a:lnTo>
                    <a:pt x="536701" y="520505"/>
                  </a:lnTo>
                  <a:lnTo>
                    <a:pt x="550769" y="478302"/>
                  </a:lnTo>
                  <a:cubicBezTo>
                    <a:pt x="555458" y="422031"/>
                    <a:pt x="557373" y="365460"/>
                    <a:pt x="564836" y="309490"/>
                  </a:cubicBezTo>
                  <a:cubicBezTo>
                    <a:pt x="566796" y="294791"/>
                    <a:pt x="578904" y="282116"/>
                    <a:pt x="578904" y="267287"/>
                  </a:cubicBezTo>
                  <a:cubicBezTo>
                    <a:pt x="578904" y="196792"/>
                    <a:pt x="572621" y="126335"/>
                    <a:pt x="564836" y="56271"/>
                  </a:cubicBezTo>
                  <a:cubicBezTo>
                    <a:pt x="563198" y="41533"/>
                    <a:pt x="562348" y="23331"/>
                    <a:pt x="550769" y="14068"/>
                  </a:cubicBezTo>
                  <a:cubicBezTo>
                    <a:pt x="528919" y="-3412"/>
                    <a:pt x="445261" y="2345"/>
                    <a:pt x="424159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46000"/>
              </a:schemeClr>
            </a:solidFill>
            <a:ln>
              <a:noFill/>
            </a:ln>
            <a:effectLst>
              <a:softEdge rad="152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 18"/>
            <p:cNvSpPr/>
            <p:nvPr/>
          </p:nvSpPr>
          <p:spPr>
            <a:xfrm rot="19160857">
              <a:off x="5875676" y="203981"/>
              <a:ext cx="578904" cy="1237957"/>
            </a:xfrm>
            <a:custGeom>
              <a:avLst/>
              <a:gdLst>
                <a:gd name="connsiteX0" fmla="*/ 424159 w 578904"/>
                <a:gd name="connsiteY0" fmla="*/ 0 h 2265115"/>
                <a:gd name="connsiteX1" fmla="*/ 424159 w 578904"/>
                <a:gd name="connsiteY1" fmla="*/ 0 h 2265115"/>
                <a:gd name="connsiteX2" fmla="*/ 311618 w 578904"/>
                <a:gd name="connsiteY2" fmla="*/ 126610 h 2265115"/>
                <a:gd name="connsiteX3" fmla="*/ 269415 w 578904"/>
                <a:gd name="connsiteY3" fmla="*/ 239151 h 2265115"/>
                <a:gd name="connsiteX4" fmla="*/ 213144 w 578904"/>
                <a:gd name="connsiteY4" fmla="*/ 323557 h 2265115"/>
                <a:gd name="connsiteX5" fmla="*/ 128738 w 578904"/>
                <a:gd name="connsiteY5" fmla="*/ 520505 h 2265115"/>
                <a:gd name="connsiteX6" fmla="*/ 86535 w 578904"/>
                <a:gd name="connsiteY6" fmla="*/ 745588 h 2265115"/>
                <a:gd name="connsiteX7" fmla="*/ 72467 w 578904"/>
                <a:gd name="connsiteY7" fmla="*/ 787791 h 2265115"/>
                <a:gd name="connsiteX8" fmla="*/ 58399 w 578904"/>
                <a:gd name="connsiteY8" fmla="*/ 1420837 h 2265115"/>
                <a:gd name="connsiteX9" fmla="*/ 44332 w 578904"/>
                <a:gd name="connsiteY9" fmla="*/ 1477108 h 2265115"/>
                <a:gd name="connsiteX10" fmla="*/ 30264 w 578904"/>
                <a:gd name="connsiteY10" fmla="*/ 1547447 h 2265115"/>
                <a:gd name="connsiteX11" fmla="*/ 16196 w 578904"/>
                <a:gd name="connsiteY11" fmla="*/ 1800665 h 2265115"/>
                <a:gd name="connsiteX12" fmla="*/ 16196 w 578904"/>
                <a:gd name="connsiteY12" fmla="*/ 2166425 h 2265115"/>
                <a:gd name="connsiteX13" fmla="*/ 44332 w 578904"/>
                <a:gd name="connsiteY13" fmla="*/ 2208628 h 2265115"/>
                <a:gd name="connsiteX14" fmla="*/ 58399 w 578904"/>
                <a:gd name="connsiteY14" fmla="*/ 2250831 h 2265115"/>
                <a:gd name="connsiteX15" fmla="*/ 100602 w 578904"/>
                <a:gd name="connsiteY15" fmla="*/ 2264899 h 2265115"/>
                <a:gd name="connsiteX16" fmla="*/ 255347 w 578904"/>
                <a:gd name="connsiteY16" fmla="*/ 2222696 h 2265115"/>
                <a:gd name="connsiteX17" fmla="*/ 311618 w 578904"/>
                <a:gd name="connsiteY17" fmla="*/ 2152357 h 2265115"/>
                <a:gd name="connsiteX18" fmla="*/ 325686 w 578904"/>
                <a:gd name="connsiteY18" fmla="*/ 2082019 h 2265115"/>
                <a:gd name="connsiteX19" fmla="*/ 339753 w 578904"/>
                <a:gd name="connsiteY19" fmla="*/ 2039816 h 2265115"/>
                <a:gd name="connsiteX20" fmla="*/ 367889 w 578904"/>
                <a:gd name="connsiteY20" fmla="*/ 1941342 h 2265115"/>
                <a:gd name="connsiteX21" fmla="*/ 381956 w 578904"/>
                <a:gd name="connsiteY21" fmla="*/ 1772530 h 2265115"/>
                <a:gd name="connsiteX22" fmla="*/ 410092 w 578904"/>
                <a:gd name="connsiteY22" fmla="*/ 1603717 h 2265115"/>
                <a:gd name="connsiteX23" fmla="*/ 396024 w 578904"/>
                <a:gd name="connsiteY23" fmla="*/ 1083213 h 2265115"/>
                <a:gd name="connsiteX24" fmla="*/ 381956 w 578904"/>
                <a:gd name="connsiteY24" fmla="*/ 1041010 h 2265115"/>
                <a:gd name="connsiteX25" fmla="*/ 396024 w 578904"/>
                <a:gd name="connsiteY25" fmla="*/ 801859 h 2265115"/>
                <a:gd name="connsiteX26" fmla="*/ 424159 w 578904"/>
                <a:gd name="connsiteY26" fmla="*/ 745588 h 2265115"/>
                <a:gd name="connsiteX27" fmla="*/ 494498 w 578904"/>
                <a:gd name="connsiteY27" fmla="*/ 647114 h 2265115"/>
                <a:gd name="connsiteX28" fmla="*/ 522633 w 578904"/>
                <a:gd name="connsiteY28" fmla="*/ 562708 h 2265115"/>
                <a:gd name="connsiteX29" fmla="*/ 536701 w 578904"/>
                <a:gd name="connsiteY29" fmla="*/ 520505 h 2265115"/>
                <a:gd name="connsiteX30" fmla="*/ 550769 w 578904"/>
                <a:gd name="connsiteY30" fmla="*/ 478302 h 2265115"/>
                <a:gd name="connsiteX31" fmla="*/ 564836 w 578904"/>
                <a:gd name="connsiteY31" fmla="*/ 309490 h 2265115"/>
                <a:gd name="connsiteX32" fmla="*/ 578904 w 578904"/>
                <a:gd name="connsiteY32" fmla="*/ 267287 h 2265115"/>
                <a:gd name="connsiteX33" fmla="*/ 564836 w 578904"/>
                <a:gd name="connsiteY33" fmla="*/ 56271 h 2265115"/>
                <a:gd name="connsiteX34" fmla="*/ 550769 w 578904"/>
                <a:gd name="connsiteY34" fmla="*/ 14068 h 2265115"/>
                <a:gd name="connsiteX35" fmla="*/ 424159 w 578904"/>
                <a:gd name="connsiteY35" fmla="*/ 0 h 2265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78904" h="2265115">
                  <a:moveTo>
                    <a:pt x="424159" y="0"/>
                  </a:moveTo>
                  <a:lnTo>
                    <a:pt x="424159" y="0"/>
                  </a:lnTo>
                  <a:cubicBezTo>
                    <a:pt x="396721" y="27438"/>
                    <a:pt x="332538" y="80587"/>
                    <a:pt x="311618" y="126610"/>
                  </a:cubicBezTo>
                  <a:cubicBezTo>
                    <a:pt x="295039" y="163084"/>
                    <a:pt x="287333" y="203316"/>
                    <a:pt x="269415" y="239151"/>
                  </a:cubicBezTo>
                  <a:cubicBezTo>
                    <a:pt x="254293" y="269396"/>
                    <a:pt x="228266" y="293312"/>
                    <a:pt x="213144" y="323557"/>
                  </a:cubicBezTo>
                  <a:cubicBezTo>
                    <a:pt x="181202" y="387441"/>
                    <a:pt x="128738" y="520505"/>
                    <a:pt x="128738" y="520505"/>
                  </a:cubicBezTo>
                  <a:cubicBezTo>
                    <a:pt x="113895" y="609558"/>
                    <a:pt x="108855" y="667468"/>
                    <a:pt x="86535" y="745588"/>
                  </a:cubicBezTo>
                  <a:cubicBezTo>
                    <a:pt x="82461" y="759846"/>
                    <a:pt x="77156" y="773723"/>
                    <a:pt x="72467" y="787791"/>
                  </a:cubicBezTo>
                  <a:cubicBezTo>
                    <a:pt x="67778" y="998806"/>
                    <a:pt x="67007" y="1209945"/>
                    <a:pt x="58399" y="1420837"/>
                  </a:cubicBezTo>
                  <a:cubicBezTo>
                    <a:pt x="57611" y="1440155"/>
                    <a:pt x="48526" y="1458234"/>
                    <a:pt x="44332" y="1477108"/>
                  </a:cubicBezTo>
                  <a:cubicBezTo>
                    <a:pt x="39145" y="1500449"/>
                    <a:pt x="34953" y="1524001"/>
                    <a:pt x="30264" y="1547447"/>
                  </a:cubicBezTo>
                  <a:cubicBezTo>
                    <a:pt x="25575" y="1631853"/>
                    <a:pt x="22012" y="1716329"/>
                    <a:pt x="16196" y="1800665"/>
                  </a:cubicBezTo>
                  <a:cubicBezTo>
                    <a:pt x="4887" y="1964646"/>
                    <a:pt x="-13756" y="1986712"/>
                    <a:pt x="16196" y="2166425"/>
                  </a:cubicBezTo>
                  <a:cubicBezTo>
                    <a:pt x="18976" y="2183102"/>
                    <a:pt x="34953" y="2194560"/>
                    <a:pt x="44332" y="2208628"/>
                  </a:cubicBezTo>
                  <a:cubicBezTo>
                    <a:pt x="49021" y="2222696"/>
                    <a:pt x="47914" y="2240346"/>
                    <a:pt x="58399" y="2250831"/>
                  </a:cubicBezTo>
                  <a:cubicBezTo>
                    <a:pt x="68884" y="2261317"/>
                    <a:pt x="85834" y="2266241"/>
                    <a:pt x="100602" y="2264899"/>
                  </a:cubicBezTo>
                  <a:cubicBezTo>
                    <a:pt x="144238" y="2260932"/>
                    <a:pt x="208401" y="2238345"/>
                    <a:pt x="255347" y="2222696"/>
                  </a:cubicBezTo>
                  <a:cubicBezTo>
                    <a:pt x="275946" y="2202096"/>
                    <a:pt x="300971" y="2180749"/>
                    <a:pt x="311618" y="2152357"/>
                  </a:cubicBezTo>
                  <a:cubicBezTo>
                    <a:pt x="320014" y="2129969"/>
                    <a:pt x="319887" y="2105215"/>
                    <a:pt x="325686" y="2082019"/>
                  </a:cubicBezTo>
                  <a:cubicBezTo>
                    <a:pt x="329282" y="2067633"/>
                    <a:pt x="335679" y="2054074"/>
                    <a:pt x="339753" y="2039816"/>
                  </a:cubicBezTo>
                  <a:cubicBezTo>
                    <a:pt x="375073" y="1916193"/>
                    <a:pt x="334166" y="2042510"/>
                    <a:pt x="367889" y="1941342"/>
                  </a:cubicBezTo>
                  <a:cubicBezTo>
                    <a:pt x="372578" y="1885071"/>
                    <a:pt x="374952" y="1828560"/>
                    <a:pt x="381956" y="1772530"/>
                  </a:cubicBezTo>
                  <a:cubicBezTo>
                    <a:pt x="389032" y="1715923"/>
                    <a:pt x="410092" y="1603717"/>
                    <a:pt x="410092" y="1603717"/>
                  </a:cubicBezTo>
                  <a:cubicBezTo>
                    <a:pt x="405403" y="1430216"/>
                    <a:pt x="404692" y="1256561"/>
                    <a:pt x="396024" y="1083213"/>
                  </a:cubicBezTo>
                  <a:cubicBezTo>
                    <a:pt x="395283" y="1068403"/>
                    <a:pt x="381956" y="1055839"/>
                    <a:pt x="381956" y="1041010"/>
                  </a:cubicBezTo>
                  <a:cubicBezTo>
                    <a:pt x="381956" y="961155"/>
                    <a:pt x="384731" y="880911"/>
                    <a:pt x="396024" y="801859"/>
                  </a:cubicBezTo>
                  <a:cubicBezTo>
                    <a:pt x="398990" y="781099"/>
                    <a:pt x="413045" y="763371"/>
                    <a:pt x="424159" y="745588"/>
                  </a:cubicBezTo>
                  <a:cubicBezTo>
                    <a:pt x="432148" y="732805"/>
                    <a:pt x="485343" y="667712"/>
                    <a:pt x="494498" y="647114"/>
                  </a:cubicBezTo>
                  <a:cubicBezTo>
                    <a:pt x="506543" y="620013"/>
                    <a:pt x="513255" y="590843"/>
                    <a:pt x="522633" y="562708"/>
                  </a:cubicBezTo>
                  <a:lnTo>
                    <a:pt x="536701" y="520505"/>
                  </a:lnTo>
                  <a:lnTo>
                    <a:pt x="550769" y="478302"/>
                  </a:lnTo>
                  <a:cubicBezTo>
                    <a:pt x="555458" y="422031"/>
                    <a:pt x="557373" y="365460"/>
                    <a:pt x="564836" y="309490"/>
                  </a:cubicBezTo>
                  <a:cubicBezTo>
                    <a:pt x="566796" y="294791"/>
                    <a:pt x="578904" y="282116"/>
                    <a:pt x="578904" y="267287"/>
                  </a:cubicBezTo>
                  <a:cubicBezTo>
                    <a:pt x="578904" y="196792"/>
                    <a:pt x="572621" y="126335"/>
                    <a:pt x="564836" y="56271"/>
                  </a:cubicBezTo>
                  <a:cubicBezTo>
                    <a:pt x="563198" y="41533"/>
                    <a:pt x="562348" y="23331"/>
                    <a:pt x="550769" y="14068"/>
                  </a:cubicBezTo>
                  <a:cubicBezTo>
                    <a:pt x="528919" y="-3412"/>
                    <a:pt x="445261" y="2345"/>
                    <a:pt x="424159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46000"/>
              </a:schemeClr>
            </a:solidFill>
            <a:ln>
              <a:noFill/>
            </a:ln>
            <a:effectLst>
              <a:softEdge rad="152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8890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074460" y="3403413"/>
            <a:ext cx="8789158" cy="1897039"/>
            <a:chOff x="2019868" y="3684896"/>
            <a:chExt cx="8789158" cy="1897039"/>
          </a:xfrm>
        </p:grpSpPr>
        <p:sp>
          <p:nvSpPr>
            <p:cNvPr id="5" name="矩形 4"/>
            <p:cNvSpPr/>
            <p:nvPr/>
          </p:nvSpPr>
          <p:spPr>
            <a:xfrm>
              <a:off x="2019868" y="3684896"/>
              <a:ext cx="8789158" cy="18970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2456597" y="3756252"/>
              <a:ext cx="7915701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zh-CN" sz="5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r>
                <a:rPr lang="en-US" altLang="zh-CN" sz="54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 THE</a:t>
              </a:r>
              <a:r>
                <a:rPr lang="en-US" altLang="zh-CN" sz="5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W</a:t>
              </a:r>
              <a:r>
                <a:rPr lang="en-US" altLang="zh-CN" sz="54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EB</a:t>
              </a:r>
              <a:r>
                <a:rPr lang="en-US" altLang="zh-CN" sz="5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54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5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54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altLang="zh-CN" sz="5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54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5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 </a:t>
              </a:r>
              <a:r>
                <a:rPr lang="en-US" altLang="zh-CN" sz="54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altLang="zh-CN" sz="5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AT</a:t>
              </a:r>
              <a:r>
                <a:rPr lang="en-US" altLang="zh-CN" sz="54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zh-CN" sz="5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 T</a:t>
              </a:r>
              <a:r>
                <a:rPr lang="en-US" altLang="zh-CN" sz="54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US" altLang="zh-CN" sz="5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 SE</a:t>
              </a:r>
              <a:r>
                <a:rPr lang="en-US" altLang="zh-CN" sz="54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NTE</a:t>
              </a:r>
              <a:r>
                <a:rPr lang="en-US" altLang="zh-CN" sz="5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NCE</a:t>
              </a:r>
              <a:endParaRPr lang="zh-CN" alt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501254" y="5884459"/>
            <a:ext cx="98946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373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DRAG THE WEBSITE TO MATCH THE SENTENCE</a:t>
            </a:r>
            <a:endParaRPr lang="zh-CN" altLang="en-US" sz="5400" dirty="0">
              <a:solidFill>
                <a:srgbClr val="FF373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074460" y="1792975"/>
            <a:ext cx="8789158" cy="1897039"/>
            <a:chOff x="2019868" y="889380"/>
            <a:chExt cx="8789158" cy="1897039"/>
          </a:xfrm>
        </p:grpSpPr>
        <p:sp>
          <p:nvSpPr>
            <p:cNvPr id="6" name="矩形 5"/>
            <p:cNvSpPr/>
            <p:nvPr/>
          </p:nvSpPr>
          <p:spPr>
            <a:xfrm>
              <a:off x="2019868" y="889380"/>
              <a:ext cx="8789158" cy="18970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194721" y="960736"/>
              <a:ext cx="739481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 smtClean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 THE     EB      E T</a:t>
              </a:r>
            </a:p>
            <a:p>
              <a:pPr algn="ctr"/>
              <a:r>
                <a:rPr lang="en-US" altLang="zh-CN" sz="5400" dirty="0" smtClean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H        NTE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115403" y="714802"/>
            <a:ext cx="8789158" cy="1897039"/>
            <a:chOff x="2019868" y="889380"/>
            <a:chExt cx="8789158" cy="1897039"/>
          </a:xfrm>
        </p:grpSpPr>
        <p:sp>
          <p:nvSpPr>
            <p:cNvPr id="10" name="矩形 9"/>
            <p:cNvSpPr/>
            <p:nvPr/>
          </p:nvSpPr>
          <p:spPr>
            <a:xfrm>
              <a:off x="2019868" y="889380"/>
              <a:ext cx="8789158" cy="18970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508915" y="960736"/>
              <a:ext cx="822959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400" dirty="0" smtClean="0">
                  <a:solidFill>
                    <a:srgbClr val="FF373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                        </a:t>
              </a:r>
              <a:r>
                <a:rPr lang="en-US" altLang="zh-CN" sz="5400" dirty="0">
                  <a:solidFill>
                    <a:srgbClr val="FF373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5400" dirty="0" smtClean="0">
                  <a:solidFill>
                    <a:srgbClr val="FF373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I            </a:t>
              </a:r>
            </a:p>
            <a:p>
              <a:r>
                <a:rPr lang="en-US" altLang="zh-CN" sz="5400" dirty="0" smtClean="0">
                  <a:solidFill>
                    <a:srgbClr val="FF373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     C</a:t>
              </a:r>
              <a:endParaRPr lang="en-US" altLang="zh-CN" sz="5400" dirty="0" smtClean="0">
                <a:solidFill>
                  <a:srgbClr val="FF3737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5207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26</Words>
  <Application>Microsoft Office PowerPoint</Application>
  <PresentationFormat>宽屏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赵龙</dc:creator>
  <cp:lastModifiedBy>赵龙</cp:lastModifiedBy>
  <cp:revision>8</cp:revision>
  <dcterms:created xsi:type="dcterms:W3CDTF">2017-03-09T06:13:10Z</dcterms:created>
  <dcterms:modified xsi:type="dcterms:W3CDTF">2017-03-09T07:13:41Z</dcterms:modified>
</cp:coreProperties>
</file>