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127"/>
    <a:srgbClr val="A22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1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8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2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7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5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3B70-340E-40C9-8A62-55BB507AAC6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A28D-CC2D-4924-B596-BAFA8B592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1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830222" y="199083"/>
            <a:ext cx="2797790" cy="1385444"/>
          </a:xfrm>
          <a:custGeom>
            <a:avLst/>
            <a:gdLst>
              <a:gd name="connsiteX0" fmla="*/ 0 w 5677468"/>
              <a:gd name="connsiteY0" fmla="*/ 0 h 2811438"/>
              <a:gd name="connsiteX1" fmla="*/ 1160058 w 5677468"/>
              <a:gd name="connsiteY1" fmla="*/ 0 h 2811438"/>
              <a:gd name="connsiteX2" fmla="*/ 1160058 w 5677468"/>
              <a:gd name="connsiteY2" fmla="*/ 1774209 h 2811438"/>
              <a:gd name="connsiteX3" fmla="*/ 4517408 w 5677468"/>
              <a:gd name="connsiteY3" fmla="*/ 1774209 h 2811438"/>
              <a:gd name="connsiteX4" fmla="*/ 4517408 w 5677468"/>
              <a:gd name="connsiteY4" fmla="*/ 0 h 2811438"/>
              <a:gd name="connsiteX5" fmla="*/ 5677468 w 5677468"/>
              <a:gd name="connsiteY5" fmla="*/ 0 h 2811438"/>
              <a:gd name="connsiteX6" fmla="*/ 5677468 w 5677468"/>
              <a:gd name="connsiteY6" fmla="*/ 2811438 h 2811438"/>
              <a:gd name="connsiteX7" fmla="*/ 0 w 5677468"/>
              <a:gd name="connsiteY7" fmla="*/ 2811438 h 281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7468" h="2811438">
                <a:moveTo>
                  <a:pt x="0" y="0"/>
                </a:moveTo>
                <a:lnTo>
                  <a:pt x="1160058" y="0"/>
                </a:lnTo>
                <a:lnTo>
                  <a:pt x="1160058" y="1774209"/>
                </a:lnTo>
                <a:lnTo>
                  <a:pt x="4517408" y="1774209"/>
                </a:lnTo>
                <a:lnTo>
                  <a:pt x="4517408" y="0"/>
                </a:lnTo>
                <a:lnTo>
                  <a:pt x="5677468" y="0"/>
                </a:lnTo>
                <a:lnTo>
                  <a:pt x="5677468" y="2811438"/>
                </a:lnTo>
                <a:lnTo>
                  <a:pt x="0" y="2811438"/>
                </a:lnTo>
                <a:close/>
              </a:path>
            </a:pathLst>
          </a:cu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96168" y="-2903"/>
            <a:ext cx="614149" cy="666010"/>
          </a:xfrm>
          <a:prstGeom prst="rect">
            <a:avLst/>
          </a:pr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823453" y="2093960"/>
            <a:ext cx="1735088" cy="2769235"/>
          </a:xfrm>
          <a:custGeom>
            <a:avLst/>
            <a:gdLst>
              <a:gd name="connsiteX0" fmla="*/ 0 w 1735088"/>
              <a:gd name="connsiteY0" fmla="*/ 0 h 2402006"/>
              <a:gd name="connsiteX1" fmla="*/ 1735088 w 1735088"/>
              <a:gd name="connsiteY1" fmla="*/ 0 h 2402006"/>
              <a:gd name="connsiteX2" fmla="*/ 1735088 w 1735088"/>
              <a:gd name="connsiteY2" fmla="*/ 2402006 h 2402006"/>
              <a:gd name="connsiteX3" fmla="*/ 0 w 1735088"/>
              <a:gd name="connsiteY3" fmla="*/ 2402006 h 2402006"/>
              <a:gd name="connsiteX4" fmla="*/ 0 w 1735088"/>
              <a:gd name="connsiteY4" fmla="*/ 1850296 h 2402006"/>
              <a:gd name="connsiteX5" fmla="*/ 507213 w 1735088"/>
              <a:gd name="connsiteY5" fmla="*/ 1850296 h 2402006"/>
              <a:gd name="connsiteX6" fmla="*/ 526237 w 1735088"/>
              <a:gd name="connsiteY6" fmla="*/ 1850296 h 2402006"/>
              <a:gd name="connsiteX7" fmla="*/ 1227875 w 1735088"/>
              <a:gd name="connsiteY7" fmla="*/ 1850296 h 2402006"/>
              <a:gd name="connsiteX8" fmla="*/ 1227875 w 1735088"/>
              <a:gd name="connsiteY8" fmla="*/ 551710 h 2402006"/>
              <a:gd name="connsiteX9" fmla="*/ 507213 w 1735088"/>
              <a:gd name="connsiteY9" fmla="*/ 551710 h 2402006"/>
              <a:gd name="connsiteX10" fmla="*/ 507213 w 1735088"/>
              <a:gd name="connsiteY10" fmla="*/ 1316896 h 2402006"/>
              <a:gd name="connsiteX11" fmla="*/ 0 w 1735088"/>
              <a:gd name="connsiteY11" fmla="*/ 1316896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5088" h="2402006">
                <a:moveTo>
                  <a:pt x="0" y="0"/>
                </a:moveTo>
                <a:lnTo>
                  <a:pt x="1735088" y="0"/>
                </a:lnTo>
                <a:lnTo>
                  <a:pt x="1735088" y="2402006"/>
                </a:lnTo>
                <a:lnTo>
                  <a:pt x="0" y="2402006"/>
                </a:lnTo>
                <a:lnTo>
                  <a:pt x="0" y="1850296"/>
                </a:lnTo>
                <a:lnTo>
                  <a:pt x="507213" y="1850296"/>
                </a:lnTo>
                <a:lnTo>
                  <a:pt x="526237" y="1850296"/>
                </a:lnTo>
                <a:lnTo>
                  <a:pt x="1227875" y="1850296"/>
                </a:lnTo>
                <a:lnTo>
                  <a:pt x="1227875" y="551710"/>
                </a:lnTo>
                <a:lnTo>
                  <a:pt x="507213" y="551710"/>
                </a:lnTo>
                <a:lnTo>
                  <a:pt x="507213" y="1316896"/>
                </a:lnTo>
                <a:lnTo>
                  <a:pt x="0" y="1316896"/>
                </a:lnTo>
                <a:close/>
              </a:path>
            </a:pathLst>
          </a:cu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830517" y="2099582"/>
            <a:ext cx="2797200" cy="4015468"/>
          </a:xfrm>
          <a:custGeom>
            <a:avLst/>
            <a:gdLst>
              <a:gd name="connsiteX0" fmla="*/ 2255708 w 2797200"/>
              <a:gd name="connsiteY0" fmla="*/ 0 h 3482975"/>
              <a:gd name="connsiteX1" fmla="*/ 2797200 w 2797200"/>
              <a:gd name="connsiteY1" fmla="*/ 0 h 3482975"/>
              <a:gd name="connsiteX2" fmla="*/ 2797200 w 2797200"/>
              <a:gd name="connsiteY2" fmla="*/ 3482975 h 3482975"/>
              <a:gd name="connsiteX3" fmla="*/ 0 w 2797200"/>
              <a:gd name="connsiteY3" fmla="*/ 3482975 h 3482975"/>
              <a:gd name="connsiteX4" fmla="*/ 0 w 2797200"/>
              <a:gd name="connsiteY4" fmla="*/ 2919095 h 3482975"/>
              <a:gd name="connsiteX5" fmla="*/ 2255708 w 2797200"/>
              <a:gd name="connsiteY5" fmla="*/ 2919095 h 348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7200" h="3482975">
                <a:moveTo>
                  <a:pt x="2255708" y="0"/>
                </a:moveTo>
                <a:lnTo>
                  <a:pt x="2797200" y="0"/>
                </a:lnTo>
                <a:lnTo>
                  <a:pt x="2797200" y="3482975"/>
                </a:lnTo>
                <a:lnTo>
                  <a:pt x="0" y="3482975"/>
                </a:lnTo>
                <a:lnTo>
                  <a:pt x="0" y="2919095"/>
                </a:lnTo>
                <a:lnTo>
                  <a:pt x="2255708" y="2919095"/>
                </a:lnTo>
                <a:close/>
              </a:path>
            </a:pathLst>
          </a:cu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195082" y="-2903"/>
            <a:ext cx="2211558" cy="3834673"/>
          </a:xfrm>
          <a:custGeom>
            <a:avLst/>
            <a:gdLst>
              <a:gd name="connsiteX0" fmla="*/ 0 w 2211558"/>
              <a:gd name="connsiteY0" fmla="*/ 0 h 3615396"/>
              <a:gd name="connsiteX1" fmla="*/ 596192 w 2211558"/>
              <a:gd name="connsiteY1" fmla="*/ 0 h 3615396"/>
              <a:gd name="connsiteX2" fmla="*/ 596192 w 2211558"/>
              <a:gd name="connsiteY2" fmla="*/ 3023234 h 3615396"/>
              <a:gd name="connsiteX3" fmla="*/ 1615366 w 2211558"/>
              <a:gd name="connsiteY3" fmla="*/ 3023234 h 3615396"/>
              <a:gd name="connsiteX4" fmla="*/ 1615366 w 2211558"/>
              <a:gd name="connsiteY4" fmla="*/ 0 h 3615396"/>
              <a:gd name="connsiteX5" fmla="*/ 2211558 w 2211558"/>
              <a:gd name="connsiteY5" fmla="*/ 0 h 3615396"/>
              <a:gd name="connsiteX6" fmla="*/ 2211558 w 2211558"/>
              <a:gd name="connsiteY6" fmla="*/ 3615396 h 3615396"/>
              <a:gd name="connsiteX7" fmla="*/ 0 w 2211558"/>
              <a:gd name="connsiteY7" fmla="*/ 3615396 h 361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1558" h="3615396">
                <a:moveTo>
                  <a:pt x="0" y="0"/>
                </a:moveTo>
                <a:lnTo>
                  <a:pt x="596192" y="0"/>
                </a:lnTo>
                <a:lnTo>
                  <a:pt x="596192" y="3023234"/>
                </a:lnTo>
                <a:lnTo>
                  <a:pt x="1615366" y="3023234"/>
                </a:lnTo>
                <a:lnTo>
                  <a:pt x="1615366" y="0"/>
                </a:lnTo>
                <a:lnTo>
                  <a:pt x="2211558" y="0"/>
                </a:lnTo>
                <a:lnTo>
                  <a:pt x="2211558" y="3615396"/>
                </a:lnTo>
                <a:lnTo>
                  <a:pt x="0" y="3615396"/>
                </a:lnTo>
                <a:close/>
              </a:path>
            </a:pathLst>
          </a:cu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15265" y="3427186"/>
            <a:ext cx="571500" cy="1035050"/>
          </a:xfrm>
          <a:prstGeom prst="rect">
            <a:avLst/>
          </a:pr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5196240" y="4419600"/>
            <a:ext cx="2210400" cy="1695450"/>
          </a:xfrm>
          <a:custGeom>
            <a:avLst/>
            <a:gdLst>
              <a:gd name="connsiteX0" fmla="*/ 506060 w 2210400"/>
              <a:gd name="connsiteY0" fmla="*/ 488950 h 1441450"/>
              <a:gd name="connsiteX1" fmla="*/ 506060 w 2210400"/>
              <a:gd name="connsiteY1" fmla="*/ 971550 h 1441450"/>
              <a:gd name="connsiteX2" fmla="*/ 1712560 w 2210400"/>
              <a:gd name="connsiteY2" fmla="*/ 971550 h 1441450"/>
              <a:gd name="connsiteX3" fmla="*/ 1712560 w 2210400"/>
              <a:gd name="connsiteY3" fmla="*/ 488950 h 1441450"/>
              <a:gd name="connsiteX4" fmla="*/ 0 w 2210400"/>
              <a:gd name="connsiteY4" fmla="*/ 0 h 1441450"/>
              <a:gd name="connsiteX5" fmla="*/ 2210400 w 2210400"/>
              <a:gd name="connsiteY5" fmla="*/ 0 h 1441450"/>
              <a:gd name="connsiteX6" fmla="*/ 2210400 w 2210400"/>
              <a:gd name="connsiteY6" fmla="*/ 1441450 h 1441450"/>
              <a:gd name="connsiteX7" fmla="*/ 0 w 2210400"/>
              <a:gd name="connsiteY7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0400" h="1441450">
                <a:moveTo>
                  <a:pt x="506060" y="488950"/>
                </a:moveTo>
                <a:lnTo>
                  <a:pt x="506060" y="971550"/>
                </a:lnTo>
                <a:lnTo>
                  <a:pt x="1712560" y="971550"/>
                </a:lnTo>
                <a:lnTo>
                  <a:pt x="1712560" y="488950"/>
                </a:lnTo>
                <a:close/>
                <a:moveTo>
                  <a:pt x="0" y="0"/>
                </a:moveTo>
                <a:lnTo>
                  <a:pt x="2210400" y="0"/>
                </a:lnTo>
                <a:lnTo>
                  <a:pt x="2210400" y="1441450"/>
                </a:lnTo>
                <a:lnTo>
                  <a:pt x="0" y="1441450"/>
                </a:lnTo>
                <a:close/>
              </a:path>
            </a:pathLst>
          </a:cu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40914" y="0"/>
            <a:ext cx="653143" cy="6115050"/>
          </a:xfrm>
          <a:prstGeom prst="rect">
            <a:avLst/>
          </a:pr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638" y="914399"/>
            <a:ext cx="5527343" cy="5527343"/>
          </a:xfrm>
          <a:prstGeom prst="rect">
            <a:avLst/>
          </a:prstGeom>
          <a:solidFill>
            <a:srgbClr val="85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43054" y="3004403"/>
            <a:ext cx="3138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Jordan</a:t>
            </a:r>
            <a:endParaRPr lang="zh-CN" altLang="en-US" sz="8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24" y="664224"/>
            <a:ext cx="5529551" cy="55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Berlin Sans FB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赵龙</dc:creator>
  <cp:lastModifiedBy>赵龙</cp:lastModifiedBy>
  <cp:revision>16</cp:revision>
  <dcterms:created xsi:type="dcterms:W3CDTF">2017-03-30T02:17:23Z</dcterms:created>
  <dcterms:modified xsi:type="dcterms:W3CDTF">2017-03-30T03:02:08Z</dcterms:modified>
</cp:coreProperties>
</file>