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300" d="100"/>
          <a:sy n="300" d="100"/>
        </p:scale>
        <p:origin x="-3426" y="-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9B5A-353A-4907-ACF4-C12F04FC307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D7A6-83E0-4A66-B279-5839E73B8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9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9B5A-353A-4907-ACF4-C12F04FC307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D7A6-83E0-4A66-B279-5839E73B8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2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9B5A-353A-4907-ACF4-C12F04FC307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D7A6-83E0-4A66-B279-5839E73B8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9B5A-353A-4907-ACF4-C12F04FC307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D7A6-83E0-4A66-B279-5839E73B8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5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9B5A-353A-4907-ACF4-C12F04FC307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D7A6-83E0-4A66-B279-5839E73B8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0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9B5A-353A-4907-ACF4-C12F04FC307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D7A6-83E0-4A66-B279-5839E73B8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9B5A-353A-4907-ACF4-C12F04FC307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D7A6-83E0-4A66-B279-5839E73B8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4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9B5A-353A-4907-ACF4-C12F04FC307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D7A6-83E0-4A66-B279-5839E73B8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0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9B5A-353A-4907-ACF4-C12F04FC307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D7A6-83E0-4A66-B279-5839E73B8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2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9B5A-353A-4907-ACF4-C12F04FC307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D7A6-83E0-4A66-B279-5839E73B8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0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9B5A-353A-4907-ACF4-C12F04FC307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D7A6-83E0-4A66-B279-5839E73B8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E9B5A-353A-4907-ACF4-C12F04FC307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D7A6-83E0-4A66-B279-5839E73B8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63486" y="144780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J</a:t>
            </a:r>
          </a:p>
        </p:txBody>
      </p:sp>
      <p:sp>
        <p:nvSpPr>
          <p:cNvPr id="5" name="Oval 4"/>
          <p:cNvSpPr/>
          <p:nvPr/>
        </p:nvSpPr>
        <p:spPr>
          <a:xfrm>
            <a:off x="2101623" y="144780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C</a:t>
            </a:r>
          </a:p>
        </p:txBody>
      </p:sp>
      <p:pic>
        <p:nvPicPr>
          <p:cNvPr id="1026" name="Picture 2" descr="Image result for trophy bla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6" t="25254" r="25346" b="28203"/>
          <a:stretch/>
        </p:blipFill>
        <p:spPr bwMode="auto">
          <a:xfrm>
            <a:off x="2419350" y="1447800"/>
            <a:ext cx="193745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n black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42" y="1447800"/>
            <a:ext cx="207899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94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Hongfu Liu</dc:creator>
  <cp:lastModifiedBy>Hongfu Liu</cp:lastModifiedBy>
  <cp:revision>4</cp:revision>
  <dcterms:created xsi:type="dcterms:W3CDTF">2017-09-22T17:42:00Z</dcterms:created>
  <dcterms:modified xsi:type="dcterms:W3CDTF">2017-09-22T19:50:44Z</dcterms:modified>
</cp:coreProperties>
</file>