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9" name="Shape 1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0" name="Shape 1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CHANGE BACKGROUND PICTURE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0" name="Shape 1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First, lived experience accounts describing that self-harm can sometimes feel ‘addictive’ and something that you can’t stop even if you want to, suggesting similarities with reward and motivation processing biases present in addiction.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hape 13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4" name="Shape 13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Intrapersonal reinforcement predicts repetitive self harm, not social reinforcement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Shape 14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1" name="Shape 14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pPr>
          </a:p>
          <a:p>
            <a:pPr indent="158750"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Davis study - analysed posts on online forums, identified six themes: “Urge/Obsession”, “Relapse”, “Can’t/Don’t want to stop”, “Coping mechanism”, “Hiding/Shame”, and “Getting worse/Not enough”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1080466" y="1326183"/>
            <a:ext cx="6704002" cy="3496803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 b="1" sz="113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080466" y="4712032"/>
            <a:ext cx="4012403" cy="546002"/>
          </a:xfrm>
          <a:prstGeom prst="rect">
            <a:avLst/>
          </a:prstGeom>
        </p:spPr>
        <p:txBody>
          <a:bodyPr lIns="91423" tIns="91423" rIns="91423" bIns="91423" anchor="ctr"/>
          <a:lstStyle>
            <a:lvl1pPr marL="165100" indent="-19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11;p2"/>
          <p:cNvSpPr/>
          <p:nvPr/>
        </p:nvSpPr>
        <p:spPr>
          <a:xfrm>
            <a:off x="7467000" y="3364507"/>
            <a:ext cx="6359945" cy="4382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31" y="0"/>
                </a:moveTo>
                <a:cubicBezTo>
                  <a:pt x="6885" y="0"/>
                  <a:pt x="4809" y="2306"/>
                  <a:pt x="4083" y="5500"/>
                </a:cubicBezTo>
                <a:cubicBezTo>
                  <a:pt x="1779" y="5917"/>
                  <a:pt x="0" y="8765"/>
                  <a:pt x="0" y="12219"/>
                </a:cubicBezTo>
                <a:cubicBezTo>
                  <a:pt x="0" y="15955"/>
                  <a:pt x="2089" y="18986"/>
                  <a:pt x="4666" y="18986"/>
                </a:cubicBezTo>
                <a:cubicBezTo>
                  <a:pt x="5405" y="18986"/>
                  <a:pt x="6106" y="18735"/>
                  <a:pt x="6733" y="18287"/>
                </a:cubicBezTo>
                <a:cubicBezTo>
                  <a:pt x="7546" y="20274"/>
                  <a:pt x="9035" y="21600"/>
                  <a:pt x="10746" y="21600"/>
                </a:cubicBezTo>
                <a:cubicBezTo>
                  <a:pt x="12234" y="21600"/>
                  <a:pt x="13557" y="20591"/>
                  <a:pt x="14415" y="19019"/>
                </a:cubicBezTo>
                <a:cubicBezTo>
                  <a:pt x="15007" y="19353"/>
                  <a:pt x="15655" y="19542"/>
                  <a:pt x="16334" y="19542"/>
                </a:cubicBezTo>
                <a:cubicBezTo>
                  <a:pt x="19240" y="19542"/>
                  <a:pt x="21600" y="16121"/>
                  <a:pt x="21600" y="11895"/>
                </a:cubicBezTo>
                <a:cubicBezTo>
                  <a:pt x="21600" y="8007"/>
                  <a:pt x="19598" y="4799"/>
                  <a:pt x="17009" y="4319"/>
                </a:cubicBezTo>
                <a:lnTo>
                  <a:pt x="17009" y="4257"/>
                </a:lnTo>
                <a:cubicBezTo>
                  <a:pt x="17009" y="2280"/>
                  <a:pt x="15903" y="682"/>
                  <a:pt x="14545" y="682"/>
                </a:cubicBezTo>
                <a:cubicBezTo>
                  <a:pt x="13853" y="682"/>
                  <a:pt x="13231" y="1092"/>
                  <a:pt x="12783" y="1756"/>
                </a:cubicBezTo>
                <a:cubicBezTo>
                  <a:pt x="11838" y="658"/>
                  <a:pt x="10637" y="0"/>
                  <a:pt x="9331" y="0"/>
                </a:cubicBezTo>
                <a:close/>
              </a:path>
            </a:pathLst>
          </a:custGeom>
          <a:solidFill>
            <a:srgbClr val="AAD5D6">
              <a:alpha val="1788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Google Shape;12;p2"/>
          <p:cNvSpPr/>
          <p:nvPr/>
        </p:nvSpPr>
        <p:spPr>
          <a:xfrm rot="13007525">
            <a:off x="-1057055" y="-1545027"/>
            <a:ext cx="3770451" cy="4534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" name="Google Shape;13;p2"/>
          <p:cNvSpPr/>
          <p:nvPr/>
        </p:nvSpPr>
        <p:spPr>
          <a:xfrm rot="8279199">
            <a:off x="-1149777" y="1503681"/>
            <a:ext cx="1931491" cy="216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1" h="21600" fill="norm" stroke="1" extrusionOk="0">
                <a:moveTo>
                  <a:pt x="12230" y="285"/>
                </a:moveTo>
                <a:cubicBezTo>
                  <a:pt x="12209" y="295"/>
                  <a:pt x="12187" y="299"/>
                  <a:pt x="12164" y="307"/>
                </a:cubicBezTo>
                <a:cubicBezTo>
                  <a:pt x="12187" y="299"/>
                  <a:pt x="12207" y="292"/>
                  <a:pt x="12230" y="285"/>
                </a:cubicBezTo>
                <a:close/>
                <a:moveTo>
                  <a:pt x="11047" y="464"/>
                </a:moveTo>
                <a:cubicBezTo>
                  <a:pt x="10921" y="526"/>
                  <a:pt x="10810" y="589"/>
                  <a:pt x="10705" y="659"/>
                </a:cubicBezTo>
                <a:cubicBezTo>
                  <a:pt x="10818" y="592"/>
                  <a:pt x="10931" y="526"/>
                  <a:pt x="11047" y="464"/>
                </a:cubicBezTo>
                <a:close/>
                <a:moveTo>
                  <a:pt x="10649" y="676"/>
                </a:moveTo>
                <a:cubicBezTo>
                  <a:pt x="10566" y="732"/>
                  <a:pt x="10490" y="782"/>
                  <a:pt x="10415" y="836"/>
                </a:cubicBezTo>
                <a:cubicBezTo>
                  <a:pt x="10470" y="799"/>
                  <a:pt x="10528" y="763"/>
                  <a:pt x="10589" y="727"/>
                </a:cubicBezTo>
                <a:cubicBezTo>
                  <a:pt x="10604" y="712"/>
                  <a:pt x="10624" y="695"/>
                  <a:pt x="10649" y="676"/>
                </a:cubicBezTo>
                <a:close/>
                <a:moveTo>
                  <a:pt x="13071" y="5566"/>
                </a:moveTo>
                <a:cubicBezTo>
                  <a:pt x="13066" y="5576"/>
                  <a:pt x="13064" y="5588"/>
                  <a:pt x="13061" y="5597"/>
                </a:cubicBezTo>
                <a:cubicBezTo>
                  <a:pt x="13066" y="5585"/>
                  <a:pt x="13069" y="5576"/>
                  <a:pt x="13071" y="5566"/>
                </a:cubicBezTo>
                <a:close/>
                <a:moveTo>
                  <a:pt x="17813" y="5131"/>
                </a:moveTo>
                <a:cubicBezTo>
                  <a:pt x="17037" y="5414"/>
                  <a:pt x="16250" y="5740"/>
                  <a:pt x="15484" y="6076"/>
                </a:cubicBezTo>
                <a:cubicBezTo>
                  <a:pt x="15484" y="6015"/>
                  <a:pt x="15494" y="5935"/>
                  <a:pt x="15494" y="5863"/>
                </a:cubicBezTo>
                <a:cubicBezTo>
                  <a:pt x="15678" y="5810"/>
                  <a:pt x="15862" y="5740"/>
                  <a:pt x="16048" y="5687"/>
                </a:cubicBezTo>
                <a:cubicBezTo>
                  <a:pt x="16631" y="5491"/>
                  <a:pt x="17221" y="5298"/>
                  <a:pt x="17813" y="5131"/>
                </a:cubicBezTo>
                <a:close/>
                <a:moveTo>
                  <a:pt x="13883" y="6423"/>
                </a:moveTo>
                <a:cubicBezTo>
                  <a:pt x="13883" y="6428"/>
                  <a:pt x="13876" y="6435"/>
                  <a:pt x="13871" y="6435"/>
                </a:cubicBezTo>
                <a:cubicBezTo>
                  <a:pt x="13868" y="6435"/>
                  <a:pt x="13865" y="6433"/>
                  <a:pt x="13865" y="6430"/>
                </a:cubicBezTo>
                <a:cubicBezTo>
                  <a:pt x="13865" y="6430"/>
                  <a:pt x="13876" y="6423"/>
                  <a:pt x="13883" y="6423"/>
                </a:cubicBezTo>
                <a:close/>
                <a:moveTo>
                  <a:pt x="16222" y="1133"/>
                </a:moveTo>
                <a:cubicBezTo>
                  <a:pt x="16767" y="1133"/>
                  <a:pt x="17273" y="1292"/>
                  <a:pt x="17664" y="1739"/>
                </a:cubicBezTo>
                <a:cubicBezTo>
                  <a:pt x="18267" y="2545"/>
                  <a:pt x="18267" y="3591"/>
                  <a:pt x="18312" y="4547"/>
                </a:cubicBezTo>
                <a:cubicBezTo>
                  <a:pt x="17379" y="4846"/>
                  <a:pt x="16427" y="5102"/>
                  <a:pt x="15494" y="5431"/>
                </a:cubicBezTo>
                <a:lnTo>
                  <a:pt x="15494" y="5378"/>
                </a:lnTo>
                <a:cubicBezTo>
                  <a:pt x="15474" y="5378"/>
                  <a:pt x="15484" y="5438"/>
                  <a:pt x="15456" y="5450"/>
                </a:cubicBezTo>
                <a:cubicBezTo>
                  <a:pt x="15464" y="5373"/>
                  <a:pt x="15479" y="5020"/>
                  <a:pt x="15449" y="5020"/>
                </a:cubicBezTo>
                <a:cubicBezTo>
                  <a:pt x="15443" y="5020"/>
                  <a:pt x="15436" y="5032"/>
                  <a:pt x="15428" y="5059"/>
                </a:cubicBezTo>
                <a:cubicBezTo>
                  <a:pt x="15391" y="5085"/>
                  <a:pt x="15418" y="5361"/>
                  <a:pt x="15411" y="5457"/>
                </a:cubicBezTo>
                <a:cubicBezTo>
                  <a:pt x="14513" y="5757"/>
                  <a:pt x="13644" y="6105"/>
                  <a:pt x="12794" y="6493"/>
                </a:cubicBezTo>
                <a:cubicBezTo>
                  <a:pt x="12905" y="6194"/>
                  <a:pt x="12971" y="5822"/>
                  <a:pt x="13071" y="5527"/>
                </a:cubicBezTo>
                <a:cubicBezTo>
                  <a:pt x="13071" y="5542"/>
                  <a:pt x="13071" y="5554"/>
                  <a:pt x="13071" y="5566"/>
                </a:cubicBezTo>
                <a:cubicBezTo>
                  <a:pt x="13205" y="5095"/>
                  <a:pt x="13298" y="4569"/>
                  <a:pt x="13432" y="4122"/>
                </a:cubicBezTo>
                <a:cubicBezTo>
                  <a:pt x="13349" y="4564"/>
                  <a:pt x="13255" y="4996"/>
                  <a:pt x="13162" y="5431"/>
                </a:cubicBezTo>
                <a:cubicBezTo>
                  <a:pt x="13439" y="4245"/>
                  <a:pt x="13709" y="3047"/>
                  <a:pt x="13727" y="1818"/>
                </a:cubicBezTo>
                <a:cubicBezTo>
                  <a:pt x="14435" y="1521"/>
                  <a:pt x="15373" y="1133"/>
                  <a:pt x="16222" y="1133"/>
                </a:cubicBezTo>
                <a:close/>
                <a:moveTo>
                  <a:pt x="4105" y="7290"/>
                </a:moveTo>
                <a:lnTo>
                  <a:pt x="4105" y="7297"/>
                </a:lnTo>
                <a:cubicBezTo>
                  <a:pt x="4100" y="7305"/>
                  <a:pt x="4095" y="7312"/>
                  <a:pt x="4095" y="7312"/>
                </a:cubicBezTo>
                <a:cubicBezTo>
                  <a:pt x="4095" y="7312"/>
                  <a:pt x="4098" y="7305"/>
                  <a:pt x="4105" y="7290"/>
                </a:cubicBezTo>
                <a:close/>
                <a:moveTo>
                  <a:pt x="12562" y="7433"/>
                </a:moveTo>
                <a:cubicBezTo>
                  <a:pt x="12560" y="7435"/>
                  <a:pt x="12557" y="7437"/>
                  <a:pt x="12557" y="7440"/>
                </a:cubicBezTo>
                <a:cubicBezTo>
                  <a:pt x="12560" y="7437"/>
                  <a:pt x="12560" y="7435"/>
                  <a:pt x="12562" y="7433"/>
                </a:cubicBezTo>
                <a:close/>
                <a:moveTo>
                  <a:pt x="15383" y="5909"/>
                </a:moveTo>
                <a:cubicBezTo>
                  <a:pt x="15355" y="6022"/>
                  <a:pt x="15328" y="6015"/>
                  <a:pt x="15345" y="6105"/>
                </a:cubicBezTo>
                <a:cubicBezTo>
                  <a:pt x="15355" y="6088"/>
                  <a:pt x="15355" y="6068"/>
                  <a:pt x="15373" y="6022"/>
                </a:cubicBezTo>
                <a:cubicBezTo>
                  <a:pt x="15363" y="6088"/>
                  <a:pt x="15355" y="6121"/>
                  <a:pt x="15355" y="6141"/>
                </a:cubicBezTo>
                <a:cubicBezTo>
                  <a:pt x="14412" y="6554"/>
                  <a:pt x="13470" y="6991"/>
                  <a:pt x="12552" y="7476"/>
                </a:cubicBezTo>
                <a:cubicBezTo>
                  <a:pt x="12552" y="7462"/>
                  <a:pt x="12552" y="7450"/>
                  <a:pt x="12557" y="7440"/>
                </a:cubicBezTo>
                <a:cubicBezTo>
                  <a:pt x="12547" y="7452"/>
                  <a:pt x="12535" y="7462"/>
                  <a:pt x="12527" y="7486"/>
                </a:cubicBezTo>
                <a:cubicBezTo>
                  <a:pt x="12507" y="7493"/>
                  <a:pt x="12489" y="7503"/>
                  <a:pt x="12479" y="7510"/>
                </a:cubicBezTo>
                <a:cubicBezTo>
                  <a:pt x="12527" y="6938"/>
                  <a:pt x="12971" y="6802"/>
                  <a:pt x="13477" y="6619"/>
                </a:cubicBezTo>
                <a:cubicBezTo>
                  <a:pt x="14105" y="6360"/>
                  <a:pt x="14735" y="6129"/>
                  <a:pt x="15383" y="5909"/>
                </a:cubicBezTo>
                <a:close/>
                <a:moveTo>
                  <a:pt x="3100" y="8176"/>
                </a:moveTo>
                <a:cubicBezTo>
                  <a:pt x="3100" y="8193"/>
                  <a:pt x="3069" y="8220"/>
                  <a:pt x="3062" y="8237"/>
                </a:cubicBezTo>
                <a:cubicBezTo>
                  <a:pt x="3062" y="8222"/>
                  <a:pt x="3067" y="8215"/>
                  <a:pt x="3074" y="8213"/>
                </a:cubicBezTo>
                <a:cubicBezTo>
                  <a:pt x="3074" y="8215"/>
                  <a:pt x="3074" y="8215"/>
                  <a:pt x="3074" y="8215"/>
                </a:cubicBezTo>
                <a:cubicBezTo>
                  <a:pt x="3074" y="8215"/>
                  <a:pt x="3077" y="8215"/>
                  <a:pt x="3079" y="8213"/>
                </a:cubicBezTo>
                <a:cubicBezTo>
                  <a:pt x="3077" y="8213"/>
                  <a:pt x="3077" y="8213"/>
                  <a:pt x="3074" y="8213"/>
                </a:cubicBezTo>
                <a:cubicBezTo>
                  <a:pt x="3079" y="8203"/>
                  <a:pt x="3100" y="8176"/>
                  <a:pt x="3100" y="8176"/>
                </a:cubicBezTo>
                <a:close/>
                <a:moveTo>
                  <a:pt x="3067" y="8246"/>
                </a:moveTo>
                <a:cubicBezTo>
                  <a:pt x="3064" y="8249"/>
                  <a:pt x="3062" y="8251"/>
                  <a:pt x="3062" y="8254"/>
                </a:cubicBezTo>
                <a:cubicBezTo>
                  <a:pt x="3052" y="8266"/>
                  <a:pt x="3052" y="8266"/>
                  <a:pt x="3044" y="8273"/>
                </a:cubicBezTo>
                <a:cubicBezTo>
                  <a:pt x="3052" y="8256"/>
                  <a:pt x="3059" y="8249"/>
                  <a:pt x="3067" y="8246"/>
                </a:cubicBezTo>
                <a:close/>
                <a:moveTo>
                  <a:pt x="12091" y="8319"/>
                </a:moveTo>
                <a:cubicBezTo>
                  <a:pt x="12083" y="8343"/>
                  <a:pt x="12053" y="8432"/>
                  <a:pt x="12046" y="8442"/>
                </a:cubicBezTo>
                <a:cubicBezTo>
                  <a:pt x="11751" y="9256"/>
                  <a:pt x="11436" y="10079"/>
                  <a:pt x="11110" y="10886"/>
                </a:cubicBezTo>
                <a:cubicBezTo>
                  <a:pt x="10611" y="10750"/>
                  <a:pt x="9938" y="10726"/>
                  <a:pt x="9623" y="10309"/>
                </a:cubicBezTo>
                <a:cubicBezTo>
                  <a:pt x="9994" y="9398"/>
                  <a:pt x="11176" y="8920"/>
                  <a:pt x="11998" y="8372"/>
                </a:cubicBezTo>
                <a:cubicBezTo>
                  <a:pt x="11962" y="8512"/>
                  <a:pt x="11887" y="8626"/>
                  <a:pt x="11907" y="8751"/>
                </a:cubicBezTo>
                <a:cubicBezTo>
                  <a:pt x="11879" y="8785"/>
                  <a:pt x="11869" y="8850"/>
                  <a:pt x="11862" y="8874"/>
                </a:cubicBezTo>
                <a:cubicBezTo>
                  <a:pt x="11962" y="8732"/>
                  <a:pt x="11952" y="8449"/>
                  <a:pt x="12091" y="8319"/>
                </a:cubicBezTo>
                <a:close/>
                <a:moveTo>
                  <a:pt x="15244" y="6706"/>
                </a:moveTo>
                <a:cubicBezTo>
                  <a:pt x="15179" y="6938"/>
                  <a:pt x="15123" y="7131"/>
                  <a:pt x="15078" y="7370"/>
                </a:cubicBezTo>
                <a:cubicBezTo>
                  <a:pt x="15078" y="7370"/>
                  <a:pt x="15075" y="7370"/>
                  <a:pt x="15075" y="7370"/>
                </a:cubicBezTo>
                <a:cubicBezTo>
                  <a:pt x="15048" y="7370"/>
                  <a:pt x="15040" y="7556"/>
                  <a:pt x="15023" y="7609"/>
                </a:cubicBezTo>
                <a:lnTo>
                  <a:pt x="15023" y="7522"/>
                </a:lnTo>
                <a:cubicBezTo>
                  <a:pt x="14992" y="7616"/>
                  <a:pt x="14975" y="7768"/>
                  <a:pt x="14957" y="7882"/>
                </a:cubicBezTo>
                <a:lnTo>
                  <a:pt x="14957" y="7788"/>
                </a:lnTo>
                <a:cubicBezTo>
                  <a:pt x="14929" y="7947"/>
                  <a:pt x="14919" y="8070"/>
                  <a:pt x="14891" y="8220"/>
                </a:cubicBezTo>
                <a:lnTo>
                  <a:pt x="14891" y="8237"/>
                </a:lnTo>
                <a:cubicBezTo>
                  <a:pt x="14690" y="9229"/>
                  <a:pt x="14493" y="10212"/>
                  <a:pt x="14226" y="11188"/>
                </a:cubicBezTo>
                <a:cubicBezTo>
                  <a:pt x="13255" y="11098"/>
                  <a:pt x="12295" y="11081"/>
                  <a:pt x="11332" y="10922"/>
                </a:cubicBezTo>
                <a:cubicBezTo>
                  <a:pt x="11620" y="10202"/>
                  <a:pt x="11907" y="9488"/>
                  <a:pt x="12139" y="8751"/>
                </a:cubicBezTo>
                <a:cubicBezTo>
                  <a:pt x="12267" y="8053"/>
                  <a:pt x="12608" y="8034"/>
                  <a:pt x="13182" y="7715"/>
                </a:cubicBezTo>
                <a:lnTo>
                  <a:pt x="13182" y="7705"/>
                </a:lnTo>
                <a:cubicBezTo>
                  <a:pt x="13865" y="7370"/>
                  <a:pt x="14541" y="7015"/>
                  <a:pt x="15244" y="6706"/>
                </a:cubicBezTo>
                <a:close/>
                <a:moveTo>
                  <a:pt x="4239" y="14264"/>
                </a:moveTo>
                <a:cubicBezTo>
                  <a:pt x="4224" y="14375"/>
                  <a:pt x="4214" y="14491"/>
                  <a:pt x="4209" y="14614"/>
                </a:cubicBezTo>
                <a:cubicBezTo>
                  <a:pt x="4216" y="14496"/>
                  <a:pt x="4226" y="14377"/>
                  <a:pt x="4239" y="14264"/>
                </a:cubicBezTo>
                <a:close/>
                <a:moveTo>
                  <a:pt x="8995" y="15411"/>
                </a:moveTo>
                <a:cubicBezTo>
                  <a:pt x="8930" y="15537"/>
                  <a:pt x="8859" y="15662"/>
                  <a:pt x="8789" y="15788"/>
                </a:cubicBezTo>
                <a:cubicBezTo>
                  <a:pt x="8867" y="15655"/>
                  <a:pt x="9003" y="15440"/>
                  <a:pt x="8995" y="15411"/>
                </a:cubicBezTo>
                <a:close/>
                <a:moveTo>
                  <a:pt x="11456" y="17244"/>
                </a:moveTo>
                <a:cubicBezTo>
                  <a:pt x="11451" y="17246"/>
                  <a:pt x="11451" y="17251"/>
                  <a:pt x="11443" y="17261"/>
                </a:cubicBezTo>
                <a:cubicBezTo>
                  <a:pt x="11448" y="17256"/>
                  <a:pt x="11451" y="17251"/>
                  <a:pt x="11456" y="17244"/>
                </a:cubicBezTo>
                <a:close/>
                <a:moveTo>
                  <a:pt x="1151" y="18772"/>
                </a:moveTo>
                <a:cubicBezTo>
                  <a:pt x="1164" y="18792"/>
                  <a:pt x="1176" y="18813"/>
                  <a:pt x="1194" y="18838"/>
                </a:cubicBezTo>
                <a:cubicBezTo>
                  <a:pt x="1174" y="18809"/>
                  <a:pt x="1161" y="18789"/>
                  <a:pt x="1151" y="18772"/>
                </a:cubicBezTo>
                <a:close/>
                <a:moveTo>
                  <a:pt x="10021" y="18970"/>
                </a:moveTo>
                <a:cubicBezTo>
                  <a:pt x="10021" y="18970"/>
                  <a:pt x="10019" y="18973"/>
                  <a:pt x="10014" y="18978"/>
                </a:cubicBezTo>
                <a:cubicBezTo>
                  <a:pt x="10016" y="18975"/>
                  <a:pt x="10019" y="18973"/>
                  <a:pt x="10021" y="18970"/>
                </a:cubicBezTo>
                <a:close/>
                <a:moveTo>
                  <a:pt x="12416" y="7078"/>
                </a:moveTo>
                <a:cubicBezTo>
                  <a:pt x="12378" y="7157"/>
                  <a:pt x="12285" y="7609"/>
                  <a:pt x="12202" y="7662"/>
                </a:cubicBezTo>
                <a:cubicBezTo>
                  <a:pt x="11630" y="7935"/>
                  <a:pt x="11093" y="8273"/>
                  <a:pt x="10556" y="8626"/>
                </a:cubicBezTo>
                <a:cubicBezTo>
                  <a:pt x="8615" y="9830"/>
                  <a:pt x="8368" y="11052"/>
                  <a:pt x="10964" y="11417"/>
                </a:cubicBezTo>
                <a:cubicBezTo>
                  <a:pt x="10926" y="11530"/>
                  <a:pt x="10815" y="11719"/>
                  <a:pt x="10815" y="11806"/>
                </a:cubicBezTo>
                <a:cubicBezTo>
                  <a:pt x="10871" y="11673"/>
                  <a:pt x="10919" y="11547"/>
                  <a:pt x="10982" y="11417"/>
                </a:cubicBezTo>
                <a:cubicBezTo>
                  <a:pt x="10982" y="11424"/>
                  <a:pt x="10982" y="11424"/>
                  <a:pt x="10992" y="11424"/>
                </a:cubicBezTo>
                <a:cubicBezTo>
                  <a:pt x="10641" y="12274"/>
                  <a:pt x="10289" y="13214"/>
                  <a:pt x="9845" y="13957"/>
                </a:cubicBezTo>
                <a:cubicBezTo>
                  <a:pt x="9840" y="13962"/>
                  <a:pt x="9837" y="13965"/>
                  <a:pt x="9837" y="13965"/>
                </a:cubicBezTo>
                <a:cubicBezTo>
                  <a:pt x="9835" y="13965"/>
                  <a:pt x="9847" y="13948"/>
                  <a:pt x="9855" y="13940"/>
                </a:cubicBezTo>
                <a:lnTo>
                  <a:pt x="9845" y="13950"/>
                </a:lnTo>
                <a:cubicBezTo>
                  <a:pt x="9873" y="13904"/>
                  <a:pt x="9890" y="13868"/>
                  <a:pt x="9900" y="13844"/>
                </a:cubicBezTo>
                <a:cubicBezTo>
                  <a:pt x="9926" y="13793"/>
                  <a:pt x="9931" y="13774"/>
                  <a:pt x="9926" y="13774"/>
                </a:cubicBezTo>
                <a:cubicBezTo>
                  <a:pt x="9913" y="13774"/>
                  <a:pt x="9842" y="13885"/>
                  <a:pt x="9835" y="13940"/>
                </a:cubicBezTo>
                <a:cubicBezTo>
                  <a:pt x="9855" y="13914"/>
                  <a:pt x="9873" y="13870"/>
                  <a:pt x="9873" y="13868"/>
                </a:cubicBezTo>
                <a:cubicBezTo>
                  <a:pt x="9865" y="13897"/>
                  <a:pt x="9845" y="13940"/>
                  <a:pt x="9835" y="13940"/>
                </a:cubicBezTo>
                <a:cubicBezTo>
                  <a:pt x="9550" y="14542"/>
                  <a:pt x="9051" y="15479"/>
                  <a:pt x="8756" y="15841"/>
                </a:cubicBezTo>
                <a:cubicBezTo>
                  <a:pt x="8766" y="15824"/>
                  <a:pt x="8779" y="15805"/>
                  <a:pt x="8789" y="15788"/>
                </a:cubicBezTo>
                <a:cubicBezTo>
                  <a:pt x="8776" y="15807"/>
                  <a:pt x="8764" y="15826"/>
                  <a:pt x="8756" y="15843"/>
                </a:cubicBezTo>
                <a:cubicBezTo>
                  <a:pt x="8756" y="15843"/>
                  <a:pt x="8756" y="15843"/>
                  <a:pt x="8756" y="15841"/>
                </a:cubicBezTo>
                <a:cubicBezTo>
                  <a:pt x="8527" y="16239"/>
                  <a:pt x="8272" y="16626"/>
                  <a:pt x="8005" y="17005"/>
                </a:cubicBezTo>
                <a:cubicBezTo>
                  <a:pt x="7980" y="17075"/>
                  <a:pt x="7702" y="17430"/>
                  <a:pt x="7571" y="17572"/>
                </a:cubicBezTo>
                <a:cubicBezTo>
                  <a:pt x="7720" y="17314"/>
                  <a:pt x="7876" y="17128"/>
                  <a:pt x="8025" y="16889"/>
                </a:cubicBezTo>
                <a:cubicBezTo>
                  <a:pt x="7443" y="17712"/>
                  <a:pt x="6815" y="18492"/>
                  <a:pt x="5935" y="19023"/>
                </a:cubicBezTo>
                <a:cubicBezTo>
                  <a:pt x="5908" y="18997"/>
                  <a:pt x="5890" y="18961"/>
                  <a:pt x="5862" y="18934"/>
                </a:cubicBezTo>
                <a:cubicBezTo>
                  <a:pt x="1693" y="13018"/>
                  <a:pt x="7249" y="9434"/>
                  <a:pt x="12416" y="7078"/>
                </a:cubicBezTo>
                <a:close/>
                <a:moveTo>
                  <a:pt x="13394" y="1968"/>
                </a:moveTo>
                <a:cubicBezTo>
                  <a:pt x="13404" y="2110"/>
                  <a:pt x="13384" y="2217"/>
                  <a:pt x="13376" y="2357"/>
                </a:cubicBezTo>
                <a:lnTo>
                  <a:pt x="13384" y="2357"/>
                </a:lnTo>
                <a:cubicBezTo>
                  <a:pt x="13404" y="2634"/>
                  <a:pt x="13278" y="3190"/>
                  <a:pt x="13273" y="3381"/>
                </a:cubicBezTo>
                <a:cubicBezTo>
                  <a:pt x="13276" y="3369"/>
                  <a:pt x="13278" y="3357"/>
                  <a:pt x="13283" y="3349"/>
                </a:cubicBezTo>
                <a:cubicBezTo>
                  <a:pt x="13281" y="3373"/>
                  <a:pt x="13278" y="3395"/>
                  <a:pt x="13273" y="3417"/>
                </a:cubicBezTo>
                <a:cubicBezTo>
                  <a:pt x="13273" y="3407"/>
                  <a:pt x="13273" y="3395"/>
                  <a:pt x="13273" y="3381"/>
                </a:cubicBezTo>
                <a:cubicBezTo>
                  <a:pt x="13271" y="3393"/>
                  <a:pt x="13268" y="3410"/>
                  <a:pt x="13273" y="3419"/>
                </a:cubicBezTo>
                <a:cubicBezTo>
                  <a:pt x="13273" y="3419"/>
                  <a:pt x="13273" y="3417"/>
                  <a:pt x="13273" y="3417"/>
                </a:cubicBezTo>
                <a:cubicBezTo>
                  <a:pt x="13273" y="3417"/>
                  <a:pt x="13273" y="3419"/>
                  <a:pt x="13273" y="3419"/>
                </a:cubicBezTo>
                <a:cubicBezTo>
                  <a:pt x="13273" y="3419"/>
                  <a:pt x="13273" y="3419"/>
                  <a:pt x="13273" y="3419"/>
                </a:cubicBezTo>
                <a:cubicBezTo>
                  <a:pt x="13248" y="3598"/>
                  <a:pt x="13215" y="3774"/>
                  <a:pt x="13182" y="3963"/>
                </a:cubicBezTo>
                <a:cubicBezTo>
                  <a:pt x="13051" y="4830"/>
                  <a:pt x="12766" y="5716"/>
                  <a:pt x="12590" y="6583"/>
                </a:cubicBezTo>
                <a:cubicBezTo>
                  <a:pt x="9185" y="8191"/>
                  <a:pt x="4733" y="10253"/>
                  <a:pt x="4239" y="14264"/>
                </a:cubicBezTo>
                <a:cubicBezTo>
                  <a:pt x="4264" y="14076"/>
                  <a:pt x="4302" y="13899"/>
                  <a:pt x="4355" y="13709"/>
                </a:cubicBezTo>
                <a:cubicBezTo>
                  <a:pt x="4383" y="13897"/>
                  <a:pt x="4309" y="13967"/>
                  <a:pt x="4309" y="14117"/>
                </a:cubicBezTo>
                <a:cubicBezTo>
                  <a:pt x="4365" y="13887"/>
                  <a:pt x="4393" y="13595"/>
                  <a:pt x="4493" y="13399"/>
                </a:cubicBezTo>
                <a:cubicBezTo>
                  <a:pt x="4088" y="14781"/>
                  <a:pt x="4272" y="16268"/>
                  <a:pt x="4854" y="17572"/>
                </a:cubicBezTo>
                <a:cubicBezTo>
                  <a:pt x="4836" y="17572"/>
                  <a:pt x="4882" y="17659"/>
                  <a:pt x="4899" y="17722"/>
                </a:cubicBezTo>
                <a:cubicBezTo>
                  <a:pt x="4597" y="17065"/>
                  <a:pt x="4383" y="16428"/>
                  <a:pt x="4264" y="15720"/>
                </a:cubicBezTo>
                <a:cubicBezTo>
                  <a:pt x="4259" y="15708"/>
                  <a:pt x="4257" y="15703"/>
                  <a:pt x="4257" y="15703"/>
                </a:cubicBezTo>
                <a:cubicBezTo>
                  <a:pt x="4246" y="15703"/>
                  <a:pt x="4335" y="16157"/>
                  <a:pt x="4320" y="16198"/>
                </a:cubicBezTo>
                <a:cubicBezTo>
                  <a:pt x="4254" y="15942"/>
                  <a:pt x="4226" y="15703"/>
                  <a:pt x="4199" y="15438"/>
                </a:cubicBezTo>
                <a:cubicBezTo>
                  <a:pt x="4226" y="16775"/>
                  <a:pt x="4844" y="18094"/>
                  <a:pt x="5668" y="19166"/>
                </a:cubicBezTo>
                <a:cubicBezTo>
                  <a:pt x="5348" y="19318"/>
                  <a:pt x="5025" y="19388"/>
                  <a:pt x="4713" y="19388"/>
                </a:cubicBezTo>
                <a:cubicBezTo>
                  <a:pt x="3374" y="19388"/>
                  <a:pt x="2182" y="18130"/>
                  <a:pt x="1776" y="16915"/>
                </a:cubicBezTo>
                <a:cubicBezTo>
                  <a:pt x="1184" y="15375"/>
                  <a:pt x="1713" y="13665"/>
                  <a:pt x="2469" y="12250"/>
                </a:cubicBezTo>
                <a:lnTo>
                  <a:pt x="2459" y="12250"/>
                </a:lnTo>
                <a:cubicBezTo>
                  <a:pt x="2474" y="12219"/>
                  <a:pt x="2492" y="12187"/>
                  <a:pt x="2487" y="12187"/>
                </a:cubicBezTo>
                <a:cubicBezTo>
                  <a:pt x="2484" y="12187"/>
                  <a:pt x="2482" y="12190"/>
                  <a:pt x="2477" y="12195"/>
                </a:cubicBezTo>
                <a:cubicBezTo>
                  <a:pt x="2482" y="12190"/>
                  <a:pt x="2482" y="12182"/>
                  <a:pt x="2490" y="12178"/>
                </a:cubicBezTo>
                <a:cubicBezTo>
                  <a:pt x="2757" y="11699"/>
                  <a:pt x="3089" y="11212"/>
                  <a:pt x="3394" y="10726"/>
                </a:cubicBezTo>
                <a:lnTo>
                  <a:pt x="3394" y="10734"/>
                </a:lnTo>
                <a:cubicBezTo>
                  <a:pt x="3399" y="10729"/>
                  <a:pt x="3402" y="10722"/>
                  <a:pt x="3402" y="10722"/>
                </a:cubicBezTo>
                <a:cubicBezTo>
                  <a:pt x="3402" y="10722"/>
                  <a:pt x="3402" y="10724"/>
                  <a:pt x="3402" y="10726"/>
                </a:cubicBezTo>
                <a:cubicBezTo>
                  <a:pt x="3412" y="10709"/>
                  <a:pt x="3412" y="10697"/>
                  <a:pt x="3412" y="10697"/>
                </a:cubicBezTo>
                <a:cubicBezTo>
                  <a:pt x="6019" y="7351"/>
                  <a:pt x="9411" y="3987"/>
                  <a:pt x="13394" y="1968"/>
                </a:cubicBezTo>
                <a:close/>
                <a:moveTo>
                  <a:pt x="5436" y="19608"/>
                </a:moveTo>
                <a:cubicBezTo>
                  <a:pt x="5429" y="19615"/>
                  <a:pt x="5373" y="19634"/>
                  <a:pt x="5151" y="19678"/>
                </a:cubicBezTo>
                <a:cubicBezTo>
                  <a:pt x="5134" y="19680"/>
                  <a:pt x="5116" y="19683"/>
                  <a:pt x="5098" y="19685"/>
                </a:cubicBezTo>
                <a:cubicBezTo>
                  <a:pt x="5224" y="19659"/>
                  <a:pt x="5366" y="19634"/>
                  <a:pt x="5436" y="19608"/>
                </a:cubicBezTo>
                <a:close/>
                <a:moveTo>
                  <a:pt x="14097" y="11600"/>
                </a:moveTo>
                <a:cubicBezTo>
                  <a:pt x="14060" y="11753"/>
                  <a:pt x="13994" y="11902"/>
                  <a:pt x="13959" y="12062"/>
                </a:cubicBezTo>
                <a:cubicBezTo>
                  <a:pt x="13883" y="12274"/>
                  <a:pt x="13772" y="12496"/>
                  <a:pt x="13699" y="12752"/>
                </a:cubicBezTo>
                <a:lnTo>
                  <a:pt x="13699" y="12745"/>
                </a:lnTo>
                <a:cubicBezTo>
                  <a:pt x="13654" y="12825"/>
                  <a:pt x="13644" y="13001"/>
                  <a:pt x="13571" y="13037"/>
                </a:cubicBezTo>
                <a:cubicBezTo>
                  <a:pt x="13560" y="13107"/>
                  <a:pt x="13515" y="13170"/>
                  <a:pt x="13505" y="13230"/>
                </a:cubicBezTo>
                <a:cubicBezTo>
                  <a:pt x="13515" y="13223"/>
                  <a:pt x="13515" y="13214"/>
                  <a:pt x="13525" y="13206"/>
                </a:cubicBezTo>
                <a:cubicBezTo>
                  <a:pt x="13427" y="13465"/>
                  <a:pt x="13318" y="13689"/>
                  <a:pt x="13296" y="13822"/>
                </a:cubicBezTo>
                <a:cubicBezTo>
                  <a:pt x="13195" y="14025"/>
                  <a:pt x="13079" y="14281"/>
                  <a:pt x="12996" y="14481"/>
                </a:cubicBezTo>
                <a:cubicBezTo>
                  <a:pt x="13016" y="14462"/>
                  <a:pt x="13044" y="14375"/>
                  <a:pt x="13061" y="14348"/>
                </a:cubicBezTo>
                <a:cubicBezTo>
                  <a:pt x="13044" y="14435"/>
                  <a:pt x="12961" y="14525"/>
                  <a:pt x="12933" y="14614"/>
                </a:cubicBezTo>
                <a:cubicBezTo>
                  <a:pt x="12933" y="14614"/>
                  <a:pt x="12935" y="14614"/>
                  <a:pt x="12935" y="14614"/>
                </a:cubicBezTo>
                <a:cubicBezTo>
                  <a:pt x="12943" y="14614"/>
                  <a:pt x="12953" y="14595"/>
                  <a:pt x="12961" y="14588"/>
                </a:cubicBezTo>
                <a:cubicBezTo>
                  <a:pt x="12950" y="14604"/>
                  <a:pt x="12950" y="14614"/>
                  <a:pt x="12940" y="14621"/>
                </a:cubicBezTo>
                <a:lnTo>
                  <a:pt x="12940" y="14614"/>
                </a:lnTo>
                <a:cubicBezTo>
                  <a:pt x="12519" y="15520"/>
                  <a:pt x="12025" y="16416"/>
                  <a:pt x="11456" y="17244"/>
                </a:cubicBezTo>
                <a:cubicBezTo>
                  <a:pt x="11458" y="17244"/>
                  <a:pt x="11461" y="17244"/>
                  <a:pt x="11463" y="17244"/>
                </a:cubicBezTo>
                <a:cubicBezTo>
                  <a:pt x="11030" y="17855"/>
                  <a:pt x="10566" y="18439"/>
                  <a:pt x="10031" y="18970"/>
                </a:cubicBezTo>
                <a:cubicBezTo>
                  <a:pt x="10021" y="18978"/>
                  <a:pt x="10011" y="18987"/>
                  <a:pt x="10011" y="18987"/>
                </a:cubicBezTo>
                <a:cubicBezTo>
                  <a:pt x="10011" y="18982"/>
                  <a:pt x="10011" y="18980"/>
                  <a:pt x="10014" y="18978"/>
                </a:cubicBezTo>
                <a:cubicBezTo>
                  <a:pt x="9507" y="19506"/>
                  <a:pt x="8937" y="19972"/>
                  <a:pt x="8292" y="20359"/>
                </a:cubicBezTo>
                <a:lnTo>
                  <a:pt x="8282" y="20368"/>
                </a:lnTo>
                <a:cubicBezTo>
                  <a:pt x="8275" y="20378"/>
                  <a:pt x="8264" y="20378"/>
                  <a:pt x="8264" y="20378"/>
                </a:cubicBezTo>
                <a:lnTo>
                  <a:pt x="8275" y="20368"/>
                </a:lnTo>
                <a:cubicBezTo>
                  <a:pt x="8229" y="20393"/>
                  <a:pt x="7975" y="20511"/>
                  <a:pt x="8005" y="20511"/>
                </a:cubicBezTo>
                <a:cubicBezTo>
                  <a:pt x="8007" y="20511"/>
                  <a:pt x="8010" y="20511"/>
                  <a:pt x="8015" y="20511"/>
                </a:cubicBezTo>
                <a:cubicBezTo>
                  <a:pt x="8005" y="20518"/>
                  <a:pt x="7997" y="20528"/>
                  <a:pt x="7987" y="20528"/>
                </a:cubicBezTo>
                <a:cubicBezTo>
                  <a:pt x="7944" y="20571"/>
                  <a:pt x="7889" y="20593"/>
                  <a:pt x="7823" y="20593"/>
                </a:cubicBezTo>
                <a:cubicBezTo>
                  <a:pt x="7349" y="20593"/>
                  <a:pt x="6397" y="19533"/>
                  <a:pt x="6129" y="19263"/>
                </a:cubicBezTo>
                <a:cubicBezTo>
                  <a:pt x="8791" y="17420"/>
                  <a:pt x="10344" y="14392"/>
                  <a:pt x="11620" y="11613"/>
                </a:cubicBezTo>
                <a:cubicBezTo>
                  <a:pt x="11947" y="11656"/>
                  <a:pt x="12219" y="11671"/>
                  <a:pt x="12474" y="11671"/>
                </a:cubicBezTo>
                <a:cubicBezTo>
                  <a:pt x="12991" y="11671"/>
                  <a:pt x="13427" y="11608"/>
                  <a:pt x="14097" y="11600"/>
                </a:cubicBezTo>
                <a:close/>
                <a:moveTo>
                  <a:pt x="12446" y="266"/>
                </a:moveTo>
                <a:cubicBezTo>
                  <a:pt x="12466" y="266"/>
                  <a:pt x="12487" y="266"/>
                  <a:pt x="12507" y="268"/>
                </a:cubicBezTo>
                <a:cubicBezTo>
                  <a:pt x="12530" y="268"/>
                  <a:pt x="12550" y="266"/>
                  <a:pt x="12570" y="266"/>
                </a:cubicBezTo>
                <a:cubicBezTo>
                  <a:pt x="12678" y="266"/>
                  <a:pt x="12759" y="285"/>
                  <a:pt x="12860" y="331"/>
                </a:cubicBezTo>
                <a:cubicBezTo>
                  <a:pt x="12867" y="331"/>
                  <a:pt x="12877" y="338"/>
                  <a:pt x="12867" y="338"/>
                </a:cubicBezTo>
                <a:cubicBezTo>
                  <a:pt x="12875" y="343"/>
                  <a:pt x="12880" y="345"/>
                  <a:pt x="12885" y="348"/>
                </a:cubicBezTo>
                <a:cubicBezTo>
                  <a:pt x="12885" y="350"/>
                  <a:pt x="12885" y="350"/>
                  <a:pt x="12885" y="350"/>
                </a:cubicBezTo>
                <a:cubicBezTo>
                  <a:pt x="12885" y="350"/>
                  <a:pt x="12885" y="350"/>
                  <a:pt x="12885" y="348"/>
                </a:cubicBezTo>
                <a:cubicBezTo>
                  <a:pt x="13180" y="531"/>
                  <a:pt x="13283" y="889"/>
                  <a:pt x="13331" y="1210"/>
                </a:cubicBezTo>
                <a:cubicBezTo>
                  <a:pt x="13329" y="1195"/>
                  <a:pt x="13324" y="1176"/>
                  <a:pt x="13321" y="1154"/>
                </a:cubicBezTo>
                <a:cubicBezTo>
                  <a:pt x="13349" y="1331"/>
                  <a:pt x="13359" y="1413"/>
                  <a:pt x="13376" y="1572"/>
                </a:cubicBezTo>
                <a:cubicBezTo>
                  <a:pt x="12424" y="2004"/>
                  <a:pt x="11473" y="2562"/>
                  <a:pt x="10611" y="3154"/>
                </a:cubicBezTo>
                <a:cubicBezTo>
                  <a:pt x="10616" y="3154"/>
                  <a:pt x="10621" y="3151"/>
                  <a:pt x="10621" y="3151"/>
                </a:cubicBezTo>
                <a:cubicBezTo>
                  <a:pt x="10629" y="3151"/>
                  <a:pt x="10604" y="3166"/>
                  <a:pt x="10604" y="3166"/>
                </a:cubicBezTo>
                <a:cubicBezTo>
                  <a:pt x="10001" y="3579"/>
                  <a:pt x="9429" y="4023"/>
                  <a:pt x="8867" y="4494"/>
                </a:cubicBezTo>
                <a:cubicBezTo>
                  <a:pt x="5484" y="7628"/>
                  <a:pt x="-1284" y="13436"/>
                  <a:pt x="2182" y="18306"/>
                </a:cubicBezTo>
                <a:cubicBezTo>
                  <a:pt x="2764" y="19093"/>
                  <a:pt x="3745" y="19683"/>
                  <a:pt x="4741" y="19683"/>
                </a:cubicBezTo>
                <a:cubicBezTo>
                  <a:pt x="5124" y="19683"/>
                  <a:pt x="5507" y="19596"/>
                  <a:pt x="5872" y="19403"/>
                </a:cubicBezTo>
                <a:cubicBezTo>
                  <a:pt x="5872" y="19403"/>
                  <a:pt x="5880" y="19412"/>
                  <a:pt x="5880" y="19422"/>
                </a:cubicBezTo>
                <a:cubicBezTo>
                  <a:pt x="5640" y="19545"/>
                  <a:pt x="5325" y="19651"/>
                  <a:pt x="5040" y="19688"/>
                </a:cubicBezTo>
                <a:cubicBezTo>
                  <a:pt x="4980" y="19697"/>
                  <a:pt x="4927" y="19707"/>
                  <a:pt x="4937" y="19707"/>
                </a:cubicBezTo>
                <a:cubicBezTo>
                  <a:pt x="4945" y="19707"/>
                  <a:pt x="4980" y="19704"/>
                  <a:pt x="5056" y="19692"/>
                </a:cubicBezTo>
                <a:cubicBezTo>
                  <a:pt x="4990" y="19704"/>
                  <a:pt x="4937" y="19714"/>
                  <a:pt x="4952" y="19714"/>
                </a:cubicBezTo>
                <a:cubicBezTo>
                  <a:pt x="4960" y="19714"/>
                  <a:pt x="4982" y="19712"/>
                  <a:pt x="5030" y="19704"/>
                </a:cubicBezTo>
                <a:cubicBezTo>
                  <a:pt x="5343" y="19661"/>
                  <a:pt x="5630" y="19581"/>
                  <a:pt x="5898" y="19432"/>
                </a:cubicBezTo>
                <a:cubicBezTo>
                  <a:pt x="6351" y="19943"/>
                  <a:pt x="6871" y="20412"/>
                  <a:pt x="7450" y="20777"/>
                </a:cubicBezTo>
                <a:cubicBezTo>
                  <a:pt x="7191" y="20888"/>
                  <a:pt x="6881" y="20982"/>
                  <a:pt x="6601" y="21037"/>
                </a:cubicBezTo>
                <a:cubicBezTo>
                  <a:pt x="6641" y="21028"/>
                  <a:pt x="6669" y="21013"/>
                  <a:pt x="6684" y="21006"/>
                </a:cubicBezTo>
                <a:cubicBezTo>
                  <a:pt x="6563" y="21033"/>
                  <a:pt x="6427" y="21049"/>
                  <a:pt x="6296" y="21069"/>
                </a:cubicBezTo>
                <a:cubicBezTo>
                  <a:pt x="6301" y="21071"/>
                  <a:pt x="6308" y="21071"/>
                  <a:pt x="6316" y="21071"/>
                </a:cubicBezTo>
                <a:cubicBezTo>
                  <a:pt x="6356" y="21071"/>
                  <a:pt x="6414" y="21057"/>
                  <a:pt x="6470" y="21057"/>
                </a:cubicBezTo>
                <a:cubicBezTo>
                  <a:pt x="6480" y="21057"/>
                  <a:pt x="6490" y="21057"/>
                  <a:pt x="6500" y="21059"/>
                </a:cubicBezTo>
                <a:cubicBezTo>
                  <a:pt x="6197" y="21115"/>
                  <a:pt x="5892" y="21141"/>
                  <a:pt x="5590" y="21141"/>
                </a:cubicBezTo>
                <a:cubicBezTo>
                  <a:pt x="4965" y="21141"/>
                  <a:pt x="4347" y="21028"/>
                  <a:pt x="3765" y="20813"/>
                </a:cubicBezTo>
                <a:cubicBezTo>
                  <a:pt x="3773" y="20820"/>
                  <a:pt x="3783" y="20820"/>
                  <a:pt x="3790" y="20830"/>
                </a:cubicBezTo>
                <a:cubicBezTo>
                  <a:pt x="3624" y="20777"/>
                  <a:pt x="3478" y="20697"/>
                  <a:pt x="3321" y="20634"/>
                </a:cubicBezTo>
                <a:cubicBezTo>
                  <a:pt x="3329" y="20639"/>
                  <a:pt x="3331" y="20641"/>
                  <a:pt x="3336" y="20646"/>
                </a:cubicBezTo>
                <a:cubicBezTo>
                  <a:pt x="3309" y="20629"/>
                  <a:pt x="3258" y="20608"/>
                  <a:pt x="3251" y="20608"/>
                </a:cubicBezTo>
                <a:cubicBezTo>
                  <a:pt x="3248" y="20608"/>
                  <a:pt x="3253" y="20612"/>
                  <a:pt x="3273" y="20624"/>
                </a:cubicBezTo>
                <a:cubicBezTo>
                  <a:pt x="2812" y="20441"/>
                  <a:pt x="2323" y="20122"/>
                  <a:pt x="1980" y="19758"/>
                </a:cubicBezTo>
                <a:cubicBezTo>
                  <a:pt x="1980" y="19758"/>
                  <a:pt x="1980" y="19758"/>
                  <a:pt x="1983" y="19758"/>
                </a:cubicBezTo>
                <a:cubicBezTo>
                  <a:pt x="1998" y="19758"/>
                  <a:pt x="1479" y="19277"/>
                  <a:pt x="1360" y="19093"/>
                </a:cubicBezTo>
                <a:cubicBezTo>
                  <a:pt x="1269" y="19023"/>
                  <a:pt x="1194" y="18847"/>
                  <a:pt x="1121" y="18731"/>
                </a:cubicBezTo>
                <a:cubicBezTo>
                  <a:pt x="1133" y="18746"/>
                  <a:pt x="1141" y="18758"/>
                  <a:pt x="1151" y="18772"/>
                </a:cubicBezTo>
                <a:cubicBezTo>
                  <a:pt x="1106" y="18700"/>
                  <a:pt x="1078" y="18647"/>
                  <a:pt x="1027" y="18606"/>
                </a:cubicBezTo>
                <a:cubicBezTo>
                  <a:pt x="-210" y="16563"/>
                  <a:pt x="438" y="14083"/>
                  <a:pt x="1287" y="12045"/>
                </a:cubicBezTo>
                <a:cubicBezTo>
                  <a:pt x="1282" y="12054"/>
                  <a:pt x="1277" y="12062"/>
                  <a:pt x="1275" y="12067"/>
                </a:cubicBezTo>
                <a:cubicBezTo>
                  <a:pt x="1885" y="10514"/>
                  <a:pt x="2842" y="9145"/>
                  <a:pt x="3810" y="7788"/>
                </a:cubicBezTo>
                <a:cubicBezTo>
                  <a:pt x="3800" y="7795"/>
                  <a:pt x="3790" y="7804"/>
                  <a:pt x="3790" y="7804"/>
                </a:cubicBezTo>
                <a:cubicBezTo>
                  <a:pt x="3800" y="7795"/>
                  <a:pt x="3800" y="7788"/>
                  <a:pt x="3810" y="7776"/>
                </a:cubicBezTo>
                <a:cubicBezTo>
                  <a:pt x="4143" y="7309"/>
                  <a:pt x="4597" y="6795"/>
                  <a:pt x="4955" y="6324"/>
                </a:cubicBezTo>
                <a:cubicBezTo>
                  <a:pt x="4577" y="6725"/>
                  <a:pt x="4254" y="7191"/>
                  <a:pt x="3894" y="7599"/>
                </a:cubicBezTo>
                <a:cubicBezTo>
                  <a:pt x="3914" y="7575"/>
                  <a:pt x="3936" y="7541"/>
                  <a:pt x="3929" y="7541"/>
                </a:cubicBezTo>
                <a:cubicBezTo>
                  <a:pt x="3926" y="7541"/>
                  <a:pt x="3919" y="7549"/>
                  <a:pt x="3901" y="7563"/>
                </a:cubicBezTo>
                <a:cubicBezTo>
                  <a:pt x="3957" y="7476"/>
                  <a:pt x="4088" y="7379"/>
                  <a:pt x="4133" y="7264"/>
                </a:cubicBezTo>
                <a:cubicBezTo>
                  <a:pt x="4128" y="7266"/>
                  <a:pt x="4125" y="7271"/>
                  <a:pt x="4123" y="7276"/>
                </a:cubicBezTo>
                <a:cubicBezTo>
                  <a:pt x="4499" y="6764"/>
                  <a:pt x="4925" y="6281"/>
                  <a:pt x="5318" y="5803"/>
                </a:cubicBezTo>
                <a:cubicBezTo>
                  <a:pt x="5298" y="5810"/>
                  <a:pt x="5298" y="5810"/>
                  <a:pt x="5288" y="5822"/>
                </a:cubicBezTo>
                <a:cubicBezTo>
                  <a:pt x="5381" y="5704"/>
                  <a:pt x="5686" y="5404"/>
                  <a:pt x="5686" y="5361"/>
                </a:cubicBezTo>
                <a:cubicBezTo>
                  <a:pt x="5696" y="5351"/>
                  <a:pt x="5706" y="5344"/>
                  <a:pt x="5714" y="5332"/>
                </a:cubicBezTo>
                <a:cubicBezTo>
                  <a:pt x="5714" y="5334"/>
                  <a:pt x="5714" y="5334"/>
                  <a:pt x="5716" y="5334"/>
                </a:cubicBezTo>
                <a:cubicBezTo>
                  <a:pt x="5724" y="5334"/>
                  <a:pt x="5779" y="5252"/>
                  <a:pt x="5794" y="5252"/>
                </a:cubicBezTo>
                <a:cubicBezTo>
                  <a:pt x="5794" y="5252"/>
                  <a:pt x="5794" y="5252"/>
                  <a:pt x="5797" y="5255"/>
                </a:cubicBezTo>
                <a:cubicBezTo>
                  <a:pt x="6213" y="4793"/>
                  <a:pt x="6712" y="4245"/>
                  <a:pt x="7173" y="3890"/>
                </a:cubicBezTo>
                <a:cubicBezTo>
                  <a:pt x="8690" y="2584"/>
                  <a:pt x="10147" y="988"/>
                  <a:pt x="12126" y="319"/>
                </a:cubicBezTo>
                <a:cubicBezTo>
                  <a:pt x="12232" y="292"/>
                  <a:pt x="12346" y="266"/>
                  <a:pt x="12446" y="266"/>
                </a:cubicBezTo>
                <a:close/>
                <a:moveTo>
                  <a:pt x="18287" y="5450"/>
                </a:moveTo>
                <a:cubicBezTo>
                  <a:pt x="18287" y="5503"/>
                  <a:pt x="18274" y="5544"/>
                  <a:pt x="18274" y="5609"/>
                </a:cubicBezTo>
                <a:cubicBezTo>
                  <a:pt x="18257" y="5839"/>
                  <a:pt x="18219" y="6034"/>
                  <a:pt x="18211" y="6271"/>
                </a:cubicBezTo>
                <a:lnTo>
                  <a:pt x="18194" y="6271"/>
                </a:lnTo>
                <a:cubicBezTo>
                  <a:pt x="18194" y="6317"/>
                  <a:pt x="18183" y="6360"/>
                  <a:pt x="18194" y="6370"/>
                </a:cubicBezTo>
                <a:lnTo>
                  <a:pt x="18194" y="6377"/>
                </a:lnTo>
                <a:cubicBezTo>
                  <a:pt x="17785" y="9123"/>
                  <a:pt x="16953" y="11895"/>
                  <a:pt x="15955" y="14534"/>
                </a:cubicBezTo>
                <a:cubicBezTo>
                  <a:pt x="15411" y="15933"/>
                  <a:pt x="14697" y="17307"/>
                  <a:pt x="13828" y="18572"/>
                </a:cubicBezTo>
                <a:cubicBezTo>
                  <a:pt x="13848" y="18553"/>
                  <a:pt x="13848" y="18553"/>
                  <a:pt x="13865" y="18545"/>
                </a:cubicBezTo>
                <a:cubicBezTo>
                  <a:pt x="13099" y="19615"/>
                  <a:pt x="12202" y="20750"/>
                  <a:pt x="10863" y="21156"/>
                </a:cubicBezTo>
                <a:lnTo>
                  <a:pt x="10871" y="21156"/>
                </a:lnTo>
                <a:cubicBezTo>
                  <a:pt x="10863" y="21165"/>
                  <a:pt x="10853" y="21165"/>
                  <a:pt x="10853" y="21165"/>
                </a:cubicBezTo>
                <a:cubicBezTo>
                  <a:pt x="10843" y="21165"/>
                  <a:pt x="10833" y="21175"/>
                  <a:pt x="10833" y="21175"/>
                </a:cubicBezTo>
                <a:cubicBezTo>
                  <a:pt x="10578" y="21250"/>
                  <a:pt x="10284" y="21288"/>
                  <a:pt x="9974" y="21288"/>
                </a:cubicBezTo>
                <a:cubicBezTo>
                  <a:pt x="9381" y="21288"/>
                  <a:pt x="8738" y="21151"/>
                  <a:pt x="8227" y="20883"/>
                </a:cubicBezTo>
                <a:cubicBezTo>
                  <a:pt x="11665" y="18917"/>
                  <a:pt x="13460" y="15136"/>
                  <a:pt x="14549" y="11576"/>
                </a:cubicBezTo>
                <a:cubicBezTo>
                  <a:pt x="14574" y="11579"/>
                  <a:pt x="14599" y="11579"/>
                  <a:pt x="14622" y="11579"/>
                </a:cubicBezTo>
                <a:cubicBezTo>
                  <a:pt x="14715" y="11579"/>
                  <a:pt x="14793" y="11567"/>
                  <a:pt x="14881" y="11559"/>
                </a:cubicBezTo>
                <a:lnTo>
                  <a:pt x="14856" y="11547"/>
                </a:lnTo>
                <a:cubicBezTo>
                  <a:pt x="15058" y="11514"/>
                  <a:pt x="15224" y="11514"/>
                  <a:pt x="15428" y="11487"/>
                </a:cubicBezTo>
                <a:cubicBezTo>
                  <a:pt x="15401" y="11487"/>
                  <a:pt x="15373" y="11477"/>
                  <a:pt x="15355" y="11477"/>
                </a:cubicBezTo>
                <a:cubicBezTo>
                  <a:pt x="15391" y="11424"/>
                  <a:pt x="15733" y="11424"/>
                  <a:pt x="15882" y="11400"/>
                </a:cubicBezTo>
                <a:cubicBezTo>
                  <a:pt x="15817" y="11381"/>
                  <a:pt x="15733" y="11381"/>
                  <a:pt x="15660" y="11371"/>
                </a:cubicBezTo>
                <a:cubicBezTo>
                  <a:pt x="15688" y="11364"/>
                  <a:pt x="15706" y="11364"/>
                  <a:pt x="15733" y="11364"/>
                </a:cubicBezTo>
                <a:cubicBezTo>
                  <a:pt x="15633" y="11347"/>
                  <a:pt x="15577" y="11311"/>
                  <a:pt x="15640" y="11301"/>
                </a:cubicBezTo>
                <a:cubicBezTo>
                  <a:pt x="15585" y="11294"/>
                  <a:pt x="15633" y="11274"/>
                  <a:pt x="15612" y="11265"/>
                </a:cubicBezTo>
                <a:cubicBezTo>
                  <a:pt x="15696" y="11258"/>
                  <a:pt x="15862" y="11241"/>
                  <a:pt x="15882" y="11212"/>
                </a:cubicBezTo>
                <a:cubicBezTo>
                  <a:pt x="15670" y="11246"/>
                  <a:pt x="15461" y="11260"/>
                  <a:pt x="15252" y="11260"/>
                </a:cubicBezTo>
                <a:cubicBezTo>
                  <a:pt x="15055" y="11260"/>
                  <a:pt x="14856" y="11248"/>
                  <a:pt x="14652" y="11221"/>
                </a:cubicBezTo>
                <a:cubicBezTo>
                  <a:pt x="15078" y="9707"/>
                  <a:pt x="15363" y="8176"/>
                  <a:pt x="15446" y="6619"/>
                </a:cubicBezTo>
                <a:cubicBezTo>
                  <a:pt x="16361" y="6175"/>
                  <a:pt x="17314" y="5757"/>
                  <a:pt x="18287" y="5450"/>
                </a:cubicBezTo>
                <a:close/>
                <a:moveTo>
                  <a:pt x="12560" y="0"/>
                </a:moveTo>
                <a:cubicBezTo>
                  <a:pt x="11957" y="0"/>
                  <a:pt x="11214" y="345"/>
                  <a:pt x="10591" y="732"/>
                </a:cubicBezTo>
                <a:cubicBezTo>
                  <a:pt x="10629" y="708"/>
                  <a:pt x="10667" y="681"/>
                  <a:pt x="10705" y="659"/>
                </a:cubicBezTo>
                <a:cubicBezTo>
                  <a:pt x="10664" y="681"/>
                  <a:pt x="10626" y="705"/>
                  <a:pt x="10589" y="727"/>
                </a:cubicBezTo>
                <a:cubicBezTo>
                  <a:pt x="10576" y="737"/>
                  <a:pt x="10566" y="746"/>
                  <a:pt x="10553" y="756"/>
                </a:cubicBezTo>
                <a:cubicBezTo>
                  <a:pt x="10394" y="855"/>
                  <a:pt x="10243" y="956"/>
                  <a:pt x="10105" y="1058"/>
                </a:cubicBezTo>
                <a:cubicBezTo>
                  <a:pt x="10210" y="976"/>
                  <a:pt x="10311" y="906"/>
                  <a:pt x="10415" y="836"/>
                </a:cubicBezTo>
                <a:cubicBezTo>
                  <a:pt x="8877" y="1801"/>
                  <a:pt x="7554" y="3117"/>
                  <a:pt x="6250" y="4351"/>
                </a:cubicBezTo>
                <a:cubicBezTo>
                  <a:pt x="6518" y="4122"/>
                  <a:pt x="6777" y="3827"/>
                  <a:pt x="7072" y="3625"/>
                </a:cubicBezTo>
                <a:cubicBezTo>
                  <a:pt x="6916" y="3837"/>
                  <a:pt x="6629" y="4004"/>
                  <a:pt x="6500" y="4228"/>
                </a:cubicBezTo>
                <a:cubicBezTo>
                  <a:pt x="5285" y="5460"/>
                  <a:pt x="4158" y="6795"/>
                  <a:pt x="3122" y="8174"/>
                </a:cubicBezTo>
                <a:cubicBezTo>
                  <a:pt x="3130" y="8159"/>
                  <a:pt x="3132" y="8150"/>
                  <a:pt x="3130" y="8150"/>
                </a:cubicBezTo>
                <a:cubicBezTo>
                  <a:pt x="3127" y="8150"/>
                  <a:pt x="3117" y="8157"/>
                  <a:pt x="3100" y="8176"/>
                </a:cubicBezTo>
                <a:lnTo>
                  <a:pt x="3089" y="8167"/>
                </a:lnTo>
                <a:cubicBezTo>
                  <a:pt x="3180" y="8034"/>
                  <a:pt x="3246" y="7947"/>
                  <a:pt x="3329" y="7812"/>
                </a:cubicBezTo>
                <a:cubicBezTo>
                  <a:pt x="1305" y="10709"/>
                  <a:pt x="-913" y="14534"/>
                  <a:pt x="390" y="18094"/>
                </a:cubicBezTo>
                <a:cubicBezTo>
                  <a:pt x="1111" y="19890"/>
                  <a:pt x="2933" y="21255"/>
                  <a:pt x="4919" y="21503"/>
                </a:cubicBezTo>
                <a:cubicBezTo>
                  <a:pt x="5156" y="21532"/>
                  <a:pt x="5398" y="21547"/>
                  <a:pt x="5643" y="21547"/>
                </a:cubicBezTo>
                <a:cubicBezTo>
                  <a:pt x="6124" y="21547"/>
                  <a:pt x="6608" y="21487"/>
                  <a:pt x="7062" y="21351"/>
                </a:cubicBezTo>
                <a:cubicBezTo>
                  <a:pt x="7518" y="21221"/>
                  <a:pt x="7685" y="21103"/>
                  <a:pt x="7894" y="21103"/>
                </a:cubicBezTo>
                <a:cubicBezTo>
                  <a:pt x="8050" y="21103"/>
                  <a:pt x="8229" y="21168"/>
                  <a:pt x="8569" y="21344"/>
                </a:cubicBezTo>
                <a:cubicBezTo>
                  <a:pt x="8968" y="21537"/>
                  <a:pt x="9447" y="21590"/>
                  <a:pt x="9910" y="21600"/>
                </a:cubicBezTo>
                <a:cubicBezTo>
                  <a:pt x="13550" y="21590"/>
                  <a:pt x="15290" y="17005"/>
                  <a:pt x="16492" y="14303"/>
                </a:cubicBezTo>
                <a:cubicBezTo>
                  <a:pt x="16492" y="14303"/>
                  <a:pt x="16482" y="14303"/>
                  <a:pt x="16492" y="14295"/>
                </a:cubicBezTo>
                <a:cubicBezTo>
                  <a:pt x="16487" y="14298"/>
                  <a:pt x="16485" y="14300"/>
                  <a:pt x="16485" y="14300"/>
                </a:cubicBezTo>
                <a:cubicBezTo>
                  <a:pt x="16479" y="14300"/>
                  <a:pt x="16492" y="14283"/>
                  <a:pt x="16492" y="14276"/>
                </a:cubicBezTo>
                <a:lnTo>
                  <a:pt x="16492" y="14286"/>
                </a:lnTo>
                <a:cubicBezTo>
                  <a:pt x="16759" y="13655"/>
                  <a:pt x="16981" y="13037"/>
                  <a:pt x="17185" y="12390"/>
                </a:cubicBezTo>
                <a:lnTo>
                  <a:pt x="17165" y="12417"/>
                </a:lnTo>
                <a:cubicBezTo>
                  <a:pt x="17213" y="12274"/>
                  <a:pt x="17286" y="12062"/>
                  <a:pt x="17306" y="11939"/>
                </a:cubicBezTo>
                <a:cubicBezTo>
                  <a:pt x="17301" y="11943"/>
                  <a:pt x="17299" y="11943"/>
                  <a:pt x="17299" y="11943"/>
                </a:cubicBezTo>
                <a:cubicBezTo>
                  <a:pt x="17294" y="11943"/>
                  <a:pt x="17306" y="11919"/>
                  <a:pt x="17306" y="11919"/>
                </a:cubicBezTo>
                <a:cubicBezTo>
                  <a:pt x="17321" y="11827"/>
                  <a:pt x="17405" y="11680"/>
                  <a:pt x="17400" y="11617"/>
                </a:cubicBezTo>
                <a:cubicBezTo>
                  <a:pt x="17402" y="11610"/>
                  <a:pt x="17407" y="11600"/>
                  <a:pt x="17407" y="11600"/>
                </a:cubicBezTo>
                <a:cubicBezTo>
                  <a:pt x="17452" y="11470"/>
                  <a:pt x="17473" y="11328"/>
                  <a:pt x="17490" y="11241"/>
                </a:cubicBezTo>
                <a:cubicBezTo>
                  <a:pt x="17480" y="11142"/>
                  <a:pt x="17591" y="10903"/>
                  <a:pt x="17591" y="10796"/>
                </a:cubicBezTo>
                <a:cubicBezTo>
                  <a:pt x="17606" y="10758"/>
                  <a:pt x="17631" y="10668"/>
                  <a:pt x="17624" y="10668"/>
                </a:cubicBezTo>
                <a:cubicBezTo>
                  <a:pt x="17624" y="10668"/>
                  <a:pt x="17624" y="10668"/>
                  <a:pt x="17624" y="10668"/>
                </a:cubicBezTo>
                <a:cubicBezTo>
                  <a:pt x="17626" y="10664"/>
                  <a:pt x="17629" y="10659"/>
                  <a:pt x="17629" y="10656"/>
                </a:cubicBezTo>
                <a:cubicBezTo>
                  <a:pt x="18083" y="8891"/>
                  <a:pt x="18645" y="7131"/>
                  <a:pt x="18718" y="5279"/>
                </a:cubicBezTo>
                <a:cubicBezTo>
                  <a:pt x="19106" y="5139"/>
                  <a:pt x="19542" y="4989"/>
                  <a:pt x="19930" y="4837"/>
                </a:cubicBezTo>
                <a:cubicBezTo>
                  <a:pt x="20316" y="4682"/>
                  <a:pt x="20152" y="4136"/>
                  <a:pt x="19782" y="4136"/>
                </a:cubicBezTo>
                <a:cubicBezTo>
                  <a:pt x="19751" y="4136"/>
                  <a:pt x="19721" y="4139"/>
                  <a:pt x="19691" y="4146"/>
                </a:cubicBezTo>
                <a:cubicBezTo>
                  <a:pt x="19404" y="4209"/>
                  <a:pt x="19008" y="4322"/>
                  <a:pt x="18738" y="4405"/>
                </a:cubicBezTo>
                <a:cubicBezTo>
                  <a:pt x="18710" y="3289"/>
                  <a:pt x="18582" y="1951"/>
                  <a:pt x="17591" y="1200"/>
                </a:cubicBezTo>
                <a:cubicBezTo>
                  <a:pt x="17185" y="908"/>
                  <a:pt x="16711" y="802"/>
                  <a:pt x="16225" y="802"/>
                </a:cubicBezTo>
                <a:cubicBezTo>
                  <a:pt x="15665" y="802"/>
                  <a:pt x="15088" y="942"/>
                  <a:pt x="14579" y="1099"/>
                </a:cubicBezTo>
                <a:cubicBezTo>
                  <a:pt x="14586" y="1094"/>
                  <a:pt x="14594" y="1089"/>
                  <a:pt x="14604" y="1082"/>
                </a:cubicBezTo>
                <a:cubicBezTo>
                  <a:pt x="14281" y="1188"/>
                  <a:pt x="13986" y="1287"/>
                  <a:pt x="13699" y="1420"/>
                </a:cubicBezTo>
                <a:cubicBezTo>
                  <a:pt x="13651" y="365"/>
                  <a:pt x="13177" y="0"/>
                  <a:pt x="12560" y="0"/>
                </a:cubicBezTo>
                <a:close/>
              </a:path>
            </a:pathLst>
          </a:custGeom>
          <a:solidFill>
            <a:srgbClr val="E1464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Google Shape;14;p2"/>
          <p:cNvSpPr/>
          <p:nvPr/>
        </p:nvSpPr>
        <p:spPr>
          <a:xfrm>
            <a:off x="1751479" y="5835408"/>
            <a:ext cx="374966" cy="618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4977" y="0"/>
                </a:moveTo>
                <a:cubicBezTo>
                  <a:pt x="4860" y="0"/>
                  <a:pt x="4760" y="51"/>
                  <a:pt x="4729" y="116"/>
                </a:cubicBezTo>
                <a:lnTo>
                  <a:pt x="6" y="12307"/>
                </a:lnTo>
                <a:cubicBezTo>
                  <a:pt x="-28" y="12402"/>
                  <a:pt x="87" y="12493"/>
                  <a:pt x="254" y="12493"/>
                </a:cubicBezTo>
                <a:lnTo>
                  <a:pt x="8794" y="12493"/>
                </a:lnTo>
                <a:cubicBezTo>
                  <a:pt x="8961" y="12493"/>
                  <a:pt x="9085" y="12590"/>
                  <a:pt x="9042" y="12686"/>
                </a:cubicBezTo>
                <a:lnTo>
                  <a:pt x="5413" y="21410"/>
                </a:lnTo>
                <a:cubicBezTo>
                  <a:pt x="5370" y="21519"/>
                  <a:pt x="5519" y="21600"/>
                  <a:pt x="5671" y="21600"/>
                </a:cubicBezTo>
                <a:cubicBezTo>
                  <a:pt x="5745" y="21600"/>
                  <a:pt x="5820" y="21581"/>
                  <a:pt x="5872" y="21537"/>
                </a:cubicBezTo>
                <a:lnTo>
                  <a:pt x="21457" y="8109"/>
                </a:lnTo>
                <a:cubicBezTo>
                  <a:pt x="21572" y="8007"/>
                  <a:pt x="21457" y="7866"/>
                  <a:pt x="21249" y="7866"/>
                </a:cubicBezTo>
                <a:lnTo>
                  <a:pt x="10104" y="7866"/>
                </a:lnTo>
                <a:cubicBezTo>
                  <a:pt x="9899" y="7866"/>
                  <a:pt x="9781" y="7725"/>
                  <a:pt x="9899" y="7623"/>
                </a:cubicBezTo>
                <a:lnTo>
                  <a:pt x="18232" y="242"/>
                </a:lnTo>
                <a:cubicBezTo>
                  <a:pt x="18350" y="136"/>
                  <a:pt x="18225" y="0"/>
                  <a:pt x="18027" y="0"/>
                </a:cubicBezTo>
                <a:close/>
              </a:path>
            </a:pathLst>
          </a:custGeom>
          <a:solidFill>
            <a:srgbClr val="E1464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" name="Google Shape;15;p2"/>
          <p:cNvSpPr/>
          <p:nvPr/>
        </p:nvSpPr>
        <p:spPr>
          <a:xfrm rot="5400000">
            <a:off x="2761719" y="196429"/>
            <a:ext cx="649956" cy="10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59" y="0"/>
                </a:moveTo>
                <a:cubicBezTo>
                  <a:pt x="10745" y="0"/>
                  <a:pt x="10732" y="1"/>
                  <a:pt x="10715" y="1"/>
                </a:cubicBezTo>
                <a:cubicBezTo>
                  <a:pt x="9159" y="17"/>
                  <a:pt x="7883" y="879"/>
                  <a:pt x="7960" y="1857"/>
                </a:cubicBezTo>
                <a:cubicBezTo>
                  <a:pt x="8002" y="2402"/>
                  <a:pt x="8445" y="2883"/>
                  <a:pt x="9099" y="3182"/>
                </a:cubicBezTo>
                <a:cubicBezTo>
                  <a:pt x="9372" y="3311"/>
                  <a:pt x="9516" y="3521"/>
                  <a:pt x="9516" y="3735"/>
                </a:cubicBezTo>
                <a:cubicBezTo>
                  <a:pt x="9516" y="3878"/>
                  <a:pt x="9331" y="3996"/>
                  <a:pt x="9099" y="3996"/>
                </a:cubicBezTo>
                <a:lnTo>
                  <a:pt x="3477" y="3996"/>
                </a:lnTo>
                <a:cubicBezTo>
                  <a:pt x="3419" y="3996"/>
                  <a:pt x="3368" y="4006"/>
                  <a:pt x="3317" y="4016"/>
                </a:cubicBezTo>
                <a:lnTo>
                  <a:pt x="0" y="4016"/>
                </a:lnTo>
                <a:lnTo>
                  <a:pt x="0" y="9841"/>
                </a:lnTo>
                <a:cubicBezTo>
                  <a:pt x="67" y="9937"/>
                  <a:pt x="211" y="10002"/>
                  <a:pt x="380" y="10002"/>
                </a:cubicBezTo>
                <a:cubicBezTo>
                  <a:pt x="721" y="10002"/>
                  <a:pt x="1055" y="9911"/>
                  <a:pt x="1259" y="9740"/>
                </a:cubicBezTo>
                <a:cubicBezTo>
                  <a:pt x="1742" y="9323"/>
                  <a:pt x="2507" y="9049"/>
                  <a:pt x="3375" y="9023"/>
                </a:cubicBezTo>
                <a:cubicBezTo>
                  <a:pt x="3419" y="9022"/>
                  <a:pt x="3463" y="9020"/>
                  <a:pt x="3507" y="9020"/>
                </a:cubicBezTo>
                <a:cubicBezTo>
                  <a:pt x="5010" y="9020"/>
                  <a:pt x="6302" y="9805"/>
                  <a:pt x="6318" y="10756"/>
                </a:cubicBezTo>
                <a:cubicBezTo>
                  <a:pt x="6343" y="11744"/>
                  <a:pt x="5075" y="12546"/>
                  <a:pt x="3511" y="12546"/>
                </a:cubicBezTo>
                <a:cubicBezTo>
                  <a:pt x="2625" y="12546"/>
                  <a:pt x="1828" y="12285"/>
                  <a:pt x="1317" y="11878"/>
                </a:cubicBezTo>
                <a:cubicBezTo>
                  <a:pt x="1113" y="11724"/>
                  <a:pt x="823" y="11616"/>
                  <a:pt x="501" y="11616"/>
                </a:cubicBezTo>
                <a:lnTo>
                  <a:pt x="380" y="11616"/>
                </a:lnTo>
                <a:cubicBezTo>
                  <a:pt x="211" y="11616"/>
                  <a:pt x="67" y="11686"/>
                  <a:pt x="0" y="11776"/>
                </a:cubicBezTo>
                <a:lnTo>
                  <a:pt x="0" y="17601"/>
                </a:lnTo>
                <a:lnTo>
                  <a:pt x="9099" y="17601"/>
                </a:lnTo>
                <a:cubicBezTo>
                  <a:pt x="9331" y="17601"/>
                  <a:pt x="9516" y="17718"/>
                  <a:pt x="9516" y="17864"/>
                </a:cubicBezTo>
                <a:lnTo>
                  <a:pt x="9516" y="17942"/>
                </a:lnTo>
                <a:cubicBezTo>
                  <a:pt x="9516" y="18141"/>
                  <a:pt x="9354" y="18327"/>
                  <a:pt x="9099" y="18451"/>
                </a:cubicBezTo>
                <a:cubicBezTo>
                  <a:pt x="8454" y="18777"/>
                  <a:pt x="8037" y="19275"/>
                  <a:pt x="8037" y="19835"/>
                </a:cubicBezTo>
                <a:cubicBezTo>
                  <a:pt x="8037" y="20810"/>
                  <a:pt x="9296" y="21600"/>
                  <a:pt x="10836" y="21600"/>
                </a:cubicBezTo>
                <a:cubicBezTo>
                  <a:pt x="10852" y="21600"/>
                  <a:pt x="10868" y="21600"/>
                  <a:pt x="10885" y="21600"/>
                </a:cubicBezTo>
                <a:cubicBezTo>
                  <a:pt x="12450" y="21585"/>
                  <a:pt x="13726" y="20724"/>
                  <a:pt x="13649" y="19746"/>
                </a:cubicBezTo>
                <a:cubicBezTo>
                  <a:pt x="13608" y="19201"/>
                  <a:pt x="13165" y="18720"/>
                  <a:pt x="12511" y="18413"/>
                </a:cubicBezTo>
                <a:cubicBezTo>
                  <a:pt x="12239" y="18291"/>
                  <a:pt x="12086" y="18077"/>
                  <a:pt x="12086" y="17864"/>
                </a:cubicBezTo>
                <a:cubicBezTo>
                  <a:pt x="12086" y="17718"/>
                  <a:pt x="12272" y="17601"/>
                  <a:pt x="12501" y="17601"/>
                </a:cubicBezTo>
                <a:lnTo>
                  <a:pt x="21600" y="17601"/>
                </a:lnTo>
                <a:lnTo>
                  <a:pt x="21600" y="11814"/>
                </a:lnTo>
                <a:cubicBezTo>
                  <a:pt x="21558" y="11702"/>
                  <a:pt x="21405" y="11616"/>
                  <a:pt x="21210" y="11616"/>
                </a:cubicBezTo>
                <a:cubicBezTo>
                  <a:pt x="20869" y="11616"/>
                  <a:pt x="20538" y="11708"/>
                  <a:pt x="20334" y="11884"/>
                </a:cubicBezTo>
                <a:cubicBezTo>
                  <a:pt x="19849" y="12296"/>
                  <a:pt x="19084" y="12574"/>
                  <a:pt x="18216" y="12600"/>
                </a:cubicBezTo>
                <a:cubicBezTo>
                  <a:pt x="18172" y="12602"/>
                  <a:pt x="18128" y="12603"/>
                  <a:pt x="18086" y="12603"/>
                </a:cubicBezTo>
                <a:cubicBezTo>
                  <a:pt x="16583" y="12603"/>
                  <a:pt x="15291" y="11819"/>
                  <a:pt x="15273" y="10863"/>
                </a:cubicBezTo>
                <a:cubicBezTo>
                  <a:pt x="15250" y="9879"/>
                  <a:pt x="16516" y="9071"/>
                  <a:pt x="18079" y="9071"/>
                </a:cubicBezTo>
                <a:cubicBezTo>
                  <a:pt x="18965" y="9071"/>
                  <a:pt x="19763" y="9334"/>
                  <a:pt x="20273" y="9740"/>
                </a:cubicBezTo>
                <a:cubicBezTo>
                  <a:pt x="20477" y="9901"/>
                  <a:pt x="20767" y="10002"/>
                  <a:pt x="21090" y="10002"/>
                </a:cubicBezTo>
                <a:lnTo>
                  <a:pt x="21210" y="10002"/>
                </a:lnTo>
                <a:cubicBezTo>
                  <a:pt x="21405" y="10002"/>
                  <a:pt x="21558" y="9915"/>
                  <a:pt x="21600" y="9809"/>
                </a:cubicBezTo>
                <a:lnTo>
                  <a:pt x="21600" y="4016"/>
                </a:lnTo>
                <a:lnTo>
                  <a:pt x="18283" y="4016"/>
                </a:lnTo>
                <a:cubicBezTo>
                  <a:pt x="18242" y="4006"/>
                  <a:pt x="18181" y="3996"/>
                  <a:pt x="18130" y="3996"/>
                </a:cubicBezTo>
                <a:lnTo>
                  <a:pt x="12501" y="3996"/>
                </a:lnTo>
                <a:cubicBezTo>
                  <a:pt x="12272" y="3996"/>
                  <a:pt x="12086" y="3878"/>
                  <a:pt x="12086" y="3735"/>
                </a:cubicBezTo>
                <a:lnTo>
                  <a:pt x="12086" y="3659"/>
                </a:lnTo>
                <a:cubicBezTo>
                  <a:pt x="12086" y="3456"/>
                  <a:pt x="12255" y="3274"/>
                  <a:pt x="12501" y="3150"/>
                </a:cubicBezTo>
                <a:cubicBezTo>
                  <a:pt x="13148" y="2825"/>
                  <a:pt x="13566" y="2328"/>
                  <a:pt x="13566" y="1766"/>
                </a:cubicBezTo>
                <a:cubicBezTo>
                  <a:pt x="13566" y="792"/>
                  <a:pt x="12313" y="0"/>
                  <a:pt x="10759" y="0"/>
                </a:cubicBezTo>
                <a:close/>
              </a:path>
            </a:pathLst>
          </a:custGeom>
          <a:solidFill>
            <a:srgbClr val="8C95C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09" name="Google Shape;16;p2"/>
          <p:cNvGrpSpPr/>
          <p:nvPr/>
        </p:nvGrpSpPr>
        <p:grpSpPr>
          <a:xfrm>
            <a:off x="-302281" y="5902659"/>
            <a:ext cx="1715040" cy="1391755"/>
            <a:chOff x="0" y="-7"/>
            <a:chExt cx="1715039" cy="1391753"/>
          </a:xfrm>
        </p:grpSpPr>
        <p:sp>
          <p:nvSpPr>
            <p:cNvPr id="99" name="Google Shape;17;p2"/>
            <p:cNvSpPr/>
            <p:nvPr/>
          </p:nvSpPr>
          <p:spPr>
            <a:xfrm rot="19094663">
              <a:off x="-109023" y="581905"/>
              <a:ext cx="1645267" cy="300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" name="Google Shape;18;p2"/>
            <p:cNvSpPr/>
            <p:nvPr/>
          </p:nvSpPr>
          <p:spPr>
            <a:xfrm rot="19094663">
              <a:off x="1143819" y="118434"/>
              <a:ext cx="452841" cy="25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" name="Google Shape;19;p2"/>
            <p:cNvSpPr/>
            <p:nvPr/>
          </p:nvSpPr>
          <p:spPr>
            <a:xfrm rot="19094663">
              <a:off x="248998" y="365844"/>
              <a:ext cx="236851" cy="470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" name="Google Shape;20;p2"/>
            <p:cNvSpPr/>
            <p:nvPr/>
          </p:nvSpPr>
          <p:spPr>
            <a:xfrm rot="19094663">
              <a:off x="1001251" y="548842"/>
              <a:ext cx="334538" cy="41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" name="Google Shape;21;p2"/>
            <p:cNvSpPr/>
            <p:nvPr/>
          </p:nvSpPr>
          <p:spPr>
            <a:xfrm rot="19094663">
              <a:off x="487165" y="775834"/>
              <a:ext cx="154645" cy="43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" name="Google Shape;22;p2"/>
            <p:cNvSpPr/>
            <p:nvPr/>
          </p:nvSpPr>
          <p:spPr>
            <a:xfrm rot="19094663">
              <a:off x="1191133" y="356823"/>
              <a:ext cx="461101" cy="36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" name="Google Shape;23;p2"/>
            <p:cNvSpPr/>
            <p:nvPr/>
          </p:nvSpPr>
          <p:spPr>
            <a:xfrm rot="19094663">
              <a:off x="670777" y="186975"/>
              <a:ext cx="345586" cy="49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" name="Google Shape;24;p2"/>
            <p:cNvSpPr/>
            <p:nvPr/>
          </p:nvSpPr>
          <p:spPr>
            <a:xfrm rot="19094663">
              <a:off x="917809" y="116472"/>
              <a:ext cx="273474" cy="4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7" name="Google Shape;25;p2"/>
            <p:cNvSpPr/>
            <p:nvPr/>
          </p:nvSpPr>
          <p:spPr>
            <a:xfrm rot="19094663">
              <a:off x="475129" y="365412"/>
              <a:ext cx="287464" cy="37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" name="Google Shape;26;p2"/>
            <p:cNvSpPr/>
            <p:nvPr/>
          </p:nvSpPr>
          <p:spPr>
            <a:xfrm rot="19094663">
              <a:off x="722303" y="677503"/>
              <a:ext cx="223559" cy="452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20" name="Google Shape;27;p2"/>
          <p:cNvGrpSpPr/>
          <p:nvPr/>
        </p:nvGrpSpPr>
        <p:grpSpPr>
          <a:xfrm>
            <a:off x="11269809" y="4434139"/>
            <a:ext cx="1588337" cy="2974098"/>
            <a:chOff x="0" y="-16"/>
            <a:chExt cx="1588335" cy="2974097"/>
          </a:xfrm>
        </p:grpSpPr>
        <p:sp>
          <p:nvSpPr>
            <p:cNvPr id="110" name="Google Shape;28;p2"/>
            <p:cNvSpPr/>
            <p:nvPr/>
          </p:nvSpPr>
          <p:spPr>
            <a:xfrm rot="15396918">
              <a:off x="-450281" y="1426870"/>
              <a:ext cx="2584113" cy="471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" name="Google Shape;29;p2"/>
            <p:cNvSpPr/>
            <p:nvPr/>
          </p:nvSpPr>
          <p:spPr>
            <a:xfrm rot="15396918">
              <a:off x="304291" y="192253"/>
              <a:ext cx="711247" cy="399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" name="Google Shape;30;p2"/>
            <p:cNvSpPr/>
            <p:nvPr/>
          </p:nvSpPr>
          <p:spPr>
            <a:xfrm rot="15396918">
              <a:off x="216820" y="1673653"/>
              <a:ext cx="372004" cy="739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" name="Google Shape;31;p2"/>
            <p:cNvSpPr/>
            <p:nvPr/>
          </p:nvSpPr>
          <p:spPr>
            <a:xfrm rot="15396918">
              <a:off x="950115" y="727445"/>
              <a:ext cx="525438" cy="64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" name="Google Shape;32;p2"/>
            <p:cNvSpPr/>
            <p:nvPr/>
          </p:nvSpPr>
          <p:spPr>
            <a:xfrm rot="15396918">
              <a:off x="971128" y="1721571"/>
              <a:ext cx="242891" cy="685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" name="Google Shape;33;p2"/>
            <p:cNvSpPr/>
            <p:nvPr/>
          </p:nvSpPr>
          <p:spPr>
            <a:xfrm rot="15396918">
              <a:off x="741538" y="253808"/>
              <a:ext cx="724223" cy="572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" name="Google Shape;34;p2"/>
            <p:cNvSpPr/>
            <p:nvPr/>
          </p:nvSpPr>
          <p:spPr>
            <a:xfrm rot="15396918">
              <a:off x="255397" y="872707"/>
              <a:ext cx="542789" cy="775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" name="Google Shape;35;p2"/>
            <p:cNvSpPr/>
            <p:nvPr/>
          </p:nvSpPr>
          <p:spPr>
            <a:xfrm rot="15396918">
              <a:off x="334723" y="550786"/>
              <a:ext cx="429527" cy="69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Google Shape;36;p2"/>
            <p:cNvSpPr/>
            <p:nvPr/>
          </p:nvSpPr>
          <p:spPr>
            <a:xfrm rot="15396918">
              <a:off x="297637" y="1365508"/>
              <a:ext cx="451501" cy="58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" name="Google Shape;37;p2"/>
            <p:cNvSpPr/>
            <p:nvPr/>
          </p:nvSpPr>
          <p:spPr>
            <a:xfrm rot="15396918">
              <a:off x="993744" y="1268796"/>
              <a:ext cx="351128" cy="711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21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889767" y="2634302"/>
            <a:ext cx="3230400" cy="703602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lnSpc>
                <a:spcPct val="100000"/>
              </a:lnSpc>
              <a:defRPr b="1" sz="24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1013667" y="3055865"/>
            <a:ext cx="2900802" cy="928003"/>
          </a:xfrm>
          <a:prstGeom prst="rect">
            <a:avLst/>
          </a:prstGeom>
        </p:spPr>
        <p:txBody>
          <a:bodyPr lIns="91423" tIns="91423" rIns="91423" bIns="91423" anchor="ctr"/>
          <a:lstStyle>
            <a:lvl1pPr marL="165100" indent="-19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1266;p13"/>
          <p:cNvSpPr/>
          <p:nvPr/>
        </p:nvSpPr>
        <p:spPr>
          <a:xfrm rot="15307118">
            <a:off x="10086716" y="4822894"/>
            <a:ext cx="4897043" cy="5314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3" h="21600" fill="norm" stroke="1" extrusionOk="0">
                <a:moveTo>
                  <a:pt x="9582" y="0"/>
                </a:moveTo>
                <a:cubicBezTo>
                  <a:pt x="6097" y="0"/>
                  <a:pt x="2721" y="1465"/>
                  <a:pt x="1106" y="4098"/>
                </a:cubicBezTo>
                <a:cubicBezTo>
                  <a:pt x="-427" y="6603"/>
                  <a:pt x="-43" y="9628"/>
                  <a:pt x="355" y="12771"/>
                </a:cubicBezTo>
                <a:cubicBezTo>
                  <a:pt x="714" y="15601"/>
                  <a:pt x="1000" y="17852"/>
                  <a:pt x="2667" y="19563"/>
                </a:cubicBezTo>
                <a:cubicBezTo>
                  <a:pt x="4228" y="21162"/>
                  <a:pt x="6334" y="21600"/>
                  <a:pt x="8177" y="21600"/>
                </a:cubicBezTo>
                <a:cubicBezTo>
                  <a:pt x="10316" y="21600"/>
                  <a:pt x="12101" y="21009"/>
                  <a:pt x="12268" y="20957"/>
                </a:cubicBezTo>
                <a:cubicBezTo>
                  <a:pt x="17037" y="19444"/>
                  <a:pt x="21173" y="14325"/>
                  <a:pt x="20538" y="8949"/>
                </a:cubicBezTo>
                <a:cubicBezTo>
                  <a:pt x="20022" y="4589"/>
                  <a:pt x="16468" y="2198"/>
                  <a:pt x="15852" y="1795"/>
                </a:cubicBezTo>
                <a:cubicBezTo>
                  <a:pt x="13989" y="574"/>
                  <a:pt x="11765" y="0"/>
                  <a:pt x="9582" y="0"/>
                </a:cubicBezTo>
                <a:close/>
              </a:path>
            </a:pathLst>
          </a:custGeom>
          <a:solidFill>
            <a:srgbClr val="AAD5D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11" name="Google Shape;1267;p13"/>
          <p:cNvGrpSpPr/>
          <p:nvPr/>
        </p:nvGrpSpPr>
        <p:grpSpPr>
          <a:xfrm>
            <a:off x="11131220" y="-247313"/>
            <a:ext cx="2158659" cy="2510790"/>
            <a:chOff x="-13" y="17"/>
            <a:chExt cx="2158658" cy="2510789"/>
          </a:xfrm>
        </p:grpSpPr>
        <p:sp>
          <p:nvSpPr>
            <p:cNvPr id="138" name="Google Shape;1268;p13"/>
            <p:cNvSpPr/>
            <p:nvPr/>
          </p:nvSpPr>
          <p:spPr>
            <a:xfrm rot="17605598">
              <a:off x="22389" y="537077"/>
              <a:ext cx="2113853" cy="143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11232" y="770"/>
                  </a:moveTo>
                  <a:cubicBezTo>
                    <a:pt x="11234" y="773"/>
                    <a:pt x="11234" y="773"/>
                    <a:pt x="11236" y="773"/>
                  </a:cubicBezTo>
                  <a:cubicBezTo>
                    <a:pt x="11243" y="773"/>
                    <a:pt x="11249" y="773"/>
                    <a:pt x="11257" y="770"/>
                  </a:cubicBezTo>
                  <a:lnTo>
                    <a:pt x="11247" y="779"/>
                  </a:lnTo>
                  <a:cubicBezTo>
                    <a:pt x="11243" y="776"/>
                    <a:pt x="11238" y="776"/>
                    <a:pt x="11236" y="773"/>
                  </a:cubicBezTo>
                  <a:cubicBezTo>
                    <a:pt x="11234" y="773"/>
                    <a:pt x="11232" y="773"/>
                    <a:pt x="11230" y="773"/>
                  </a:cubicBezTo>
                  <a:lnTo>
                    <a:pt x="11226" y="770"/>
                  </a:lnTo>
                  <a:close/>
                  <a:moveTo>
                    <a:pt x="9732" y="963"/>
                  </a:moveTo>
                  <a:cubicBezTo>
                    <a:pt x="9730" y="963"/>
                    <a:pt x="9726" y="969"/>
                    <a:pt x="9726" y="969"/>
                  </a:cubicBezTo>
                  <a:lnTo>
                    <a:pt x="9734" y="969"/>
                  </a:lnTo>
                  <a:cubicBezTo>
                    <a:pt x="9734" y="966"/>
                    <a:pt x="9732" y="963"/>
                    <a:pt x="9732" y="963"/>
                  </a:cubicBezTo>
                  <a:close/>
                  <a:moveTo>
                    <a:pt x="14294" y="1223"/>
                  </a:moveTo>
                  <a:cubicBezTo>
                    <a:pt x="14298" y="1229"/>
                    <a:pt x="14302" y="1232"/>
                    <a:pt x="14306" y="1235"/>
                  </a:cubicBezTo>
                  <a:cubicBezTo>
                    <a:pt x="14300" y="1235"/>
                    <a:pt x="14294" y="1235"/>
                    <a:pt x="14294" y="1223"/>
                  </a:cubicBezTo>
                  <a:close/>
                  <a:moveTo>
                    <a:pt x="5576" y="2863"/>
                  </a:moveTo>
                  <a:cubicBezTo>
                    <a:pt x="5576" y="2863"/>
                    <a:pt x="5576" y="2863"/>
                    <a:pt x="5576" y="2863"/>
                  </a:cubicBezTo>
                  <a:cubicBezTo>
                    <a:pt x="5578" y="2863"/>
                    <a:pt x="5580" y="2863"/>
                    <a:pt x="5582" y="2863"/>
                  </a:cubicBezTo>
                  <a:close/>
                  <a:moveTo>
                    <a:pt x="4973" y="3325"/>
                  </a:moveTo>
                  <a:cubicBezTo>
                    <a:pt x="4973" y="3325"/>
                    <a:pt x="4975" y="3325"/>
                    <a:pt x="4978" y="3325"/>
                  </a:cubicBezTo>
                  <a:cubicBezTo>
                    <a:pt x="4971" y="3325"/>
                    <a:pt x="4955" y="3340"/>
                    <a:pt x="4955" y="3340"/>
                  </a:cubicBezTo>
                  <a:cubicBezTo>
                    <a:pt x="4961" y="3331"/>
                    <a:pt x="4967" y="3325"/>
                    <a:pt x="4973" y="3325"/>
                  </a:cubicBezTo>
                  <a:close/>
                  <a:moveTo>
                    <a:pt x="2321" y="6185"/>
                  </a:moveTo>
                  <a:cubicBezTo>
                    <a:pt x="2321" y="6191"/>
                    <a:pt x="2317" y="6200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5" y="6197"/>
                    <a:pt x="2319" y="6191"/>
                    <a:pt x="2321" y="6185"/>
                  </a:cubicBezTo>
                  <a:close/>
                  <a:moveTo>
                    <a:pt x="18173" y="3096"/>
                  </a:moveTo>
                  <a:cubicBezTo>
                    <a:pt x="18242" y="3108"/>
                    <a:pt x="18338" y="3120"/>
                    <a:pt x="18397" y="3120"/>
                  </a:cubicBezTo>
                  <a:cubicBezTo>
                    <a:pt x="18405" y="3123"/>
                    <a:pt x="18415" y="3126"/>
                    <a:pt x="18426" y="3126"/>
                  </a:cubicBezTo>
                  <a:cubicBezTo>
                    <a:pt x="18434" y="3126"/>
                    <a:pt x="18444" y="3123"/>
                    <a:pt x="18452" y="3120"/>
                  </a:cubicBezTo>
                  <a:cubicBezTo>
                    <a:pt x="18637" y="3150"/>
                    <a:pt x="18800" y="3195"/>
                    <a:pt x="18989" y="3207"/>
                  </a:cubicBezTo>
                  <a:lnTo>
                    <a:pt x="18989" y="3229"/>
                  </a:lnTo>
                  <a:cubicBezTo>
                    <a:pt x="19014" y="3229"/>
                    <a:pt x="19034" y="3241"/>
                    <a:pt x="19048" y="3241"/>
                  </a:cubicBezTo>
                  <a:cubicBezTo>
                    <a:pt x="19055" y="3241"/>
                    <a:pt x="19061" y="3238"/>
                    <a:pt x="19063" y="3229"/>
                  </a:cubicBezTo>
                  <a:lnTo>
                    <a:pt x="19040" y="3229"/>
                  </a:lnTo>
                  <a:cubicBezTo>
                    <a:pt x="19050" y="3229"/>
                    <a:pt x="19057" y="3226"/>
                    <a:pt x="19061" y="3226"/>
                  </a:cubicBezTo>
                  <a:cubicBezTo>
                    <a:pt x="19063" y="3226"/>
                    <a:pt x="19063" y="3226"/>
                    <a:pt x="19063" y="3229"/>
                  </a:cubicBezTo>
                  <a:cubicBezTo>
                    <a:pt x="19107" y="3241"/>
                    <a:pt x="19183" y="3274"/>
                    <a:pt x="19248" y="3274"/>
                  </a:cubicBezTo>
                  <a:cubicBezTo>
                    <a:pt x="19622" y="3395"/>
                    <a:pt x="20003" y="3506"/>
                    <a:pt x="20353" y="3727"/>
                  </a:cubicBezTo>
                  <a:cubicBezTo>
                    <a:pt x="21123" y="4171"/>
                    <a:pt x="21145" y="4736"/>
                    <a:pt x="20736" y="5711"/>
                  </a:cubicBezTo>
                  <a:cubicBezTo>
                    <a:pt x="20618" y="5980"/>
                    <a:pt x="20492" y="6243"/>
                    <a:pt x="20357" y="6496"/>
                  </a:cubicBezTo>
                  <a:cubicBezTo>
                    <a:pt x="19800" y="5161"/>
                    <a:pt x="19036" y="4014"/>
                    <a:pt x="18173" y="3099"/>
                  </a:cubicBezTo>
                  <a:cubicBezTo>
                    <a:pt x="18173" y="3099"/>
                    <a:pt x="18173" y="3099"/>
                    <a:pt x="18173" y="3096"/>
                  </a:cubicBezTo>
                  <a:close/>
                  <a:moveTo>
                    <a:pt x="3516" y="10383"/>
                  </a:moveTo>
                  <a:cubicBezTo>
                    <a:pt x="3508" y="10392"/>
                    <a:pt x="3502" y="10392"/>
                    <a:pt x="3502" y="10392"/>
                  </a:cubicBezTo>
                  <a:cubicBezTo>
                    <a:pt x="3508" y="10383"/>
                    <a:pt x="3508" y="10383"/>
                    <a:pt x="3516" y="10383"/>
                  </a:cubicBezTo>
                  <a:close/>
                  <a:moveTo>
                    <a:pt x="3461" y="10456"/>
                  </a:moveTo>
                  <a:cubicBezTo>
                    <a:pt x="3463" y="10456"/>
                    <a:pt x="3463" y="10456"/>
                    <a:pt x="3463" y="10459"/>
                  </a:cubicBezTo>
                  <a:cubicBezTo>
                    <a:pt x="3447" y="10477"/>
                    <a:pt x="3429" y="10504"/>
                    <a:pt x="3418" y="10504"/>
                  </a:cubicBezTo>
                  <a:cubicBezTo>
                    <a:pt x="3424" y="10498"/>
                    <a:pt x="3453" y="10456"/>
                    <a:pt x="3461" y="10456"/>
                  </a:cubicBezTo>
                  <a:close/>
                  <a:moveTo>
                    <a:pt x="3414" y="10501"/>
                  </a:moveTo>
                  <a:cubicBezTo>
                    <a:pt x="3416" y="10501"/>
                    <a:pt x="3416" y="10501"/>
                    <a:pt x="3418" y="10504"/>
                  </a:cubicBezTo>
                  <a:cubicBezTo>
                    <a:pt x="3412" y="10516"/>
                    <a:pt x="3404" y="10516"/>
                    <a:pt x="3404" y="10516"/>
                  </a:cubicBezTo>
                  <a:cubicBezTo>
                    <a:pt x="3410" y="10507"/>
                    <a:pt x="3410" y="10501"/>
                    <a:pt x="3414" y="10501"/>
                  </a:cubicBezTo>
                  <a:close/>
                  <a:moveTo>
                    <a:pt x="21265" y="11256"/>
                  </a:moveTo>
                  <a:cubicBezTo>
                    <a:pt x="21265" y="11280"/>
                    <a:pt x="21263" y="11292"/>
                    <a:pt x="21257" y="11301"/>
                  </a:cubicBezTo>
                  <a:cubicBezTo>
                    <a:pt x="21257" y="11301"/>
                    <a:pt x="21257" y="11301"/>
                    <a:pt x="21255" y="11301"/>
                  </a:cubicBezTo>
                  <a:cubicBezTo>
                    <a:pt x="21257" y="11298"/>
                    <a:pt x="21257" y="11295"/>
                    <a:pt x="21257" y="11292"/>
                  </a:cubicBezTo>
                  <a:cubicBezTo>
                    <a:pt x="21263" y="11271"/>
                    <a:pt x="21265" y="11271"/>
                    <a:pt x="21265" y="11256"/>
                  </a:cubicBezTo>
                  <a:close/>
                  <a:moveTo>
                    <a:pt x="20809" y="12117"/>
                  </a:moveTo>
                  <a:cubicBezTo>
                    <a:pt x="20809" y="12123"/>
                    <a:pt x="20809" y="12129"/>
                    <a:pt x="20809" y="12135"/>
                  </a:cubicBezTo>
                  <a:cubicBezTo>
                    <a:pt x="20809" y="12129"/>
                    <a:pt x="20809" y="12123"/>
                    <a:pt x="20809" y="12117"/>
                  </a:cubicBezTo>
                  <a:close/>
                  <a:moveTo>
                    <a:pt x="20783" y="12736"/>
                  </a:moveTo>
                  <a:cubicBezTo>
                    <a:pt x="20785" y="12736"/>
                    <a:pt x="20781" y="12763"/>
                    <a:pt x="20781" y="12763"/>
                  </a:cubicBezTo>
                  <a:lnTo>
                    <a:pt x="20781" y="12799"/>
                  </a:lnTo>
                  <a:lnTo>
                    <a:pt x="20772" y="12808"/>
                  </a:lnTo>
                  <a:cubicBezTo>
                    <a:pt x="20781" y="12784"/>
                    <a:pt x="20781" y="12763"/>
                    <a:pt x="20781" y="12742"/>
                  </a:cubicBezTo>
                  <a:cubicBezTo>
                    <a:pt x="20783" y="12739"/>
                    <a:pt x="20783" y="12736"/>
                    <a:pt x="20783" y="12736"/>
                  </a:cubicBezTo>
                  <a:close/>
                  <a:moveTo>
                    <a:pt x="14526" y="13219"/>
                  </a:moveTo>
                  <a:lnTo>
                    <a:pt x="14518" y="13228"/>
                  </a:lnTo>
                  <a:cubicBezTo>
                    <a:pt x="14522" y="13225"/>
                    <a:pt x="14526" y="13222"/>
                    <a:pt x="14530" y="13219"/>
                  </a:cubicBezTo>
                  <a:close/>
                  <a:moveTo>
                    <a:pt x="2285" y="20748"/>
                  </a:moveTo>
                  <a:cubicBezTo>
                    <a:pt x="2287" y="20748"/>
                    <a:pt x="2289" y="20751"/>
                    <a:pt x="2293" y="20751"/>
                  </a:cubicBezTo>
                  <a:cubicBezTo>
                    <a:pt x="2289" y="20748"/>
                    <a:pt x="2287" y="20748"/>
                    <a:pt x="2285" y="20748"/>
                  </a:cubicBezTo>
                  <a:close/>
                  <a:moveTo>
                    <a:pt x="8495" y="21059"/>
                  </a:moveTo>
                  <a:cubicBezTo>
                    <a:pt x="8497" y="21062"/>
                    <a:pt x="8501" y="21065"/>
                    <a:pt x="8505" y="21065"/>
                  </a:cubicBezTo>
                  <a:cubicBezTo>
                    <a:pt x="8501" y="21062"/>
                    <a:pt x="8497" y="21062"/>
                    <a:pt x="8495" y="21059"/>
                  </a:cubicBezTo>
                  <a:close/>
                  <a:moveTo>
                    <a:pt x="4711" y="21334"/>
                  </a:moveTo>
                  <a:cubicBezTo>
                    <a:pt x="4713" y="21334"/>
                    <a:pt x="4715" y="21334"/>
                    <a:pt x="4717" y="21334"/>
                  </a:cubicBezTo>
                  <a:lnTo>
                    <a:pt x="4713" y="21340"/>
                  </a:lnTo>
                  <a:cubicBezTo>
                    <a:pt x="4709" y="21337"/>
                    <a:pt x="4707" y="21334"/>
                    <a:pt x="4711" y="21334"/>
                  </a:cubicBezTo>
                  <a:close/>
                  <a:moveTo>
                    <a:pt x="16213" y="3011"/>
                  </a:moveTo>
                  <a:cubicBezTo>
                    <a:pt x="16496" y="3011"/>
                    <a:pt x="16777" y="3023"/>
                    <a:pt x="17054" y="3041"/>
                  </a:cubicBezTo>
                  <a:cubicBezTo>
                    <a:pt x="17164" y="3050"/>
                    <a:pt x="17276" y="3056"/>
                    <a:pt x="17385" y="3059"/>
                  </a:cubicBezTo>
                  <a:cubicBezTo>
                    <a:pt x="17670" y="3310"/>
                    <a:pt x="17947" y="3585"/>
                    <a:pt x="18198" y="3893"/>
                  </a:cubicBezTo>
                  <a:cubicBezTo>
                    <a:pt x="18727" y="4470"/>
                    <a:pt x="19213" y="5291"/>
                    <a:pt x="19622" y="6022"/>
                  </a:cubicBezTo>
                  <a:lnTo>
                    <a:pt x="19622" y="6043"/>
                  </a:lnTo>
                  <a:cubicBezTo>
                    <a:pt x="19675" y="6140"/>
                    <a:pt x="19740" y="6273"/>
                    <a:pt x="19795" y="6376"/>
                  </a:cubicBezTo>
                  <a:cubicBezTo>
                    <a:pt x="19840" y="6406"/>
                    <a:pt x="19854" y="6472"/>
                    <a:pt x="19869" y="6539"/>
                  </a:cubicBezTo>
                  <a:cubicBezTo>
                    <a:pt x="19932" y="6678"/>
                    <a:pt x="20009" y="6832"/>
                    <a:pt x="20074" y="7007"/>
                  </a:cubicBezTo>
                  <a:cubicBezTo>
                    <a:pt x="19840" y="7402"/>
                    <a:pt x="19592" y="7783"/>
                    <a:pt x="19331" y="8148"/>
                  </a:cubicBezTo>
                  <a:cubicBezTo>
                    <a:pt x="19278" y="8257"/>
                    <a:pt x="19175" y="8390"/>
                    <a:pt x="19085" y="8490"/>
                  </a:cubicBezTo>
                  <a:lnTo>
                    <a:pt x="19085" y="8511"/>
                  </a:lnTo>
                  <a:cubicBezTo>
                    <a:pt x="18362" y="9387"/>
                    <a:pt x="17636" y="10238"/>
                    <a:pt x="16854" y="11027"/>
                  </a:cubicBezTo>
                  <a:cubicBezTo>
                    <a:pt x="16860" y="11027"/>
                    <a:pt x="16868" y="11027"/>
                    <a:pt x="16885" y="11014"/>
                  </a:cubicBezTo>
                  <a:cubicBezTo>
                    <a:pt x="16675" y="11226"/>
                    <a:pt x="16482" y="11425"/>
                    <a:pt x="16272" y="11634"/>
                  </a:cubicBezTo>
                  <a:cubicBezTo>
                    <a:pt x="16272" y="11646"/>
                    <a:pt x="16264" y="11646"/>
                    <a:pt x="16264" y="11655"/>
                  </a:cubicBezTo>
                  <a:cubicBezTo>
                    <a:pt x="16040" y="11899"/>
                    <a:pt x="15800" y="12099"/>
                    <a:pt x="15570" y="12334"/>
                  </a:cubicBezTo>
                  <a:cubicBezTo>
                    <a:pt x="15466" y="12386"/>
                    <a:pt x="15332" y="12509"/>
                    <a:pt x="15242" y="12609"/>
                  </a:cubicBezTo>
                  <a:cubicBezTo>
                    <a:pt x="15014" y="12817"/>
                    <a:pt x="14764" y="13014"/>
                    <a:pt x="14530" y="13219"/>
                  </a:cubicBezTo>
                  <a:lnTo>
                    <a:pt x="14540" y="13219"/>
                  </a:lnTo>
                  <a:cubicBezTo>
                    <a:pt x="14129" y="13515"/>
                    <a:pt x="13720" y="14004"/>
                    <a:pt x="13292" y="14328"/>
                  </a:cubicBezTo>
                  <a:cubicBezTo>
                    <a:pt x="13123" y="14445"/>
                    <a:pt x="12965" y="14623"/>
                    <a:pt x="12800" y="14735"/>
                  </a:cubicBezTo>
                  <a:cubicBezTo>
                    <a:pt x="12755" y="14793"/>
                    <a:pt x="12690" y="14835"/>
                    <a:pt x="12645" y="14880"/>
                  </a:cubicBezTo>
                  <a:cubicBezTo>
                    <a:pt x="12362" y="15089"/>
                    <a:pt x="12049" y="15324"/>
                    <a:pt x="11770" y="15545"/>
                  </a:cubicBezTo>
                  <a:cubicBezTo>
                    <a:pt x="11346" y="15841"/>
                    <a:pt x="10913" y="16173"/>
                    <a:pt x="10471" y="16408"/>
                  </a:cubicBezTo>
                  <a:cubicBezTo>
                    <a:pt x="10347" y="16505"/>
                    <a:pt x="10202" y="16571"/>
                    <a:pt x="10078" y="16662"/>
                  </a:cubicBezTo>
                  <a:cubicBezTo>
                    <a:pt x="9234" y="17118"/>
                    <a:pt x="8352" y="17526"/>
                    <a:pt x="7463" y="17701"/>
                  </a:cubicBezTo>
                  <a:cubicBezTo>
                    <a:pt x="7404" y="17725"/>
                    <a:pt x="7314" y="17716"/>
                    <a:pt x="7255" y="17737"/>
                  </a:cubicBezTo>
                  <a:cubicBezTo>
                    <a:pt x="7247" y="17734"/>
                    <a:pt x="7239" y="17734"/>
                    <a:pt x="7231" y="17734"/>
                  </a:cubicBezTo>
                  <a:cubicBezTo>
                    <a:pt x="7206" y="17734"/>
                    <a:pt x="7176" y="17740"/>
                    <a:pt x="7147" y="17740"/>
                  </a:cubicBezTo>
                  <a:cubicBezTo>
                    <a:pt x="7135" y="17740"/>
                    <a:pt x="7125" y="17740"/>
                    <a:pt x="7113" y="17737"/>
                  </a:cubicBezTo>
                  <a:cubicBezTo>
                    <a:pt x="7094" y="17743"/>
                    <a:pt x="7076" y="17743"/>
                    <a:pt x="7060" y="17743"/>
                  </a:cubicBezTo>
                  <a:cubicBezTo>
                    <a:pt x="7031" y="17743"/>
                    <a:pt x="7005" y="17740"/>
                    <a:pt x="6980" y="17740"/>
                  </a:cubicBezTo>
                  <a:cubicBezTo>
                    <a:pt x="6964" y="17740"/>
                    <a:pt x="6948" y="17740"/>
                    <a:pt x="6934" y="17746"/>
                  </a:cubicBezTo>
                  <a:cubicBezTo>
                    <a:pt x="6901" y="17740"/>
                    <a:pt x="6866" y="17731"/>
                    <a:pt x="6834" y="17731"/>
                  </a:cubicBezTo>
                  <a:cubicBezTo>
                    <a:pt x="6820" y="17731"/>
                    <a:pt x="6805" y="17734"/>
                    <a:pt x="6791" y="17737"/>
                  </a:cubicBezTo>
                  <a:cubicBezTo>
                    <a:pt x="6777" y="17716"/>
                    <a:pt x="6732" y="17725"/>
                    <a:pt x="6718" y="17716"/>
                  </a:cubicBezTo>
                  <a:cubicBezTo>
                    <a:pt x="6368" y="17671"/>
                    <a:pt x="6030" y="17348"/>
                    <a:pt x="5895" y="16873"/>
                  </a:cubicBezTo>
                  <a:cubicBezTo>
                    <a:pt x="5657" y="15931"/>
                    <a:pt x="5948" y="14968"/>
                    <a:pt x="6189" y="14128"/>
                  </a:cubicBezTo>
                  <a:cubicBezTo>
                    <a:pt x="6516" y="13228"/>
                    <a:pt x="6911" y="12364"/>
                    <a:pt x="7328" y="11579"/>
                  </a:cubicBezTo>
                  <a:cubicBezTo>
                    <a:pt x="8405" y="9610"/>
                    <a:pt x="9830" y="8067"/>
                    <a:pt x="11405" y="7115"/>
                  </a:cubicBezTo>
                  <a:cubicBezTo>
                    <a:pt x="11407" y="7115"/>
                    <a:pt x="11409" y="7118"/>
                    <a:pt x="11411" y="7118"/>
                  </a:cubicBezTo>
                  <a:cubicBezTo>
                    <a:pt x="11438" y="7118"/>
                    <a:pt x="11468" y="7070"/>
                    <a:pt x="11495" y="7070"/>
                  </a:cubicBezTo>
                  <a:cubicBezTo>
                    <a:pt x="11497" y="7070"/>
                    <a:pt x="11499" y="7070"/>
                    <a:pt x="11501" y="7070"/>
                  </a:cubicBezTo>
                  <a:cubicBezTo>
                    <a:pt x="11786" y="6895"/>
                    <a:pt x="12083" y="6671"/>
                    <a:pt x="12391" y="6554"/>
                  </a:cubicBezTo>
                  <a:cubicBezTo>
                    <a:pt x="12391" y="6539"/>
                    <a:pt x="12397" y="6539"/>
                    <a:pt x="12397" y="6530"/>
                  </a:cubicBezTo>
                  <a:cubicBezTo>
                    <a:pt x="13099" y="6164"/>
                    <a:pt x="13868" y="5874"/>
                    <a:pt x="14591" y="5654"/>
                  </a:cubicBezTo>
                  <a:cubicBezTo>
                    <a:pt x="14648" y="5654"/>
                    <a:pt x="14713" y="5608"/>
                    <a:pt x="14770" y="5608"/>
                  </a:cubicBezTo>
                  <a:cubicBezTo>
                    <a:pt x="14776" y="5608"/>
                    <a:pt x="14782" y="5608"/>
                    <a:pt x="14786" y="5608"/>
                  </a:cubicBezTo>
                  <a:cubicBezTo>
                    <a:pt x="15092" y="5554"/>
                    <a:pt x="15609" y="5361"/>
                    <a:pt x="16046" y="5361"/>
                  </a:cubicBezTo>
                  <a:cubicBezTo>
                    <a:pt x="16327" y="5361"/>
                    <a:pt x="16575" y="5442"/>
                    <a:pt x="16712" y="5690"/>
                  </a:cubicBezTo>
                  <a:cubicBezTo>
                    <a:pt x="16765" y="5765"/>
                    <a:pt x="16734" y="5941"/>
                    <a:pt x="16726" y="6043"/>
                  </a:cubicBezTo>
                  <a:cubicBezTo>
                    <a:pt x="16586" y="6563"/>
                    <a:pt x="16337" y="7085"/>
                    <a:pt x="16054" y="7460"/>
                  </a:cubicBezTo>
                  <a:cubicBezTo>
                    <a:pt x="16048" y="7484"/>
                    <a:pt x="16048" y="7484"/>
                    <a:pt x="16048" y="7493"/>
                  </a:cubicBezTo>
                  <a:cubicBezTo>
                    <a:pt x="15497" y="8302"/>
                    <a:pt x="14904" y="9121"/>
                    <a:pt x="14243" y="9743"/>
                  </a:cubicBezTo>
                  <a:cubicBezTo>
                    <a:pt x="13950" y="10060"/>
                    <a:pt x="13622" y="10383"/>
                    <a:pt x="13309" y="10658"/>
                  </a:cubicBezTo>
                  <a:cubicBezTo>
                    <a:pt x="13292" y="10682"/>
                    <a:pt x="13278" y="10694"/>
                    <a:pt x="13264" y="10694"/>
                  </a:cubicBezTo>
                  <a:cubicBezTo>
                    <a:pt x="13107" y="10872"/>
                    <a:pt x="12928" y="11014"/>
                    <a:pt x="12755" y="11147"/>
                  </a:cubicBezTo>
                  <a:cubicBezTo>
                    <a:pt x="12735" y="11168"/>
                    <a:pt x="12665" y="11235"/>
                    <a:pt x="12651" y="11247"/>
                  </a:cubicBezTo>
                  <a:cubicBezTo>
                    <a:pt x="12350" y="11495"/>
                    <a:pt x="11829" y="11996"/>
                    <a:pt x="11444" y="11996"/>
                  </a:cubicBezTo>
                  <a:cubicBezTo>
                    <a:pt x="11401" y="11996"/>
                    <a:pt x="11361" y="11990"/>
                    <a:pt x="11322" y="11978"/>
                  </a:cubicBezTo>
                  <a:cubicBezTo>
                    <a:pt x="11302" y="11936"/>
                    <a:pt x="11271" y="11845"/>
                    <a:pt x="11287" y="11779"/>
                  </a:cubicBezTo>
                  <a:cubicBezTo>
                    <a:pt x="11293" y="11359"/>
                    <a:pt x="11442" y="10948"/>
                    <a:pt x="11517" y="10561"/>
                  </a:cubicBezTo>
                  <a:lnTo>
                    <a:pt x="11511" y="10583"/>
                  </a:lnTo>
                  <a:cubicBezTo>
                    <a:pt x="11532" y="10383"/>
                    <a:pt x="11585" y="10229"/>
                    <a:pt x="11635" y="10030"/>
                  </a:cubicBezTo>
                  <a:cubicBezTo>
                    <a:pt x="11621" y="10051"/>
                    <a:pt x="11607" y="10075"/>
                    <a:pt x="11601" y="10084"/>
                  </a:cubicBezTo>
                  <a:cubicBezTo>
                    <a:pt x="11546" y="10018"/>
                    <a:pt x="11674" y="9719"/>
                    <a:pt x="11711" y="9565"/>
                  </a:cubicBezTo>
                  <a:cubicBezTo>
                    <a:pt x="11660" y="9595"/>
                    <a:pt x="11629" y="9661"/>
                    <a:pt x="11591" y="9728"/>
                  </a:cubicBezTo>
                  <a:cubicBezTo>
                    <a:pt x="11601" y="9698"/>
                    <a:pt x="11601" y="9677"/>
                    <a:pt x="11607" y="9652"/>
                  </a:cubicBezTo>
                  <a:cubicBezTo>
                    <a:pt x="11578" y="9689"/>
                    <a:pt x="11548" y="9713"/>
                    <a:pt x="11530" y="9713"/>
                  </a:cubicBezTo>
                  <a:cubicBezTo>
                    <a:pt x="11515" y="9713"/>
                    <a:pt x="11507" y="9698"/>
                    <a:pt x="11511" y="9661"/>
                  </a:cubicBezTo>
                  <a:cubicBezTo>
                    <a:pt x="11501" y="9677"/>
                    <a:pt x="11493" y="9683"/>
                    <a:pt x="11489" y="9683"/>
                  </a:cubicBezTo>
                  <a:cubicBezTo>
                    <a:pt x="11479" y="9683"/>
                    <a:pt x="11475" y="9661"/>
                    <a:pt x="11466" y="9661"/>
                  </a:cubicBezTo>
                  <a:cubicBezTo>
                    <a:pt x="11481" y="9574"/>
                    <a:pt x="11525" y="9498"/>
                    <a:pt x="11511" y="9420"/>
                  </a:cubicBezTo>
                  <a:cubicBezTo>
                    <a:pt x="11495" y="9441"/>
                    <a:pt x="11466" y="9507"/>
                    <a:pt x="11450" y="9529"/>
                  </a:cubicBezTo>
                  <a:cubicBezTo>
                    <a:pt x="11450" y="9861"/>
                    <a:pt x="11277" y="10075"/>
                    <a:pt x="11153" y="10341"/>
                  </a:cubicBezTo>
                  <a:cubicBezTo>
                    <a:pt x="10994" y="10673"/>
                    <a:pt x="10868" y="10990"/>
                    <a:pt x="10764" y="11368"/>
                  </a:cubicBezTo>
                  <a:cubicBezTo>
                    <a:pt x="10591" y="11957"/>
                    <a:pt x="10801" y="12742"/>
                    <a:pt x="11257" y="12875"/>
                  </a:cubicBezTo>
                  <a:cubicBezTo>
                    <a:pt x="11324" y="12890"/>
                    <a:pt x="11393" y="12896"/>
                    <a:pt x="11460" y="12896"/>
                  </a:cubicBezTo>
                  <a:cubicBezTo>
                    <a:pt x="11955" y="12896"/>
                    <a:pt x="12427" y="12534"/>
                    <a:pt x="12855" y="12222"/>
                  </a:cubicBezTo>
                  <a:cubicBezTo>
                    <a:pt x="14442" y="10981"/>
                    <a:pt x="15979" y="9308"/>
                    <a:pt x="17048" y="7128"/>
                  </a:cubicBezTo>
                  <a:lnTo>
                    <a:pt x="17039" y="7115"/>
                  </a:lnTo>
                  <a:cubicBezTo>
                    <a:pt x="17880" y="5213"/>
                    <a:pt x="17021" y="4530"/>
                    <a:pt x="16008" y="4530"/>
                  </a:cubicBezTo>
                  <a:cubicBezTo>
                    <a:pt x="15651" y="4530"/>
                    <a:pt x="15277" y="4615"/>
                    <a:pt x="14949" y="4760"/>
                  </a:cubicBezTo>
                  <a:cubicBezTo>
                    <a:pt x="14943" y="4760"/>
                    <a:pt x="14935" y="4745"/>
                    <a:pt x="14935" y="4745"/>
                  </a:cubicBezTo>
                  <a:cubicBezTo>
                    <a:pt x="14377" y="4893"/>
                    <a:pt x="13809" y="5001"/>
                    <a:pt x="13272" y="5255"/>
                  </a:cubicBezTo>
                  <a:cubicBezTo>
                    <a:pt x="13203" y="5267"/>
                    <a:pt x="12973" y="5388"/>
                    <a:pt x="12906" y="5409"/>
                  </a:cubicBezTo>
                  <a:lnTo>
                    <a:pt x="12889" y="5400"/>
                  </a:lnTo>
                  <a:cubicBezTo>
                    <a:pt x="12771" y="5512"/>
                    <a:pt x="12472" y="5587"/>
                    <a:pt x="12368" y="5720"/>
                  </a:cubicBezTo>
                  <a:cubicBezTo>
                    <a:pt x="12122" y="5799"/>
                    <a:pt x="11920" y="6043"/>
                    <a:pt x="11690" y="6140"/>
                  </a:cubicBezTo>
                  <a:cubicBezTo>
                    <a:pt x="11428" y="6309"/>
                    <a:pt x="11167" y="6442"/>
                    <a:pt x="10913" y="6629"/>
                  </a:cubicBezTo>
                  <a:cubicBezTo>
                    <a:pt x="10681" y="6774"/>
                    <a:pt x="10451" y="6952"/>
                    <a:pt x="10227" y="7094"/>
                  </a:cubicBezTo>
                  <a:cubicBezTo>
                    <a:pt x="9449" y="7713"/>
                    <a:pt x="8710" y="8502"/>
                    <a:pt x="8075" y="9432"/>
                  </a:cubicBezTo>
                  <a:cubicBezTo>
                    <a:pt x="8047" y="9432"/>
                    <a:pt x="8025" y="9507"/>
                    <a:pt x="7994" y="9519"/>
                  </a:cubicBezTo>
                  <a:cubicBezTo>
                    <a:pt x="7666" y="9985"/>
                    <a:pt x="7359" y="10495"/>
                    <a:pt x="7054" y="10990"/>
                  </a:cubicBezTo>
                  <a:cubicBezTo>
                    <a:pt x="6262" y="12443"/>
                    <a:pt x="5442" y="14062"/>
                    <a:pt x="5419" y="15998"/>
                  </a:cubicBezTo>
                  <a:cubicBezTo>
                    <a:pt x="5413" y="17704"/>
                    <a:pt x="6113" y="18205"/>
                    <a:pt x="6948" y="18205"/>
                  </a:cubicBezTo>
                  <a:cubicBezTo>
                    <a:pt x="7349" y="18205"/>
                    <a:pt x="7780" y="18091"/>
                    <a:pt x="8181" y="17937"/>
                  </a:cubicBezTo>
                  <a:cubicBezTo>
                    <a:pt x="7957" y="18003"/>
                    <a:pt x="7762" y="18048"/>
                    <a:pt x="7552" y="18069"/>
                  </a:cubicBezTo>
                  <a:cubicBezTo>
                    <a:pt x="7569" y="18048"/>
                    <a:pt x="7583" y="18024"/>
                    <a:pt x="7591" y="18012"/>
                  </a:cubicBezTo>
                  <a:cubicBezTo>
                    <a:pt x="7725" y="17982"/>
                    <a:pt x="7725" y="17982"/>
                    <a:pt x="7829" y="17937"/>
                  </a:cubicBezTo>
                  <a:cubicBezTo>
                    <a:pt x="7740" y="17958"/>
                    <a:pt x="7672" y="17982"/>
                    <a:pt x="7597" y="17991"/>
                  </a:cubicBezTo>
                  <a:cubicBezTo>
                    <a:pt x="7544" y="18021"/>
                    <a:pt x="7463" y="18036"/>
                    <a:pt x="7394" y="18036"/>
                  </a:cubicBezTo>
                  <a:cubicBezTo>
                    <a:pt x="7361" y="18036"/>
                    <a:pt x="7330" y="18033"/>
                    <a:pt x="7308" y="18024"/>
                  </a:cubicBezTo>
                  <a:cubicBezTo>
                    <a:pt x="7868" y="17915"/>
                    <a:pt x="8405" y="17725"/>
                    <a:pt x="8949" y="17517"/>
                  </a:cubicBezTo>
                  <a:cubicBezTo>
                    <a:pt x="9346" y="17302"/>
                    <a:pt x="9763" y="17139"/>
                    <a:pt x="10143" y="16928"/>
                  </a:cubicBezTo>
                  <a:cubicBezTo>
                    <a:pt x="10143" y="16934"/>
                    <a:pt x="10145" y="16934"/>
                    <a:pt x="10150" y="16934"/>
                  </a:cubicBezTo>
                  <a:cubicBezTo>
                    <a:pt x="10166" y="16934"/>
                    <a:pt x="10211" y="16904"/>
                    <a:pt x="10247" y="16895"/>
                  </a:cubicBezTo>
                  <a:cubicBezTo>
                    <a:pt x="9793" y="17148"/>
                    <a:pt x="9376" y="17405"/>
                    <a:pt x="8904" y="17626"/>
                  </a:cubicBezTo>
                  <a:cubicBezTo>
                    <a:pt x="8894" y="17638"/>
                    <a:pt x="8894" y="17641"/>
                    <a:pt x="8900" y="17641"/>
                  </a:cubicBezTo>
                  <a:cubicBezTo>
                    <a:pt x="8934" y="17641"/>
                    <a:pt x="9146" y="17520"/>
                    <a:pt x="9215" y="17520"/>
                  </a:cubicBezTo>
                  <a:cubicBezTo>
                    <a:pt x="9223" y="17520"/>
                    <a:pt x="9230" y="17523"/>
                    <a:pt x="9234" y="17526"/>
                  </a:cubicBezTo>
                  <a:cubicBezTo>
                    <a:pt x="9063" y="17626"/>
                    <a:pt x="8912" y="17680"/>
                    <a:pt x="8733" y="17758"/>
                  </a:cubicBezTo>
                  <a:cubicBezTo>
                    <a:pt x="8737" y="17764"/>
                    <a:pt x="8745" y="17767"/>
                    <a:pt x="8757" y="17767"/>
                  </a:cubicBezTo>
                  <a:cubicBezTo>
                    <a:pt x="8788" y="17767"/>
                    <a:pt x="8837" y="17752"/>
                    <a:pt x="8853" y="17737"/>
                  </a:cubicBezTo>
                  <a:cubicBezTo>
                    <a:pt x="10054" y="17339"/>
                    <a:pt x="11198" y="16562"/>
                    <a:pt x="12293" y="15708"/>
                  </a:cubicBezTo>
                  <a:cubicBezTo>
                    <a:pt x="12295" y="15711"/>
                    <a:pt x="12297" y="15711"/>
                    <a:pt x="12299" y="15711"/>
                  </a:cubicBezTo>
                  <a:cubicBezTo>
                    <a:pt x="12313" y="15711"/>
                    <a:pt x="12334" y="15674"/>
                    <a:pt x="12348" y="15674"/>
                  </a:cubicBezTo>
                  <a:cubicBezTo>
                    <a:pt x="12350" y="15674"/>
                    <a:pt x="12352" y="15678"/>
                    <a:pt x="12352" y="15678"/>
                  </a:cubicBezTo>
                  <a:cubicBezTo>
                    <a:pt x="12704" y="15391"/>
                    <a:pt x="13079" y="15110"/>
                    <a:pt x="13427" y="14823"/>
                  </a:cubicBezTo>
                  <a:cubicBezTo>
                    <a:pt x="13689" y="14702"/>
                    <a:pt x="13919" y="14415"/>
                    <a:pt x="14167" y="14204"/>
                  </a:cubicBezTo>
                  <a:cubicBezTo>
                    <a:pt x="14711" y="13760"/>
                    <a:pt x="15301" y="13316"/>
                    <a:pt x="15855" y="12887"/>
                  </a:cubicBezTo>
                  <a:cubicBezTo>
                    <a:pt x="16398" y="12410"/>
                    <a:pt x="16936" y="11911"/>
                    <a:pt x="17457" y="11368"/>
                  </a:cubicBezTo>
                  <a:cubicBezTo>
                    <a:pt x="17770" y="11138"/>
                    <a:pt x="17974" y="10761"/>
                    <a:pt x="18218" y="10407"/>
                  </a:cubicBezTo>
                  <a:cubicBezTo>
                    <a:pt x="18735" y="9861"/>
                    <a:pt x="19219" y="9196"/>
                    <a:pt x="19712" y="8622"/>
                  </a:cubicBezTo>
                  <a:cubicBezTo>
                    <a:pt x="19734" y="8532"/>
                    <a:pt x="19840" y="8481"/>
                    <a:pt x="19861" y="8399"/>
                  </a:cubicBezTo>
                  <a:cubicBezTo>
                    <a:pt x="19842" y="8399"/>
                    <a:pt x="19861" y="8393"/>
                    <a:pt x="19867" y="8384"/>
                  </a:cubicBezTo>
                  <a:lnTo>
                    <a:pt x="19861" y="8399"/>
                  </a:lnTo>
                  <a:cubicBezTo>
                    <a:pt x="20023" y="8182"/>
                    <a:pt x="20188" y="7949"/>
                    <a:pt x="20347" y="7707"/>
                  </a:cubicBezTo>
                  <a:cubicBezTo>
                    <a:pt x="20392" y="7840"/>
                    <a:pt x="20433" y="7973"/>
                    <a:pt x="20467" y="8112"/>
                  </a:cubicBezTo>
                  <a:lnTo>
                    <a:pt x="20481" y="8133"/>
                  </a:lnTo>
                  <a:cubicBezTo>
                    <a:pt x="20691" y="8798"/>
                    <a:pt x="20795" y="9498"/>
                    <a:pt x="20846" y="10217"/>
                  </a:cubicBezTo>
                  <a:cubicBezTo>
                    <a:pt x="20860" y="10821"/>
                    <a:pt x="20840" y="11522"/>
                    <a:pt x="20809" y="12117"/>
                  </a:cubicBezTo>
                  <a:cubicBezTo>
                    <a:pt x="20811" y="12114"/>
                    <a:pt x="20813" y="12111"/>
                    <a:pt x="20817" y="12111"/>
                  </a:cubicBezTo>
                  <a:cubicBezTo>
                    <a:pt x="20809" y="12120"/>
                    <a:pt x="20817" y="12135"/>
                    <a:pt x="20809" y="12144"/>
                  </a:cubicBezTo>
                  <a:cubicBezTo>
                    <a:pt x="20750" y="12775"/>
                    <a:pt x="20540" y="13440"/>
                    <a:pt x="20347" y="14026"/>
                  </a:cubicBezTo>
                  <a:cubicBezTo>
                    <a:pt x="20563" y="13597"/>
                    <a:pt x="20667" y="13065"/>
                    <a:pt x="20795" y="12564"/>
                  </a:cubicBezTo>
                  <a:cubicBezTo>
                    <a:pt x="20795" y="12518"/>
                    <a:pt x="20809" y="12452"/>
                    <a:pt x="20809" y="12410"/>
                  </a:cubicBezTo>
                  <a:cubicBezTo>
                    <a:pt x="20815" y="12410"/>
                    <a:pt x="20825" y="12377"/>
                    <a:pt x="20831" y="12364"/>
                  </a:cubicBezTo>
                  <a:cubicBezTo>
                    <a:pt x="20825" y="12377"/>
                    <a:pt x="20831" y="12386"/>
                    <a:pt x="20825" y="12401"/>
                  </a:cubicBezTo>
                  <a:lnTo>
                    <a:pt x="20825" y="12386"/>
                  </a:lnTo>
                  <a:cubicBezTo>
                    <a:pt x="20821" y="12428"/>
                    <a:pt x="20821" y="12440"/>
                    <a:pt x="20823" y="12440"/>
                  </a:cubicBezTo>
                  <a:cubicBezTo>
                    <a:pt x="20825" y="12440"/>
                    <a:pt x="20829" y="12431"/>
                    <a:pt x="20831" y="12431"/>
                  </a:cubicBezTo>
                  <a:cubicBezTo>
                    <a:pt x="20831" y="12422"/>
                    <a:pt x="20831" y="12410"/>
                    <a:pt x="20840" y="12410"/>
                  </a:cubicBezTo>
                  <a:cubicBezTo>
                    <a:pt x="20840" y="12422"/>
                    <a:pt x="20840" y="12431"/>
                    <a:pt x="20831" y="12443"/>
                  </a:cubicBezTo>
                  <a:cubicBezTo>
                    <a:pt x="20831" y="12440"/>
                    <a:pt x="20831" y="12437"/>
                    <a:pt x="20831" y="12437"/>
                  </a:cubicBezTo>
                  <a:cubicBezTo>
                    <a:pt x="20829" y="12437"/>
                    <a:pt x="20823" y="12485"/>
                    <a:pt x="20817" y="12534"/>
                  </a:cubicBezTo>
                  <a:cubicBezTo>
                    <a:pt x="20817" y="12534"/>
                    <a:pt x="20825" y="12509"/>
                    <a:pt x="20825" y="12488"/>
                  </a:cubicBezTo>
                  <a:cubicBezTo>
                    <a:pt x="20825" y="12491"/>
                    <a:pt x="20825" y="12540"/>
                    <a:pt x="20819" y="12540"/>
                  </a:cubicBezTo>
                  <a:cubicBezTo>
                    <a:pt x="20819" y="12540"/>
                    <a:pt x="20817" y="12540"/>
                    <a:pt x="20817" y="12534"/>
                  </a:cubicBezTo>
                  <a:cubicBezTo>
                    <a:pt x="20817" y="12528"/>
                    <a:pt x="20815" y="12524"/>
                    <a:pt x="20815" y="12524"/>
                  </a:cubicBezTo>
                  <a:cubicBezTo>
                    <a:pt x="20809" y="12524"/>
                    <a:pt x="20797" y="12576"/>
                    <a:pt x="20801" y="12585"/>
                  </a:cubicBezTo>
                  <a:cubicBezTo>
                    <a:pt x="20795" y="12609"/>
                    <a:pt x="20752" y="12808"/>
                    <a:pt x="20770" y="12808"/>
                  </a:cubicBezTo>
                  <a:cubicBezTo>
                    <a:pt x="20770" y="12808"/>
                    <a:pt x="20770" y="12808"/>
                    <a:pt x="20772" y="12808"/>
                  </a:cubicBezTo>
                  <a:cubicBezTo>
                    <a:pt x="20720" y="13240"/>
                    <a:pt x="20563" y="13606"/>
                    <a:pt x="20437" y="13980"/>
                  </a:cubicBezTo>
                  <a:lnTo>
                    <a:pt x="20428" y="13995"/>
                  </a:lnTo>
                  <a:cubicBezTo>
                    <a:pt x="20412" y="14038"/>
                    <a:pt x="20398" y="14083"/>
                    <a:pt x="20384" y="14128"/>
                  </a:cubicBezTo>
                  <a:cubicBezTo>
                    <a:pt x="20384" y="14149"/>
                    <a:pt x="20384" y="14158"/>
                    <a:pt x="20392" y="14170"/>
                  </a:cubicBezTo>
                  <a:cubicBezTo>
                    <a:pt x="20378" y="14180"/>
                    <a:pt x="20367" y="14180"/>
                    <a:pt x="20361" y="14195"/>
                  </a:cubicBezTo>
                  <a:cubicBezTo>
                    <a:pt x="20353" y="14379"/>
                    <a:pt x="20198" y="14503"/>
                    <a:pt x="20168" y="14660"/>
                  </a:cubicBezTo>
                  <a:cubicBezTo>
                    <a:pt x="20174" y="14645"/>
                    <a:pt x="20182" y="14645"/>
                    <a:pt x="20182" y="14636"/>
                  </a:cubicBezTo>
                  <a:cubicBezTo>
                    <a:pt x="20182" y="14660"/>
                    <a:pt x="20174" y="14669"/>
                    <a:pt x="20168" y="14669"/>
                  </a:cubicBezTo>
                  <a:cubicBezTo>
                    <a:pt x="20123" y="14768"/>
                    <a:pt x="20009" y="14977"/>
                    <a:pt x="19944" y="15110"/>
                  </a:cubicBezTo>
                  <a:lnTo>
                    <a:pt x="19930" y="15125"/>
                  </a:lnTo>
                  <a:cubicBezTo>
                    <a:pt x="19920" y="15146"/>
                    <a:pt x="19899" y="15176"/>
                    <a:pt x="19905" y="15176"/>
                  </a:cubicBezTo>
                  <a:cubicBezTo>
                    <a:pt x="19913" y="15167"/>
                    <a:pt x="19913" y="15167"/>
                    <a:pt x="19920" y="15155"/>
                  </a:cubicBezTo>
                  <a:cubicBezTo>
                    <a:pt x="19913" y="15176"/>
                    <a:pt x="19913" y="15191"/>
                    <a:pt x="19899" y="15191"/>
                  </a:cubicBezTo>
                  <a:cubicBezTo>
                    <a:pt x="19899" y="15188"/>
                    <a:pt x="19899" y="15188"/>
                    <a:pt x="19897" y="15188"/>
                  </a:cubicBezTo>
                  <a:cubicBezTo>
                    <a:pt x="19891" y="15188"/>
                    <a:pt x="19857" y="15273"/>
                    <a:pt x="19844" y="15273"/>
                  </a:cubicBezTo>
                  <a:cubicBezTo>
                    <a:pt x="19842" y="15273"/>
                    <a:pt x="19840" y="15270"/>
                    <a:pt x="19840" y="15267"/>
                  </a:cubicBezTo>
                  <a:cubicBezTo>
                    <a:pt x="19561" y="15765"/>
                    <a:pt x="19152" y="16330"/>
                    <a:pt x="18786" y="16571"/>
                  </a:cubicBezTo>
                  <a:cubicBezTo>
                    <a:pt x="18228" y="17082"/>
                    <a:pt x="17660" y="17604"/>
                    <a:pt x="17054" y="18024"/>
                  </a:cubicBezTo>
                  <a:cubicBezTo>
                    <a:pt x="16398" y="18565"/>
                    <a:pt x="15666" y="18912"/>
                    <a:pt x="14959" y="19274"/>
                  </a:cubicBezTo>
                  <a:lnTo>
                    <a:pt x="14959" y="19265"/>
                  </a:lnTo>
                  <a:lnTo>
                    <a:pt x="15049" y="19208"/>
                  </a:lnTo>
                  <a:cubicBezTo>
                    <a:pt x="14980" y="19244"/>
                    <a:pt x="14914" y="19274"/>
                    <a:pt x="14853" y="19296"/>
                  </a:cubicBezTo>
                  <a:lnTo>
                    <a:pt x="14839" y="19311"/>
                  </a:lnTo>
                  <a:cubicBezTo>
                    <a:pt x="14819" y="19311"/>
                    <a:pt x="14794" y="19335"/>
                    <a:pt x="14784" y="19335"/>
                  </a:cubicBezTo>
                  <a:cubicBezTo>
                    <a:pt x="14782" y="19335"/>
                    <a:pt x="14780" y="19332"/>
                    <a:pt x="14780" y="19332"/>
                  </a:cubicBezTo>
                  <a:cubicBezTo>
                    <a:pt x="14691" y="19377"/>
                    <a:pt x="14621" y="19377"/>
                    <a:pt x="14532" y="19429"/>
                  </a:cubicBezTo>
                  <a:lnTo>
                    <a:pt x="14540" y="19419"/>
                  </a:lnTo>
                  <a:lnTo>
                    <a:pt x="14556" y="19407"/>
                  </a:lnTo>
                  <a:cubicBezTo>
                    <a:pt x="14501" y="19407"/>
                    <a:pt x="14391" y="19465"/>
                    <a:pt x="14338" y="19486"/>
                  </a:cubicBezTo>
                  <a:lnTo>
                    <a:pt x="14308" y="19486"/>
                  </a:lnTo>
                  <a:cubicBezTo>
                    <a:pt x="14159" y="19552"/>
                    <a:pt x="13980" y="19628"/>
                    <a:pt x="13830" y="19685"/>
                  </a:cubicBezTo>
                  <a:cubicBezTo>
                    <a:pt x="13846" y="19673"/>
                    <a:pt x="13860" y="19664"/>
                    <a:pt x="13899" y="19643"/>
                  </a:cubicBezTo>
                  <a:cubicBezTo>
                    <a:pt x="13705" y="19740"/>
                    <a:pt x="13510" y="19776"/>
                    <a:pt x="13323" y="19885"/>
                  </a:cubicBezTo>
                  <a:cubicBezTo>
                    <a:pt x="13258" y="19918"/>
                    <a:pt x="13213" y="19918"/>
                    <a:pt x="13152" y="19951"/>
                  </a:cubicBezTo>
                  <a:cubicBezTo>
                    <a:pt x="13129" y="19951"/>
                    <a:pt x="13107" y="19963"/>
                    <a:pt x="13085" y="19975"/>
                  </a:cubicBezTo>
                  <a:cubicBezTo>
                    <a:pt x="12838" y="20072"/>
                    <a:pt x="12592" y="20150"/>
                    <a:pt x="12346" y="20196"/>
                  </a:cubicBezTo>
                  <a:cubicBezTo>
                    <a:pt x="12321" y="20208"/>
                    <a:pt x="12327" y="20217"/>
                    <a:pt x="12342" y="20217"/>
                  </a:cubicBezTo>
                  <a:cubicBezTo>
                    <a:pt x="12352" y="20217"/>
                    <a:pt x="12364" y="20214"/>
                    <a:pt x="12376" y="20205"/>
                  </a:cubicBezTo>
                  <a:lnTo>
                    <a:pt x="12382" y="20205"/>
                  </a:lnTo>
                  <a:cubicBezTo>
                    <a:pt x="12382" y="20208"/>
                    <a:pt x="12384" y="20208"/>
                    <a:pt x="12384" y="20208"/>
                  </a:cubicBezTo>
                  <a:cubicBezTo>
                    <a:pt x="12386" y="20208"/>
                    <a:pt x="12384" y="20205"/>
                    <a:pt x="12382" y="20205"/>
                  </a:cubicBezTo>
                  <a:lnTo>
                    <a:pt x="12407" y="20205"/>
                  </a:lnTo>
                  <a:cubicBezTo>
                    <a:pt x="12401" y="20205"/>
                    <a:pt x="12395" y="20211"/>
                    <a:pt x="12391" y="20211"/>
                  </a:cubicBezTo>
                  <a:cubicBezTo>
                    <a:pt x="12389" y="20211"/>
                    <a:pt x="12386" y="20211"/>
                    <a:pt x="12384" y="20208"/>
                  </a:cubicBezTo>
                  <a:cubicBezTo>
                    <a:pt x="12378" y="20214"/>
                    <a:pt x="12338" y="20229"/>
                    <a:pt x="12332" y="20241"/>
                  </a:cubicBezTo>
                  <a:cubicBezTo>
                    <a:pt x="12167" y="20283"/>
                    <a:pt x="11994" y="20316"/>
                    <a:pt x="11831" y="20374"/>
                  </a:cubicBezTo>
                  <a:cubicBezTo>
                    <a:pt x="11821" y="20395"/>
                    <a:pt x="11808" y="20398"/>
                    <a:pt x="11792" y="20398"/>
                  </a:cubicBezTo>
                  <a:cubicBezTo>
                    <a:pt x="11784" y="20398"/>
                    <a:pt x="11776" y="20398"/>
                    <a:pt x="11766" y="20398"/>
                  </a:cubicBezTo>
                  <a:cubicBezTo>
                    <a:pt x="11749" y="20398"/>
                    <a:pt x="11733" y="20401"/>
                    <a:pt x="11719" y="20416"/>
                  </a:cubicBezTo>
                  <a:cubicBezTo>
                    <a:pt x="11466" y="20483"/>
                    <a:pt x="11204" y="20528"/>
                    <a:pt x="10964" y="20615"/>
                  </a:cubicBezTo>
                  <a:cubicBezTo>
                    <a:pt x="10689" y="20649"/>
                    <a:pt x="10437" y="20715"/>
                    <a:pt x="10168" y="20782"/>
                  </a:cubicBezTo>
                  <a:cubicBezTo>
                    <a:pt x="10158" y="20794"/>
                    <a:pt x="10152" y="20803"/>
                    <a:pt x="10143" y="20827"/>
                  </a:cubicBezTo>
                  <a:lnTo>
                    <a:pt x="10168" y="20827"/>
                  </a:lnTo>
                  <a:cubicBezTo>
                    <a:pt x="10156" y="20827"/>
                    <a:pt x="10150" y="20830"/>
                    <a:pt x="10145" y="20830"/>
                  </a:cubicBezTo>
                  <a:cubicBezTo>
                    <a:pt x="10143" y="20830"/>
                    <a:pt x="10143" y="20830"/>
                    <a:pt x="10143" y="20827"/>
                  </a:cubicBezTo>
                  <a:cubicBezTo>
                    <a:pt x="10125" y="20836"/>
                    <a:pt x="10040" y="20854"/>
                    <a:pt x="9985" y="20875"/>
                  </a:cubicBezTo>
                  <a:cubicBezTo>
                    <a:pt x="9987" y="20872"/>
                    <a:pt x="9989" y="20869"/>
                    <a:pt x="9989" y="20869"/>
                  </a:cubicBezTo>
                  <a:lnTo>
                    <a:pt x="9979" y="20869"/>
                  </a:lnTo>
                  <a:cubicBezTo>
                    <a:pt x="9979" y="20872"/>
                    <a:pt x="9979" y="20875"/>
                    <a:pt x="9981" y="20875"/>
                  </a:cubicBezTo>
                  <a:cubicBezTo>
                    <a:pt x="9983" y="20875"/>
                    <a:pt x="9983" y="20875"/>
                    <a:pt x="9985" y="20875"/>
                  </a:cubicBezTo>
                  <a:cubicBezTo>
                    <a:pt x="9983" y="20875"/>
                    <a:pt x="9983" y="20875"/>
                    <a:pt x="9981" y="20875"/>
                  </a:cubicBezTo>
                  <a:cubicBezTo>
                    <a:pt x="9981" y="20875"/>
                    <a:pt x="9981" y="20875"/>
                    <a:pt x="9981" y="20875"/>
                  </a:cubicBezTo>
                  <a:cubicBezTo>
                    <a:pt x="9974" y="20878"/>
                    <a:pt x="9968" y="20878"/>
                    <a:pt x="9964" y="20881"/>
                  </a:cubicBezTo>
                  <a:lnTo>
                    <a:pt x="9979" y="20869"/>
                  </a:lnTo>
                  <a:cubicBezTo>
                    <a:pt x="9979" y="20860"/>
                    <a:pt x="9964" y="20860"/>
                    <a:pt x="9964" y="20848"/>
                  </a:cubicBezTo>
                  <a:cubicBezTo>
                    <a:pt x="9995" y="20839"/>
                    <a:pt x="10034" y="20815"/>
                    <a:pt x="10068" y="20794"/>
                  </a:cubicBezTo>
                  <a:cubicBezTo>
                    <a:pt x="10017" y="20803"/>
                    <a:pt x="9972" y="20815"/>
                    <a:pt x="9928" y="20827"/>
                  </a:cubicBezTo>
                  <a:cubicBezTo>
                    <a:pt x="9944" y="20827"/>
                    <a:pt x="9950" y="20827"/>
                    <a:pt x="9958" y="20839"/>
                  </a:cubicBezTo>
                  <a:cubicBezTo>
                    <a:pt x="9875" y="20863"/>
                    <a:pt x="9779" y="20899"/>
                    <a:pt x="9692" y="20899"/>
                  </a:cubicBezTo>
                  <a:cubicBezTo>
                    <a:pt x="9671" y="20899"/>
                    <a:pt x="9649" y="20896"/>
                    <a:pt x="9628" y="20893"/>
                  </a:cubicBezTo>
                  <a:cubicBezTo>
                    <a:pt x="9696" y="20848"/>
                    <a:pt x="9799" y="20869"/>
                    <a:pt x="9852" y="20815"/>
                  </a:cubicBezTo>
                  <a:cubicBezTo>
                    <a:pt x="9441" y="20905"/>
                    <a:pt x="8993" y="20914"/>
                    <a:pt x="8584" y="21026"/>
                  </a:cubicBezTo>
                  <a:cubicBezTo>
                    <a:pt x="8584" y="21038"/>
                    <a:pt x="8584" y="21047"/>
                    <a:pt x="8576" y="21059"/>
                  </a:cubicBezTo>
                  <a:cubicBezTo>
                    <a:pt x="8574" y="21053"/>
                    <a:pt x="8568" y="21053"/>
                    <a:pt x="8562" y="21053"/>
                  </a:cubicBezTo>
                  <a:cubicBezTo>
                    <a:pt x="8548" y="21053"/>
                    <a:pt x="8525" y="21065"/>
                    <a:pt x="8509" y="21065"/>
                  </a:cubicBezTo>
                  <a:cubicBezTo>
                    <a:pt x="8507" y="21065"/>
                    <a:pt x="8505" y="21065"/>
                    <a:pt x="8505" y="21065"/>
                  </a:cubicBezTo>
                  <a:cubicBezTo>
                    <a:pt x="8521" y="21071"/>
                    <a:pt x="8546" y="21078"/>
                    <a:pt x="8572" y="21078"/>
                  </a:cubicBezTo>
                  <a:cubicBezTo>
                    <a:pt x="8694" y="21078"/>
                    <a:pt x="8898" y="21011"/>
                    <a:pt x="9010" y="21002"/>
                  </a:cubicBezTo>
                  <a:cubicBezTo>
                    <a:pt x="9107" y="20993"/>
                    <a:pt x="9211" y="20993"/>
                    <a:pt x="9307" y="20960"/>
                  </a:cubicBezTo>
                  <a:cubicBezTo>
                    <a:pt x="9447" y="20960"/>
                    <a:pt x="9594" y="20923"/>
                    <a:pt x="9722" y="20923"/>
                  </a:cubicBezTo>
                  <a:cubicBezTo>
                    <a:pt x="9738" y="20923"/>
                    <a:pt x="9755" y="20927"/>
                    <a:pt x="9771" y="20927"/>
                  </a:cubicBezTo>
                  <a:cubicBezTo>
                    <a:pt x="9785" y="20905"/>
                    <a:pt x="9838" y="20914"/>
                    <a:pt x="9852" y="20893"/>
                  </a:cubicBezTo>
                  <a:cubicBezTo>
                    <a:pt x="9883" y="20914"/>
                    <a:pt x="9861" y="20927"/>
                    <a:pt x="9816" y="20936"/>
                  </a:cubicBezTo>
                  <a:cubicBezTo>
                    <a:pt x="10078" y="20914"/>
                    <a:pt x="10367" y="20860"/>
                    <a:pt x="10630" y="20794"/>
                  </a:cubicBezTo>
                  <a:cubicBezTo>
                    <a:pt x="10583" y="20812"/>
                    <a:pt x="10601" y="20818"/>
                    <a:pt x="10618" y="20818"/>
                  </a:cubicBezTo>
                  <a:cubicBezTo>
                    <a:pt x="10630" y="20818"/>
                    <a:pt x="10642" y="20815"/>
                    <a:pt x="10636" y="20815"/>
                  </a:cubicBezTo>
                  <a:cubicBezTo>
                    <a:pt x="10650" y="20815"/>
                    <a:pt x="10650" y="20827"/>
                    <a:pt x="10660" y="20827"/>
                  </a:cubicBezTo>
                  <a:lnTo>
                    <a:pt x="10636" y="20827"/>
                  </a:lnTo>
                  <a:cubicBezTo>
                    <a:pt x="10540" y="20848"/>
                    <a:pt x="10375" y="20893"/>
                    <a:pt x="10257" y="20927"/>
                  </a:cubicBezTo>
                  <a:cubicBezTo>
                    <a:pt x="10264" y="20927"/>
                    <a:pt x="10272" y="20927"/>
                    <a:pt x="10278" y="20936"/>
                  </a:cubicBezTo>
                  <a:cubicBezTo>
                    <a:pt x="10219" y="20945"/>
                    <a:pt x="10174" y="20963"/>
                    <a:pt x="10131" y="20963"/>
                  </a:cubicBezTo>
                  <a:cubicBezTo>
                    <a:pt x="10121" y="20963"/>
                    <a:pt x="10109" y="20960"/>
                    <a:pt x="10099" y="20960"/>
                  </a:cubicBezTo>
                  <a:cubicBezTo>
                    <a:pt x="10068" y="20981"/>
                    <a:pt x="10009" y="20972"/>
                    <a:pt x="9989" y="20993"/>
                  </a:cubicBezTo>
                  <a:cubicBezTo>
                    <a:pt x="9166" y="21135"/>
                    <a:pt x="8360" y="21247"/>
                    <a:pt x="7524" y="21313"/>
                  </a:cubicBezTo>
                  <a:cubicBezTo>
                    <a:pt x="7542" y="21307"/>
                    <a:pt x="7538" y="21304"/>
                    <a:pt x="7524" y="21304"/>
                  </a:cubicBezTo>
                  <a:cubicBezTo>
                    <a:pt x="7495" y="21304"/>
                    <a:pt x="7428" y="21313"/>
                    <a:pt x="7412" y="21313"/>
                  </a:cubicBezTo>
                  <a:cubicBezTo>
                    <a:pt x="7408" y="21313"/>
                    <a:pt x="7402" y="21313"/>
                    <a:pt x="7398" y="21313"/>
                  </a:cubicBezTo>
                  <a:cubicBezTo>
                    <a:pt x="7375" y="21313"/>
                    <a:pt x="7349" y="21322"/>
                    <a:pt x="7326" y="21322"/>
                  </a:cubicBezTo>
                  <a:cubicBezTo>
                    <a:pt x="7318" y="21322"/>
                    <a:pt x="7308" y="21319"/>
                    <a:pt x="7300" y="21313"/>
                  </a:cubicBezTo>
                  <a:cubicBezTo>
                    <a:pt x="7223" y="21337"/>
                    <a:pt x="7139" y="21343"/>
                    <a:pt x="7054" y="21343"/>
                  </a:cubicBezTo>
                  <a:cubicBezTo>
                    <a:pt x="6901" y="21343"/>
                    <a:pt x="6742" y="21322"/>
                    <a:pt x="6594" y="21322"/>
                  </a:cubicBezTo>
                  <a:cubicBezTo>
                    <a:pt x="6502" y="21322"/>
                    <a:pt x="6417" y="21328"/>
                    <a:pt x="6337" y="21358"/>
                  </a:cubicBezTo>
                  <a:cubicBezTo>
                    <a:pt x="6353" y="21358"/>
                    <a:pt x="6368" y="21358"/>
                    <a:pt x="6384" y="21358"/>
                  </a:cubicBezTo>
                  <a:cubicBezTo>
                    <a:pt x="6439" y="21358"/>
                    <a:pt x="6494" y="21349"/>
                    <a:pt x="6547" y="21349"/>
                  </a:cubicBezTo>
                  <a:cubicBezTo>
                    <a:pt x="6585" y="21349"/>
                    <a:pt x="6620" y="21355"/>
                    <a:pt x="6657" y="21370"/>
                  </a:cubicBezTo>
                  <a:cubicBezTo>
                    <a:pt x="6547" y="21392"/>
                    <a:pt x="6441" y="21392"/>
                    <a:pt x="6329" y="21392"/>
                  </a:cubicBezTo>
                  <a:cubicBezTo>
                    <a:pt x="6154" y="21410"/>
                    <a:pt x="5981" y="21416"/>
                    <a:pt x="5804" y="21416"/>
                  </a:cubicBezTo>
                  <a:cubicBezTo>
                    <a:pt x="5686" y="21416"/>
                    <a:pt x="5568" y="21413"/>
                    <a:pt x="5448" y="21413"/>
                  </a:cubicBezTo>
                  <a:cubicBezTo>
                    <a:pt x="5442" y="21425"/>
                    <a:pt x="5433" y="21425"/>
                    <a:pt x="5427" y="21437"/>
                  </a:cubicBezTo>
                  <a:cubicBezTo>
                    <a:pt x="5269" y="21425"/>
                    <a:pt x="5106" y="21413"/>
                    <a:pt x="4955" y="21413"/>
                  </a:cubicBezTo>
                  <a:cubicBezTo>
                    <a:pt x="4894" y="21413"/>
                    <a:pt x="4894" y="21364"/>
                    <a:pt x="4837" y="21364"/>
                  </a:cubicBezTo>
                  <a:cubicBezTo>
                    <a:pt x="4827" y="21364"/>
                    <a:pt x="4815" y="21367"/>
                    <a:pt x="4800" y="21370"/>
                  </a:cubicBezTo>
                  <a:lnTo>
                    <a:pt x="4792" y="21358"/>
                  </a:lnTo>
                  <a:cubicBezTo>
                    <a:pt x="4788" y="21361"/>
                    <a:pt x="4780" y="21364"/>
                    <a:pt x="4772" y="21364"/>
                  </a:cubicBezTo>
                  <a:cubicBezTo>
                    <a:pt x="4754" y="21364"/>
                    <a:pt x="4729" y="21352"/>
                    <a:pt x="4717" y="21343"/>
                  </a:cubicBezTo>
                  <a:cubicBezTo>
                    <a:pt x="4717" y="21343"/>
                    <a:pt x="4719" y="21343"/>
                    <a:pt x="4721" y="21343"/>
                  </a:cubicBezTo>
                  <a:cubicBezTo>
                    <a:pt x="4735" y="21343"/>
                    <a:pt x="4760" y="21349"/>
                    <a:pt x="4778" y="21349"/>
                  </a:cubicBezTo>
                  <a:cubicBezTo>
                    <a:pt x="4784" y="21349"/>
                    <a:pt x="4790" y="21349"/>
                    <a:pt x="4792" y="21346"/>
                  </a:cubicBezTo>
                  <a:cubicBezTo>
                    <a:pt x="4776" y="21325"/>
                    <a:pt x="4725" y="21334"/>
                    <a:pt x="4717" y="21313"/>
                  </a:cubicBezTo>
                  <a:cubicBezTo>
                    <a:pt x="4515" y="21280"/>
                    <a:pt x="4300" y="21280"/>
                    <a:pt x="4090" y="21268"/>
                  </a:cubicBezTo>
                  <a:cubicBezTo>
                    <a:pt x="3770" y="21226"/>
                    <a:pt x="3508" y="21114"/>
                    <a:pt x="3188" y="21038"/>
                  </a:cubicBezTo>
                  <a:cubicBezTo>
                    <a:pt x="3164" y="21038"/>
                    <a:pt x="3233" y="21038"/>
                    <a:pt x="3217" y="21026"/>
                  </a:cubicBezTo>
                  <a:cubicBezTo>
                    <a:pt x="3288" y="21035"/>
                    <a:pt x="3355" y="21065"/>
                    <a:pt x="3422" y="21065"/>
                  </a:cubicBezTo>
                  <a:cubicBezTo>
                    <a:pt x="3439" y="21065"/>
                    <a:pt x="3455" y="21062"/>
                    <a:pt x="3471" y="21059"/>
                  </a:cubicBezTo>
                  <a:cubicBezTo>
                    <a:pt x="3463" y="21059"/>
                    <a:pt x="3418" y="21047"/>
                    <a:pt x="3404" y="21047"/>
                  </a:cubicBezTo>
                  <a:lnTo>
                    <a:pt x="3396" y="21047"/>
                  </a:lnTo>
                  <a:cubicBezTo>
                    <a:pt x="3026" y="20984"/>
                    <a:pt x="2655" y="20893"/>
                    <a:pt x="2293" y="20751"/>
                  </a:cubicBezTo>
                  <a:cubicBezTo>
                    <a:pt x="2299" y="20754"/>
                    <a:pt x="2309" y="20763"/>
                    <a:pt x="2307" y="20763"/>
                  </a:cubicBezTo>
                  <a:cubicBezTo>
                    <a:pt x="2307" y="20763"/>
                    <a:pt x="2305" y="20760"/>
                    <a:pt x="2299" y="20760"/>
                  </a:cubicBezTo>
                  <a:cubicBezTo>
                    <a:pt x="2142" y="20670"/>
                    <a:pt x="1963" y="20640"/>
                    <a:pt x="1821" y="20516"/>
                  </a:cubicBezTo>
                  <a:cubicBezTo>
                    <a:pt x="2024" y="20561"/>
                    <a:pt x="2187" y="20640"/>
                    <a:pt x="2374" y="20682"/>
                  </a:cubicBezTo>
                  <a:cubicBezTo>
                    <a:pt x="2016" y="20516"/>
                    <a:pt x="1658" y="20416"/>
                    <a:pt x="1336" y="20108"/>
                  </a:cubicBezTo>
                  <a:cubicBezTo>
                    <a:pt x="1334" y="20108"/>
                    <a:pt x="1332" y="20108"/>
                    <a:pt x="1330" y="20108"/>
                  </a:cubicBezTo>
                  <a:cubicBezTo>
                    <a:pt x="1310" y="20108"/>
                    <a:pt x="1289" y="20063"/>
                    <a:pt x="1277" y="20063"/>
                  </a:cubicBezTo>
                  <a:cubicBezTo>
                    <a:pt x="1067" y="19872"/>
                    <a:pt x="866" y="19607"/>
                    <a:pt x="717" y="19332"/>
                  </a:cubicBezTo>
                  <a:cubicBezTo>
                    <a:pt x="583" y="19075"/>
                    <a:pt x="493" y="18779"/>
                    <a:pt x="441" y="18447"/>
                  </a:cubicBezTo>
                  <a:cubicBezTo>
                    <a:pt x="432" y="18432"/>
                    <a:pt x="432" y="18432"/>
                    <a:pt x="426" y="18423"/>
                  </a:cubicBezTo>
                  <a:cubicBezTo>
                    <a:pt x="432" y="18335"/>
                    <a:pt x="404" y="18211"/>
                    <a:pt x="404" y="18115"/>
                  </a:cubicBezTo>
                  <a:cubicBezTo>
                    <a:pt x="381" y="18012"/>
                    <a:pt x="388" y="17915"/>
                    <a:pt x="381" y="17792"/>
                  </a:cubicBezTo>
                  <a:cubicBezTo>
                    <a:pt x="396" y="17592"/>
                    <a:pt x="373" y="17360"/>
                    <a:pt x="412" y="17148"/>
                  </a:cubicBezTo>
                  <a:cubicBezTo>
                    <a:pt x="412" y="17139"/>
                    <a:pt x="404" y="17127"/>
                    <a:pt x="404" y="17118"/>
                  </a:cubicBezTo>
                  <a:cubicBezTo>
                    <a:pt x="463" y="16704"/>
                    <a:pt x="508" y="16254"/>
                    <a:pt x="628" y="15877"/>
                  </a:cubicBezTo>
                  <a:cubicBezTo>
                    <a:pt x="628" y="15865"/>
                    <a:pt x="628" y="15856"/>
                    <a:pt x="620" y="15841"/>
                  </a:cubicBezTo>
                  <a:cubicBezTo>
                    <a:pt x="770" y="15354"/>
                    <a:pt x="888" y="14868"/>
                    <a:pt x="1090" y="14424"/>
                  </a:cubicBezTo>
                  <a:cubicBezTo>
                    <a:pt x="1143" y="14303"/>
                    <a:pt x="1194" y="14149"/>
                    <a:pt x="1247" y="14038"/>
                  </a:cubicBezTo>
                  <a:cubicBezTo>
                    <a:pt x="1308" y="13914"/>
                    <a:pt x="1344" y="13781"/>
                    <a:pt x="1411" y="13693"/>
                  </a:cubicBezTo>
                  <a:cubicBezTo>
                    <a:pt x="1560" y="13361"/>
                    <a:pt x="1717" y="13065"/>
                    <a:pt x="1896" y="12775"/>
                  </a:cubicBezTo>
                  <a:cubicBezTo>
                    <a:pt x="1896" y="12754"/>
                    <a:pt x="1935" y="12709"/>
                    <a:pt x="1935" y="12688"/>
                  </a:cubicBezTo>
                  <a:cubicBezTo>
                    <a:pt x="2061" y="12476"/>
                    <a:pt x="2217" y="12253"/>
                    <a:pt x="2338" y="12032"/>
                  </a:cubicBezTo>
                  <a:cubicBezTo>
                    <a:pt x="2716" y="11492"/>
                    <a:pt x="3091" y="10939"/>
                    <a:pt x="3494" y="10450"/>
                  </a:cubicBezTo>
                  <a:lnTo>
                    <a:pt x="3486" y="10438"/>
                  </a:lnTo>
                  <a:cubicBezTo>
                    <a:pt x="3486" y="10438"/>
                    <a:pt x="3483" y="10438"/>
                    <a:pt x="3483" y="10441"/>
                  </a:cubicBezTo>
                  <a:cubicBezTo>
                    <a:pt x="3502" y="10419"/>
                    <a:pt x="3520" y="10389"/>
                    <a:pt x="3516" y="10383"/>
                  </a:cubicBezTo>
                  <a:cubicBezTo>
                    <a:pt x="3518" y="10383"/>
                    <a:pt x="3520" y="10383"/>
                    <a:pt x="3522" y="10383"/>
                  </a:cubicBezTo>
                  <a:cubicBezTo>
                    <a:pt x="3606" y="10305"/>
                    <a:pt x="3726" y="10117"/>
                    <a:pt x="3821" y="10039"/>
                  </a:cubicBezTo>
                  <a:cubicBezTo>
                    <a:pt x="3880" y="9985"/>
                    <a:pt x="3933" y="9906"/>
                    <a:pt x="4000" y="9840"/>
                  </a:cubicBezTo>
                  <a:cubicBezTo>
                    <a:pt x="4090" y="9707"/>
                    <a:pt x="4202" y="9631"/>
                    <a:pt x="4292" y="9507"/>
                  </a:cubicBezTo>
                  <a:cubicBezTo>
                    <a:pt x="4347" y="9456"/>
                    <a:pt x="4408" y="9396"/>
                    <a:pt x="4456" y="9320"/>
                  </a:cubicBezTo>
                  <a:cubicBezTo>
                    <a:pt x="4456" y="9320"/>
                    <a:pt x="4458" y="9317"/>
                    <a:pt x="4458" y="9317"/>
                  </a:cubicBezTo>
                  <a:cubicBezTo>
                    <a:pt x="4458" y="9317"/>
                    <a:pt x="4458" y="9320"/>
                    <a:pt x="4456" y="9320"/>
                  </a:cubicBezTo>
                  <a:lnTo>
                    <a:pt x="4471" y="9320"/>
                  </a:lnTo>
                  <a:lnTo>
                    <a:pt x="4471" y="9311"/>
                  </a:lnTo>
                  <a:cubicBezTo>
                    <a:pt x="4467" y="9311"/>
                    <a:pt x="4463" y="9314"/>
                    <a:pt x="4458" y="9317"/>
                  </a:cubicBezTo>
                  <a:cubicBezTo>
                    <a:pt x="4463" y="9311"/>
                    <a:pt x="4467" y="9305"/>
                    <a:pt x="4471" y="9299"/>
                  </a:cubicBezTo>
                  <a:lnTo>
                    <a:pt x="4471" y="9311"/>
                  </a:lnTo>
                  <a:cubicBezTo>
                    <a:pt x="4654" y="9181"/>
                    <a:pt x="4878" y="8906"/>
                    <a:pt x="5069" y="8731"/>
                  </a:cubicBezTo>
                  <a:cubicBezTo>
                    <a:pt x="5165" y="8644"/>
                    <a:pt x="5285" y="8547"/>
                    <a:pt x="5366" y="8444"/>
                  </a:cubicBezTo>
                  <a:lnTo>
                    <a:pt x="5383" y="8444"/>
                  </a:lnTo>
                  <a:cubicBezTo>
                    <a:pt x="5433" y="8378"/>
                    <a:pt x="5492" y="8378"/>
                    <a:pt x="5545" y="8290"/>
                  </a:cubicBezTo>
                  <a:cubicBezTo>
                    <a:pt x="5582" y="8281"/>
                    <a:pt x="5621" y="8224"/>
                    <a:pt x="5665" y="8191"/>
                  </a:cubicBezTo>
                  <a:cubicBezTo>
                    <a:pt x="6254" y="7593"/>
                    <a:pt x="6911" y="7094"/>
                    <a:pt x="7546" y="6584"/>
                  </a:cubicBezTo>
                  <a:cubicBezTo>
                    <a:pt x="7636" y="6496"/>
                    <a:pt x="7725" y="6463"/>
                    <a:pt x="7815" y="6363"/>
                  </a:cubicBezTo>
                  <a:cubicBezTo>
                    <a:pt x="7980" y="6252"/>
                    <a:pt x="8159" y="6119"/>
                    <a:pt x="8322" y="5998"/>
                  </a:cubicBezTo>
                  <a:cubicBezTo>
                    <a:pt x="8322" y="5986"/>
                    <a:pt x="8322" y="5977"/>
                    <a:pt x="8330" y="5977"/>
                  </a:cubicBezTo>
                  <a:cubicBezTo>
                    <a:pt x="9158" y="5409"/>
                    <a:pt x="9995" y="4826"/>
                    <a:pt x="10868" y="4428"/>
                  </a:cubicBezTo>
                  <a:cubicBezTo>
                    <a:pt x="10868" y="4428"/>
                    <a:pt x="10870" y="4428"/>
                    <a:pt x="10872" y="4428"/>
                  </a:cubicBezTo>
                  <a:cubicBezTo>
                    <a:pt x="10886" y="4428"/>
                    <a:pt x="10909" y="4400"/>
                    <a:pt x="10923" y="4400"/>
                  </a:cubicBezTo>
                  <a:cubicBezTo>
                    <a:pt x="10925" y="4400"/>
                    <a:pt x="10927" y="4400"/>
                    <a:pt x="10929" y="4403"/>
                  </a:cubicBezTo>
                  <a:cubicBezTo>
                    <a:pt x="10943" y="4391"/>
                    <a:pt x="10964" y="4382"/>
                    <a:pt x="10980" y="4382"/>
                  </a:cubicBezTo>
                  <a:cubicBezTo>
                    <a:pt x="11377" y="4192"/>
                    <a:pt x="11808" y="4005"/>
                    <a:pt x="12203" y="3851"/>
                  </a:cubicBezTo>
                  <a:cubicBezTo>
                    <a:pt x="12332" y="3814"/>
                    <a:pt x="12441" y="3760"/>
                    <a:pt x="12562" y="3727"/>
                  </a:cubicBezTo>
                  <a:cubicBezTo>
                    <a:pt x="12637" y="3682"/>
                    <a:pt x="12735" y="3672"/>
                    <a:pt x="12816" y="3639"/>
                  </a:cubicBezTo>
                  <a:cubicBezTo>
                    <a:pt x="13361" y="3440"/>
                    <a:pt x="13905" y="3319"/>
                    <a:pt x="14473" y="3174"/>
                  </a:cubicBezTo>
                  <a:lnTo>
                    <a:pt x="14487" y="3186"/>
                  </a:lnTo>
                  <a:cubicBezTo>
                    <a:pt x="15053" y="3059"/>
                    <a:pt x="15637" y="3011"/>
                    <a:pt x="16213" y="3011"/>
                  </a:cubicBezTo>
                  <a:close/>
                  <a:moveTo>
                    <a:pt x="11426" y="0"/>
                  </a:moveTo>
                  <a:cubicBezTo>
                    <a:pt x="9938" y="0"/>
                    <a:pt x="8444" y="390"/>
                    <a:pt x="7039" y="1136"/>
                  </a:cubicBezTo>
                  <a:cubicBezTo>
                    <a:pt x="6315" y="1501"/>
                    <a:pt x="5606" y="1912"/>
                    <a:pt x="4927" y="2464"/>
                  </a:cubicBezTo>
                  <a:cubicBezTo>
                    <a:pt x="3754" y="3440"/>
                    <a:pt x="2590" y="4627"/>
                    <a:pt x="1739" y="6155"/>
                  </a:cubicBezTo>
                  <a:cubicBezTo>
                    <a:pt x="1470" y="6605"/>
                    <a:pt x="1247" y="7218"/>
                    <a:pt x="994" y="7668"/>
                  </a:cubicBezTo>
                  <a:cubicBezTo>
                    <a:pt x="925" y="7892"/>
                    <a:pt x="807" y="8179"/>
                    <a:pt x="762" y="8399"/>
                  </a:cubicBezTo>
                  <a:cubicBezTo>
                    <a:pt x="829" y="8348"/>
                    <a:pt x="905" y="8082"/>
                    <a:pt x="978" y="7991"/>
                  </a:cubicBezTo>
                  <a:cubicBezTo>
                    <a:pt x="949" y="8067"/>
                    <a:pt x="925" y="8124"/>
                    <a:pt x="905" y="8179"/>
                  </a:cubicBezTo>
                  <a:cubicBezTo>
                    <a:pt x="858" y="8227"/>
                    <a:pt x="636" y="8789"/>
                    <a:pt x="683" y="8789"/>
                  </a:cubicBezTo>
                  <a:cubicBezTo>
                    <a:pt x="691" y="8789"/>
                    <a:pt x="701" y="8777"/>
                    <a:pt x="717" y="8755"/>
                  </a:cubicBezTo>
                  <a:cubicBezTo>
                    <a:pt x="821" y="8656"/>
                    <a:pt x="888" y="8266"/>
                    <a:pt x="994" y="8058"/>
                  </a:cubicBezTo>
                  <a:cubicBezTo>
                    <a:pt x="1084" y="7816"/>
                    <a:pt x="1104" y="7958"/>
                    <a:pt x="1143" y="7792"/>
                  </a:cubicBezTo>
                  <a:cubicBezTo>
                    <a:pt x="1128" y="7801"/>
                    <a:pt x="1112" y="7816"/>
                    <a:pt x="1090" y="7846"/>
                  </a:cubicBezTo>
                  <a:cubicBezTo>
                    <a:pt x="1165" y="7713"/>
                    <a:pt x="1179" y="7626"/>
                    <a:pt x="1247" y="7559"/>
                  </a:cubicBezTo>
                  <a:cubicBezTo>
                    <a:pt x="1232" y="7602"/>
                    <a:pt x="1224" y="7626"/>
                    <a:pt x="1218" y="7659"/>
                  </a:cubicBezTo>
                  <a:cubicBezTo>
                    <a:pt x="1238" y="7647"/>
                    <a:pt x="1277" y="7559"/>
                    <a:pt x="1308" y="7493"/>
                  </a:cubicBezTo>
                  <a:cubicBezTo>
                    <a:pt x="1314" y="7535"/>
                    <a:pt x="1269" y="7659"/>
                    <a:pt x="1299" y="7683"/>
                  </a:cubicBezTo>
                  <a:cubicBezTo>
                    <a:pt x="1403" y="7285"/>
                    <a:pt x="1650" y="7106"/>
                    <a:pt x="1845" y="6829"/>
                  </a:cubicBezTo>
                  <a:cubicBezTo>
                    <a:pt x="1845" y="6832"/>
                    <a:pt x="1847" y="6832"/>
                    <a:pt x="1849" y="6832"/>
                  </a:cubicBezTo>
                  <a:cubicBezTo>
                    <a:pt x="1873" y="6832"/>
                    <a:pt x="1945" y="6693"/>
                    <a:pt x="1979" y="6662"/>
                  </a:cubicBezTo>
                  <a:cubicBezTo>
                    <a:pt x="1971" y="6696"/>
                    <a:pt x="1955" y="6717"/>
                    <a:pt x="1949" y="6738"/>
                  </a:cubicBezTo>
                  <a:cubicBezTo>
                    <a:pt x="2016" y="6687"/>
                    <a:pt x="2075" y="6554"/>
                    <a:pt x="2142" y="6463"/>
                  </a:cubicBezTo>
                  <a:cubicBezTo>
                    <a:pt x="2128" y="6487"/>
                    <a:pt x="2120" y="6508"/>
                    <a:pt x="2106" y="6554"/>
                  </a:cubicBezTo>
                  <a:cubicBezTo>
                    <a:pt x="2134" y="6496"/>
                    <a:pt x="2165" y="6472"/>
                    <a:pt x="2179" y="6430"/>
                  </a:cubicBezTo>
                  <a:cubicBezTo>
                    <a:pt x="2187" y="6430"/>
                    <a:pt x="2254" y="6318"/>
                    <a:pt x="2254" y="6309"/>
                  </a:cubicBezTo>
                  <a:lnTo>
                    <a:pt x="2254" y="6288"/>
                  </a:lnTo>
                  <a:cubicBezTo>
                    <a:pt x="2272" y="6267"/>
                    <a:pt x="2295" y="6237"/>
                    <a:pt x="2311" y="6206"/>
                  </a:cubicBezTo>
                  <a:cubicBezTo>
                    <a:pt x="2309" y="6206"/>
                    <a:pt x="2309" y="6206"/>
                    <a:pt x="2307" y="6206"/>
                  </a:cubicBezTo>
                  <a:cubicBezTo>
                    <a:pt x="2309" y="6206"/>
                    <a:pt x="2311" y="6203"/>
                    <a:pt x="2313" y="6203"/>
                  </a:cubicBezTo>
                  <a:cubicBezTo>
                    <a:pt x="2313" y="6203"/>
                    <a:pt x="2311" y="6203"/>
                    <a:pt x="2311" y="6206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6"/>
                    <a:pt x="2313" y="6206"/>
                  </a:cubicBezTo>
                  <a:cubicBezTo>
                    <a:pt x="2537" y="5932"/>
                    <a:pt x="2761" y="5623"/>
                    <a:pt x="2979" y="5334"/>
                  </a:cubicBezTo>
                  <a:cubicBezTo>
                    <a:pt x="3068" y="5255"/>
                    <a:pt x="3188" y="5101"/>
                    <a:pt x="3253" y="5001"/>
                  </a:cubicBezTo>
                  <a:cubicBezTo>
                    <a:pt x="3284" y="4968"/>
                    <a:pt x="3323" y="4944"/>
                    <a:pt x="3343" y="4902"/>
                  </a:cubicBezTo>
                  <a:cubicBezTo>
                    <a:pt x="3606" y="4560"/>
                    <a:pt x="3933" y="4270"/>
                    <a:pt x="4210" y="3947"/>
                  </a:cubicBezTo>
                  <a:cubicBezTo>
                    <a:pt x="4263" y="3926"/>
                    <a:pt x="4322" y="3839"/>
                    <a:pt x="4373" y="3814"/>
                  </a:cubicBezTo>
                  <a:cubicBezTo>
                    <a:pt x="4448" y="3748"/>
                    <a:pt x="4532" y="3682"/>
                    <a:pt x="4591" y="3615"/>
                  </a:cubicBezTo>
                  <a:cubicBezTo>
                    <a:pt x="4695" y="3561"/>
                    <a:pt x="4792" y="3506"/>
                    <a:pt x="4904" y="3386"/>
                  </a:cubicBezTo>
                  <a:cubicBezTo>
                    <a:pt x="4910" y="3386"/>
                    <a:pt x="4918" y="3395"/>
                    <a:pt x="4927" y="3395"/>
                  </a:cubicBezTo>
                  <a:cubicBezTo>
                    <a:pt x="4949" y="3361"/>
                    <a:pt x="4963" y="3349"/>
                    <a:pt x="4980" y="3328"/>
                  </a:cubicBezTo>
                  <a:cubicBezTo>
                    <a:pt x="4980" y="3328"/>
                    <a:pt x="4982" y="3328"/>
                    <a:pt x="4982" y="3328"/>
                  </a:cubicBezTo>
                  <a:cubicBezTo>
                    <a:pt x="5010" y="3328"/>
                    <a:pt x="5106" y="3201"/>
                    <a:pt x="5161" y="3201"/>
                  </a:cubicBezTo>
                  <a:cubicBezTo>
                    <a:pt x="5171" y="3201"/>
                    <a:pt x="5181" y="3207"/>
                    <a:pt x="5187" y="3216"/>
                  </a:cubicBezTo>
                  <a:cubicBezTo>
                    <a:pt x="5218" y="3150"/>
                    <a:pt x="5277" y="3150"/>
                    <a:pt x="5313" y="3108"/>
                  </a:cubicBezTo>
                  <a:cubicBezTo>
                    <a:pt x="5277" y="3108"/>
                    <a:pt x="5240" y="3129"/>
                    <a:pt x="5210" y="3141"/>
                  </a:cubicBezTo>
                  <a:cubicBezTo>
                    <a:pt x="5216" y="3132"/>
                    <a:pt x="5220" y="3126"/>
                    <a:pt x="5226" y="3126"/>
                  </a:cubicBezTo>
                  <a:cubicBezTo>
                    <a:pt x="5228" y="3126"/>
                    <a:pt x="5230" y="3126"/>
                    <a:pt x="5232" y="3129"/>
                  </a:cubicBezTo>
                  <a:cubicBezTo>
                    <a:pt x="5313" y="3084"/>
                    <a:pt x="5456" y="3008"/>
                    <a:pt x="5554" y="2896"/>
                  </a:cubicBezTo>
                  <a:lnTo>
                    <a:pt x="5568" y="2896"/>
                  </a:lnTo>
                  <a:cubicBezTo>
                    <a:pt x="5598" y="2875"/>
                    <a:pt x="5584" y="2875"/>
                    <a:pt x="5576" y="2863"/>
                  </a:cubicBezTo>
                  <a:cubicBezTo>
                    <a:pt x="5568" y="2866"/>
                    <a:pt x="5562" y="2866"/>
                    <a:pt x="5560" y="2866"/>
                  </a:cubicBezTo>
                  <a:cubicBezTo>
                    <a:pt x="5549" y="2866"/>
                    <a:pt x="5611" y="2854"/>
                    <a:pt x="5627" y="2854"/>
                  </a:cubicBezTo>
                  <a:lnTo>
                    <a:pt x="5643" y="2818"/>
                  </a:lnTo>
                  <a:cubicBezTo>
                    <a:pt x="5692" y="2800"/>
                    <a:pt x="5696" y="2797"/>
                    <a:pt x="5672" y="2788"/>
                  </a:cubicBezTo>
                  <a:cubicBezTo>
                    <a:pt x="5665" y="2794"/>
                    <a:pt x="5661" y="2797"/>
                    <a:pt x="5661" y="2797"/>
                  </a:cubicBezTo>
                  <a:cubicBezTo>
                    <a:pt x="5659" y="2797"/>
                    <a:pt x="5659" y="2794"/>
                    <a:pt x="5665" y="2788"/>
                  </a:cubicBezTo>
                  <a:cubicBezTo>
                    <a:pt x="5668" y="2788"/>
                    <a:pt x="5670" y="2788"/>
                    <a:pt x="5672" y="2788"/>
                  </a:cubicBezTo>
                  <a:cubicBezTo>
                    <a:pt x="5676" y="2785"/>
                    <a:pt x="5680" y="2782"/>
                    <a:pt x="5684" y="2779"/>
                  </a:cubicBezTo>
                  <a:cubicBezTo>
                    <a:pt x="5678" y="2782"/>
                    <a:pt x="5672" y="2785"/>
                    <a:pt x="5665" y="2788"/>
                  </a:cubicBezTo>
                  <a:cubicBezTo>
                    <a:pt x="5665" y="2788"/>
                    <a:pt x="5680" y="2776"/>
                    <a:pt x="5696" y="2763"/>
                  </a:cubicBezTo>
                  <a:cubicBezTo>
                    <a:pt x="5696" y="2763"/>
                    <a:pt x="5690" y="2769"/>
                    <a:pt x="5684" y="2779"/>
                  </a:cubicBezTo>
                  <a:cubicBezTo>
                    <a:pt x="5836" y="2700"/>
                    <a:pt x="6016" y="2582"/>
                    <a:pt x="6150" y="2486"/>
                  </a:cubicBezTo>
                  <a:cubicBezTo>
                    <a:pt x="6150" y="2486"/>
                    <a:pt x="6148" y="2486"/>
                    <a:pt x="6146" y="2486"/>
                  </a:cubicBezTo>
                  <a:cubicBezTo>
                    <a:pt x="6128" y="2486"/>
                    <a:pt x="6081" y="2531"/>
                    <a:pt x="6054" y="2543"/>
                  </a:cubicBezTo>
                  <a:cubicBezTo>
                    <a:pt x="6075" y="2498"/>
                    <a:pt x="6119" y="2498"/>
                    <a:pt x="6158" y="2464"/>
                  </a:cubicBezTo>
                  <a:lnTo>
                    <a:pt x="6180" y="2477"/>
                  </a:lnTo>
                  <a:cubicBezTo>
                    <a:pt x="6189" y="2464"/>
                    <a:pt x="6209" y="2455"/>
                    <a:pt x="6217" y="2443"/>
                  </a:cubicBezTo>
                  <a:lnTo>
                    <a:pt x="6225" y="2443"/>
                  </a:lnTo>
                  <a:lnTo>
                    <a:pt x="6248" y="2419"/>
                  </a:lnTo>
                  <a:cubicBezTo>
                    <a:pt x="6248" y="2416"/>
                    <a:pt x="6246" y="2413"/>
                    <a:pt x="6242" y="2413"/>
                  </a:cubicBezTo>
                  <a:cubicBezTo>
                    <a:pt x="6235" y="2413"/>
                    <a:pt x="6223" y="2419"/>
                    <a:pt x="6217" y="2419"/>
                  </a:cubicBezTo>
                  <a:cubicBezTo>
                    <a:pt x="6229" y="2413"/>
                    <a:pt x="6231" y="2404"/>
                    <a:pt x="6237" y="2404"/>
                  </a:cubicBezTo>
                  <a:cubicBezTo>
                    <a:pt x="6239" y="2404"/>
                    <a:pt x="6244" y="2407"/>
                    <a:pt x="6248" y="2410"/>
                  </a:cubicBezTo>
                  <a:cubicBezTo>
                    <a:pt x="6246" y="2410"/>
                    <a:pt x="6246" y="2410"/>
                    <a:pt x="6246" y="2410"/>
                  </a:cubicBezTo>
                  <a:cubicBezTo>
                    <a:pt x="6246" y="2410"/>
                    <a:pt x="6278" y="2386"/>
                    <a:pt x="6284" y="2377"/>
                  </a:cubicBezTo>
                  <a:cubicBezTo>
                    <a:pt x="6298" y="2377"/>
                    <a:pt x="6315" y="2377"/>
                    <a:pt x="6337" y="2365"/>
                  </a:cubicBezTo>
                  <a:cubicBezTo>
                    <a:pt x="6337" y="2365"/>
                    <a:pt x="6343" y="2353"/>
                    <a:pt x="6343" y="2344"/>
                  </a:cubicBezTo>
                  <a:cubicBezTo>
                    <a:pt x="6934" y="1987"/>
                    <a:pt x="7538" y="1667"/>
                    <a:pt x="8136" y="1435"/>
                  </a:cubicBezTo>
                  <a:cubicBezTo>
                    <a:pt x="8151" y="1422"/>
                    <a:pt x="8159" y="1413"/>
                    <a:pt x="8173" y="1401"/>
                  </a:cubicBezTo>
                  <a:cubicBezTo>
                    <a:pt x="8185" y="1404"/>
                    <a:pt x="8193" y="1407"/>
                    <a:pt x="8202" y="1407"/>
                  </a:cubicBezTo>
                  <a:cubicBezTo>
                    <a:pt x="8212" y="1407"/>
                    <a:pt x="8220" y="1404"/>
                    <a:pt x="8232" y="1389"/>
                  </a:cubicBezTo>
                  <a:lnTo>
                    <a:pt x="8240" y="1389"/>
                  </a:lnTo>
                  <a:cubicBezTo>
                    <a:pt x="8293" y="1347"/>
                    <a:pt x="8411" y="1356"/>
                    <a:pt x="8487" y="1302"/>
                  </a:cubicBezTo>
                  <a:cubicBezTo>
                    <a:pt x="8491" y="1305"/>
                    <a:pt x="8495" y="1305"/>
                    <a:pt x="8499" y="1305"/>
                  </a:cubicBezTo>
                  <a:cubicBezTo>
                    <a:pt x="8594" y="1305"/>
                    <a:pt x="8717" y="1199"/>
                    <a:pt x="8814" y="1199"/>
                  </a:cubicBezTo>
                  <a:cubicBezTo>
                    <a:pt x="8822" y="1199"/>
                    <a:pt x="8831" y="1199"/>
                    <a:pt x="8839" y="1202"/>
                  </a:cubicBezTo>
                  <a:cubicBezTo>
                    <a:pt x="8845" y="1190"/>
                    <a:pt x="8853" y="1181"/>
                    <a:pt x="8859" y="1169"/>
                  </a:cubicBezTo>
                  <a:lnTo>
                    <a:pt x="8920" y="1169"/>
                  </a:lnTo>
                  <a:cubicBezTo>
                    <a:pt x="9173" y="1090"/>
                    <a:pt x="9472" y="1024"/>
                    <a:pt x="9749" y="957"/>
                  </a:cubicBezTo>
                  <a:lnTo>
                    <a:pt x="9734" y="969"/>
                  </a:lnTo>
                  <a:cubicBezTo>
                    <a:pt x="9875" y="969"/>
                    <a:pt x="10040" y="882"/>
                    <a:pt x="10188" y="882"/>
                  </a:cubicBezTo>
                  <a:cubicBezTo>
                    <a:pt x="10530" y="794"/>
                    <a:pt x="10880" y="812"/>
                    <a:pt x="11230" y="773"/>
                  </a:cubicBezTo>
                  <a:lnTo>
                    <a:pt x="11243" y="782"/>
                  </a:lnTo>
                  <a:lnTo>
                    <a:pt x="11247" y="779"/>
                  </a:lnTo>
                  <a:cubicBezTo>
                    <a:pt x="11263" y="785"/>
                    <a:pt x="11283" y="791"/>
                    <a:pt x="11302" y="791"/>
                  </a:cubicBezTo>
                  <a:cubicBezTo>
                    <a:pt x="11316" y="782"/>
                    <a:pt x="11332" y="770"/>
                    <a:pt x="11346" y="758"/>
                  </a:cubicBezTo>
                  <a:lnTo>
                    <a:pt x="11352" y="758"/>
                  </a:lnTo>
                  <a:cubicBezTo>
                    <a:pt x="11361" y="770"/>
                    <a:pt x="11361" y="782"/>
                    <a:pt x="11367" y="791"/>
                  </a:cubicBezTo>
                  <a:cubicBezTo>
                    <a:pt x="11379" y="782"/>
                    <a:pt x="11403" y="782"/>
                    <a:pt x="11424" y="782"/>
                  </a:cubicBezTo>
                  <a:cubicBezTo>
                    <a:pt x="11444" y="782"/>
                    <a:pt x="11460" y="782"/>
                    <a:pt x="11456" y="770"/>
                  </a:cubicBezTo>
                  <a:cubicBezTo>
                    <a:pt x="11450" y="758"/>
                    <a:pt x="11442" y="758"/>
                    <a:pt x="11442" y="758"/>
                  </a:cubicBezTo>
                  <a:cubicBezTo>
                    <a:pt x="11450" y="758"/>
                    <a:pt x="11456" y="758"/>
                    <a:pt x="11466" y="770"/>
                  </a:cubicBezTo>
                  <a:lnTo>
                    <a:pt x="11501" y="770"/>
                  </a:lnTo>
                  <a:cubicBezTo>
                    <a:pt x="11511" y="770"/>
                    <a:pt x="11525" y="758"/>
                    <a:pt x="11532" y="746"/>
                  </a:cubicBezTo>
                  <a:cubicBezTo>
                    <a:pt x="11552" y="755"/>
                    <a:pt x="11580" y="773"/>
                    <a:pt x="11603" y="773"/>
                  </a:cubicBezTo>
                  <a:cubicBezTo>
                    <a:pt x="11613" y="773"/>
                    <a:pt x="11621" y="770"/>
                    <a:pt x="11629" y="758"/>
                  </a:cubicBezTo>
                  <a:cubicBezTo>
                    <a:pt x="11821" y="791"/>
                    <a:pt x="12279" y="755"/>
                    <a:pt x="12443" y="809"/>
                  </a:cubicBezTo>
                  <a:cubicBezTo>
                    <a:pt x="12431" y="806"/>
                    <a:pt x="12421" y="803"/>
                    <a:pt x="12411" y="803"/>
                  </a:cubicBezTo>
                  <a:cubicBezTo>
                    <a:pt x="12399" y="803"/>
                    <a:pt x="12386" y="806"/>
                    <a:pt x="12382" y="815"/>
                  </a:cubicBezTo>
                  <a:cubicBezTo>
                    <a:pt x="12458" y="837"/>
                    <a:pt x="12555" y="858"/>
                    <a:pt x="12637" y="858"/>
                  </a:cubicBezTo>
                  <a:cubicBezTo>
                    <a:pt x="12614" y="849"/>
                    <a:pt x="12586" y="837"/>
                    <a:pt x="12541" y="837"/>
                  </a:cubicBezTo>
                  <a:cubicBezTo>
                    <a:pt x="12531" y="824"/>
                    <a:pt x="12525" y="824"/>
                    <a:pt x="12511" y="803"/>
                  </a:cubicBezTo>
                  <a:cubicBezTo>
                    <a:pt x="12710" y="849"/>
                    <a:pt x="12899" y="870"/>
                    <a:pt x="13099" y="903"/>
                  </a:cubicBezTo>
                  <a:cubicBezTo>
                    <a:pt x="13107" y="915"/>
                    <a:pt x="13107" y="924"/>
                    <a:pt x="13113" y="924"/>
                  </a:cubicBezTo>
                  <a:cubicBezTo>
                    <a:pt x="13412" y="948"/>
                    <a:pt x="13720" y="1069"/>
                    <a:pt x="14009" y="1148"/>
                  </a:cubicBezTo>
                  <a:cubicBezTo>
                    <a:pt x="14074" y="1148"/>
                    <a:pt x="14218" y="1238"/>
                    <a:pt x="14296" y="1238"/>
                  </a:cubicBezTo>
                  <a:cubicBezTo>
                    <a:pt x="14300" y="1238"/>
                    <a:pt x="14302" y="1238"/>
                    <a:pt x="14306" y="1238"/>
                  </a:cubicBezTo>
                  <a:cubicBezTo>
                    <a:pt x="14308" y="1238"/>
                    <a:pt x="14312" y="1241"/>
                    <a:pt x="14316" y="1247"/>
                  </a:cubicBezTo>
                  <a:cubicBezTo>
                    <a:pt x="14302" y="1247"/>
                    <a:pt x="14361" y="1247"/>
                    <a:pt x="14367" y="1256"/>
                  </a:cubicBezTo>
                  <a:cubicBezTo>
                    <a:pt x="14457" y="1281"/>
                    <a:pt x="14532" y="1323"/>
                    <a:pt x="14615" y="1335"/>
                  </a:cubicBezTo>
                  <a:cubicBezTo>
                    <a:pt x="14607" y="1323"/>
                    <a:pt x="14607" y="1323"/>
                    <a:pt x="14601" y="1323"/>
                  </a:cubicBezTo>
                  <a:cubicBezTo>
                    <a:pt x="14613" y="1323"/>
                    <a:pt x="14621" y="1323"/>
                    <a:pt x="14621" y="1332"/>
                  </a:cubicBezTo>
                  <a:cubicBezTo>
                    <a:pt x="14621" y="1332"/>
                    <a:pt x="14621" y="1332"/>
                    <a:pt x="14621" y="1332"/>
                  </a:cubicBezTo>
                  <a:cubicBezTo>
                    <a:pt x="14619" y="1332"/>
                    <a:pt x="14619" y="1332"/>
                    <a:pt x="14621" y="1335"/>
                  </a:cubicBezTo>
                  <a:cubicBezTo>
                    <a:pt x="14621" y="1335"/>
                    <a:pt x="14621" y="1335"/>
                    <a:pt x="14621" y="1332"/>
                  </a:cubicBezTo>
                  <a:cubicBezTo>
                    <a:pt x="14630" y="1335"/>
                    <a:pt x="14662" y="1347"/>
                    <a:pt x="14668" y="1347"/>
                  </a:cubicBezTo>
                  <a:cubicBezTo>
                    <a:pt x="14668" y="1347"/>
                    <a:pt x="14668" y="1347"/>
                    <a:pt x="14666" y="1347"/>
                  </a:cubicBezTo>
                  <a:cubicBezTo>
                    <a:pt x="14660" y="1335"/>
                    <a:pt x="14660" y="1335"/>
                    <a:pt x="14652" y="1335"/>
                  </a:cubicBezTo>
                  <a:cubicBezTo>
                    <a:pt x="14666" y="1335"/>
                    <a:pt x="14674" y="1335"/>
                    <a:pt x="14674" y="1347"/>
                  </a:cubicBezTo>
                  <a:cubicBezTo>
                    <a:pt x="14965" y="1401"/>
                    <a:pt x="15368" y="1580"/>
                    <a:pt x="15645" y="1800"/>
                  </a:cubicBezTo>
                  <a:cubicBezTo>
                    <a:pt x="15639" y="1800"/>
                    <a:pt x="15615" y="1785"/>
                    <a:pt x="15607" y="1785"/>
                  </a:cubicBezTo>
                  <a:cubicBezTo>
                    <a:pt x="15600" y="1785"/>
                    <a:pt x="15600" y="1788"/>
                    <a:pt x="15607" y="1800"/>
                  </a:cubicBezTo>
                  <a:cubicBezTo>
                    <a:pt x="15741" y="1854"/>
                    <a:pt x="15883" y="1987"/>
                    <a:pt x="16018" y="2020"/>
                  </a:cubicBezTo>
                  <a:cubicBezTo>
                    <a:pt x="15900" y="1921"/>
                    <a:pt x="15741" y="1866"/>
                    <a:pt x="15637" y="1755"/>
                  </a:cubicBezTo>
                  <a:cubicBezTo>
                    <a:pt x="15649" y="1755"/>
                    <a:pt x="15694" y="1794"/>
                    <a:pt x="15706" y="1794"/>
                  </a:cubicBezTo>
                  <a:cubicBezTo>
                    <a:pt x="15710" y="1794"/>
                    <a:pt x="15710" y="1794"/>
                    <a:pt x="15710" y="1788"/>
                  </a:cubicBezTo>
                  <a:cubicBezTo>
                    <a:pt x="15883" y="1879"/>
                    <a:pt x="16040" y="2045"/>
                    <a:pt x="16213" y="2144"/>
                  </a:cubicBezTo>
                  <a:cubicBezTo>
                    <a:pt x="16278" y="2144"/>
                    <a:pt x="16372" y="2247"/>
                    <a:pt x="16445" y="2316"/>
                  </a:cubicBezTo>
                  <a:cubicBezTo>
                    <a:pt x="16441" y="2316"/>
                    <a:pt x="16437" y="2316"/>
                    <a:pt x="16433" y="2316"/>
                  </a:cubicBezTo>
                  <a:cubicBezTo>
                    <a:pt x="16425" y="2313"/>
                    <a:pt x="16413" y="2307"/>
                    <a:pt x="16398" y="2298"/>
                  </a:cubicBezTo>
                  <a:cubicBezTo>
                    <a:pt x="16408" y="2304"/>
                    <a:pt x="16419" y="2310"/>
                    <a:pt x="16427" y="2316"/>
                  </a:cubicBezTo>
                  <a:cubicBezTo>
                    <a:pt x="16380" y="2322"/>
                    <a:pt x="16333" y="2326"/>
                    <a:pt x="16286" y="2332"/>
                  </a:cubicBezTo>
                  <a:cubicBezTo>
                    <a:pt x="15547" y="2410"/>
                    <a:pt x="14770" y="2486"/>
                    <a:pt x="14053" y="2643"/>
                  </a:cubicBezTo>
                  <a:cubicBezTo>
                    <a:pt x="13944" y="2655"/>
                    <a:pt x="13823" y="2709"/>
                    <a:pt x="13712" y="2709"/>
                  </a:cubicBezTo>
                  <a:cubicBezTo>
                    <a:pt x="13644" y="2739"/>
                    <a:pt x="13563" y="2751"/>
                    <a:pt x="13506" y="2763"/>
                  </a:cubicBezTo>
                  <a:cubicBezTo>
                    <a:pt x="13512" y="2760"/>
                    <a:pt x="13518" y="2751"/>
                    <a:pt x="13526" y="2742"/>
                  </a:cubicBezTo>
                  <a:cubicBezTo>
                    <a:pt x="13174" y="2842"/>
                    <a:pt x="12838" y="2896"/>
                    <a:pt x="12511" y="3074"/>
                  </a:cubicBezTo>
                  <a:cubicBezTo>
                    <a:pt x="12502" y="3062"/>
                    <a:pt x="12496" y="3062"/>
                    <a:pt x="12496" y="3053"/>
                  </a:cubicBezTo>
                  <a:cubicBezTo>
                    <a:pt x="11853" y="3253"/>
                    <a:pt x="11198" y="3506"/>
                    <a:pt x="10591" y="3805"/>
                  </a:cubicBezTo>
                  <a:cubicBezTo>
                    <a:pt x="10616" y="3805"/>
                    <a:pt x="10585" y="3814"/>
                    <a:pt x="10585" y="3814"/>
                  </a:cubicBezTo>
                  <a:lnTo>
                    <a:pt x="10591" y="3805"/>
                  </a:lnTo>
                  <a:cubicBezTo>
                    <a:pt x="10510" y="3851"/>
                    <a:pt x="10347" y="3947"/>
                    <a:pt x="10247" y="3971"/>
                  </a:cubicBezTo>
                  <a:cubicBezTo>
                    <a:pt x="9889" y="4192"/>
                    <a:pt x="9547" y="4382"/>
                    <a:pt x="9197" y="4612"/>
                  </a:cubicBezTo>
                  <a:cubicBezTo>
                    <a:pt x="9038" y="4736"/>
                    <a:pt x="8814" y="4893"/>
                    <a:pt x="8635" y="4989"/>
                  </a:cubicBezTo>
                  <a:cubicBezTo>
                    <a:pt x="8330" y="5210"/>
                    <a:pt x="8016" y="5445"/>
                    <a:pt x="7725" y="5699"/>
                  </a:cubicBezTo>
                  <a:lnTo>
                    <a:pt x="7725" y="5732"/>
                  </a:lnTo>
                  <a:cubicBezTo>
                    <a:pt x="7516" y="5910"/>
                    <a:pt x="7314" y="6089"/>
                    <a:pt x="7113" y="6273"/>
                  </a:cubicBezTo>
                  <a:cubicBezTo>
                    <a:pt x="6785" y="6539"/>
                    <a:pt x="6463" y="6804"/>
                    <a:pt x="6144" y="7061"/>
                  </a:cubicBezTo>
                  <a:cubicBezTo>
                    <a:pt x="5672" y="7439"/>
                    <a:pt x="5224" y="7858"/>
                    <a:pt x="4776" y="8281"/>
                  </a:cubicBezTo>
                  <a:cubicBezTo>
                    <a:pt x="4442" y="8622"/>
                    <a:pt x="4090" y="8976"/>
                    <a:pt x="3746" y="9344"/>
                  </a:cubicBezTo>
                  <a:cubicBezTo>
                    <a:pt x="2397" y="10924"/>
                    <a:pt x="1173" y="12820"/>
                    <a:pt x="412" y="15125"/>
                  </a:cubicBezTo>
                  <a:cubicBezTo>
                    <a:pt x="135" y="16173"/>
                    <a:pt x="-164" y="17481"/>
                    <a:pt x="105" y="18610"/>
                  </a:cubicBezTo>
                  <a:cubicBezTo>
                    <a:pt x="298" y="20295"/>
                    <a:pt x="1552" y="21038"/>
                    <a:pt x="2553" y="21292"/>
                  </a:cubicBezTo>
                  <a:cubicBezTo>
                    <a:pt x="3433" y="21546"/>
                    <a:pt x="4349" y="21600"/>
                    <a:pt x="5264" y="21600"/>
                  </a:cubicBezTo>
                  <a:cubicBezTo>
                    <a:pt x="5961" y="21600"/>
                    <a:pt x="6659" y="21570"/>
                    <a:pt x="7345" y="21570"/>
                  </a:cubicBezTo>
                  <a:cubicBezTo>
                    <a:pt x="7400" y="21570"/>
                    <a:pt x="7455" y="21570"/>
                    <a:pt x="7508" y="21570"/>
                  </a:cubicBezTo>
                  <a:cubicBezTo>
                    <a:pt x="8025" y="21534"/>
                    <a:pt x="8540" y="21446"/>
                    <a:pt x="9054" y="21392"/>
                  </a:cubicBezTo>
                  <a:cubicBezTo>
                    <a:pt x="9242" y="21334"/>
                    <a:pt x="9427" y="21334"/>
                    <a:pt x="9606" y="21280"/>
                  </a:cubicBezTo>
                  <a:cubicBezTo>
                    <a:pt x="9600" y="21280"/>
                    <a:pt x="9584" y="21268"/>
                    <a:pt x="9569" y="21268"/>
                  </a:cubicBezTo>
                  <a:cubicBezTo>
                    <a:pt x="9561" y="21280"/>
                    <a:pt x="9555" y="21280"/>
                    <a:pt x="9555" y="21292"/>
                  </a:cubicBezTo>
                  <a:cubicBezTo>
                    <a:pt x="9551" y="21289"/>
                    <a:pt x="9545" y="21286"/>
                    <a:pt x="9537" y="21286"/>
                  </a:cubicBezTo>
                  <a:cubicBezTo>
                    <a:pt x="9527" y="21286"/>
                    <a:pt x="9514" y="21289"/>
                    <a:pt x="9504" y="21292"/>
                  </a:cubicBezTo>
                  <a:cubicBezTo>
                    <a:pt x="9506" y="21292"/>
                    <a:pt x="9506" y="21292"/>
                    <a:pt x="9510" y="21292"/>
                  </a:cubicBezTo>
                  <a:lnTo>
                    <a:pt x="9502" y="21292"/>
                  </a:lnTo>
                  <a:cubicBezTo>
                    <a:pt x="9502" y="21292"/>
                    <a:pt x="9502" y="21292"/>
                    <a:pt x="9502" y="21295"/>
                  </a:cubicBezTo>
                  <a:cubicBezTo>
                    <a:pt x="9502" y="21295"/>
                    <a:pt x="9504" y="21295"/>
                    <a:pt x="9504" y="21292"/>
                  </a:cubicBezTo>
                  <a:cubicBezTo>
                    <a:pt x="9504" y="21295"/>
                    <a:pt x="9502" y="21295"/>
                    <a:pt x="9502" y="21295"/>
                  </a:cubicBezTo>
                  <a:cubicBezTo>
                    <a:pt x="9502" y="21295"/>
                    <a:pt x="9502" y="21295"/>
                    <a:pt x="9502" y="21295"/>
                  </a:cubicBezTo>
                  <a:cubicBezTo>
                    <a:pt x="9496" y="21298"/>
                    <a:pt x="9490" y="21301"/>
                    <a:pt x="9486" y="21304"/>
                  </a:cubicBezTo>
                  <a:lnTo>
                    <a:pt x="9494" y="21292"/>
                  </a:lnTo>
                  <a:lnTo>
                    <a:pt x="9502" y="21292"/>
                  </a:lnTo>
                  <a:cubicBezTo>
                    <a:pt x="9492" y="21286"/>
                    <a:pt x="9484" y="21283"/>
                    <a:pt x="9478" y="21283"/>
                  </a:cubicBezTo>
                  <a:cubicBezTo>
                    <a:pt x="9468" y="21283"/>
                    <a:pt x="9462" y="21292"/>
                    <a:pt x="9441" y="21313"/>
                  </a:cubicBezTo>
                  <a:cubicBezTo>
                    <a:pt x="9181" y="21313"/>
                    <a:pt x="8898" y="21370"/>
                    <a:pt x="8621" y="21413"/>
                  </a:cubicBezTo>
                  <a:cubicBezTo>
                    <a:pt x="8283" y="21437"/>
                    <a:pt x="7935" y="21476"/>
                    <a:pt x="7589" y="21476"/>
                  </a:cubicBezTo>
                  <a:cubicBezTo>
                    <a:pt x="7463" y="21476"/>
                    <a:pt x="7337" y="21470"/>
                    <a:pt x="7210" y="21458"/>
                  </a:cubicBezTo>
                  <a:cubicBezTo>
                    <a:pt x="7392" y="21398"/>
                    <a:pt x="7546" y="21392"/>
                    <a:pt x="7725" y="21392"/>
                  </a:cubicBezTo>
                  <a:cubicBezTo>
                    <a:pt x="7776" y="21392"/>
                    <a:pt x="7827" y="21392"/>
                    <a:pt x="7882" y="21392"/>
                  </a:cubicBezTo>
                  <a:cubicBezTo>
                    <a:pt x="7733" y="21413"/>
                    <a:pt x="7628" y="21425"/>
                    <a:pt x="7501" y="21437"/>
                  </a:cubicBezTo>
                  <a:cubicBezTo>
                    <a:pt x="7487" y="21425"/>
                    <a:pt x="7471" y="21422"/>
                    <a:pt x="7455" y="21422"/>
                  </a:cubicBezTo>
                  <a:cubicBezTo>
                    <a:pt x="7422" y="21422"/>
                    <a:pt x="7385" y="21440"/>
                    <a:pt x="7359" y="21446"/>
                  </a:cubicBezTo>
                  <a:cubicBezTo>
                    <a:pt x="7404" y="21449"/>
                    <a:pt x="7449" y="21449"/>
                    <a:pt x="7493" y="21449"/>
                  </a:cubicBezTo>
                  <a:cubicBezTo>
                    <a:pt x="7805" y="21449"/>
                    <a:pt x="8108" y="21419"/>
                    <a:pt x="8428" y="21380"/>
                  </a:cubicBezTo>
                  <a:cubicBezTo>
                    <a:pt x="8411" y="21380"/>
                    <a:pt x="8405" y="21370"/>
                    <a:pt x="8405" y="21370"/>
                  </a:cubicBezTo>
                  <a:cubicBezTo>
                    <a:pt x="8517" y="21346"/>
                    <a:pt x="8635" y="21325"/>
                    <a:pt x="8747" y="21313"/>
                  </a:cubicBezTo>
                  <a:cubicBezTo>
                    <a:pt x="8755" y="21301"/>
                    <a:pt x="8767" y="21301"/>
                    <a:pt x="8782" y="21301"/>
                  </a:cubicBezTo>
                  <a:cubicBezTo>
                    <a:pt x="8794" y="21301"/>
                    <a:pt x="8808" y="21301"/>
                    <a:pt x="8814" y="21292"/>
                  </a:cubicBezTo>
                  <a:cubicBezTo>
                    <a:pt x="9083" y="21247"/>
                    <a:pt x="9376" y="21238"/>
                    <a:pt x="9645" y="21180"/>
                  </a:cubicBezTo>
                  <a:lnTo>
                    <a:pt x="9665" y="21192"/>
                  </a:lnTo>
                  <a:cubicBezTo>
                    <a:pt x="10034" y="21114"/>
                    <a:pt x="10382" y="21093"/>
                    <a:pt x="10750" y="21026"/>
                  </a:cubicBezTo>
                  <a:cubicBezTo>
                    <a:pt x="10785" y="20993"/>
                    <a:pt x="10840" y="21026"/>
                    <a:pt x="10884" y="20981"/>
                  </a:cubicBezTo>
                  <a:lnTo>
                    <a:pt x="10890" y="20993"/>
                  </a:lnTo>
                  <a:cubicBezTo>
                    <a:pt x="10911" y="20987"/>
                    <a:pt x="10923" y="20984"/>
                    <a:pt x="10931" y="20984"/>
                  </a:cubicBezTo>
                  <a:cubicBezTo>
                    <a:pt x="10947" y="20984"/>
                    <a:pt x="10949" y="20993"/>
                    <a:pt x="10964" y="20993"/>
                  </a:cubicBezTo>
                  <a:lnTo>
                    <a:pt x="10919" y="21014"/>
                  </a:lnTo>
                  <a:cubicBezTo>
                    <a:pt x="10974" y="21014"/>
                    <a:pt x="11053" y="21002"/>
                    <a:pt x="11114" y="20972"/>
                  </a:cubicBezTo>
                  <a:lnTo>
                    <a:pt x="11122" y="20972"/>
                  </a:lnTo>
                  <a:cubicBezTo>
                    <a:pt x="11352" y="20914"/>
                    <a:pt x="11601" y="20860"/>
                    <a:pt x="11825" y="20839"/>
                  </a:cubicBezTo>
                  <a:cubicBezTo>
                    <a:pt x="11825" y="20839"/>
                    <a:pt x="11831" y="20827"/>
                    <a:pt x="11839" y="20827"/>
                  </a:cubicBezTo>
                  <a:cubicBezTo>
                    <a:pt x="11845" y="20827"/>
                    <a:pt x="11845" y="20815"/>
                    <a:pt x="11845" y="20803"/>
                  </a:cubicBezTo>
                  <a:cubicBezTo>
                    <a:pt x="11853" y="20812"/>
                    <a:pt x="11863" y="20815"/>
                    <a:pt x="11876" y="20815"/>
                  </a:cubicBezTo>
                  <a:cubicBezTo>
                    <a:pt x="11898" y="20815"/>
                    <a:pt x="11926" y="20806"/>
                    <a:pt x="11949" y="20806"/>
                  </a:cubicBezTo>
                  <a:cubicBezTo>
                    <a:pt x="11959" y="20806"/>
                    <a:pt x="11967" y="20806"/>
                    <a:pt x="11973" y="20815"/>
                  </a:cubicBezTo>
                  <a:cubicBezTo>
                    <a:pt x="11741" y="20869"/>
                    <a:pt x="11473" y="20993"/>
                    <a:pt x="11243" y="21014"/>
                  </a:cubicBezTo>
                  <a:cubicBezTo>
                    <a:pt x="11173" y="21038"/>
                    <a:pt x="11129" y="21068"/>
                    <a:pt x="11053" y="21081"/>
                  </a:cubicBezTo>
                  <a:cubicBezTo>
                    <a:pt x="11181" y="21081"/>
                    <a:pt x="11308" y="21014"/>
                    <a:pt x="11428" y="21014"/>
                  </a:cubicBezTo>
                  <a:cubicBezTo>
                    <a:pt x="11629" y="20936"/>
                    <a:pt x="11845" y="20927"/>
                    <a:pt x="12038" y="20815"/>
                  </a:cubicBezTo>
                  <a:cubicBezTo>
                    <a:pt x="12262" y="20760"/>
                    <a:pt x="12502" y="20727"/>
                    <a:pt x="12741" y="20640"/>
                  </a:cubicBezTo>
                  <a:cubicBezTo>
                    <a:pt x="12749" y="20649"/>
                    <a:pt x="12755" y="20649"/>
                    <a:pt x="12755" y="20661"/>
                  </a:cubicBezTo>
                  <a:cubicBezTo>
                    <a:pt x="13451" y="20461"/>
                    <a:pt x="14143" y="20184"/>
                    <a:pt x="14815" y="19885"/>
                  </a:cubicBezTo>
                  <a:cubicBezTo>
                    <a:pt x="15352" y="19586"/>
                    <a:pt x="15928" y="19311"/>
                    <a:pt x="16482" y="18988"/>
                  </a:cubicBezTo>
                  <a:cubicBezTo>
                    <a:pt x="16347" y="19111"/>
                    <a:pt x="16219" y="19178"/>
                    <a:pt x="16079" y="19265"/>
                  </a:cubicBezTo>
                  <a:cubicBezTo>
                    <a:pt x="16113" y="19220"/>
                    <a:pt x="16138" y="19199"/>
                    <a:pt x="16158" y="19178"/>
                  </a:cubicBezTo>
                  <a:cubicBezTo>
                    <a:pt x="16040" y="19265"/>
                    <a:pt x="15928" y="19341"/>
                    <a:pt x="15794" y="19407"/>
                  </a:cubicBezTo>
                  <a:cubicBezTo>
                    <a:pt x="16533" y="19154"/>
                    <a:pt x="17219" y="18468"/>
                    <a:pt x="17915" y="17991"/>
                  </a:cubicBezTo>
                  <a:cubicBezTo>
                    <a:pt x="18218" y="17737"/>
                    <a:pt x="18542" y="17481"/>
                    <a:pt x="18831" y="17206"/>
                  </a:cubicBezTo>
                  <a:cubicBezTo>
                    <a:pt x="19093" y="16949"/>
                    <a:pt x="19354" y="16704"/>
                    <a:pt x="19586" y="16387"/>
                  </a:cubicBezTo>
                  <a:cubicBezTo>
                    <a:pt x="19502" y="16430"/>
                    <a:pt x="19443" y="16541"/>
                    <a:pt x="19368" y="16638"/>
                  </a:cubicBezTo>
                  <a:cubicBezTo>
                    <a:pt x="19362" y="16629"/>
                    <a:pt x="19354" y="16629"/>
                    <a:pt x="19348" y="16629"/>
                  </a:cubicBezTo>
                  <a:cubicBezTo>
                    <a:pt x="19203" y="16771"/>
                    <a:pt x="19069" y="16873"/>
                    <a:pt x="18928" y="17015"/>
                  </a:cubicBezTo>
                  <a:cubicBezTo>
                    <a:pt x="18914" y="16895"/>
                    <a:pt x="19293" y="16653"/>
                    <a:pt x="19368" y="16475"/>
                  </a:cubicBezTo>
                  <a:cubicBezTo>
                    <a:pt x="19368" y="16463"/>
                    <a:pt x="19368" y="16454"/>
                    <a:pt x="19362" y="16439"/>
                  </a:cubicBezTo>
                  <a:cubicBezTo>
                    <a:pt x="19421" y="16363"/>
                    <a:pt x="19472" y="16321"/>
                    <a:pt x="19517" y="16230"/>
                  </a:cubicBezTo>
                  <a:cubicBezTo>
                    <a:pt x="19555" y="16209"/>
                    <a:pt x="19592" y="16152"/>
                    <a:pt x="19616" y="16085"/>
                  </a:cubicBezTo>
                  <a:cubicBezTo>
                    <a:pt x="19631" y="16085"/>
                    <a:pt x="19645" y="16055"/>
                    <a:pt x="19651" y="16031"/>
                  </a:cubicBezTo>
                  <a:cubicBezTo>
                    <a:pt x="19854" y="15841"/>
                    <a:pt x="19975" y="15508"/>
                    <a:pt x="20144" y="15288"/>
                  </a:cubicBezTo>
                  <a:cubicBezTo>
                    <a:pt x="20392" y="14844"/>
                    <a:pt x="20636" y="14379"/>
                    <a:pt x="20801" y="13847"/>
                  </a:cubicBezTo>
                  <a:cubicBezTo>
                    <a:pt x="20921" y="13539"/>
                    <a:pt x="21004" y="13162"/>
                    <a:pt x="21078" y="12808"/>
                  </a:cubicBezTo>
                  <a:cubicBezTo>
                    <a:pt x="21078" y="12799"/>
                    <a:pt x="21078" y="12784"/>
                    <a:pt x="21070" y="12775"/>
                  </a:cubicBezTo>
                  <a:cubicBezTo>
                    <a:pt x="21108" y="12642"/>
                    <a:pt x="21131" y="12518"/>
                    <a:pt x="21139" y="12377"/>
                  </a:cubicBezTo>
                  <a:cubicBezTo>
                    <a:pt x="21194" y="12068"/>
                    <a:pt x="21216" y="11673"/>
                    <a:pt x="21249" y="11362"/>
                  </a:cubicBezTo>
                  <a:cubicBezTo>
                    <a:pt x="21251" y="11395"/>
                    <a:pt x="21255" y="11434"/>
                    <a:pt x="21259" y="11434"/>
                  </a:cubicBezTo>
                  <a:cubicBezTo>
                    <a:pt x="21261" y="11434"/>
                    <a:pt x="21265" y="11413"/>
                    <a:pt x="21265" y="11359"/>
                  </a:cubicBezTo>
                  <a:cubicBezTo>
                    <a:pt x="21273" y="11359"/>
                    <a:pt x="21273" y="11313"/>
                    <a:pt x="21279" y="11301"/>
                  </a:cubicBezTo>
                  <a:cubicBezTo>
                    <a:pt x="21279" y="11322"/>
                    <a:pt x="21279" y="11338"/>
                    <a:pt x="21273" y="11347"/>
                  </a:cubicBezTo>
                  <a:lnTo>
                    <a:pt x="21273" y="11389"/>
                  </a:lnTo>
                  <a:lnTo>
                    <a:pt x="21287" y="11389"/>
                  </a:lnTo>
                  <a:cubicBezTo>
                    <a:pt x="21279" y="11579"/>
                    <a:pt x="21279" y="11712"/>
                    <a:pt x="21273" y="11899"/>
                  </a:cubicBezTo>
                  <a:cubicBezTo>
                    <a:pt x="21332" y="11313"/>
                    <a:pt x="21355" y="10694"/>
                    <a:pt x="21273" y="10117"/>
                  </a:cubicBezTo>
                  <a:cubicBezTo>
                    <a:pt x="21279" y="10060"/>
                    <a:pt x="21279" y="10018"/>
                    <a:pt x="21265" y="9963"/>
                  </a:cubicBezTo>
                  <a:cubicBezTo>
                    <a:pt x="21249" y="9698"/>
                    <a:pt x="21184" y="9432"/>
                    <a:pt x="21153" y="9175"/>
                  </a:cubicBezTo>
                  <a:cubicBezTo>
                    <a:pt x="21108" y="9021"/>
                    <a:pt x="21094" y="8789"/>
                    <a:pt x="21033" y="8644"/>
                  </a:cubicBezTo>
                  <a:cubicBezTo>
                    <a:pt x="20927" y="8157"/>
                    <a:pt x="20795" y="7686"/>
                    <a:pt x="20640" y="7236"/>
                  </a:cubicBezTo>
                  <a:cubicBezTo>
                    <a:pt x="20711" y="7109"/>
                    <a:pt x="20781" y="6980"/>
                    <a:pt x="20846" y="6850"/>
                  </a:cubicBezTo>
                  <a:lnTo>
                    <a:pt x="20825" y="6871"/>
                  </a:lnTo>
                  <a:cubicBezTo>
                    <a:pt x="20891" y="6738"/>
                    <a:pt x="20996" y="6554"/>
                    <a:pt x="21025" y="6430"/>
                  </a:cubicBezTo>
                  <a:cubicBezTo>
                    <a:pt x="21025" y="6433"/>
                    <a:pt x="21023" y="6433"/>
                    <a:pt x="21023" y="6433"/>
                  </a:cubicBezTo>
                  <a:cubicBezTo>
                    <a:pt x="21017" y="6433"/>
                    <a:pt x="21033" y="6406"/>
                    <a:pt x="21033" y="6406"/>
                  </a:cubicBezTo>
                  <a:lnTo>
                    <a:pt x="21025" y="6430"/>
                  </a:lnTo>
                  <a:cubicBezTo>
                    <a:pt x="21033" y="6406"/>
                    <a:pt x="21064" y="6330"/>
                    <a:pt x="21086" y="6309"/>
                  </a:cubicBezTo>
                  <a:cubicBezTo>
                    <a:pt x="21114" y="6231"/>
                    <a:pt x="21167" y="6155"/>
                    <a:pt x="21167" y="6110"/>
                  </a:cubicBezTo>
                  <a:cubicBezTo>
                    <a:pt x="21165" y="6113"/>
                    <a:pt x="21165" y="6113"/>
                    <a:pt x="21165" y="6113"/>
                  </a:cubicBezTo>
                  <a:cubicBezTo>
                    <a:pt x="21163" y="6113"/>
                    <a:pt x="21277" y="5841"/>
                    <a:pt x="21243" y="5832"/>
                  </a:cubicBezTo>
                  <a:cubicBezTo>
                    <a:pt x="21249" y="5799"/>
                    <a:pt x="21273" y="5741"/>
                    <a:pt x="21273" y="5741"/>
                  </a:cubicBezTo>
                  <a:cubicBezTo>
                    <a:pt x="21273" y="5654"/>
                    <a:pt x="21332" y="5466"/>
                    <a:pt x="21369" y="5367"/>
                  </a:cubicBezTo>
                  <a:cubicBezTo>
                    <a:pt x="21369" y="5334"/>
                    <a:pt x="21383" y="5255"/>
                    <a:pt x="21377" y="5255"/>
                  </a:cubicBezTo>
                  <a:cubicBezTo>
                    <a:pt x="21383" y="5237"/>
                    <a:pt x="21418" y="5113"/>
                    <a:pt x="21408" y="5113"/>
                  </a:cubicBezTo>
                  <a:cubicBezTo>
                    <a:pt x="21405" y="5113"/>
                    <a:pt x="21401" y="5116"/>
                    <a:pt x="21399" y="5122"/>
                  </a:cubicBezTo>
                  <a:cubicBezTo>
                    <a:pt x="21397" y="5128"/>
                    <a:pt x="21395" y="5128"/>
                    <a:pt x="21395" y="5128"/>
                  </a:cubicBezTo>
                  <a:cubicBezTo>
                    <a:pt x="21395" y="5128"/>
                    <a:pt x="21401" y="5110"/>
                    <a:pt x="21408" y="5101"/>
                  </a:cubicBezTo>
                  <a:cubicBezTo>
                    <a:pt x="21436" y="4745"/>
                    <a:pt x="21428" y="4029"/>
                    <a:pt x="21153" y="3706"/>
                  </a:cubicBezTo>
                  <a:lnTo>
                    <a:pt x="21153" y="3682"/>
                  </a:lnTo>
                  <a:cubicBezTo>
                    <a:pt x="21100" y="3606"/>
                    <a:pt x="21041" y="3540"/>
                    <a:pt x="20988" y="3494"/>
                  </a:cubicBezTo>
                  <a:cubicBezTo>
                    <a:pt x="20764" y="3195"/>
                    <a:pt x="20451" y="3008"/>
                    <a:pt x="20160" y="2863"/>
                  </a:cubicBezTo>
                  <a:cubicBezTo>
                    <a:pt x="19413" y="2486"/>
                    <a:pt x="18570" y="2377"/>
                    <a:pt x="17780" y="2319"/>
                  </a:cubicBezTo>
                  <a:cubicBezTo>
                    <a:pt x="17628" y="2313"/>
                    <a:pt x="17473" y="2307"/>
                    <a:pt x="17316" y="2301"/>
                  </a:cubicBezTo>
                  <a:cubicBezTo>
                    <a:pt x="17251" y="2250"/>
                    <a:pt x="17188" y="2199"/>
                    <a:pt x="17129" y="2153"/>
                  </a:cubicBezTo>
                  <a:cubicBezTo>
                    <a:pt x="15387" y="692"/>
                    <a:pt x="13410" y="0"/>
                    <a:pt x="11426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" name="Google Shape;1269;p13"/>
            <p:cNvSpPr/>
            <p:nvPr/>
          </p:nvSpPr>
          <p:spPr>
            <a:xfrm rot="17605598">
              <a:off x="1649832" y="486027"/>
              <a:ext cx="95819" cy="114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4" y="9583"/>
                  </a:moveTo>
                  <a:cubicBezTo>
                    <a:pt x="12498" y="9773"/>
                    <a:pt x="12317" y="10039"/>
                    <a:pt x="12181" y="10039"/>
                  </a:cubicBezTo>
                  <a:cubicBezTo>
                    <a:pt x="12317" y="9887"/>
                    <a:pt x="12498" y="9773"/>
                    <a:pt x="12634" y="9583"/>
                  </a:cubicBezTo>
                  <a:close/>
                  <a:moveTo>
                    <a:pt x="10506" y="11446"/>
                  </a:moveTo>
                  <a:cubicBezTo>
                    <a:pt x="10325" y="11561"/>
                    <a:pt x="10189" y="11713"/>
                    <a:pt x="9962" y="11827"/>
                  </a:cubicBezTo>
                  <a:cubicBezTo>
                    <a:pt x="10189" y="11713"/>
                    <a:pt x="10325" y="11446"/>
                    <a:pt x="10506" y="11446"/>
                  </a:cubicBezTo>
                  <a:close/>
                  <a:moveTo>
                    <a:pt x="9826" y="12283"/>
                  </a:moveTo>
                  <a:cubicBezTo>
                    <a:pt x="9645" y="12397"/>
                    <a:pt x="9509" y="12549"/>
                    <a:pt x="9328" y="12663"/>
                  </a:cubicBezTo>
                  <a:cubicBezTo>
                    <a:pt x="9509" y="12549"/>
                    <a:pt x="9645" y="12283"/>
                    <a:pt x="9826" y="12283"/>
                  </a:cubicBezTo>
                  <a:close/>
                  <a:moveTo>
                    <a:pt x="8196" y="13766"/>
                  </a:moveTo>
                  <a:lnTo>
                    <a:pt x="7834" y="14070"/>
                  </a:lnTo>
                  <a:lnTo>
                    <a:pt x="7834" y="13956"/>
                  </a:lnTo>
                  <a:cubicBezTo>
                    <a:pt x="7970" y="13766"/>
                    <a:pt x="7970" y="13766"/>
                    <a:pt x="8196" y="13766"/>
                  </a:cubicBezTo>
                  <a:close/>
                  <a:moveTo>
                    <a:pt x="7200" y="14907"/>
                  </a:moveTo>
                  <a:cubicBezTo>
                    <a:pt x="6974" y="15059"/>
                    <a:pt x="6838" y="15325"/>
                    <a:pt x="6657" y="15325"/>
                  </a:cubicBezTo>
                  <a:cubicBezTo>
                    <a:pt x="6838" y="15173"/>
                    <a:pt x="6974" y="15059"/>
                    <a:pt x="7200" y="14907"/>
                  </a:cubicBezTo>
                  <a:close/>
                  <a:moveTo>
                    <a:pt x="5660" y="16580"/>
                  </a:moveTo>
                  <a:cubicBezTo>
                    <a:pt x="5615" y="16656"/>
                    <a:pt x="5525" y="16732"/>
                    <a:pt x="5434" y="16770"/>
                  </a:cubicBezTo>
                  <a:cubicBezTo>
                    <a:pt x="5525" y="16656"/>
                    <a:pt x="5570" y="16580"/>
                    <a:pt x="5660" y="16580"/>
                  </a:cubicBezTo>
                  <a:close/>
                  <a:moveTo>
                    <a:pt x="21600" y="0"/>
                  </a:moveTo>
                  <a:cubicBezTo>
                    <a:pt x="20604" y="1103"/>
                    <a:pt x="19608" y="2244"/>
                    <a:pt x="18475" y="3346"/>
                  </a:cubicBezTo>
                  <a:cubicBezTo>
                    <a:pt x="18792" y="2890"/>
                    <a:pt x="18928" y="2624"/>
                    <a:pt x="19291" y="1939"/>
                  </a:cubicBezTo>
                  <a:cubicBezTo>
                    <a:pt x="16483" y="5020"/>
                    <a:pt x="13811" y="8100"/>
                    <a:pt x="10958" y="10876"/>
                  </a:cubicBezTo>
                  <a:cubicBezTo>
                    <a:pt x="8966" y="12283"/>
                    <a:pt x="7517" y="14337"/>
                    <a:pt x="5660" y="15896"/>
                  </a:cubicBezTo>
                  <a:cubicBezTo>
                    <a:pt x="5706" y="15972"/>
                    <a:pt x="5751" y="15972"/>
                    <a:pt x="5842" y="15972"/>
                  </a:cubicBezTo>
                  <a:cubicBezTo>
                    <a:pt x="6023" y="15972"/>
                    <a:pt x="6249" y="15744"/>
                    <a:pt x="6340" y="15744"/>
                  </a:cubicBezTo>
                  <a:cubicBezTo>
                    <a:pt x="6204" y="15896"/>
                    <a:pt x="6023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796" y="16124"/>
                    <a:pt x="5253" y="16732"/>
                    <a:pt x="5298" y="16846"/>
                  </a:cubicBezTo>
                  <a:cubicBezTo>
                    <a:pt x="5253" y="16846"/>
                    <a:pt x="5208" y="16846"/>
                    <a:pt x="5208" y="16846"/>
                  </a:cubicBezTo>
                  <a:cubicBezTo>
                    <a:pt x="4664" y="17113"/>
                    <a:pt x="3668" y="18254"/>
                    <a:pt x="2672" y="19242"/>
                  </a:cubicBezTo>
                  <a:cubicBezTo>
                    <a:pt x="2445" y="19356"/>
                    <a:pt x="1404" y="20079"/>
                    <a:pt x="1630" y="20079"/>
                  </a:cubicBezTo>
                  <a:cubicBezTo>
                    <a:pt x="1675" y="20079"/>
                    <a:pt x="1811" y="20041"/>
                    <a:pt x="1992" y="19927"/>
                  </a:cubicBezTo>
                  <a:cubicBezTo>
                    <a:pt x="1857" y="20079"/>
                    <a:pt x="1857" y="20193"/>
                    <a:pt x="1540" y="20193"/>
                  </a:cubicBezTo>
                  <a:cubicBezTo>
                    <a:pt x="1540" y="20193"/>
                    <a:pt x="362" y="21296"/>
                    <a:pt x="0" y="21600"/>
                  </a:cubicBezTo>
                  <a:cubicBezTo>
                    <a:pt x="2536" y="20079"/>
                    <a:pt x="4981" y="17683"/>
                    <a:pt x="6974" y="15896"/>
                  </a:cubicBezTo>
                  <a:cubicBezTo>
                    <a:pt x="11638" y="10724"/>
                    <a:pt x="17796" y="54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" name="Google Shape;1270;p13"/>
            <p:cNvSpPr/>
            <p:nvPr/>
          </p:nvSpPr>
          <p:spPr>
            <a:xfrm rot="17605598">
              <a:off x="1538959" y="1735794"/>
              <a:ext cx="15548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540" y="11232"/>
                    <a:pt x="7284" y="9504"/>
                    <a:pt x="0" y="19008"/>
                  </a:cubicBezTo>
                  <a:cubicBezTo>
                    <a:pt x="56" y="19872"/>
                    <a:pt x="251" y="19872"/>
                    <a:pt x="447" y="19872"/>
                  </a:cubicBezTo>
                  <a:cubicBezTo>
                    <a:pt x="670" y="19872"/>
                    <a:pt x="893" y="19872"/>
                    <a:pt x="1033" y="20736"/>
                  </a:cubicBezTo>
                  <a:cubicBezTo>
                    <a:pt x="2567" y="20736"/>
                    <a:pt x="4186" y="17280"/>
                    <a:pt x="5805" y="17280"/>
                  </a:cubicBezTo>
                  <a:cubicBezTo>
                    <a:pt x="6140" y="17280"/>
                    <a:pt x="6447" y="17280"/>
                    <a:pt x="6753" y="17712"/>
                  </a:cubicBezTo>
                  <a:cubicBezTo>
                    <a:pt x="6307" y="20304"/>
                    <a:pt x="6670" y="21600"/>
                    <a:pt x="7116" y="21600"/>
                  </a:cubicBezTo>
                  <a:cubicBezTo>
                    <a:pt x="7507" y="21600"/>
                    <a:pt x="7926" y="20304"/>
                    <a:pt x="7981" y="17712"/>
                  </a:cubicBezTo>
                  <a:cubicBezTo>
                    <a:pt x="7674" y="15984"/>
                    <a:pt x="8093" y="15984"/>
                    <a:pt x="8093" y="15984"/>
                  </a:cubicBezTo>
                  <a:lnTo>
                    <a:pt x="7981" y="17712"/>
                  </a:lnTo>
                  <a:cubicBezTo>
                    <a:pt x="11972" y="12528"/>
                    <a:pt x="18223" y="14256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1" name="Google Shape;1271;p13"/>
            <p:cNvSpPr/>
            <p:nvPr/>
          </p:nvSpPr>
          <p:spPr>
            <a:xfrm rot="17605598">
              <a:off x="1674682" y="1508998"/>
              <a:ext cx="75131" cy="1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2" y="19778"/>
                  </a:moveTo>
                  <a:lnTo>
                    <a:pt x="2541" y="20819"/>
                  </a:lnTo>
                  <a:lnTo>
                    <a:pt x="2368" y="19778"/>
                  </a:lnTo>
                  <a:close/>
                  <a:moveTo>
                    <a:pt x="19290" y="0"/>
                  </a:moveTo>
                  <a:lnTo>
                    <a:pt x="18597" y="781"/>
                  </a:lnTo>
                  <a:lnTo>
                    <a:pt x="18597" y="2602"/>
                  </a:lnTo>
                  <a:cubicBezTo>
                    <a:pt x="13514" y="8328"/>
                    <a:pt x="8721" y="13272"/>
                    <a:pt x="3812" y="18998"/>
                  </a:cubicBezTo>
                  <a:lnTo>
                    <a:pt x="3639" y="17957"/>
                  </a:lnTo>
                  <a:cubicBezTo>
                    <a:pt x="2541" y="17957"/>
                    <a:pt x="1675" y="19778"/>
                    <a:pt x="0" y="19778"/>
                  </a:cubicBezTo>
                  <a:cubicBezTo>
                    <a:pt x="462" y="21080"/>
                    <a:pt x="1271" y="21600"/>
                    <a:pt x="2195" y="21600"/>
                  </a:cubicBezTo>
                  <a:cubicBezTo>
                    <a:pt x="6006" y="21600"/>
                    <a:pt x="12821" y="14053"/>
                    <a:pt x="15882" y="9369"/>
                  </a:cubicBezTo>
                  <a:lnTo>
                    <a:pt x="13803" y="9369"/>
                  </a:lnTo>
                  <a:cubicBezTo>
                    <a:pt x="15651" y="8328"/>
                    <a:pt x="16749" y="7547"/>
                    <a:pt x="17788" y="6506"/>
                  </a:cubicBezTo>
                  <a:cubicBezTo>
                    <a:pt x="18019" y="5725"/>
                    <a:pt x="18193" y="4684"/>
                    <a:pt x="18193" y="3643"/>
                  </a:cubicBezTo>
                  <a:cubicBezTo>
                    <a:pt x="18481" y="3904"/>
                    <a:pt x="18712" y="3904"/>
                    <a:pt x="18943" y="3904"/>
                  </a:cubicBezTo>
                  <a:cubicBezTo>
                    <a:pt x="19983" y="3904"/>
                    <a:pt x="20734" y="2342"/>
                    <a:pt x="21600" y="781"/>
                  </a:cubicBezTo>
                  <a:cubicBezTo>
                    <a:pt x="21542" y="781"/>
                    <a:pt x="21427" y="781"/>
                    <a:pt x="21311" y="781"/>
                  </a:cubicBezTo>
                  <a:cubicBezTo>
                    <a:pt x="20907" y="781"/>
                    <a:pt x="20272" y="1301"/>
                    <a:pt x="19810" y="1301"/>
                  </a:cubicBezTo>
                  <a:cubicBezTo>
                    <a:pt x="19521" y="1301"/>
                    <a:pt x="19290" y="1041"/>
                    <a:pt x="1929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2" name="Google Shape;1272;p13"/>
            <p:cNvSpPr/>
            <p:nvPr/>
          </p:nvSpPr>
          <p:spPr>
            <a:xfrm rot="17605598">
              <a:off x="1139070" y="2387472"/>
              <a:ext cx="26999" cy="76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143" y="3761"/>
                  </a:moveTo>
                  <a:lnTo>
                    <a:pt x="2143" y="3989"/>
                  </a:lnTo>
                  <a:cubicBezTo>
                    <a:pt x="2143" y="3932"/>
                    <a:pt x="2143" y="3875"/>
                    <a:pt x="2143" y="3818"/>
                  </a:cubicBezTo>
                  <a:cubicBezTo>
                    <a:pt x="2143" y="3818"/>
                    <a:pt x="2143" y="3818"/>
                    <a:pt x="2143" y="3761"/>
                  </a:cubicBezTo>
                  <a:close/>
                  <a:moveTo>
                    <a:pt x="1983" y="3875"/>
                  </a:moveTo>
                  <a:cubicBezTo>
                    <a:pt x="2143" y="3932"/>
                    <a:pt x="2143" y="3989"/>
                    <a:pt x="2143" y="4103"/>
                  </a:cubicBezTo>
                  <a:lnTo>
                    <a:pt x="2143" y="4616"/>
                  </a:lnTo>
                  <a:cubicBezTo>
                    <a:pt x="2143" y="4445"/>
                    <a:pt x="1663" y="4103"/>
                    <a:pt x="1983" y="3875"/>
                  </a:cubicBezTo>
                  <a:close/>
                  <a:moveTo>
                    <a:pt x="3103" y="5642"/>
                  </a:moveTo>
                  <a:cubicBezTo>
                    <a:pt x="4223" y="7295"/>
                    <a:pt x="5343" y="8264"/>
                    <a:pt x="5663" y="9233"/>
                  </a:cubicBezTo>
                  <a:lnTo>
                    <a:pt x="6303" y="9860"/>
                  </a:lnTo>
                  <a:lnTo>
                    <a:pt x="5663" y="9461"/>
                  </a:lnTo>
                  <a:cubicBezTo>
                    <a:pt x="5663" y="9461"/>
                    <a:pt x="5343" y="9290"/>
                    <a:pt x="3103" y="5642"/>
                  </a:cubicBezTo>
                  <a:close/>
                  <a:moveTo>
                    <a:pt x="1183" y="0"/>
                  </a:moveTo>
                  <a:cubicBezTo>
                    <a:pt x="1023" y="0"/>
                    <a:pt x="1023" y="798"/>
                    <a:pt x="1663" y="2964"/>
                  </a:cubicBezTo>
                  <a:cubicBezTo>
                    <a:pt x="703" y="969"/>
                    <a:pt x="223" y="228"/>
                    <a:pt x="63" y="228"/>
                  </a:cubicBezTo>
                  <a:cubicBezTo>
                    <a:pt x="-97" y="228"/>
                    <a:pt x="63" y="1083"/>
                    <a:pt x="383" y="1938"/>
                  </a:cubicBezTo>
                  <a:cubicBezTo>
                    <a:pt x="3263" y="8777"/>
                    <a:pt x="8703" y="15502"/>
                    <a:pt x="20383" y="21600"/>
                  </a:cubicBezTo>
                  <a:cubicBezTo>
                    <a:pt x="20383" y="21315"/>
                    <a:pt x="20863" y="21144"/>
                    <a:pt x="21503" y="20916"/>
                  </a:cubicBezTo>
                  <a:cubicBezTo>
                    <a:pt x="11583" y="15046"/>
                    <a:pt x="5183" y="8777"/>
                    <a:pt x="2143" y="1938"/>
                  </a:cubicBezTo>
                  <a:cubicBezTo>
                    <a:pt x="1823" y="912"/>
                    <a:pt x="1343" y="0"/>
                    <a:pt x="1183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3" name="Google Shape;1273;p13"/>
            <p:cNvSpPr/>
            <p:nvPr/>
          </p:nvSpPr>
          <p:spPr>
            <a:xfrm rot="17605598">
              <a:off x="1109819" y="910190"/>
              <a:ext cx="77540" cy="4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21" y="5476"/>
                    <a:pt x="6995" y="14096"/>
                    <a:pt x="0" y="21600"/>
                  </a:cubicBezTo>
                  <a:cubicBezTo>
                    <a:pt x="6995" y="15211"/>
                    <a:pt x="14773" y="8214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" name="Google Shape;1274;p13"/>
            <p:cNvSpPr/>
            <p:nvPr/>
          </p:nvSpPr>
          <p:spPr>
            <a:xfrm rot="17605598">
              <a:off x="1118671" y="1023222"/>
              <a:ext cx="73523" cy="3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59" y="7790"/>
                    <a:pt x="7082" y="14164"/>
                    <a:pt x="0" y="21600"/>
                  </a:cubicBezTo>
                  <a:cubicBezTo>
                    <a:pt x="5607" y="19003"/>
                    <a:pt x="12098" y="9561"/>
                    <a:pt x="17469" y="5548"/>
                  </a:cubicBezTo>
                  <a:cubicBezTo>
                    <a:pt x="18177" y="4721"/>
                    <a:pt x="21600" y="177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" name="Google Shape;1275;p13"/>
            <p:cNvSpPr/>
            <p:nvPr/>
          </p:nvSpPr>
          <p:spPr>
            <a:xfrm rot="17605598">
              <a:off x="1545141" y="1838510"/>
              <a:ext cx="6548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93" y="0"/>
                  </a:moveTo>
                  <a:cubicBezTo>
                    <a:pt x="14047" y="0"/>
                    <a:pt x="10734" y="6300"/>
                    <a:pt x="7752" y="8100"/>
                  </a:cubicBezTo>
                  <a:cubicBezTo>
                    <a:pt x="5036" y="8100"/>
                    <a:pt x="2385" y="8100"/>
                    <a:pt x="0" y="14400"/>
                  </a:cubicBezTo>
                  <a:lnTo>
                    <a:pt x="0" y="21600"/>
                  </a:lnTo>
                  <a:cubicBezTo>
                    <a:pt x="2783" y="14400"/>
                    <a:pt x="5897" y="14400"/>
                    <a:pt x="8945" y="14400"/>
                  </a:cubicBezTo>
                  <a:cubicBezTo>
                    <a:pt x="11993" y="14400"/>
                    <a:pt x="15040" y="14400"/>
                    <a:pt x="17691" y="8100"/>
                  </a:cubicBezTo>
                  <a:cubicBezTo>
                    <a:pt x="18022" y="9900"/>
                    <a:pt x="18353" y="9900"/>
                    <a:pt x="18618" y="9900"/>
                  </a:cubicBezTo>
                  <a:cubicBezTo>
                    <a:pt x="19546" y="9900"/>
                    <a:pt x="20540" y="4500"/>
                    <a:pt x="21600" y="4500"/>
                  </a:cubicBezTo>
                  <a:cubicBezTo>
                    <a:pt x="20209" y="1800"/>
                    <a:pt x="18751" y="0"/>
                    <a:pt x="17293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6" name="Google Shape;1276;p13"/>
            <p:cNvSpPr/>
            <p:nvPr/>
          </p:nvSpPr>
          <p:spPr>
            <a:xfrm rot="17605598">
              <a:off x="873191" y="842907"/>
              <a:ext cx="70710" cy="19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114" y="3086"/>
                    <a:pt x="7364" y="12784"/>
                    <a:pt x="0" y="20939"/>
                  </a:cubicBezTo>
                  <a:cubicBezTo>
                    <a:pt x="184" y="20939"/>
                    <a:pt x="430" y="21600"/>
                    <a:pt x="614" y="21600"/>
                  </a:cubicBezTo>
                  <a:cubicBezTo>
                    <a:pt x="4480" y="16751"/>
                    <a:pt x="9205" y="11902"/>
                    <a:pt x="13070" y="7053"/>
                  </a:cubicBezTo>
                  <a:cubicBezTo>
                    <a:pt x="15955" y="6392"/>
                    <a:pt x="18900" y="3086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7" name="Google Shape;1277;p13"/>
            <p:cNvSpPr/>
            <p:nvPr/>
          </p:nvSpPr>
          <p:spPr>
            <a:xfrm rot="17605598">
              <a:off x="1464833" y="2047841"/>
              <a:ext cx="4339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13886"/>
                    <a:pt x="7200" y="15429"/>
                    <a:pt x="11000" y="15429"/>
                  </a:cubicBezTo>
                  <a:cubicBezTo>
                    <a:pt x="11900" y="15429"/>
                    <a:pt x="12900" y="15429"/>
                    <a:pt x="13800" y="15429"/>
                  </a:cubicBezTo>
                  <a:cubicBezTo>
                    <a:pt x="16600" y="15429"/>
                    <a:pt x="19300" y="15429"/>
                    <a:pt x="21600" y="21600"/>
                  </a:cubicBezTo>
                  <a:cubicBezTo>
                    <a:pt x="21000" y="3086"/>
                    <a:pt x="16400" y="0"/>
                    <a:pt x="11400" y="0"/>
                  </a:cubicBezTo>
                  <a:cubicBezTo>
                    <a:pt x="8600" y="0"/>
                    <a:pt x="5600" y="1543"/>
                    <a:pt x="3200" y="1543"/>
                  </a:cubicBezTo>
                  <a:cubicBezTo>
                    <a:pt x="2000" y="1543"/>
                    <a:pt x="900" y="0"/>
                    <a:pt x="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8" name="Google Shape;1278;p13"/>
            <p:cNvSpPr/>
            <p:nvPr/>
          </p:nvSpPr>
          <p:spPr>
            <a:xfrm rot="17605598">
              <a:off x="566156" y="744422"/>
              <a:ext cx="447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68" y="18635"/>
                    <a:pt x="13561" y="12282"/>
                    <a:pt x="21600" y="21600"/>
                  </a:cubicBezTo>
                  <a:cubicBezTo>
                    <a:pt x="17822" y="15671"/>
                    <a:pt x="14529" y="13976"/>
                    <a:pt x="10655" y="12282"/>
                  </a:cubicBezTo>
                  <a:cubicBezTo>
                    <a:pt x="6683" y="7624"/>
                    <a:pt x="4262" y="6353"/>
                    <a:pt x="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9" name="Google Shape;1279;p13"/>
            <p:cNvSpPr/>
            <p:nvPr/>
          </p:nvSpPr>
          <p:spPr>
            <a:xfrm rot="17605598">
              <a:off x="421777" y="1162191"/>
              <a:ext cx="2209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11" y="0"/>
                  </a:moveTo>
                  <a:cubicBezTo>
                    <a:pt x="16691" y="2160"/>
                    <a:pt x="12371" y="5940"/>
                    <a:pt x="6480" y="9720"/>
                  </a:cubicBezTo>
                  <a:cubicBezTo>
                    <a:pt x="8640" y="14040"/>
                    <a:pt x="4320" y="17820"/>
                    <a:pt x="0" y="21600"/>
                  </a:cubicBezTo>
                  <a:cubicBezTo>
                    <a:pt x="589" y="21600"/>
                    <a:pt x="1178" y="21600"/>
                    <a:pt x="1767" y="21600"/>
                  </a:cubicBezTo>
                  <a:cubicBezTo>
                    <a:pt x="10996" y="21600"/>
                    <a:pt x="11585" y="3780"/>
                    <a:pt x="21600" y="3780"/>
                  </a:cubicBezTo>
                  <a:cubicBezTo>
                    <a:pt x="21600" y="2160"/>
                    <a:pt x="21011" y="0"/>
                    <a:pt x="21011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" name="Google Shape;1280;p13"/>
            <p:cNvSpPr/>
            <p:nvPr/>
          </p:nvSpPr>
          <p:spPr>
            <a:xfrm rot="17605598">
              <a:off x="1489890" y="2037368"/>
              <a:ext cx="1768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36" y="0"/>
                  </a:moveTo>
                  <a:cubicBezTo>
                    <a:pt x="13745" y="0"/>
                    <a:pt x="11782" y="3086"/>
                    <a:pt x="9818" y="7714"/>
                  </a:cubicBezTo>
                  <a:cubicBezTo>
                    <a:pt x="9818" y="7714"/>
                    <a:pt x="8836" y="1543"/>
                    <a:pt x="7855" y="1543"/>
                  </a:cubicBezTo>
                  <a:lnTo>
                    <a:pt x="2455" y="1543"/>
                  </a:lnTo>
                  <a:cubicBezTo>
                    <a:pt x="4418" y="7714"/>
                    <a:pt x="5400" y="7714"/>
                    <a:pt x="6136" y="13886"/>
                  </a:cubicBezTo>
                  <a:lnTo>
                    <a:pt x="0" y="13886"/>
                  </a:lnTo>
                  <a:cubicBezTo>
                    <a:pt x="2455" y="20057"/>
                    <a:pt x="4909" y="21600"/>
                    <a:pt x="7609" y="21600"/>
                  </a:cubicBezTo>
                  <a:cubicBezTo>
                    <a:pt x="11045" y="21600"/>
                    <a:pt x="14482" y="18514"/>
                    <a:pt x="17673" y="18514"/>
                  </a:cubicBezTo>
                  <a:cubicBezTo>
                    <a:pt x="18655" y="18514"/>
                    <a:pt x="19636" y="18514"/>
                    <a:pt x="20618" y="18514"/>
                  </a:cubicBezTo>
                  <a:cubicBezTo>
                    <a:pt x="21600" y="13886"/>
                    <a:pt x="21600" y="7714"/>
                    <a:pt x="21600" y="1543"/>
                  </a:cubicBezTo>
                  <a:cubicBezTo>
                    <a:pt x="19636" y="0"/>
                    <a:pt x="18164" y="0"/>
                    <a:pt x="16936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1" name="Google Shape;1281;p13"/>
            <p:cNvSpPr/>
            <p:nvPr/>
          </p:nvSpPr>
          <p:spPr>
            <a:xfrm rot="17605598">
              <a:off x="1531809" y="1942380"/>
              <a:ext cx="2491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052" y="10800"/>
                    <a:pt x="5052" y="10800"/>
                    <a:pt x="0" y="21600"/>
                  </a:cubicBezTo>
                  <a:lnTo>
                    <a:pt x="9406" y="21600"/>
                  </a:lnTo>
                  <a:cubicBezTo>
                    <a:pt x="8187" y="10800"/>
                    <a:pt x="8187" y="0"/>
                    <a:pt x="7665" y="0"/>
                  </a:cubicBezTo>
                  <a:close/>
                  <a:moveTo>
                    <a:pt x="10800" y="0"/>
                  </a:moveTo>
                  <a:cubicBezTo>
                    <a:pt x="10800" y="10800"/>
                    <a:pt x="10103" y="10800"/>
                    <a:pt x="9406" y="21600"/>
                  </a:cubicBezTo>
                  <a:lnTo>
                    <a:pt x="21600" y="21600"/>
                  </a:lnTo>
                  <a:lnTo>
                    <a:pt x="21600" y="0"/>
                  </a:lnTo>
                  <a:cubicBezTo>
                    <a:pt x="18639" y="0"/>
                    <a:pt x="16026" y="5400"/>
                    <a:pt x="13761" y="5400"/>
                  </a:cubicBezTo>
                  <a:cubicBezTo>
                    <a:pt x="12716" y="5400"/>
                    <a:pt x="11671" y="2700"/>
                    <a:pt x="108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2" name="Google Shape;1282;p13"/>
            <p:cNvSpPr/>
            <p:nvPr/>
          </p:nvSpPr>
          <p:spPr>
            <a:xfrm rot="17605598">
              <a:off x="1144228" y="981510"/>
              <a:ext cx="1687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114" y="7813"/>
                    <a:pt x="7457" y="11489"/>
                    <a:pt x="0" y="21600"/>
                  </a:cubicBezTo>
                  <a:cubicBezTo>
                    <a:pt x="2314" y="21600"/>
                    <a:pt x="10029" y="12868"/>
                    <a:pt x="12600" y="12868"/>
                  </a:cubicBezTo>
                  <a:cubicBezTo>
                    <a:pt x="12857" y="12868"/>
                    <a:pt x="12857" y="12868"/>
                    <a:pt x="13114" y="13328"/>
                  </a:cubicBezTo>
                  <a:cubicBezTo>
                    <a:pt x="15943" y="10111"/>
                    <a:pt x="17743" y="6434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3" name="Google Shape;1283;p13"/>
            <p:cNvSpPr/>
            <p:nvPr/>
          </p:nvSpPr>
          <p:spPr>
            <a:xfrm rot="17605598">
              <a:off x="1567517" y="1856150"/>
              <a:ext cx="1727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18202" y="0"/>
                  </a:moveTo>
                  <a:cubicBezTo>
                    <a:pt x="15533" y="0"/>
                    <a:pt x="11164" y="3086"/>
                    <a:pt x="8980" y="3086"/>
                  </a:cubicBezTo>
                  <a:cubicBezTo>
                    <a:pt x="9708" y="15429"/>
                    <a:pt x="2670" y="9257"/>
                    <a:pt x="0" y="15429"/>
                  </a:cubicBezTo>
                  <a:cubicBezTo>
                    <a:pt x="1456" y="20057"/>
                    <a:pt x="4126" y="21600"/>
                    <a:pt x="7281" y="21600"/>
                  </a:cubicBezTo>
                  <a:cubicBezTo>
                    <a:pt x="12135" y="21600"/>
                    <a:pt x="17717" y="16971"/>
                    <a:pt x="20387" y="9257"/>
                  </a:cubicBezTo>
                  <a:cubicBezTo>
                    <a:pt x="21600" y="1543"/>
                    <a:pt x="20387" y="0"/>
                    <a:pt x="18202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4" name="Google Shape;1284;p13"/>
            <p:cNvSpPr/>
            <p:nvPr/>
          </p:nvSpPr>
          <p:spPr>
            <a:xfrm rot="17605598">
              <a:off x="1483106" y="2064298"/>
              <a:ext cx="1272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5" h="21600" fill="norm" stroke="1" extrusionOk="0">
                  <a:moveTo>
                    <a:pt x="6400" y="0"/>
                  </a:moveTo>
                  <a:cubicBezTo>
                    <a:pt x="3733" y="0"/>
                    <a:pt x="1333" y="1200"/>
                    <a:pt x="0" y="3600"/>
                  </a:cubicBezTo>
                  <a:cubicBezTo>
                    <a:pt x="2933" y="8400"/>
                    <a:pt x="6933" y="3600"/>
                    <a:pt x="6933" y="12000"/>
                  </a:cubicBezTo>
                  <a:cubicBezTo>
                    <a:pt x="8800" y="12000"/>
                    <a:pt x="11733" y="16800"/>
                    <a:pt x="13600" y="21600"/>
                  </a:cubicBezTo>
                  <a:cubicBezTo>
                    <a:pt x="21600" y="8400"/>
                    <a:pt x="13333" y="0"/>
                    <a:pt x="64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5" name="Google Shape;1285;p13"/>
            <p:cNvSpPr/>
            <p:nvPr/>
          </p:nvSpPr>
          <p:spPr>
            <a:xfrm rot="17605598">
              <a:off x="1134815" y="8653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1917" y="8800"/>
                    <a:pt x="3724" y="12800"/>
                    <a:pt x="0" y="21600"/>
                  </a:cubicBezTo>
                  <a:cubicBezTo>
                    <a:pt x="9310" y="12800"/>
                    <a:pt x="17503" y="88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6" name="Google Shape;1286;p13"/>
            <p:cNvSpPr/>
            <p:nvPr/>
          </p:nvSpPr>
          <p:spPr>
            <a:xfrm rot="17605598">
              <a:off x="567836" y="76974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1" h="21600" fill="norm" stroke="1" extrusionOk="0">
                  <a:moveTo>
                    <a:pt x="4518" y="0"/>
                  </a:moveTo>
                  <a:cubicBezTo>
                    <a:pt x="-5329" y="14400"/>
                    <a:pt x="2930" y="21600"/>
                    <a:pt x="10236" y="21600"/>
                  </a:cubicBezTo>
                  <a:cubicBezTo>
                    <a:pt x="12459" y="21600"/>
                    <a:pt x="14683" y="21600"/>
                    <a:pt x="16271" y="19800"/>
                  </a:cubicBezTo>
                  <a:cubicBezTo>
                    <a:pt x="11506" y="12600"/>
                    <a:pt x="9283" y="5400"/>
                    <a:pt x="4518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7" name="Google Shape;1287;p13"/>
            <p:cNvSpPr/>
            <p:nvPr/>
          </p:nvSpPr>
          <p:spPr>
            <a:xfrm rot="17605598">
              <a:off x="555881" y="9830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2" h="21600" fill="norm" stroke="1" extrusionOk="0">
                  <a:moveTo>
                    <a:pt x="6512" y="0"/>
                  </a:moveTo>
                  <a:cubicBezTo>
                    <a:pt x="-8338" y="21600"/>
                    <a:pt x="5837" y="15840"/>
                    <a:pt x="13262" y="21600"/>
                  </a:cubicBezTo>
                  <a:cubicBezTo>
                    <a:pt x="10787" y="15840"/>
                    <a:pt x="9212" y="11520"/>
                    <a:pt x="6512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8" name="Google Shape;1288;p13"/>
            <p:cNvSpPr/>
            <p:nvPr/>
          </p:nvSpPr>
          <p:spPr>
            <a:xfrm rot="17605598">
              <a:off x="635641" y="66883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" y="0"/>
                  </a:moveTo>
                  <a:cubicBezTo>
                    <a:pt x="1029" y="0"/>
                    <a:pt x="343" y="0"/>
                    <a:pt x="0" y="2700"/>
                  </a:cubicBezTo>
                  <a:lnTo>
                    <a:pt x="20229" y="21600"/>
                  </a:lnTo>
                  <a:lnTo>
                    <a:pt x="21600" y="21600"/>
                  </a:lnTo>
                  <a:lnTo>
                    <a:pt x="15086" y="6750"/>
                  </a:lnTo>
                  <a:cubicBezTo>
                    <a:pt x="14743" y="8100"/>
                    <a:pt x="14400" y="8100"/>
                    <a:pt x="13714" y="8100"/>
                  </a:cubicBezTo>
                  <a:cubicBezTo>
                    <a:pt x="10971" y="8100"/>
                    <a:pt x="5143" y="0"/>
                    <a:pt x="2057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9" name="Google Shape;1289;p13"/>
            <p:cNvSpPr/>
            <p:nvPr/>
          </p:nvSpPr>
          <p:spPr>
            <a:xfrm rot="17605598">
              <a:off x="524530" y="843421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fill="norm" stroke="1" extrusionOk="0">
                  <a:moveTo>
                    <a:pt x="0" y="0"/>
                  </a:moveTo>
                  <a:cubicBezTo>
                    <a:pt x="4629" y="18000"/>
                    <a:pt x="8486" y="21600"/>
                    <a:pt x="12729" y="21600"/>
                  </a:cubicBezTo>
                  <a:cubicBezTo>
                    <a:pt x="15043" y="21600"/>
                    <a:pt x="17357" y="19800"/>
                    <a:pt x="20057" y="19800"/>
                  </a:cubicBezTo>
                  <a:cubicBezTo>
                    <a:pt x="21600" y="7200"/>
                    <a:pt x="5786" y="7200"/>
                    <a:pt x="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0" name="Google Shape;1290;p13"/>
            <p:cNvSpPr/>
            <p:nvPr/>
          </p:nvSpPr>
          <p:spPr>
            <a:xfrm rot="17605598">
              <a:off x="1759036" y="58322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9" y="0"/>
                  </a:moveTo>
                  <a:cubicBezTo>
                    <a:pt x="15814" y="0"/>
                    <a:pt x="1929" y="18655"/>
                    <a:pt x="0" y="21600"/>
                  </a:cubicBezTo>
                  <a:cubicBezTo>
                    <a:pt x="7329" y="14236"/>
                    <a:pt x="13114" y="9327"/>
                    <a:pt x="21600" y="0"/>
                  </a:cubicBezTo>
                  <a:cubicBezTo>
                    <a:pt x="21214" y="0"/>
                    <a:pt x="21214" y="0"/>
                    <a:pt x="20829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1" name="Google Shape;1291;p13"/>
            <p:cNvSpPr/>
            <p:nvPr/>
          </p:nvSpPr>
          <p:spPr>
            <a:xfrm rot="17605598">
              <a:off x="1488121" y="204011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226" y="0"/>
                    <a:pt x="3484" y="5400"/>
                    <a:pt x="0" y="13500"/>
                  </a:cubicBezTo>
                  <a:cubicBezTo>
                    <a:pt x="6271" y="13500"/>
                    <a:pt x="12890" y="13500"/>
                    <a:pt x="21600" y="21600"/>
                  </a:cubicBezTo>
                  <a:cubicBezTo>
                    <a:pt x="13935" y="8100"/>
                    <a:pt x="10452" y="0"/>
                    <a:pt x="7665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Google Shape;1292;p13"/>
            <p:cNvSpPr/>
            <p:nvPr/>
          </p:nvSpPr>
          <p:spPr>
            <a:xfrm rot="17605598">
              <a:off x="1143180" y="118605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757" y="0"/>
                    <a:pt x="10508" y="0"/>
                    <a:pt x="0" y="21600"/>
                  </a:cubicBezTo>
                  <a:cubicBezTo>
                    <a:pt x="4670" y="21600"/>
                    <a:pt x="7589" y="21600"/>
                    <a:pt x="9341" y="21600"/>
                  </a:cubicBezTo>
                  <a:cubicBezTo>
                    <a:pt x="12843" y="21600"/>
                    <a:pt x="14595" y="189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3" name="Google Shape;1293;p13"/>
            <p:cNvSpPr/>
            <p:nvPr/>
          </p:nvSpPr>
          <p:spPr>
            <a:xfrm rot="17605598">
              <a:off x="1417756" y="217144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600" fill="norm" stroke="1" extrusionOk="0">
                  <a:moveTo>
                    <a:pt x="3738" y="0"/>
                  </a:moveTo>
                  <a:cubicBezTo>
                    <a:pt x="2077" y="0"/>
                    <a:pt x="831" y="0"/>
                    <a:pt x="0" y="3927"/>
                  </a:cubicBezTo>
                  <a:cubicBezTo>
                    <a:pt x="4985" y="11782"/>
                    <a:pt x="14538" y="21600"/>
                    <a:pt x="18692" y="21600"/>
                  </a:cubicBezTo>
                  <a:cubicBezTo>
                    <a:pt x="21185" y="21600"/>
                    <a:pt x="21600" y="19636"/>
                    <a:pt x="18277" y="9818"/>
                  </a:cubicBezTo>
                  <a:cubicBezTo>
                    <a:pt x="16200" y="9818"/>
                    <a:pt x="8308" y="0"/>
                    <a:pt x="3738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4" name="Google Shape;1294;p13"/>
            <p:cNvSpPr/>
            <p:nvPr/>
          </p:nvSpPr>
          <p:spPr>
            <a:xfrm rot="17605598">
              <a:off x="1492485" y="20302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63" y="0"/>
                  </a:moveTo>
                  <a:cubicBezTo>
                    <a:pt x="2563" y="0"/>
                    <a:pt x="1464" y="0"/>
                    <a:pt x="0" y="12343"/>
                  </a:cubicBezTo>
                  <a:cubicBezTo>
                    <a:pt x="6956" y="12343"/>
                    <a:pt x="13546" y="12343"/>
                    <a:pt x="21600" y="21600"/>
                  </a:cubicBezTo>
                  <a:cubicBezTo>
                    <a:pt x="18305" y="6171"/>
                    <a:pt x="15742" y="3086"/>
                    <a:pt x="12814" y="3086"/>
                  </a:cubicBezTo>
                  <a:cubicBezTo>
                    <a:pt x="11349" y="3086"/>
                    <a:pt x="9885" y="6171"/>
                    <a:pt x="8054" y="6171"/>
                  </a:cubicBezTo>
                  <a:cubicBezTo>
                    <a:pt x="6590" y="6171"/>
                    <a:pt x="4759" y="3086"/>
                    <a:pt x="2563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" name="Google Shape;1295;p13"/>
            <p:cNvSpPr/>
            <p:nvPr/>
          </p:nvSpPr>
          <p:spPr>
            <a:xfrm rot="17605598">
              <a:off x="1413010" y="164985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97" y="4547"/>
                    <a:pt x="6703" y="7958"/>
                    <a:pt x="0" y="15916"/>
                  </a:cubicBezTo>
                  <a:lnTo>
                    <a:pt x="0" y="21600"/>
                  </a:lnTo>
                  <a:cubicBezTo>
                    <a:pt x="6703" y="12505"/>
                    <a:pt x="21600" y="15916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" name="Google Shape;1296;p13"/>
            <p:cNvSpPr/>
            <p:nvPr/>
          </p:nvSpPr>
          <p:spPr>
            <a:xfrm rot="17605598">
              <a:off x="448735" y="103325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0" y="0"/>
                  </a:moveTo>
                  <a:lnTo>
                    <a:pt x="0" y="13745"/>
                  </a:lnTo>
                  <a:lnTo>
                    <a:pt x="21600" y="21600"/>
                  </a:lnTo>
                  <a:cubicBezTo>
                    <a:pt x="16875" y="13745"/>
                    <a:pt x="21600" y="0"/>
                    <a:pt x="675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7" name="Google Shape;1297;p13"/>
            <p:cNvSpPr/>
            <p:nvPr/>
          </p:nvSpPr>
          <p:spPr>
            <a:xfrm rot="17605598">
              <a:off x="656099" y="64158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4" y="0"/>
                  </a:moveTo>
                  <a:cubicBezTo>
                    <a:pt x="2107" y="0"/>
                    <a:pt x="1054" y="1662"/>
                    <a:pt x="0" y="1662"/>
                  </a:cubicBezTo>
                  <a:cubicBezTo>
                    <a:pt x="3688" y="11631"/>
                    <a:pt x="11063" y="21600"/>
                    <a:pt x="17385" y="21600"/>
                  </a:cubicBezTo>
                  <a:cubicBezTo>
                    <a:pt x="18966" y="21600"/>
                    <a:pt x="20020" y="21600"/>
                    <a:pt x="21600" y="19938"/>
                  </a:cubicBezTo>
                  <a:cubicBezTo>
                    <a:pt x="15278" y="14954"/>
                    <a:pt x="8429" y="0"/>
                    <a:pt x="2634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8" name="Google Shape;1298;p13"/>
            <p:cNvSpPr/>
            <p:nvPr/>
          </p:nvSpPr>
          <p:spPr>
            <a:xfrm rot="17605598">
              <a:off x="559749" y="77957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98" y="11520"/>
                    <a:pt x="8640" y="15840"/>
                    <a:pt x="11389" y="21600"/>
                  </a:cubicBezTo>
                  <a:cubicBezTo>
                    <a:pt x="14138" y="21600"/>
                    <a:pt x="17280" y="15840"/>
                    <a:pt x="21600" y="15840"/>
                  </a:cubicBezTo>
                  <a:cubicBezTo>
                    <a:pt x="16102" y="11520"/>
                    <a:pt x="10211" y="5760"/>
                    <a:pt x="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9" name="Google Shape;1299;p13"/>
            <p:cNvSpPr/>
            <p:nvPr/>
          </p:nvSpPr>
          <p:spPr>
            <a:xfrm rot="17605598">
              <a:off x="1729625" y="112325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73" h="21600" fill="norm" stroke="1" extrusionOk="0">
                  <a:moveTo>
                    <a:pt x="15428" y="0"/>
                  </a:moveTo>
                  <a:cubicBezTo>
                    <a:pt x="10139" y="4985"/>
                    <a:pt x="5730" y="13292"/>
                    <a:pt x="441" y="13292"/>
                  </a:cubicBezTo>
                  <a:cubicBezTo>
                    <a:pt x="-441" y="18277"/>
                    <a:pt x="0" y="21600"/>
                    <a:pt x="1763" y="21600"/>
                  </a:cubicBezTo>
                  <a:cubicBezTo>
                    <a:pt x="7053" y="21600"/>
                    <a:pt x="21159" y="0"/>
                    <a:pt x="15428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" name="Google Shape;1300;p13"/>
            <p:cNvSpPr/>
            <p:nvPr/>
          </p:nvSpPr>
          <p:spPr>
            <a:xfrm rot="17605598">
              <a:off x="1465986" y="20778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50" y="0"/>
                    <a:pt x="8550" y="0"/>
                    <a:pt x="0" y="21600"/>
                  </a:cubicBezTo>
                  <a:cubicBezTo>
                    <a:pt x="14850" y="21600"/>
                    <a:pt x="14850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1" name="Google Shape;1301;p13"/>
            <p:cNvSpPr/>
            <p:nvPr/>
          </p:nvSpPr>
          <p:spPr>
            <a:xfrm rot="17605598">
              <a:off x="1493973" y="202054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0"/>
                  </a:moveTo>
                  <a:cubicBezTo>
                    <a:pt x="5400" y="0"/>
                    <a:pt x="3927" y="7200"/>
                    <a:pt x="0" y="7200"/>
                  </a:cubicBezTo>
                  <a:cubicBezTo>
                    <a:pt x="5400" y="14400"/>
                    <a:pt x="10800" y="14400"/>
                    <a:pt x="21600" y="21600"/>
                  </a:cubicBezTo>
                  <a:cubicBezTo>
                    <a:pt x="16200" y="14400"/>
                    <a:pt x="12764" y="7200"/>
                    <a:pt x="8836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Google Shape;1302;p13"/>
            <p:cNvSpPr/>
            <p:nvPr/>
          </p:nvSpPr>
          <p:spPr>
            <a:xfrm rot="17605598">
              <a:off x="387790" y="1488125"/>
              <a:ext cx="1406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11" y="5214"/>
                    <a:pt x="8949" y="8193"/>
                    <a:pt x="0" y="21600"/>
                  </a:cubicBezTo>
                  <a:cubicBezTo>
                    <a:pt x="10183" y="11172"/>
                    <a:pt x="15737" y="5214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3" name="Google Shape;1303;p13"/>
            <p:cNvSpPr/>
            <p:nvPr/>
          </p:nvSpPr>
          <p:spPr>
            <a:xfrm rot="17605598">
              <a:off x="1722146" y="60368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9" y="0"/>
                  </a:moveTo>
                  <a:cubicBezTo>
                    <a:pt x="15762" y="0"/>
                    <a:pt x="7589" y="11520"/>
                    <a:pt x="0" y="21600"/>
                  </a:cubicBezTo>
                  <a:cubicBezTo>
                    <a:pt x="8757" y="12960"/>
                    <a:pt x="14595" y="7920"/>
                    <a:pt x="21600" y="720"/>
                  </a:cubicBezTo>
                  <a:cubicBezTo>
                    <a:pt x="21016" y="0"/>
                    <a:pt x="20432" y="0"/>
                    <a:pt x="19849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4" name="Google Shape;1304;p13"/>
            <p:cNvSpPr/>
            <p:nvPr/>
          </p:nvSpPr>
          <p:spPr>
            <a:xfrm rot="17605598">
              <a:off x="1482150" y="205592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00" y="10800"/>
                    <a:pt x="8100" y="10800"/>
                    <a:pt x="0" y="10800"/>
                  </a:cubicBezTo>
                  <a:cubicBezTo>
                    <a:pt x="5400" y="18000"/>
                    <a:pt x="9180" y="21600"/>
                    <a:pt x="11340" y="21600"/>
                  </a:cubicBezTo>
                  <a:cubicBezTo>
                    <a:pt x="15120" y="21600"/>
                    <a:pt x="17280" y="144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Google Shape;1305;p13"/>
            <p:cNvSpPr/>
            <p:nvPr/>
          </p:nvSpPr>
          <p:spPr>
            <a:xfrm rot="17605598">
              <a:off x="1552780" y="1888617"/>
              <a:ext cx="12702" cy="12702"/>
            </a:xfrm>
            <a:prstGeom prst="rect">
              <a:avLst/>
            </a:pr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Google Shape;1306;p13"/>
            <p:cNvSpPr/>
            <p:nvPr/>
          </p:nvSpPr>
          <p:spPr>
            <a:xfrm rot="17605598">
              <a:off x="1555711" y="187907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656" h="21600" fill="norm" stroke="1" extrusionOk="0">
                  <a:moveTo>
                    <a:pt x="7885" y="0"/>
                  </a:moveTo>
                  <a:cubicBezTo>
                    <a:pt x="-1279" y="10800"/>
                    <a:pt x="-3897" y="10800"/>
                    <a:pt x="7885" y="21600"/>
                  </a:cubicBezTo>
                  <a:cubicBezTo>
                    <a:pt x="17703" y="0"/>
                    <a:pt x="13121" y="0"/>
                    <a:pt x="7885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Google Shape;1307;p13"/>
            <p:cNvSpPr/>
            <p:nvPr/>
          </p:nvSpPr>
          <p:spPr>
            <a:xfrm rot="17605598">
              <a:off x="428879" y="113794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16" y="0"/>
                  </a:moveTo>
                  <a:cubicBezTo>
                    <a:pt x="12960" y="0"/>
                    <a:pt x="7776" y="54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20736" y="0"/>
                    <a:pt x="16416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8" name="Google Shape;1309;p13"/>
            <p:cNvSpPr/>
            <p:nvPr/>
          </p:nvSpPr>
          <p:spPr>
            <a:xfrm rot="17605598">
              <a:off x="388036" y="146866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7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9" name="Google Shape;1310;p13"/>
            <p:cNvSpPr/>
            <p:nvPr/>
          </p:nvSpPr>
          <p:spPr>
            <a:xfrm rot="17605598">
              <a:off x="1019734" y="114051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59" h="21600" fill="norm" stroke="1" extrusionOk="0">
                  <a:moveTo>
                    <a:pt x="15429" y="0"/>
                  </a:moveTo>
                  <a:cubicBezTo>
                    <a:pt x="14400" y="0"/>
                    <a:pt x="13371" y="900"/>
                    <a:pt x="12343" y="1800"/>
                  </a:cubicBezTo>
                  <a:cubicBezTo>
                    <a:pt x="7200" y="9000"/>
                    <a:pt x="0" y="18000"/>
                    <a:pt x="0" y="21600"/>
                  </a:cubicBezTo>
                  <a:cubicBezTo>
                    <a:pt x="6171" y="18900"/>
                    <a:pt x="21600" y="0"/>
                    <a:pt x="15429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Google Shape;1311;p13"/>
            <p:cNvSpPr/>
            <p:nvPr/>
          </p:nvSpPr>
          <p:spPr>
            <a:xfrm rot="17605598">
              <a:off x="1127264" y="82767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0" y="0"/>
                  </a:moveTo>
                  <a:lnTo>
                    <a:pt x="0" y="21600"/>
                  </a:lnTo>
                  <a:lnTo>
                    <a:pt x="3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Google Shape;1312;p13"/>
            <p:cNvSpPr/>
            <p:nvPr/>
          </p:nvSpPr>
          <p:spPr>
            <a:xfrm rot="17605598">
              <a:off x="1755293" y="572912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64" h="21600" fill="norm" stroke="1" extrusionOk="0">
                  <a:moveTo>
                    <a:pt x="15384" y="0"/>
                  </a:moveTo>
                  <a:cubicBezTo>
                    <a:pt x="13944" y="0"/>
                    <a:pt x="11064" y="1964"/>
                    <a:pt x="6744" y="5891"/>
                  </a:cubicBezTo>
                  <a:cubicBezTo>
                    <a:pt x="2424" y="11782"/>
                    <a:pt x="-3336" y="21600"/>
                    <a:pt x="2424" y="21600"/>
                  </a:cubicBezTo>
                  <a:lnTo>
                    <a:pt x="18264" y="5891"/>
                  </a:lnTo>
                  <a:cubicBezTo>
                    <a:pt x="18264" y="1964"/>
                    <a:pt x="18264" y="0"/>
                    <a:pt x="15384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Google Shape;1313;p13"/>
            <p:cNvSpPr/>
            <p:nvPr/>
          </p:nvSpPr>
          <p:spPr>
            <a:xfrm rot="17605598">
              <a:off x="387793" y="146013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86" y="4629"/>
                    <a:pt x="10428" y="10800"/>
                    <a:pt x="0" y="21600"/>
                  </a:cubicBezTo>
                  <a:cubicBezTo>
                    <a:pt x="10428" y="15429"/>
                    <a:pt x="13407" y="108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" name="Google Shape;1314;p13"/>
            <p:cNvSpPr/>
            <p:nvPr/>
          </p:nvSpPr>
          <p:spPr>
            <a:xfrm rot="17605598">
              <a:off x="600747" y="71830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428" y="21600"/>
                    <a:pt x="14152" y="21600"/>
                    <a:pt x="21600" y="21600"/>
                  </a:cubicBezTo>
                  <a:cubicBezTo>
                    <a:pt x="16386" y="12343"/>
                    <a:pt x="8193" y="12343"/>
                    <a:pt x="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4" name="Google Shape;1315;p13"/>
            <p:cNvSpPr/>
            <p:nvPr/>
          </p:nvSpPr>
          <p:spPr>
            <a:xfrm rot="17605598">
              <a:off x="431480" y="11172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00" y="0"/>
                    <a:pt x="8400" y="0"/>
                    <a:pt x="0" y="21600"/>
                  </a:cubicBezTo>
                  <a:lnTo>
                    <a:pt x="3600" y="21600"/>
                  </a:lnTo>
                  <a:cubicBezTo>
                    <a:pt x="12000" y="21600"/>
                    <a:pt x="1680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Google Shape;1316;p13"/>
            <p:cNvSpPr/>
            <p:nvPr/>
          </p:nvSpPr>
          <p:spPr>
            <a:xfrm rot="17605598">
              <a:off x="428612" y="114538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745" y="0"/>
                    <a:pt x="6873" y="0"/>
                    <a:pt x="0" y="9257"/>
                  </a:cubicBezTo>
                  <a:lnTo>
                    <a:pt x="3927" y="21600"/>
                  </a:lnTo>
                  <a:cubicBezTo>
                    <a:pt x="13745" y="9257"/>
                    <a:pt x="17673" y="9257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Google Shape;1317;p13"/>
            <p:cNvSpPr/>
            <p:nvPr/>
          </p:nvSpPr>
          <p:spPr>
            <a:xfrm rot="17605598">
              <a:off x="1099313" y="174580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00" h="21600" fill="norm" stroke="1" extrusionOk="0">
                  <a:moveTo>
                    <a:pt x="6480" y="0"/>
                  </a:moveTo>
                  <a:lnTo>
                    <a:pt x="0" y="19938"/>
                  </a:lnTo>
                  <a:cubicBezTo>
                    <a:pt x="2160" y="21600"/>
                    <a:pt x="4320" y="21600"/>
                    <a:pt x="4320" y="21600"/>
                  </a:cubicBezTo>
                  <a:cubicBezTo>
                    <a:pt x="8640" y="21600"/>
                    <a:pt x="10800" y="19938"/>
                    <a:pt x="15120" y="19938"/>
                  </a:cubicBezTo>
                  <a:cubicBezTo>
                    <a:pt x="15120" y="8308"/>
                    <a:pt x="21600" y="0"/>
                    <a:pt x="648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Google Shape;1319;p13"/>
            <p:cNvSpPr/>
            <p:nvPr/>
          </p:nvSpPr>
          <p:spPr>
            <a:xfrm rot="17605598">
              <a:off x="717193" y="56803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600" fill="norm" stroke="1" extrusionOk="0">
                  <a:moveTo>
                    <a:pt x="2027" y="0"/>
                  </a:moveTo>
                  <a:cubicBezTo>
                    <a:pt x="-1059" y="0"/>
                    <a:pt x="-1059" y="2700"/>
                    <a:pt x="5112" y="10800"/>
                  </a:cubicBezTo>
                  <a:cubicBezTo>
                    <a:pt x="9741" y="10800"/>
                    <a:pt x="15912" y="21600"/>
                    <a:pt x="20541" y="21600"/>
                  </a:cubicBezTo>
                  <a:cubicBezTo>
                    <a:pt x="15912" y="10800"/>
                    <a:pt x="15912" y="2700"/>
                    <a:pt x="15912" y="2700"/>
                  </a:cubicBezTo>
                  <a:cubicBezTo>
                    <a:pt x="9741" y="2700"/>
                    <a:pt x="5112" y="0"/>
                    <a:pt x="2027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8" name="Google Shape;1320;p13"/>
            <p:cNvSpPr/>
            <p:nvPr/>
          </p:nvSpPr>
          <p:spPr>
            <a:xfrm rot="17605598">
              <a:off x="1523210" y="19785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24" y="21600"/>
                    <a:pt x="6703" y="21600"/>
                    <a:pt x="8938" y="21600"/>
                  </a:cubicBezTo>
                  <a:cubicBezTo>
                    <a:pt x="13407" y="21600"/>
                    <a:pt x="16386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9" name="Google Shape;1321;p13"/>
            <p:cNvSpPr/>
            <p:nvPr/>
          </p:nvSpPr>
          <p:spPr>
            <a:xfrm rot="17605598">
              <a:off x="1724742" y="127953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3086"/>
                    <a:pt x="18327" y="6171"/>
                    <a:pt x="17018" y="6171"/>
                  </a:cubicBezTo>
                  <a:cubicBezTo>
                    <a:pt x="18982" y="6171"/>
                    <a:pt x="20291" y="3086"/>
                    <a:pt x="21600" y="0"/>
                  </a:cubicBezTo>
                  <a:close/>
                  <a:moveTo>
                    <a:pt x="17018" y="6171"/>
                  </a:moveTo>
                  <a:cubicBezTo>
                    <a:pt x="13091" y="12343"/>
                    <a:pt x="8509" y="15429"/>
                    <a:pt x="0" y="21600"/>
                  </a:cubicBezTo>
                  <a:cubicBezTo>
                    <a:pt x="9164" y="21600"/>
                    <a:pt x="12436" y="15429"/>
                    <a:pt x="17018" y="6171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Google Shape;1322;p13"/>
            <p:cNvSpPr/>
            <p:nvPr/>
          </p:nvSpPr>
          <p:spPr>
            <a:xfrm rot="17605598">
              <a:off x="1496281" y="2014211"/>
              <a:ext cx="12702" cy="12702"/>
            </a:xfrm>
            <a:prstGeom prst="rect">
              <a:avLst/>
            </a:pr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Google Shape;1323;p13"/>
            <p:cNvSpPr/>
            <p:nvPr/>
          </p:nvSpPr>
          <p:spPr>
            <a:xfrm rot="17605598">
              <a:off x="1129851" y="83963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08" y="4547"/>
                    <a:pt x="12960" y="7958"/>
                    <a:pt x="0" y="21600"/>
                  </a:cubicBezTo>
                  <a:cubicBezTo>
                    <a:pt x="12960" y="13642"/>
                    <a:pt x="15552" y="7958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Google Shape;1324;p13"/>
            <p:cNvSpPr/>
            <p:nvPr/>
          </p:nvSpPr>
          <p:spPr>
            <a:xfrm rot="17605598">
              <a:off x="1754348" y="56827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138" y="7855"/>
                    <a:pt x="9138" y="10800"/>
                    <a:pt x="0" y="21600"/>
                  </a:cubicBezTo>
                  <a:cubicBezTo>
                    <a:pt x="5815" y="17673"/>
                    <a:pt x="11631" y="108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3" name="Google Shape;1325;p13"/>
            <p:cNvSpPr/>
            <p:nvPr/>
          </p:nvSpPr>
          <p:spPr>
            <a:xfrm rot="17605598">
              <a:off x="1561772" y="32632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36"/>
                    <a:pt x="10800" y="9818"/>
                    <a:pt x="0" y="21600"/>
                  </a:cubicBezTo>
                  <a:cubicBezTo>
                    <a:pt x="21600" y="11782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4" name="Google Shape;1326;p13"/>
            <p:cNvSpPr/>
            <p:nvPr/>
          </p:nvSpPr>
          <p:spPr>
            <a:xfrm rot="17605598">
              <a:off x="886936" y="11883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0" y="0"/>
                  </a:moveTo>
                  <a:lnTo>
                    <a:pt x="0" y="8100"/>
                  </a:lnTo>
                  <a:lnTo>
                    <a:pt x="13500" y="21600"/>
                  </a:lnTo>
                  <a:lnTo>
                    <a:pt x="21600" y="8100"/>
                  </a:lnTo>
                  <a:lnTo>
                    <a:pt x="135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5" name="Google Shape;1327;p13"/>
            <p:cNvSpPr/>
            <p:nvPr/>
          </p:nvSpPr>
          <p:spPr>
            <a:xfrm rot="17605598">
              <a:off x="896537" y="85642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0"/>
                  </a:moveTo>
                  <a:lnTo>
                    <a:pt x="0" y="135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6" name="Google Shape;1328;p13"/>
            <p:cNvSpPr/>
            <p:nvPr/>
          </p:nvSpPr>
          <p:spPr>
            <a:xfrm rot="17605598">
              <a:off x="897408" y="88625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Google Shape;1329;p13"/>
            <p:cNvSpPr/>
            <p:nvPr/>
          </p:nvSpPr>
          <p:spPr>
            <a:xfrm rot="17605598">
              <a:off x="1756573" y="57525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Google Shape;1330;p13"/>
            <p:cNvSpPr/>
            <p:nvPr/>
          </p:nvSpPr>
          <p:spPr>
            <a:xfrm rot="17605598">
              <a:off x="1761560" y="59153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12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Google Shape;1331;p13"/>
            <p:cNvSpPr/>
            <p:nvPr/>
          </p:nvSpPr>
          <p:spPr>
            <a:xfrm rot="17605598">
              <a:off x="521412" y="204454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3500"/>
                    <a:pt x="9257" y="13500"/>
                  </a:cubicBezTo>
                  <a:lnTo>
                    <a:pt x="21600" y="0"/>
                  </a:lnTo>
                  <a:close/>
                  <a:moveTo>
                    <a:pt x="9257" y="13500"/>
                  </a:moveTo>
                  <a:cubicBezTo>
                    <a:pt x="0" y="13500"/>
                    <a:pt x="0" y="21600"/>
                    <a:pt x="0" y="21600"/>
                  </a:cubicBezTo>
                  <a:lnTo>
                    <a:pt x="9257" y="1350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0" name="Google Shape;1332;p13"/>
            <p:cNvSpPr/>
            <p:nvPr/>
          </p:nvSpPr>
          <p:spPr>
            <a:xfrm rot="17605598">
              <a:off x="1744011" y="57747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1" name="Google Shape;1333;p13"/>
            <p:cNvSpPr/>
            <p:nvPr/>
          </p:nvSpPr>
          <p:spPr>
            <a:xfrm rot="17605598">
              <a:off x="1746058" y="58285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3500" y="12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2" name="Google Shape;1334;p13"/>
            <p:cNvSpPr/>
            <p:nvPr/>
          </p:nvSpPr>
          <p:spPr>
            <a:xfrm rot="17605598">
              <a:off x="1750900" y="5956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600" y="157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Google Shape;1335;p13"/>
            <p:cNvSpPr/>
            <p:nvPr/>
          </p:nvSpPr>
          <p:spPr>
            <a:xfrm rot="17605598">
              <a:off x="1798018" y="97601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00" h="21600" fill="norm" stroke="1" extrusionOk="0">
                  <a:moveTo>
                    <a:pt x="11520" y="0"/>
                  </a:moveTo>
                  <a:lnTo>
                    <a:pt x="0" y="21600"/>
                  </a:lnTo>
                  <a:cubicBezTo>
                    <a:pt x="0" y="21600"/>
                    <a:pt x="21600" y="0"/>
                    <a:pt x="1152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4" name="Google Shape;1336;p13"/>
            <p:cNvSpPr/>
            <p:nvPr/>
          </p:nvSpPr>
          <p:spPr>
            <a:xfrm rot="17605598">
              <a:off x="1796729" y="10196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5" name="Google Shape;1337;p13"/>
            <p:cNvSpPr/>
            <p:nvPr/>
          </p:nvSpPr>
          <p:spPr>
            <a:xfrm rot="17605598">
              <a:off x="1415074" y="163903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21600"/>
                    <a:pt x="3927" y="21600"/>
                    <a:pt x="5891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6" name="Google Shape;1338;p13"/>
            <p:cNvSpPr/>
            <p:nvPr/>
          </p:nvSpPr>
          <p:spPr>
            <a:xfrm rot="17605598">
              <a:off x="1410923" y="166022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7" name="Google Shape;1339;p13"/>
            <p:cNvSpPr/>
            <p:nvPr/>
          </p:nvSpPr>
          <p:spPr>
            <a:xfrm rot="17605598">
              <a:off x="1410177" y="166548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8" name="Google Shape;1340;p13"/>
            <p:cNvSpPr/>
            <p:nvPr/>
          </p:nvSpPr>
          <p:spPr>
            <a:xfrm rot="17605598">
              <a:off x="1410254" y="16627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9257"/>
                  </a:lnTo>
                  <a:lnTo>
                    <a:pt x="15709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9" name="Google Shape;1341;p13"/>
            <p:cNvSpPr/>
            <p:nvPr/>
          </p:nvSpPr>
          <p:spPr>
            <a:xfrm rot="17605598">
              <a:off x="1577584" y="38254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0" name="Google Shape;1342;p13"/>
            <p:cNvSpPr/>
            <p:nvPr/>
          </p:nvSpPr>
          <p:spPr>
            <a:xfrm rot="17605598">
              <a:off x="1648525" y="4522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1" name="Google Shape;1343;p13"/>
            <p:cNvSpPr/>
            <p:nvPr/>
          </p:nvSpPr>
          <p:spPr>
            <a:xfrm rot="17605598">
              <a:off x="1698013" y="52700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2" name="Google Shape;1344;p13"/>
            <p:cNvSpPr/>
            <p:nvPr/>
          </p:nvSpPr>
          <p:spPr>
            <a:xfrm rot="17605598">
              <a:off x="471978" y="190600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3" name="Google Shape;1345;p13"/>
            <p:cNvSpPr/>
            <p:nvPr/>
          </p:nvSpPr>
          <p:spPr>
            <a:xfrm rot="17605598">
              <a:off x="1130986" y="31634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90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4" name="Google Shape;1346;p13"/>
            <p:cNvSpPr/>
            <p:nvPr/>
          </p:nvSpPr>
          <p:spPr>
            <a:xfrm rot="17605598">
              <a:off x="1713875" y="149079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5" name="Google Shape;1347;p13"/>
            <p:cNvSpPr/>
            <p:nvPr/>
          </p:nvSpPr>
          <p:spPr>
            <a:xfrm rot="17605598">
              <a:off x="1648208" y="46207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480"/>
                    <a:pt x="0" y="15120"/>
                    <a:pt x="0" y="21600"/>
                  </a:cubicBezTo>
                  <a:cubicBezTo>
                    <a:pt x="0" y="2160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6" name="Google Shape;1348;p13"/>
            <p:cNvSpPr/>
            <p:nvPr/>
          </p:nvSpPr>
          <p:spPr>
            <a:xfrm rot="17605598">
              <a:off x="1726655" y="60717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7" name="Google Shape;1349;p13"/>
            <p:cNvSpPr/>
            <p:nvPr/>
          </p:nvSpPr>
          <p:spPr>
            <a:xfrm rot="17605598">
              <a:off x="1701185" y="153499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12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8" name="Google Shape;1350;p13"/>
            <p:cNvSpPr/>
            <p:nvPr/>
          </p:nvSpPr>
          <p:spPr>
            <a:xfrm rot="17605598">
              <a:off x="1446594" y="27434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19" name="Google Shape;1351;p13"/>
            <p:cNvSpPr/>
            <p:nvPr/>
          </p:nvSpPr>
          <p:spPr>
            <a:xfrm rot="17605598">
              <a:off x="1719549" y="5957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13745"/>
                  </a:lnTo>
                  <a:lnTo>
                    <a:pt x="0" y="21600"/>
                  </a:lnTo>
                  <a:cubicBezTo>
                    <a:pt x="5891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0" name="Google Shape;1352;p13"/>
            <p:cNvSpPr/>
            <p:nvPr/>
          </p:nvSpPr>
          <p:spPr>
            <a:xfrm rot="17605598">
              <a:off x="1725404" y="61308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100" y="9257"/>
                  </a:ln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1" name="Google Shape;1353;p13"/>
            <p:cNvSpPr/>
            <p:nvPr/>
          </p:nvSpPr>
          <p:spPr>
            <a:xfrm rot="17605598">
              <a:off x="1728144" y="62040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7855"/>
                  </a:lnTo>
                  <a:lnTo>
                    <a:pt x="0" y="21600"/>
                  </a:lnTo>
                  <a:lnTo>
                    <a:pt x="6480" y="137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2" name="Google Shape;1354;p13"/>
            <p:cNvSpPr/>
            <p:nvPr/>
          </p:nvSpPr>
          <p:spPr>
            <a:xfrm rot="17605598">
              <a:off x="1724492" y="61115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6" h="21600" fill="norm" stroke="1" extrusionOk="0">
                  <a:moveTo>
                    <a:pt x="18514" y="0"/>
                  </a:moveTo>
                  <a:cubicBezTo>
                    <a:pt x="15429" y="0"/>
                    <a:pt x="15429" y="0"/>
                    <a:pt x="9257" y="2400"/>
                  </a:cubicBezTo>
                  <a:lnTo>
                    <a:pt x="0" y="9600"/>
                  </a:lnTo>
                  <a:lnTo>
                    <a:pt x="0" y="21600"/>
                  </a:lnTo>
                  <a:cubicBezTo>
                    <a:pt x="0" y="12000"/>
                    <a:pt x="21600" y="0"/>
                    <a:pt x="18514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3" name="Google Shape;1355;p13"/>
            <p:cNvSpPr/>
            <p:nvPr/>
          </p:nvSpPr>
          <p:spPr>
            <a:xfrm rot="17605598">
              <a:off x="1726821" y="618668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69" h="21600" fill="norm" stroke="1" extrusionOk="0">
                  <a:moveTo>
                    <a:pt x="14400" y="0"/>
                  </a:moveTo>
                  <a:cubicBezTo>
                    <a:pt x="12000" y="0"/>
                    <a:pt x="9600" y="0"/>
                    <a:pt x="7200" y="0"/>
                  </a:cubicBezTo>
                  <a:lnTo>
                    <a:pt x="0" y="21600"/>
                  </a:lnTo>
                  <a:cubicBezTo>
                    <a:pt x="0" y="21600"/>
                    <a:pt x="21600" y="0"/>
                    <a:pt x="144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4" name="Google Shape;1356;p13"/>
            <p:cNvSpPr/>
            <p:nvPr/>
          </p:nvSpPr>
          <p:spPr>
            <a:xfrm rot="17605598">
              <a:off x="1729522" y="6258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21600"/>
                    <a:pt x="0" y="9257"/>
                    <a:pt x="21600" y="9257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5" name="Google Shape;1357;p13"/>
            <p:cNvSpPr/>
            <p:nvPr/>
          </p:nvSpPr>
          <p:spPr>
            <a:xfrm rot="17605598">
              <a:off x="1739342" y="6630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Google Shape;1358;p13"/>
            <p:cNvSpPr/>
            <p:nvPr/>
          </p:nvSpPr>
          <p:spPr>
            <a:xfrm rot="17605598">
              <a:off x="504682" y="88367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7" name="Google Shape;1359;p13"/>
            <p:cNvSpPr/>
            <p:nvPr/>
          </p:nvSpPr>
          <p:spPr>
            <a:xfrm rot="17605598">
              <a:off x="406462" y="120004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8" name="Google Shape;1360;p13"/>
            <p:cNvSpPr/>
            <p:nvPr/>
          </p:nvSpPr>
          <p:spPr>
            <a:xfrm rot="17605598">
              <a:off x="479154" y="94562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0"/>
                    <a:pt x="8640" y="21600"/>
                    <a:pt x="12960" y="21600"/>
                  </a:cubicBezTo>
                  <a:cubicBezTo>
                    <a:pt x="15840" y="21600"/>
                    <a:pt x="18720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Google Shape;1361;p13"/>
            <p:cNvSpPr/>
            <p:nvPr/>
          </p:nvSpPr>
          <p:spPr>
            <a:xfrm rot="17605598">
              <a:off x="1557919" y="32334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0" y="21600"/>
                  </a:lnTo>
                  <a:cubicBezTo>
                    <a:pt x="21600" y="15429"/>
                    <a:pt x="21600" y="108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0" name="Google Shape;1362;p13"/>
            <p:cNvSpPr/>
            <p:nvPr/>
          </p:nvSpPr>
          <p:spPr>
            <a:xfrm rot="17605598">
              <a:off x="401214" y="12331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0"/>
                    <a:pt x="9257" y="21600"/>
                    <a:pt x="15429" y="21600"/>
                  </a:cubicBezTo>
                  <a:cubicBezTo>
                    <a:pt x="18514" y="21600"/>
                    <a:pt x="20057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1" name="Google Shape;1365;p13"/>
            <p:cNvSpPr/>
            <p:nvPr/>
          </p:nvSpPr>
          <p:spPr>
            <a:xfrm rot="17605598">
              <a:off x="653113" y="64291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257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2" name="Google Shape;1367;p13"/>
            <p:cNvSpPr/>
            <p:nvPr/>
          </p:nvSpPr>
          <p:spPr>
            <a:xfrm rot="17605598">
              <a:off x="385827" y="142754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3" name="Google Shape;1368;p13"/>
            <p:cNvSpPr/>
            <p:nvPr/>
          </p:nvSpPr>
          <p:spPr>
            <a:xfrm rot="17605598">
              <a:off x="447687" y="1037444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86" h="21600" fill="norm" stroke="1" extrusionOk="0">
                  <a:moveTo>
                    <a:pt x="14986" y="0"/>
                  </a:moveTo>
                  <a:cubicBezTo>
                    <a:pt x="7786" y="21600"/>
                    <a:pt x="-6614" y="21600"/>
                    <a:pt x="3466" y="21600"/>
                  </a:cubicBezTo>
                  <a:lnTo>
                    <a:pt x="14986" y="21600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4" name="Google Shape;1369;p13"/>
            <p:cNvSpPr/>
            <p:nvPr/>
          </p:nvSpPr>
          <p:spPr>
            <a:xfrm rot="17605598">
              <a:off x="528324" y="83820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5" name="Google Shape;1370;p13"/>
            <p:cNvSpPr/>
            <p:nvPr/>
          </p:nvSpPr>
          <p:spPr>
            <a:xfrm rot="17605598">
              <a:off x="543205" y="8109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0"/>
                    <a:pt x="9818" y="21600"/>
                    <a:pt x="13745" y="21600"/>
                  </a:cubicBezTo>
                  <a:cubicBezTo>
                    <a:pt x="15709" y="21600"/>
                    <a:pt x="19636" y="108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6" name="Google Shape;1372;p13"/>
            <p:cNvSpPr/>
            <p:nvPr/>
          </p:nvSpPr>
          <p:spPr>
            <a:xfrm rot="17605598">
              <a:off x="1689380" y="155844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7" name="Google Shape;1373;p13"/>
            <p:cNvSpPr/>
            <p:nvPr/>
          </p:nvSpPr>
          <p:spPr>
            <a:xfrm rot="17605598">
              <a:off x="392450" y="15688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Google Shape;1374;p13"/>
            <p:cNvSpPr/>
            <p:nvPr/>
          </p:nvSpPr>
          <p:spPr>
            <a:xfrm rot="17605598">
              <a:off x="660528" y="63540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960"/>
                    <a:pt x="7855" y="21600"/>
                    <a:pt x="13745" y="21600"/>
                  </a:cubicBezTo>
                  <a:cubicBezTo>
                    <a:pt x="15709" y="21600"/>
                    <a:pt x="19636" y="21600"/>
                    <a:pt x="21600" y="17280"/>
                  </a:cubicBezTo>
                  <a:lnTo>
                    <a:pt x="7855" y="17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9" name="Google Shape;1375;p13"/>
            <p:cNvSpPr/>
            <p:nvPr/>
          </p:nvSpPr>
          <p:spPr>
            <a:xfrm rot="17605598">
              <a:off x="1695689" y="153075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0" name="Google Shape;1376;p13"/>
            <p:cNvSpPr/>
            <p:nvPr/>
          </p:nvSpPr>
          <p:spPr>
            <a:xfrm rot="17605598">
              <a:off x="1694428" y="153567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1" name="Google Shape;1377;p13"/>
            <p:cNvSpPr/>
            <p:nvPr/>
          </p:nvSpPr>
          <p:spPr>
            <a:xfrm rot="17605598">
              <a:off x="386988" y="14405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2" name="Google Shape;1378;p13"/>
            <p:cNvSpPr/>
            <p:nvPr/>
          </p:nvSpPr>
          <p:spPr>
            <a:xfrm rot="17605598">
              <a:off x="386968" y="143525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3" name="Google Shape;1379;p13"/>
            <p:cNvSpPr/>
            <p:nvPr/>
          </p:nvSpPr>
          <p:spPr>
            <a:xfrm rot="17605598">
              <a:off x="387250" y="14305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4" name="Google Shape;1380;p13"/>
            <p:cNvSpPr/>
            <p:nvPr/>
          </p:nvSpPr>
          <p:spPr>
            <a:xfrm rot="17605598">
              <a:off x="602750" y="71468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5" name="Google Shape;1381;p13"/>
            <p:cNvSpPr/>
            <p:nvPr/>
          </p:nvSpPr>
          <p:spPr>
            <a:xfrm rot="17605598">
              <a:off x="605433" y="71026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15709" y="21600"/>
                    <a:pt x="15709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6" name="Google Shape;1383;p13"/>
            <p:cNvSpPr/>
            <p:nvPr/>
          </p:nvSpPr>
          <p:spPr>
            <a:xfrm rot="17605598">
              <a:off x="1701851" y="150364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7" name="Google Shape;1384;p13"/>
            <p:cNvSpPr/>
            <p:nvPr/>
          </p:nvSpPr>
          <p:spPr>
            <a:xfrm rot="17605598">
              <a:off x="389031" y="150730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15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8" name="Google Shape;1385;p13"/>
            <p:cNvSpPr/>
            <p:nvPr/>
          </p:nvSpPr>
          <p:spPr>
            <a:xfrm rot="17605598">
              <a:off x="597374" y="72330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0800"/>
                    <a:pt x="6171" y="16200"/>
                    <a:pt x="9257" y="21600"/>
                  </a:cubicBezTo>
                  <a:lnTo>
                    <a:pt x="0" y="0"/>
                  </a:lnTo>
                  <a:close/>
                  <a:moveTo>
                    <a:pt x="9257" y="21600"/>
                  </a:moveTo>
                  <a:lnTo>
                    <a:pt x="21600" y="21600"/>
                  </a:lnTo>
                  <a:cubicBezTo>
                    <a:pt x="18514" y="21600"/>
                    <a:pt x="13886" y="21600"/>
                    <a:pt x="9257" y="2160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9" name="Google Shape;1386;p13"/>
            <p:cNvSpPr/>
            <p:nvPr/>
          </p:nvSpPr>
          <p:spPr>
            <a:xfrm rot="17605598">
              <a:off x="604435" y="71256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629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0" name="Google Shape;1387;p13"/>
            <p:cNvSpPr/>
            <p:nvPr/>
          </p:nvSpPr>
          <p:spPr>
            <a:xfrm rot="17605598">
              <a:off x="631489" y="67488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600" fill="norm" stroke="1" extrusionOk="0">
                  <a:moveTo>
                    <a:pt x="1576" y="0"/>
                  </a:moveTo>
                  <a:cubicBezTo>
                    <a:pt x="-824" y="0"/>
                    <a:pt x="-824" y="0"/>
                    <a:pt x="3976" y="21600"/>
                  </a:cubicBezTo>
                  <a:lnTo>
                    <a:pt x="20776" y="21600"/>
                  </a:lnTo>
                  <a:cubicBezTo>
                    <a:pt x="20776" y="21600"/>
                    <a:pt x="6376" y="0"/>
                    <a:pt x="1576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1" name="Google Shape;1388;p13"/>
            <p:cNvSpPr/>
            <p:nvPr/>
          </p:nvSpPr>
          <p:spPr>
            <a:xfrm rot="17605598">
              <a:off x="1669913" y="16218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3745" y="21600"/>
                    <a:pt x="21600" y="21600"/>
                  </a:cubicBezTo>
                  <a:lnTo>
                    <a:pt x="13745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2" name="Google Shape;1389;p13"/>
            <p:cNvSpPr/>
            <p:nvPr/>
          </p:nvSpPr>
          <p:spPr>
            <a:xfrm rot="17605598">
              <a:off x="1669035" y="162384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3" name="Google Shape;1390;p13"/>
            <p:cNvSpPr/>
            <p:nvPr/>
          </p:nvSpPr>
          <p:spPr>
            <a:xfrm rot="17605598">
              <a:off x="432625" y="111110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0"/>
                    <a:pt x="5760" y="0"/>
                    <a:pt x="0" y="21600"/>
                  </a:cubicBezTo>
                  <a:lnTo>
                    <a:pt x="576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Google Shape;1391;p13"/>
            <p:cNvSpPr/>
            <p:nvPr/>
          </p:nvSpPr>
          <p:spPr>
            <a:xfrm rot="17605598">
              <a:off x="429692" y="112899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5" name="Google Shape;1392;p13"/>
            <p:cNvSpPr/>
            <p:nvPr/>
          </p:nvSpPr>
          <p:spPr>
            <a:xfrm rot="17605598">
              <a:off x="430990" y="112397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cubicBezTo>
                    <a:pt x="5760" y="21600"/>
                    <a:pt x="15840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6" name="Google Shape;1394;p13"/>
            <p:cNvSpPr/>
            <p:nvPr/>
          </p:nvSpPr>
          <p:spPr>
            <a:xfrm rot="17605598">
              <a:off x="1760863" y="102109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10800"/>
                    <a:pt x="18514" y="10800"/>
                    <a:pt x="18514" y="10800"/>
                  </a:cubicBezTo>
                  <a:cubicBezTo>
                    <a:pt x="15429" y="10800"/>
                    <a:pt x="12343" y="10800"/>
                    <a:pt x="12343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7" name="Google Shape;1395;p13"/>
            <p:cNvSpPr/>
            <p:nvPr/>
          </p:nvSpPr>
          <p:spPr>
            <a:xfrm rot="17605598">
              <a:off x="421574" y="119017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1374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8" name="Google Shape;1396;p13"/>
            <p:cNvSpPr/>
            <p:nvPr/>
          </p:nvSpPr>
          <p:spPr>
            <a:xfrm rot="17605598">
              <a:off x="420806" y="11974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9" name="Google Shape;1397;p13"/>
            <p:cNvSpPr/>
            <p:nvPr/>
          </p:nvSpPr>
          <p:spPr>
            <a:xfrm rot="17605598">
              <a:off x="422428" y="11919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00" h="21600" fill="norm" stroke="1" extrusionOk="0">
                  <a:moveTo>
                    <a:pt x="14800" y="0"/>
                  </a:moveTo>
                  <a:cubicBezTo>
                    <a:pt x="9040" y="0"/>
                    <a:pt x="-6800" y="0"/>
                    <a:pt x="3280" y="21600"/>
                  </a:cubicBezTo>
                  <a:lnTo>
                    <a:pt x="148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Google Shape;1398;p13"/>
            <p:cNvSpPr/>
            <p:nvPr/>
          </p:nvSpPr>
          <p:spPr>
            <a:xfrm rot="17605598">
              <a:off x="1116897" y="176433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745"/>
                  </a:lnTo>
                  <a:lnTo>
                    <a:pt x="0" y="21600"/>
                  </a:lnTo>
                  <a:cubicBezTo>
                    <a:pt x="0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1" name="Google Shape;1399;p13"/>
            <p:cNvSpPr/>
            <p:nvPr/>
          </p:nvSpPr>
          <p:spPr>
            <a:xfrm rot="17605598">
              <a:off x="420592" y="120507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10800"/>
                    <a:pt x="5891" y="21600"/>
                    <a:pt x="7855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2" name="Google Shape;1400;p13"/>
            <p:cNvSpPr/>
            <p:nvPr/>
          </p:nvSpPr>
          <p:spPr>
            <a:xfrm rot="17605598">
              <a:off x="1104355" y="175134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2343"/>
                    <a:pt x="0" y="21600"/>
                  </a:cubicBezTo>
                  <a:lnTo>
                    <a:pt x="21600" y="123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Google Shape;1401;p13"/>
            <p:cNvSpPr/>
            <p:nvPr/>
          </p:nvSpPr>
          <p:spPr>
            <a:xfrm rot="17605598">
              <a:off x="1754103" y="109960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4" name="Google Shape;1402;p13"/>
            <p:cNvSpPr/>
            <p:nvPr/>
          </p:nvSpPr>
          <p:spPr>
            <a:xfrm rot="17605598">
              <a:off x="1103388" y="174928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6480"/>
                  </a:lnTo>
                  <a:lnTo>
                    <a:pt x="0" y="21600"/>
                  </a:lnTo>
                  <a:cubicBezTo>
                    <a:pt x="10800" y="1512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5" name="Google Shape;1403;p13"/>
            <p:cNvSpPr/>
            <p:nvPr/>
          </p:nvSpPr>
          <p:spPr>
            <a:xfrm rot="17605598">
              <a:off x="1753131" y="110487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24" h="21600" fill="norm" stroke="1" extrusionOk="0">
                  <a:moveTo>
                    <a:pt x="108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9257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Google Shape;1405;p13"/>
            <p:cNvSpPr/>
            <p:nvPr/>
          </p:nvSpPr>
          <p:spPr>
            <a:xfrm rot="17605598">
              <a:off x="1672079" y="156124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7" name="Google Shape;1406;p13"/>
            <p:cNvSpPr/>
            <p:nvPr/>
          </p:nvSpPr>
          <p:spPr>
            <a:xfrm rot="17605598">
              <a:off x="1671016" y="156647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8640" y="0"/>
                    <a:pt x="2880" y="10800"/>
                    <a:pt x="0" y="10800"/>
                  </a:cubicBezTo>
                  <a:cubicBezTo>
                    <a:pt x="1440" y="16200"/>
                    <a:pt x="2880" y="21600"/>
                    <a:pt x="5760" y="21600"/>
                  </a:cubicBezTo>
                  <a:cubicBezTo>
                    <a:pt x="11520" y="21600"/>
                    <a:pt x="17280" y="10800"/>
                    <a:pt x="21600" y="10800"/>
                  </a:cubicBezTo>
                  <a:cubicBezTo>
                    <a:pt x="18720" y="5400"/>
                    <a:pt x="17280" y="0"/>
                    <a:pt x="144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Google Shape;1407;p13"/>
            <p:cNvSpPr/>
            <p:nvPr/>
          </p:nvSpPr>
          <p:spPr>
            <a:xfrm rot="17605598">
              <a:off x="1485392" y="206258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Google Shape;1408;p13"/>
            <p:cNvSpPr/>
            <p:nvPr/>
          </p:nvSpPr>
          <p:spPr>
            <a:xfrm rot="17605598">
              <a:off x="1526187" y="197221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00"/>
                    <a:pt x="1964" y="21600"/>
                    <a:pt x="5891" y="21600"/>
                  </a:cubicBezTo>
                  <a:cubicBezTo>
                    <a:pt x="9818" y="21600"/>
                    <a:pt x="13745" y="144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0" name="Google Shape;1409;p13"/>
            <p:cNvSpPr/>
            <p:nvPr/>
          </p:nvSpPr>
          <p:spPr>
            <a:xfrm rot="17605598">
              <a:off x="820316" y="204007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1" name="Google Shape;1410;p13"/>
            <p:cNvSpPr/>
            <p:nvPr/>
          </p:nvSpPr>
          <p:spPr>
            <a:xfrm rot="17605598">
              <a:off x="1524506" y="197433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Google Shape;1413;p13"/>
            <p:cNvSpPr/>
            <p:nvPr/>
          </p:nvSpPr>
          <p:spPr>
            <a:xfrm rot="17605598">
              <a:off x="1486764" y="205208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35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4547" y="21600"/>
                    <a:pt x="21600" y="21600"/>
                    <a:pt x="12505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3" name="Google Shape;1414;p13"/>
            <p:cNvSpPr/>
            <p:nvPr/>
          </p:nvSpPr>
          <p:spPr>
            <a:xfrm rot="17605598">
              <a:off x="1484916" y="20563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4" name="Google Shape;1415;p13"/>
            <p:cNvSpPr/>
            <p:nvPr/>
          </p:nvSpPr>
          <p:spPr>
            <a:xfrm rot="17605598">
              <a:off x="1484411" y="205372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5709" y="21600"/>
                    <a:pt x="21600" y="21600"/>
                  </a:cubicBezTo>
                  <a:lnTo>
                    <a:pt x="15709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Google Shape;1416;p13"/>
            <p:cNvSpPr/>
            <p:nvPr/>
          </p:nvSpPr>
          <p:spPr>
            <a:xfrm rot="17605598">
              <a:off x="1487343" y="20464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0800"/>
                    <a:pt x="4320" y="21600"/>
                    <a:pt x="7200" y="21600"/>
                  </a:cubicBezTo>
                  <a:cubicBezTo>
                    <a:pt x="1152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6" name="Google Shape;1417;p13"/>
            <p:cNvSpPr/>
            <p:nvPr/>
          </p:nvSpPr>
          <p:spPr>
            <a:xfrm rot="17605598">
              <a:off x="1411756" y="218074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7" name="Google Shape;1418;p13"/>
            <p:cNvSpPr/>
            <p:nvPr/>
          </p:nvSpPr>
          <p:spPr>
            <a:xfrm rot="17605598">
              <a:off x="756226" y="70707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Google Shape;1419;p13"/>
            <p:cNvSpPr/>
            <p:nvPr/>
          </p:nvSpPr>
          <p:spPr>
            <a:xfrm rot="17605598">
              <a:off x="1606031" y="17563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9" name="Google Shape;1420;p13"/>
            <p:cNvSpPr/>
            <p:nvPr/>
          </p:nvSpPr>
          <p:spPr>
            <a:xfrm rot="17605598">
              <a:off x="1502441" y="20141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Google Shape;1422;p13"/>
            <p:cNvSpPr/>
            <p:nvPr/>
          </p:nvSpPr>
          <p:spPr>
            <a:xfrm rot="17605598">
              <a:off x="1351740" y="226190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21600"/>
                  </a:cubicBezTo>
                  <a:lnTo>
                    <a:pt x="144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Google Shape;1423;p13"/>
            <p:cNvSpPr/>
            <p:nvPr/>
          </p:nvSpPr>
          <p:spPr>
            <a:xfrm rot="17605598">
              <a:off x="1701123" y="140175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0"/>
                    <a:pt x="5891" y="0"/>
                    <a:pt x="0" y="21600"/>
                  </a:cubicBez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Google Shape;1424;p13"/>
            <p:cNvSpPr/>
            <p:nvPr/>
          </p:nvSpPr>
          <p:spPr>
            <a:xfrm rot="17605598">
              <a:off x="1430098" y="214775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257" y="0"/>
                    <a:pt x="9257" y="21600"/>
                    <a:pt x="9257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Google Shape;1425;p13"/>
            <p:cNvSpPr/>
            <p:nvPr/>
          </p:nvSpPr>
          <p:spPr>
            <a:xfrm rot="17605598">
              <a:off x="1530994" y="19441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Google Shape;1426;p13"/>
            <p:cNvSpPr/>
            <p:nvPr/>
          </p:nvSpPr>
          <p:spPr>
            <a:xfrm rot="17605598">
              <a:off x="1115981" y="78348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500"/>
                  </a:lnTo>
                  <a:lnTo>
                    <a:pt x="0" y="21600"/>
                  </a:lnTo>
                  <a:cubicBezTo>
                    <a:pt x="0" y="21600"/>
                    <a:pt x="21600" y="135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5" name="Google Shape;1427;p13"/>
            <p:cNvSpPr/>
            <p:nvPr/>
          </p:nvSpPr>
          <p:spPr>
            <a:xfrm rot="17605598">
              <a:off x="1117924" y="78859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8100"/>
                  </a:lnTo>
                  <a:lnTo>
                    <a:pt x="0" y="21600"/>
                  </a:lnTo>
                  <a:cubicBezTo>
                    <a:pt x="7200" y="81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6" name="Google Shape;1428;p13"/>
            <p:cNvSpPr/>
            <p:nvPr/>
          </p:nvSpPr>
          <p:spPr>
            <a:xfrm rot="17605598">
              <a:off x="1119000" y="79344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9257"/>
                    <a:pt x="8100" y="9257"/>
                  </a:cubicBezTo>
                  <a:lnTo>
                    <a:pt x="0" y="21600"/>
                  </a:lnTo>
                  <a:lnTo>
                    <a:pt x="216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Google Shape;1429;p13"/>
            <p:cNvSpPr/>
            <p:nvPr/>
          </p:nvSpPr>
          <p:spPr>
            <a:xfrm rot="17605598">
              <a:off x="1536500" y="192972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4400"/>
                    <a:pt x="6171" y="21600"/>
                    <a:pt x="10800" y="21600"/>
                  </a:cubicBezTo>
                  <a:cubicBezTo>
                    <a:pt x="15429" y="21600"/>
                    <a:pt x="18514" y="144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8" name="Google Shape;1430;p13"/>
            <p:cNvSpPr/>
            <p:nvPr/>
          </p:nvSpPr>
          <p:spPr>
            <a:xfrm rot="17605598">
              <a:off x="1114270" y="77858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9" name="Google Shape;1431;p13"/>
            <p:cNvSpPr/>
            <p:nvPr/>
          </p:nvSpPr>
          <p:spPr>
            <a:xfrm rot="17605598">
              <a:off x="1662273" y="15563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Google Shape;1432;p13"/>
            <p:cNvSpPr/>
            <p:nvPr/>
          </p:nvSpPr>
          <p:spPr>
            <a:xfrm rot="17605598">
              <a:off x="1129503" y="83488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cubicBezTo>
                    <a:pt x="9257" y="21600"/>
                    <a:pt x="9257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1" name="Google Shape;1433;p13"/>
            <p:cNvSpPr/>
            <p:nvPr/>
          </p:nvSpPr>
          <p:spPr>
            <a:xfrm rot="17605598">
              <a:off x="1503496" y="200058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0" y="0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2" name="Google Shape;1434;p13"/>
            <p:cNvSpPr/>
            <p:nvPr/>
          </p:nvSpPr>
          <p:spPr>
            <a:xfrm rot="17605598">
              <a:off x="1501184" y="200516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0"/>
                    <a:pt x="10080" y="21600"/>
                    <a:pt x="14400" y="21600"/>
                  </a:cubicBezTo>
                  <a:cubicBezTo>
                    <a:pt x="17280" y="21600"/>
                    <a:pt x="20160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Google Shape;1436;p13"/>
            <p:cNvSpPr/>
            <p:nvPr/>
          </p:nvSpPr>
          <p:spPr>
            <a:xfrm rot="17605598">
              <a:off x="1123777" y="81576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343" y="0"/>
                    <a:pt x="0" y="9257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Google Shape;1437;p13"/>
            <p:cNvSpPr/>
            <p:nvPr/>
          </p:nvSpPr>
          <p:spPr>
            <a:xfrm rot="17605598">
              <a:off x="1125145" y="82018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100" y="0"/>
                    <a:pt x="8100" y="0"/>
                    <a:pt x="0" y="9257"/>
                  </a:cubicBezTo>
                  <a:lnTo>
                    <a:pt x="0" y="21600"/>
                  </a:lnTo>
                  <a:lnTo>
                    <a:pt x="81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Google Shape;1438;p13"/>
            <p:cNvSpPr/>
            <p:nvPr/>
          </p:nvSpPr>
          <p:spPr>
            <a:xfrm rot="17605598">
              <a:off x="886173" y="11834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Google Shape;1439;p13"/>
            <p:cNvSpPr/>
            <p:nvPr/>
          </p:nvSpPr>
          <p:spPr>
            <a:xfrm rot="17605598">
              <a:off x="889601" y="121070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Google Shape;1440;p13"/>
            <p:cNvSpPr/>
            <p:nvPr/>
          </p:nvSpPr>
          <p:spPr>
            <a:xfrm rot="17605598">
              <a:off x="889833" y="12083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00" y="0"/>
                  </a:moveTo>
                  <a:lnTo>
                    <a:pt x="0" y="21600"/>
                  </a:lnTo>
                  <a:cubicBezTo>
                    <a:pt x="9000" y="21600"/>
                    <a:pt x="14400" y="2160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Google Shape;1441;p13"/>
            <p:cNvSpPr/>
            <p:nvPr/>
          </p:nvSpPr>
          <p:spPr>
            <a:xfrm rot="17605598">
              <a:off x="898272" y="84787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80" y="0"/>
                  </a:moveTo>
                  <a:lnTo>
                    <a:pt x="0" y="21600"/>
                  </a:lnTo>
                  <a:cubicBezTo>
                    <a:pt x="4320" y="21600"/>
                    <a:pt x="1440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9" name="Google Shape;1442;p13"/>
            <p:cNvSpPr/>
            <p:nvPr/>
          </p:nvSpPr>
          <p:spPr>
            <a:xfrm rot="17605598">
              <a:off x="1728339" y="112773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0" y="0"/>
                    <a:pt x="0" y="21600"/>
                  </a:cubicBezTo>
                  <a:lnTo>
                    <a:pt x="64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Google Shape;1443;p13"/>
            <p:cNvSpPr/>
            <p:nvPr/>
          </p:nvSpPr>
          <p:spPr>
            <a:xfrm rot="17605598">
              <a:off x="720381" y="167046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12343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1" name="Google Shape;1444;p13"/>
            <p:cNvSpPr/>
            <p:nvPr/>
          </p:nvSpPr>
          <p:spPr>
            <a:xfrm rot="17605598">
              <a:off x="715629" y="163546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9257"/>
                  </a:lnTo>
                  <a:lnTo>
                    <a:pt x="0" y="21600"/>
                  </a:lnTo>
                  <a:cubicBezTo>
                    <a:pt x="5891" y="21600"/>
                    <a:pt x="13745" y="9257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Google Shape;1445;p13"/>
            <p:cNvSpPr/>
            <p:nvPr/>
          </p:nvSpPr>
          <p:spPr>
            <a:xfrm rot="17605598">
              <a:off x="1000114" y="141391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cubicBezTo>
                    <a:pt x="12343" y="12343"/>
                    <a:pt x="12343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Google Shape;1446;p13"/>
            <p:cNvSpPr/>
            <p:nvPr/>
          </p:nvSpPr>
          <p:spPr>
            <a:xfrm rot="17605598">
              <a:off x="998480" y="1409601"/>
              <a:ext cx="12702" cy="12702"/>
            </a:xfrm>
            <a:prstGeom prst="rect">
              <a:avLst/>
            </a:pr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Google Shape;1447;p13"/>
            <p:cNvSpPr/>
            <p:nvPr/>
          </p:nvSpPr>
          <p:spPr>
            <a:xfrm rot="17605598">
              <a:off x="1407914" y="109168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Google Shape;1448;p13"/>
            <p:cNvSpPr/>
            <p:nvPr/>
          </p:nvSpPr>
          <p:spPr>
            <a:xfrm rot="17605598">
              <a:off x="1753211" y="129745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21600"/>
                    <a:pt x="4320" y="21600"/>
                    <a:pt x="6480" y="21600"/>
                  </a:cubicBezTo>
                  <a:cubicBezTo>
                    <a:pt x="1080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6" name="Google Shape;1450;p13"/>
            <p:cNvSpPr/>
            <p:nvPr/>
          </p:nvSpPr>
          <p:spPr>
            <a:xfrm rot="17605598">
              <a:off x="1755182" y="126940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Google Shape;1451;p13"/>
            <p:cNvSpPr/>
            <p:nvPr/>
          </p:nvSpPr>
          <p:spPr>
            <a:xfrm rot="17605598">
              <a:off x="1735491" y="13721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Google Shape;1452;p13"/>
            <p:cNvSpPr/>
            <p:nvPr/>
          </p:nvSpPr>
          <p:spPr>
            <a:xfrm rot="17605598">
              <a:off x="1748094" y="129687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Google Shape;1453;p13"/>
            <p:cNvSpPr/>
            <p:nvPr/>
          </p:nvSpPr>
          <p:spPr>
            <a:xfrm rot="17605598">
              <a:off x="1595469" y="181965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Google Shape;1454;p13"/>
            <p:cNvSpPr/>
            <p:nvPr/>
          </p:nvSpPr>
          <p:spPr>
            <a:xfrm rot="17605598">
              <a:off x="1396662" y="102343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2" name="Google Shape;1455;p13"/>
          <p:cNvSpPr/>
          <p:nvPr/>
        </p:nvSpPr>
        <p:spPr>
          <a:xfrm>
            <a:off x="1086910" y="5960547"/>
            <a:ext cx="661054" cy="661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75" y="0"/>
                </a:moveTo>
                <a:cubicBezTo>
                  <a:pt x="7430" y="0"/>
                  <a:pt x="7143" y="287"/>
                  <a:pt x="7143" y="639"/>
                </a:cubicBezTo>
                <a:lnTo>
                  <a:pt x="7143" y="6523"/>
                </a:lnTo>
                <a:cubicBezTo>
                  <a:pt x="7143" y="6867"/>
                  <a:pt x="6867" y="7154"/>
                  <a:pt x="6512" y="7154"/>
                </a:cubicBezTo>
                <a:lnTo>
                  <a:pt x="631" y="7154"/>
                </a:lnTo>
                <a:cubicBezTo>
                  <a:pt x="287" y="7154"/>
                  <a:pt x="0" y="7430"/>
                  <a:pt x="0" y="7785"/>
                </a:cubicBezTo>
                <a:lnTo>
                  <a:pt x="0" y="13825"/>
                </a:lnTo>
                <a:cubicBezTo>
                  <a:pt x="0" y="14177"/>
                  <a:pt x="287" y="14457"/>
                  <a:pt x="631" y="14457"/>
                </a:cubicBezTo>
                <a:lnTo>
                  <a:pt x="6512" y="14457"/>
                </a:lnTo>
                <a:cubicBezTo>
                  <a:pt x="6867" y="14457"/>
                  <a:pt x="7143" y="14744"/>
                  <a:pt x="7143" y="15088"/>
                </a:cubicBezTo>
                <a:lnTo>
                  <a:pt x="7143" y="20969"/>
                </a:lnTo>
                <a:cubicBezTo>
                  <a:pt x="7143" y="21323"/>
                  <a:pt x="7430" y="21600"/>
                  <a:pt x="7775" y="21600"/>
                </a:cubicBezTo>
                <a:lnTo>
                  <a:pt x="13823" y="21600"/>
                </a:lnTo>
                <a:cubicBezTo>
                  <a:pt x="14167" y="21600"/>
                  <a:pt x="14454" y="21323"/>
                  <a:pt x="14454" y="20969"/>
                </a:cubicBezTo>
                <a:lnTo>
                  <a:pt x="14454" y="15088"/>
                </a:lnTo>
                <a:cubicBezTo>
                  <a:pt x="14454" y="14744"/>
                  <a:pt x="14730" y="14457"/>
                  <a:pt x="15085" y="14457"/>
                </a:cubicBezTo>
                <a:lnTo>
                  <a:pt x="20969" y="14457"/>
                </a:lnTo>
                <a:cubicBezTo>
                  <a:pt x="21313" y="14457"/>
                  <a:pt x="21600" y="14177"/>
                  <a:pt x="21600" y="13825"/>
                </a:cubicBezTo>
                <a:lnTo>
                  <a:pt x="21600" y="7785"/>
                </a:lnTo>
                <a:cubicBezTo>
                  <a:pt x="21600" y="7430"/>
                  <a:pt x="21313" y="7154"/>
                  <a:pt x="20969" y="7154"/>
                </a:cubicBezTo>
                <a:lnTo>
                  <a:pt x="15085" y="7154"/>
                </a:lnTo>
                <a:cubicBezTo>
                  <a:pt x="14730" y="7154"/>
                  <a:pt x="14454" y="6867"/>
                  <a:pt x="14454" y="6523"/>
                </a:cubicBezTo>
                <a:lnTo>
                  <a:pt x="14454" y="639"/>
                </a:lnTo>
                <a:cubicBezTo>
                  <a:pt x="14454" y="287"/>
                  <a:pt x="14167" y="0"/>
                  <a:pt x="13823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23" name="Google Shape;1456;p13"/>
          <p:cNvGrpSpPr/>
          <p:nvPr/>
        </p:nvGrpSpPr>
        <p:grpSpPr>
          <a:xfrm>
            <a:off x="10954794" y="4442879"/>
            <a:ext cx="1709050" cy="2106525"/>
            <a:chOff x="0" y="-11"/>
            <a:chExt cx="1709048" cy="2106523"/>
          </a:xfrm>
        </p:grpSpPr>
        <p:sp>
          <p:nvSpPr>
            <p:cNvPr id="313" name="Google Shape;1457;p13"/>
            <p:cNvSpPr/>
            <p:nvPr/>
          </p:nvSpPr>
          <p:spPr>
            <a:xfrm rot="17603480">
              <a:off x="-224168" y="971352"/>
              <a:ext cx="1936080" cy="35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Google Shape;1458;p13"/>
            <p:cNvSpPr/>
            <p:nvPr/>
          </p:nvSpPr>
          <p:spPr>
            <a:xfrm rot="17603480">
              <a:off x="938092" y="154186"/>
              <a:ext cx="532885" cy="29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5" name="Google Shape;1459;p13"/>
            <p:cNvSpPr/>
            <p:nvPr/>
          </p:nvSpPr>
          <p:spPr>
            <a:xfrm rot="17603480">
              <a:off x="170255" y="902570"/>
              <a:ext cx="278715" cy="554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Google Shape;1460;p13"/>
            <p:cNvSpPr/>
            <p:nvPr/>
          </p:nvSpPr>
          <p:spPr>
            <a:xfrm rot="17603480">
              <a:off x="1044052" y="704962"/>
              <a:ext cx="393671" cy="484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Google Shape;1461;p13"/>
            <p:cNvSpPr/>
            <p:nvPr/>
          </p:nvSpPr>
          <p:spPr>
            <a:xfrm rot="17603480">
              <a:off x="623233" y="1244759"/>
              <a:ext cx="181980" cy="513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8" name="Google Shape;1462;p13"/>
            <p:cNvSpPr/>
            <p:nvPr/>
          </p:nvSpPr>
          <p:spPr>
            <a:xfrm rot="17603480">
              <a:off x="1133213" y="377300"/>
              <a:ext cx="542605" cy="42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9" name="Google Shape;1463;p13"/>
            <p:cNvSpPr/>
            <p:nvPr/>
          </p:nvSpPr>
          <p:spPr>
            <a:xfrm rot="17603480">
              <a:off x="531875" y="474836"/>
              <a:ext cx="406671" cy="581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0" name="Google Shape;1464;p13"/>
            <p:cNvSpPr/>
            <p:nvPr/>
          </p:nvSpPr>
          <p:spPr>
            <a:xfrm rot="17603480">
              <a:off x="751347" y="298149"/>
              <a:ext cx="321812" cy="517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1" name="Google Shape;1465;p13"/>
            <p:cNvSpPr/>
            <p:nvPr/>
          </p:nvSpPr>
          <p:spPr>
            <a:xfrm rot="17603480">
              <a:off x="384937" y="782991"/>
              <a:ext cx="338276" cy="440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Google Shape;1466;p13"/>
            <p:cNvSpPr/>
            <p:nvPr/>
          </p:nvSpPr>
          <p:spPr>
            <a:xfrm rot="17603480">
              <a:off x="826001" y="1005525"/>
              <a:ext cx="263075" cy="53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24" name="Google Shape;1472;p13"/>
          <p:cNvSpPr/>
          <p:nvPr/>
        </p:nvSpPr>
        <p:spPr>
          <a:xfrm>
            <a:off x="351339" y="5498874"/>
            <a:ext cx="608607" cy="60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5" name="Google Shape;1488;p13"/>
          <p:cNvSpPr/>
          <p:nvPr/>
        </p:nvSpPr>
        <p:spPr>
          <a:xfrm>
            <a:off x="-2167766" y="-1476551"/>
            <a:ext cx="4861925" cy="3130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31" y="0"/>
                </a:moveTo>
                <a:cubicBezTo>
                  <a:pt x="6885" y="0"/>
                  <a:pt x="4809" y="2306"/>
                  <a:pt x="4083" y="5500"/>
                </a:cubicBezTo>
                <a:cubicBezTo>
                  <a:pt x="1779" y="5917"/>
                  <a:pt x="0" y="8765"/>
                  <a:pt x="0" y="12219"/>
                </a:cubicBezTo>
                <a:cubicBezTo>
                  <a:pt x="0" y="15955"/>
                  <a:pt x="2089" y="18986"/>
                  <a:pt x="4666" y="18986"/>
                </a:cubicBezTo>
                <a:cubicBezTo>
                  <a:pt x="5405" y="18986"/>
                  <a:pt x="6106" y="18735"/>
                  <a:pt x="6733" y="18287"/>
                </a:cubicBezTo>
                <a:cubicBezTo>
                  <a:pt x="7546" y="20274"/>
                  <a:pt x="9035" y="21600"/>
                  <a:pt x="10746" y="21600"/>
                </a:cubicBezTo>
                <a:cubicBezTo>
                  <a:pt x="12234" y="21600"/>
                  <a:pt x="13557" y="20591"/>
                  <a:pt x="14415" y="19019"/>
                </a:cubicBezTo>
                <a:cubicBezTo>
                  <a:pt x="15007" y="19353"/>
                  <a:pt x="15655" y="19542"/>
                  <a:pt x="16334" y="19542"/>
                </a:cubicBezTo>
                <a:cubicBezTo>
                  <a:pt x="19240" y="19542"/>
                  <a:pt x="21600" y="16121"/>
                  <a:pt x="21600" y="11895"/>
                </a:cubicBezTo>
                <a:cubicBezTo>
                  <a:pt x="21600" y="8007"/>
                  <a:pt x="19598" y="4799"/>
                  <a:pt x="17009" y="4319"/>
                </a:cubicBezTo>
                <a:lnTo>
                  <a:pt x="17009" y="4257"/>
                </a:lnTo>
                <a:cubicBezTo>
                  <a:pt x="17009" y="2280"/>
                  <a:pt x="15903" y="682"/>
                  <a:pt x="14545" y="682"/>
                </a:cubicBezTo>
                <a:cubicBezTo>
                  <a:pt x="13853" y="682"/>
                  <a:pt x="13231" y="1092"/>
                  <a:pt x="12783" y="1756"/>
                </a:cubicBezTo>
                <a:cubicBezTo>
                  <a:pt x="11838" y="658"/>
                  <a:pt x="10637" y="0"/>
                  <a:pt x="9331" y="0"/>
                </a:cubicBezTo>
                <a:close/>
              </a:path>
            </a:pathLst>
          </a:custGeom>
          <a:solidFill>
            <a:srgbClr val="AAD5D6">
              <a:alpha val="1788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6" name="Google Shape;1489;p13"/>
          <p:cNvSpPr/>
          <p:nvPr/>
        </p:nvSpPr>
        <p:spPr>
          <a:xfrm rot="5400000">
            <a:off x="9894981" y="5984571"/>
            <a:ext cx="535748" cy="852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59" y="0"/>
                </a:moveTo>
                <a:cubicBezTo>
                  <a:pt x="10745" y="0"/>
                  <a:pt x="10732" y="1"/>
                  <a:pt x="10715" y="1"/>
                </a:cubicBezTo>
                <a:cubicBezTo>
                  <a:pt x="9159" y="18"/>
                  <a:pt x="7883" y="879"/>
                  <a:pt x="7960" y="1857"/>
                </a:cubicBezTo>
                <a:cubicBezTo>
                  <a:pt x="8002" y="2402"/>
                  <a:pt x="8445" y="2883"/>
                  <a:pt x="9099" y="3182"/>
                </a:cubicBezTo>
                <a:cubicBezTo>
                  <a:pt x="9372" y="3311"/>
                  <a:pt x="9516" y="3521"/>
                  <a:pt x="9516" y="3735"/>
                </a:cubicBezTo>
                <a:cubicBezTo>
                  <a:pt x="9516" y="3878"/>
                  <a:pt x="9331" y="3996"/>
                  <a:pt x="9099" y="3996"/>
                </a:cubicBezTo>
                <a:lnTo>
                  <a:pt x="3477" y="3996"/>
                </a:lnTo>
                <a:cubicBezTo>
                  <a:pt x="3419" y="3996"/>
                  <a:pt x="3368" y="4006"/>
                  <a:pt x="3317" y="4016"/>
                </a:cubicBezTo>
                <a:lnTo>
                  <a:pt x="0" y="4016"/>
                </a:lnTo>
                <a:lnTo>
                  <a:pt x="0" y="9841"/>
                </a:lnTo>
                <a:cubicBezTo>
                  <a:pt x="67" y="9937"/>
                  <a:pt x="211" y="10002"/>
                  <a:pt x="380" y="10002"/>
                </a:cubicBezTo>
                <a:cubicBezTo>
                  <a:pt x="721" y="10002"/>
                  <a:pt x="1055" y="9911"/>
                  <a:pt x="1259" y="9740"/>
                </a:cubicBezTo>
                <a:cubicBezTo>
                  <a:pt x="1742" y="9323"/>
                  <a:pt x="2507" y="9049"/>
                  <a:pt x="3375" y="9023"/>
                </a:cubicBezTo>
                <a:cubicBezTo>
                  <a:pt x="3419" y="9022"/>
                  <a:pt x="3463" y="9020"/>
                  <a:pt x="3507" y="9020"/>
                </a:cubicBezTo>
                <a:cubicBezTo>
                  <a:pt x="5010" y="9020"/>
                  <a:pt x="6302" y="9805"/>
                  <a:pt x="6318" y="10756"/>
                </a:cubicBezTo>
                <a:cubicBezTo>
                  <a:pt x="6343" y="11744"/>
                  <a:pt x="5075" y="12546"/>
                  <a:pt x="3511" y="12546"/>
                </a:cubicBezTo>
                <a:cubicBezTo>
                  <a:pt x="2625" y="12546"/>
                  <a:pt x="1828" y="12285"/>
                  <a:pt x="1317" y="11878"/>
                </a:cubicBezTo>
                <a:cubicBezTo>
                  <a:pt x="1113" y="11724"/>
                  <a:pt x="823" y="11616"/>
                  <a:pt x="501" y="11616"/>
                </a:cubicBezTo>
                <a:lnTo>
                  <a:pt x="380" y="11616"/>
                </a:lnTo>
                <a:cubicBezTo>
                  <a:pt x="211" y="11616"/>
                  <a:pt x="67" y="11686"/>
                  <a:pt x="0" y="11776"/>
                </a:cubicBezTo>
                <a:lnTo>
                  <a:pt x="0" y="17601"/>
                </a:lnTo>
                <a:lnTo>
                  <a:pt x="9099" y="17601"/>
                </a:lnTo>
                <a:cubicBezTo>
                  <a:pt x="9331" y="17601"/>
                  <a:pt x="9516" y="17718"/>
                  <a:pt x="9516" y="17864"/>
                </a:cubicBezTo>
                <a:lnTo>
                  <a:pt x="9516" y="17942"/>
                </a:lnTo>
                <a:cubicBezTo>
                  <a:pt x="9516" y="18141"/>
                  <a:pt x="9354" y="18327"/>
                  <a:pt x="9099" y="18451"/>
                </a:cubicBezTo>
                <a:cubicBezTo>
                  <a:pt x="8454" y="18777"/>
                  <a:pt x="8037" y="19275"/>
                  <a:pt x="8037" y="19835"/>
                </a:cubicBezTo>
                <a:cubicBezTo>
                  <a:pt x="8037" y="20810"/>
                  <a:pt x="9296" y="21600"/>
                  <a:pt x="10836" y="21600"/>
                </a:cubicBezTo>
                <a:cubicBezTo>
                  <a:pt x="10852" y="21600"/>
                  <a:pt x="10868" y="21600"/>
                  <a:pt x="10885" y="21600"/>
                </a:cubicBezTo>
                <a:cubicBezTo>
                  <a:pt x="12450" y="21585"/>
                  <a:pt x="13726" y="20724"/>
                  <a:pt x="13649" y="19746"/>
                </a:cubicBezTo>
                <a:cubicBezTo>
                  <a:pt x="13608" y="19201"/>
                  <a:pt x="13165" y="18720"/>
                  <a:pt x="12511" y="18413"/>
                </a:cubicBezTo>
                <a:cubicBezTo>
                  <a:pt x="12239" y="18291"/>
                  <a:pt x="12086" y="18077"/>
                  <a:pt x="12086" y="17864"/>
                </a:cubicBezTo>
                <a:cubicBezTo>
                  <a:pt x="12086" y="17718"/>
                  <a:pt x="12272" y="17601"/>
                  <a:pt x="12501" y="17601"/>
                </a:cubicBezTo>
                <a:lnTo>
                  <a:pt x="21600" y="17601"/>
                </a:lnTo>
                <a:lnTo>
                  <a:pt x="21600" y="11814"/>
                </a:lnTo>
                <a:cubicBezTo>
                  <a:pt x="21558" y="11702"/>
                  <a:pt x="21405" y="11616"/>
                  <a:pt x="21210" y="11616"/>
                </a:cubicBezTo>
                <a:cubicBezTo>
                  <a:pt x="20869" y="11616"/>
                  <a:pt x="20538" y="11708"/>
                  <a:pt x="20334" y="11884"/>
                </a:cubicBezTo>
                <a:cubicBezTo>
                  <a:pt x="19849" y="12296"/>
                  <a:pt x="19084" y="12574"/>
                  <a:pt x="18216" y="12600"/>
                </a:cubicBezTo>
                <a:cubicBezTo>
                  <a:pt x="18172" y="12602"/>
                  <a:pt x="18128" y="12603"/>
                  <a:pt x="18086" y="12603"/>
                </a:cubicBezTo>
                <a:cubicBezTo>
                  <a:pt x="16583" y="12603"/>
                  <a:pt x="15291" y="11819"/>
                  <a:pt x="15273" y="10863"/>
                </a:cubicBezTo>
                <a:cubicBezTo>
                  <a:pt x="15250" y="9879"/>
                  <a:pt x="16516" y="9071"/>
                  <a:pt x="18079" y="9071"/>
                </a:cubicBezTo>
                <a:cubicBezTo>
                  <a:pt x="18965" y="9071"/>
                  <a:pt x="19763" y="9334"/>
                  <a:pt x="20273" y="9740"/>
                </a:cubicBezTo>
                <a:cubicBezTo>
                  <a:pt x="20477" y="9901"/>
                  <a:pt x="20767" y="10002"/>
                  <a:pt x="21090" y="10002"/>
                </a:cubicBezTo>
                <a:lnTo>
                  <a:pt x="21210" y="10002"/>
                </a:lnTo>
                <a:cubicBezTo>
                  <a:pt x="21405" y="10002"/>
                  <a:pt x="21558" y="9915"/>
                  <a:pt x="21600" y="9809"/>
                </a:cubicBezTo>
                <a:lnTo>
                  <a:pt x="21600" y="4016"/>
                </a:lnTo>
                <a:lnTo>
                  <a:pt x="18283" y="4016"/>
                </a:lnTo>
                <a:cubicBezTo>
                  <a:pt x="18242" y="4006"/>
                  <a:pt x="18181" y="3996"/>
                  <a:pt x="18130" y="3996"/>
                </a:cubicBezTo>
                <a:lnTo>
                  <a:pt x="12501" y="3996"/>
                </a:lnTo>
                <a:cubicBezTo>
                  <a:pt x="12272" y="3996"/>
                  <a:pt x="12086" y="3878"/>
                  <a:pt x="12086" y="3735"/>
                </a:cubicBezTo>
                <a:lnTo>
                  <a:pt x="12086" y="3659"/>
                </a:lnTo>
                <a:cubicBezTo>
                  <a:pt x="12086" y="3456"/>
                  <a:pt x="12255" y="3274"/>
                  <a:pt x="12501" y="3150"/>
                </a:cubicBezTo>
                <a:cubicBezTo>
                  <a:pt x="13148" y="2825"/>
                  <a:pt x="13566" y="2328"/>
                  <a:pt x="13566" y="1766"/>
                </a:cubicBezTo>
                <a:cubicBezTo>
                  <a:pt x="13566" y="792"/>
                  <a:pt x="12313" y="0"/>
                  <a:pt x="10759" y="0"/>
                </a:cubicBezTo>
                <a:close/>
              </a:path>
            </a:pathLst>
          </a:custGeom>
          <a:solidFill>
            <a:srgbClr val="8C95C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31" name="Google Shape;1490;p13"/>
          <p:cNvGrpSpPr/>
          <p:nvPr/>
        </p:nvGrpSpPr>
        <p:grpSpPr>
          <a:xfrm>
            <a:off x="507526" y="932495"/>
            <a:ext cx="1300445" cy="608365"/>
            <a:chOff x="0" y="0"/>
            <a:chExt cx="1300444" cy="608364"/>
          </a:xfrm>
        </p:grpSpPr>
        <p:sp>
          <p:nvSpPr>
            <p:cNvPr id="327" name="Google Shape;1491;p13"/>
            <p:cNvSpPr/>
            <p:nvPr/>
          </p:nvSpPr>
          <p:spPr>
            <a:xfrm>
              <a:off x="-1" y="-1"/>
              <a:ext cx="1300445" cy="608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0"/>
                  </a:moveTo>
                  <a:cubicBezTo>
                    <a:pt x="4195" y="0"/>
                    <a:pt x="0" y="10739"/>
                    <a:pt x="0" y="10739"/>
                  </a:cubicBezTo>
                  <a:cubicBezTo>
                    <a:pt x="3811" y="18884"/>
                    <a:pt x="7482" y="21600"/>
                    <a:pt x="10682" y="21600"/>
                  </a:cubicBezTo>
                  <a:cubicBezTo>
                    <a:pt x="17082" y="21600"/>
                    <a:pt x="21600" y="10739"/>
                    <a:pt x="21600" y="10739"/>
                  </a:cubicBezTo>
                  <a:cubicBezTo>
                    <a:pt x="17546" y="2685"/>
                    <a:pt x="13795" y="0"/>
                    <a:pt x="10595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Google Shape;1492;p13"/>
            <p:cNvSpPr/>
            <p:nvPr/>
          </p:nvSpPr>
          <p:spPr>
            <a:xfrm>
              <a:off x="409141" y="63186"/>
              <a:ext cx="482307" cy="482151"/>
            </a:xfrm>
            <a:prstGeom prst="ellipse">
              <a:avLst/>
            </a:prstGeom>
            <a:solidFill>
              <a:srgbClr val="AAD5D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Google Shape;1493;p13"/>
            <p:cNvSpPr/>
            <p:nvPr/>
          </p:nvSpPr>
          <p:spPr>
            <a:xfrm>
              <a:off x="540660" y="194634"/>
              <a:ext cx="219220" cy="21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0"/>
                  </a:moveTo>
                  <a:cubicBezTo>
                    <a:pt x="4831" y="0"/>
                    <a:pt x="0" y="4830"/>
                    <a:pt x="0" y="10800"/>
                  </a:cubicBezTo>
                  <a:cubicBezTo>
                    <a:pt x="0" y="16758"/>
                    <a:pt x="4831" y="21600"/>
                    <a:pt x="10802" y="21600"/>
                  </a:cubicBezTo>
                  <a:cubicBezTo>
                    <a:pt x="16757" y="21600"/>
                    <a:pt x="21600" y="16758"/>
                    <a:pt x="21600" y="10800"/>
                  </a:cubicBezTo>
                  <a:cubicBezTo>
                    <a:pt x="21600" y="4830"/>
                    <a:pt x="16757" y="0"/>
                    <a:pt x="10802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0" name="Google Shape;1494;p13"/>
            <p:cNvSpPr/>
            <p:nvPr/>
          </p:nvSpPr>
          <p:spPr>
            <a:xfrm>
              <a:off x="788509" y="150250"/>
              <a:ext cx="170681" cy="17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2" y="0"/>
                    <a:pt x="0" y="4846"/>
                    <a:pt x="0" y="10803"/>
                  </a:cubicBezTo>
                  <a:cubicBezTo>
                    <a:pt x="0" y="16754"/>
                    <a:pt x="4842" y="21600"/>
                    <a:pt x="10800" y="21600"/>
                  </a:cubicBezTo>
                  <a:cubicBezTo>
                    <a:pt x="16758" y="21600"/>
                    <a:pt x="21600" y="16754"/>
                    <a:pt x="21600" y="10803"/>
                  </a:cubicBezTo>
                  <a:cubicBezTo>
                    <a:pt x="21600" y="4846"/>
                    <a:pt x="16758" y="0"/>
                    <a:pt x="108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2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Body Level One…"/>
          <p:cNvSpPr txBox="1"/>
          <p:nvPr>
            <p:ph type="body" sz="quarter" idx="1"/>
          </p:nvPr>
        </p:nvSpPr>
        <p:spPr>
          <a:xfrm>
            <a:off x="2763316" y="1616698"/>
            <a:ext cx="6234803" cy="1252802"/>
          </a:xfrm>
          <a:prstGeom prst="rect">
            <a:avLst/>
          </a:prstGeom>
        </p:spPr>
        <p:txBody>
          <a:bodyPr lIns="91423" tIns="91423" rIns="91423" bIns="91423" anchor="ctr"/>
          <a:lstStyle>
            <a:lvl1pPr marL="165100" indent="-19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0" name="Title Text"/>
          <p:cNvSpPr txBox="1"/>
          <p:nvPr>
            <p:ph type="title"/>
          </p:nvPr>
        </p:nvSpPr>
        <p:spPr>
          <a:xfrm>
            <a:off x="960000" y="593366"/>
            <a:ext cx="10272001" cy="763602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lnSpc>
                <a:spcPct val="100000"/>
              </a:lnSpc>
              <a:defRPr b="1" sz="35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1" name="Google Shape;1531;p15"/>
          <p:cNvSpPr/>
          <p:nvPr/>
        </p:nvSpPr>
        <p:spPr>
          <a:xfrm rot="8336221">
            <a:off x="-2343589" y="-1990003"/>
            <a:ext cx="3695461" cy="4010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3" h="21600" fill="norm" stroke="1" extrusionOk="0">
                <a:moveTo>
                  <a:pt x="9582" y="0"/>
                </a:moveTo>
                <a:cubicBezTo>
                  <a:pt x="6097" y="0"/>
                  <a:pt x="2721" y="1465"/>
                  <a:pt x="1106" y="4098"/>
                </a:cubicBezTo>
                <a:cubicBezTo>
                  <a:pt x="-427" y="6603"/>
                  <a:pt x="-43" y="9628"/>
                  <a:pt x="355" y="12771"/>
                </a:cubicBezTo>
                <a:cubicBezTo>
                  <a:pt x="714" y="15601"/>
                  <a:pt x="1000" y="17852"/>
                  <a:pt x="2667" y="19563"/>
                </a:cubicBezTo>
                <a:cubicBezTo>
                  <a:pt x="4228" y="21162"/>
                  <a:pt x="6334" y="21600"/>
                  <a:pt x="8177" y="21600"/>
                </a:cubicBezTo>
                <a:cubicBezTo>
                  <a:pt x="10316" y="21600"/>
                  <a:pt x="12101" y="21009"/>
                  <a:pt x="12268" y="20957"/>
                </a:cubicBezTo>
                <a:cubicBezTo>
                  <a:pt x="17037" y="19444"/>
                  <a:pt x="21173" y="14325"/>
                  <a:pt x="20538" y="8949"/>
                </a:cubicBezTo>
                <a:cubicBezTo>
                  <a:pt x="20022" y="4589"/>
                  <a:pt x="16468" y="2198"/>
                  <a:pt x="15852" y="1795"/>
                </a:cubicBezTo>
                <a:cubicBezTo>
                  <a:pt x="13989" y="574"/>
                  <a:pt x="11765" y="0"/>
                  <a:pt x="9582" y="0"/>
                </a:cubicBezTo>
                <a:close/>
              </a:path>
            </a:pathLst>
          </a:custGeom>
          <a:solidFill>
            <a:srgbClr val="AAD5D6">
              <a:alpha val="2179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2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Body Level One…"/>
          <p:cNvSpPr txBox="1"/>
          <p:nvPr>
            <p:ph type="body" sz="quarter" idx="1"/>
          </p:nvPr>
        </p:nvSpPr>
        <p:spPr>
          <a:xfrm>
            <a:off x="2763316" y="1616698"/>
            <a:ext cx="6234803" cy="1252802"/>
          </a:xfrm>
          <a:prstGeom prst="rect">
            <a:avLst/>
          </a:prstGeom>
        </p:spPr>
        <p:txBody>
          <a:bodyPr lIns="91423" tIns="91423" rIns="91423" bIns="91423" anchor="ctr"/>
          <a:lstStyle>
            <a:lvl1pPr marL="165100" indent="-19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960000" y="593366"/>
            <a:ext cx="10272001" cy="763602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lnSpc>
                <a:spcPct val="100000"/>
              </a:lnSpc>
              <a:defRPr b="1" sz="35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1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Body Level One…"/>
          <p:cNvSpPr txBox="1"/>
          <p:nvPr>
            <p:ph type="body" sz="quarter" idx="1"/>
          </p:nvPr>
        </p:nvSpPr>
        <p:spPr>
          <a:xfrm>
            <a:off x="960000" y="2729533"/>
            <a:ext cx="4804801" cy="2146800"/>
          </a:xfrm>
          <a:prstGeom prst="rect">
            <a:avLst/>
          </a:prstGeom>
        </p:spPr>
        <p:txBody>
          <a:bodyPr lIns="91423" tIns="91423" rIns="91423" bIns="91423" anchor="ctr"/>
          <a:lstStyle>
            <a:lvl1pPr marL="165100" indent="-19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65100" indent="146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1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Title Text"/>
          <p:cNvSpPr txBox="1"/>
          <p:nvPr>
            <p:ph type="title"/>
          </p:nvPr>
        </p:nvSpPr>
        <p:spPr>
          <a:xfrm>
            <a:off x="960000" y="593366"/>
            <a:ext cx="10272001" cy="763602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lnSpc>
                <a:spcPct val="100000"/>
              </a:lnSpc>
              <a:defRPr b="1" sz="35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0" name="Google Shape;1566;p18"/>
          <p:cNvSpPr/>
          <p:nvPr/>
        </p:nvSpPr>
        <p:spPr>
          <a:xfrm rot="8336221">
            <a:off x="10263444" y="3964464"/>
            <a:ext cx="3695461" cy="4010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3" h="21600" fill="norm" stroke="1" extrusionOk="0">
                <a:moveTo>
                  <a:pt x="9582" y="0"/>
                </a:moveTo>
                <a:cubicBezTo>
                  <a:pt x="6097" y="0"/>
                  <a:pt x="2721" y="1465"/>
                  <a:pt x="1106" y="4098"/>
                </a:cubicBezTo>
                <a:cubicBezTo>
                  <a:pt x="-427" y="6603"/>
                  <a:pt x="-43" y="9628"/>
                  <a:pt x="355" y="12771"/>
                </a:cubicBezTo>
                <a:cubicBezTo>
                  <a:pt x="714" y="15601"/>
                  <a:pt x="1000" y="17852"/>
                  <a:pt x="2667" y="19563"/>
                </a:cubicBezTo>
                <a:cubicBezTo>
                  <a:pt x="4228" y="21162"/>
                  <a:pt x="6334" y="21600"/>
                  <a:pt x="8177" y="21600"/>
                </a:cubicBezTo>
                <a:cubicBezTo>
                  <a:pt x="10316" y="21600"/>
                  <a:pt x="12101" y="21009"/>
                  <a:pt x="12268" y="20957"/>
                </a:cubicBezTo>
                <a:cubicBezTo>
                  <a:pt x="17037" y="19444"/>
                  <a:pt x="21173" y="14325"/>
                  <a:pt x="20538" y="8949"/>
                </a:cubicBezTo>
                <a:cubicBezTo>
                  <a:pt x="20022" y="4589"/>
                  <a:pt x="16468" y="2198"/>
                  <a:pt x="15852" y="1795"/>
                </a:cubicBezTo>
                <a:cubicBezTo>
                  <a:pt x="13989" y="574"/>
                  <a:pt x="11765" y="0"/>
                  <a:pt x="9582" y="0"/>
                </a:cubicBezTo>
                <a:close/>
              </a:path>
            </a:pathLst>
          </a:custGeom>
          <a:solidFill>
            <a:srgbClr val="AAD5D6">
              <a:alpha val="2179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1" name="Google Shape;1567;p18"/>
          <p:cNvSpPr/>
          <p:nvPr/>
        </p:nvSpPr>
        <p:spPr>
          <a:xfrm rot="18460038">
            <a:off x="-709322" y="4517881"/>
            <a:ext cx="3311336" cy="5371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3" h="21600" fill="norm" stroke="1" extrusionOk="0">
                <a:moveTo>
                  <a:pt x="9582" y="0"/>
                </a:moveTo>
                <a:cubicBezTo>
                  <a:pt x="6097" y="0"/>
                  <a:pt x="2721" y="1465"/>
                  <a:pt x="1106" y="4098"/>
                </a:cubicBezTo>
                <a:cubicBezTo>
                  <a:pt x="-427" y="6603"/>
                  <a:pt x="-43" y="9628"/>
                  <a:pt x="355" y="12771"/>
                </a:cubicBezTo>
                <a:cubicBezTo>
                  <a:pt x="714" y="15601"/>
                  <a:pt x="1000" y="17852"/>
                  <a:pt x="2667" y="19563"/>
                </a:cubicBezTo>
                <a:cubicBezTo>
                  <a:pt x="4228" y="21162"/>
                  <a:pt x="6334" y="21600"/>
                  <a:pt x="8177" y="21600"/>
                </a:cubicBezTo>
                <a:cubicBezTo>
                  <a:pt x="10316" y="21600"/>
                  <a:pt x="12101" y="21009"/>
                  <a:pt x="12268" y="20957"/>
                </a:cubicBezTo>
                <a:cubicBezTo>
                  <a:pt x="17037" y="19444"/>
                  <a:pt x="21173" y="14325"/>
                  <a:pt x="20538" y="8949"/>
                </a:cubicBezTo>
                <a:cubicBezTo>
                  <a:pt x="20022" y="4589"/>
                  <a:pt x="16468" y="2198"/>
                  <a:pt x="15852" y="1795"/>
                </a:cubicBezTo>
                <a:cubicBezTo>
                  <a:pt x="13989" y="574"/>
                  <a:pt x="11765" y="0"/>
                  <a:pt x="9582" y="0"/>
                </a:cubicBezTo>
                <a:close/>
              </a:path>
            </a:pathLst>
          </a:custGeom>
          <a:solidFill>
            <a:srgbClr val="AAD5D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Google Shape;1568;p18"/>
          <p:cNvSpPr/>
          <p:nvPr/>
        </p:nvSpPr>
        <p:spPr>
          <a:xfrm>
            <a:off x="2168033" y="6016814"/>
            <a:ext cx="543574" cy="543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75" y="0"/>
                </a:moveTo>
                <a:cubicBezTo>
                  <a:pt x="7430" y="0"/>
                  <a:pt x="7143" y="287"/>
                  <a:pt x="7143" y="639"/>
                </a:cubicBezTo>
                <a:lnTo>
                  <a:pt x="7143" y="6523"/>
                </a:lnTo>
                <a:cubicBezTo>
                  <a:pt x="7143" y="6867"/>
                  <a:pt x="6867" y="7154"/>
                  <a:pt x="6512" y="7154"/>
                </a:cubicBezTo>
                <a:lnTo>
                  <a:pt x="631" y="7154"/>
                </a:lnTo>
                <a:cubicBezTo>
                  <a:pt x="287" y="7154"/>
                  <a:pt x="0" y="7430"/>
                  <a:pt x="0" y="7785"/>
                </a:cubicBezTo>
                <a:lnTo>
                  <a:pt x="0" y="13825"/>
                </a:lnTo>
                <a:cubicBezTo>
                  <a:pt x="0" y="14177"/>
                  <a:pt x="287" y="14457"/>
                  <a:pt x="631" y="14457"/>
                </a:cubicBezTo>
                <a:lnTo>
                  <a:pt x="6512" y="14457"/>
                </a:lnTo>
                <a:cubicBezTo>
                  <a:pt x="6867" y="14457"/>
                  <a:pt x="7143" y="14744"/>
                  <a:pt x="7143" y="15088"/>
                </a:cubicBezTo>
                <a:lnTo>
                  <a:pt x="7143" y="20969"/>
                </a:lnTo>
                <a:cubicBezTo>
                  <a:pt x="7143" y="21323"/>
                  <a:pt x="7430" y="21600"/>
                  <a:pt x="7775" y="21600"/>
                </a:cubicBezTo>
                <a:lnTo>
                  <a:pt x="13823" y="21600"/>
                </a:lnTo>
                <a:cubicBezTo>
                  <a:pt x="14167" y="21600"/>
                  <a:pt x="14454" y="21323"/>
                  <a:pt x="14454" y="20969"/>
                </a:cubicBezTo>
                <a:lnTo>
                  <a:pt x="14454" y="15088"/>
                </a:lnTo>
                <a:cubicBezTo>
                  <a:pt x="14454" y="14744"/>
                  <a:pt x="14730" y="14457"/>
                  <a:pt x="15085" y="14457"/>
                </a:cubicBezTo>
                <a:lnTo>
                  <a:pt x="20969" y="14457"/>
                </a:lnTo>
                <a:cubicBezTo>
                  <a:pt x="21313" y="14457"/>
                  <a:pt x="21600" y="14177"/>
                  <a:pt x="21600" y="13825"/>
                </a:cubicBezTo>
                <a:lnTo>
                  <a:pt x="21600" y="7785"/>
                </a:lnTo>
                <a:cubicBezTo>
                  <a:pt x="21600" y="7430"/>
                  <a:pt x="21313" y="7154"/>
                  <a:pt x="20969" y="7154"/>
                </a:cubicBezTo>
                <a:lnTo>
                  <a:pt x="15085" y="7154"/>
                </a:lnTo>
                <a:cubicBezTo>
                  <a:pt x="14730" y="7154"/>
                  <a:pt x="14454" y="6867"/>
                  <a:pt x="14454" y="6523"/>
                </a:cubicBezTo>
                <a:lnTo>
                  <a:pt x="14454" y="639"/>
                </a:lnTo>
                <a:cubicBezTo>
                  <a:pt x="14454" y="287"/>
                  <a:pt x="14167" y="0"/>
                  <a:pt x="13823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3" name="Google Shape;1569;p18"/>
          <p:cNvSpPr/>
          <p:nvPr/>
        </p:nvSpPr>
        <p:spPr>
          <a:xfrm>
            <a:off x="1441996" y="5463099"/>
            <a:ext cx="429340" cy="608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6" h="21600" fill="norm" stroke="1" extrusionOk="0">
                <a:moveTo>
                  <a:pt x="10528" y="0"/>
                </a:moveTo>
                <a:cubicBezTo>
                  <a:pt x="6432" y="0"/>
                  <a:pt x="3107" y="2396"/>
                  <a:pt x="3107" y="5360"/>
                </a:cubicBezTo>
                <a:cubicBezTo>
                  <a:pt x="3107" y="7463"/>
                  <a:pt x="4784" y="9279"/>
                  <a:pt x="7230" y="10153"/>
                </a:cubicBezTo>
                <a:lnTo>
                  <a:pt x="120" y="20433"/>
                </a:lnTo>
                <a:cubicBezTo>
                  <a:pt x="-254" y="20969"/>
                  <a:pt x="289" y="21600"/>
                  <a:pt x="1116" y="21600"/>
                </a:cubicBezTo>
                <a:lnTo>
                  <a:pt x="19974" y="21600"/>
                </a:lnTo>
                <a:cubicBezTo>
                  <a:pt x="20809" y="21600"/>
                  <a:pt x="21346" y="20969"/>
                  <a:pt x="20978" y="20433"/>
                </a:cubicBezTo>
                <a:lnTo>
                  <a:pt x="13854" y="10143"/>
                </a:lnTo>
                <a:cubicBezTo>
                  <a:pt x="16272" y="9261"/>
                  <a:pt x="17937" y="7457"/>
                  <a:pt x="17937" y="5365"/>
                </a:cubicBezTo>
                <a:cubicBezTo>
                  <a:pt x="17943" y="2513"/>
                  <a:pt x="14704" y="89"/>
                  <a:pt x="10752" y="2"/>
                </a:cubicBezTo>
                <a:cubicBezTo>
                  <a:pt x="10677" y="0"/>
                  <a:pt x="10601" y="0"/>
                  <a:pt x="10528" y="0"/>
                </a:cubicBezTo>
                <a:close/>
              </a:path>
            </a:pathLst>
          </a:custGeom>
          <a:solidFill>
            <a:srgbClr val="E1464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74" name="Google Shape;1570;p18"/>
          <p:cNvGrpSpPr/>
          <p:nvPr/>
        </p:nvGrpSpPr>
        <p:grpSpPr>
          <a:xfrm>
            <a:off x="10419971" y="-368107"/>
            <a:ext cx="1583077" cy="1284658"/>
            <a:chOff x="-8" y="0"/>
            <a:chExt cx="1583075" cy="1284656"/>
          </a:xfrm>
        </p:grpSpPr>
        <p:sp>
          <p:nvSpPr>
            <p:cNvPr id="364" name="Google Shape;1571;p18"/>
            <p:cNvSpPr/>
            <p:nvPr/>
          </p:nvSpPr>
          <p:spPr>
            <a:xfrm rot="8294681">
              <a:off x="165030" y="470495"/>
              <a:ext cx="1518668" cy="27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5" name="Google Shape;1572;p18"/>
            <p:cNvSpPr/>
            <p:nvPr/>
          </p:nvSpPr>
          <p:spPr>
            <a:xfrm rot="8294681">
              <a:off x="109260" y="940262"/>
              <a:ext cx="417997" cy="235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Google Shape;1573;p18"/>
            <p:cNvSpPr/>
            <p:nvPr/>
          </p:nvSpPr>
          <p:spPr>
            <a:xfrm rot="8294681">
              <a:off x="1134599" y="512291"/>
              <a:ext cx="218627" cy="43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7" name="Google Shape;1574;p18"/>
            <p:cNvSpPr/>
            <p:nvPr/>
          </p:nvSpPr>
          <p:spPr>
            <a:xfrm rot="8294681">
              <a:off x="350060" y="397834"/>
              <a:ext cx="308798" cy="38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8" name="Google Shape;1575;p18"/>
            <p:cNvSpPr/>
            <p:nvPr/>
          </p:nvSpPr>
          <p:spPr>
            <a:xfrm rot="8294681">
              <a:off x="990641" y="165806"/>
              <a:ext cx="142745" cy="40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9" name="Google Shape;1576;p18"/>
            <p:cNvSpPr/>
            <p:nvPr/>
          </p:nvSpPr>
          <p:spPr>
            <a:xfrm rot="8294681">
              <a:off x="57964" y="618839"/>
              <a:ext cx="425621" cy="336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0" name="Google Shape;1577;p18"/>
            <p:cNvSpPr/>
            <p:nvPr/>
          </p:nvSpPr>
          <p:spPr>
            <a:xfrm rot="8294681">
              <a:off x="644906" y="656287"/>
              <a:ext cx="318994" cy="45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1" name="Google Shape;1578;p18"/>
            <p:cNvSpPr/>
            <p:nvPr/>
          </p:nvSpPr>
          <p:spPr>
            <a:xfrm rot="8294681">
              <a:off x="483444" y="771228"/>
              <a:ext cx="252432" cy="405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2" name="Google Shape;1579;p18"/>
            <p:cNvSpPr/>
            <p:nvPr/>
          </p:nvSpPr>
          <p:spPr>
            <a:xfrm rot="8294681">
              <a:off x="879149" y="601512"/>
              <a:ext cx="265346" cy="345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3" name="Google Shape;1580;p18"/>
            <p:cNvSpPr/>
            <p:nvPr/>
          </p:nvSpPr>
          <p:spPr>
            <a:xfrm rot="8294681">
              <a:off x="709985" y="241314"/>
              <a:ext cx="206356" cy="41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85" name="Google Shape;1581;p18"/>
          <p:cNvGrpSpPr/>
          <p:nvPr/>
        </p:nvGrpSpPr>
        <p:grpSpPr>
          <a:xfrm>
            <a:off x="11246490" y="-285051"/>
            <a:ext cx="1466132" cy="2745259"/>
            <a:chOff x="-1" y="0"/>
            <a:chExt cx="1466130" cy="2745257"/>
          </a:xfrm>
        </p:grpSpPr>
        <p:sp>
          <p:nvSpPr>
            <p:cNvPr id="375" name="Google Shape;1582;p18"/>
            <p:cNvSpPr/>
            <p:nvPr/>
          </p:nvSpPr>
          <p:spPr>
            <a:xfrm rot="4596957">
              <a:off x="-503519" y="993051"/>
              <a:ext cx="2385278" cy="43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6" name="Google Shape;1583;p18"/>
            <p:cNvSpPr/>
            <p:nvPr/>
          </p:nvSpPr>
          <p:spPr>
            <a:xfrm rot="4596957">
              <a:off x="528713" y="2198580"/>
              <a:ext cx="656522" cy="369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7" name="Google Shape;1584;p18"/>
            <p:cNvSpPr/>
            <p:nvPr/>
          </p:nvSpPr>
          <p:spPr>
            <a:xfrm rot="4596957">
              <a:off x="922613" y="517660"/>
              <a:ext cx="343380" cy="682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8" name="Google Shape;1585;p18"/>
            <p:cNvSpPr/>
            <p:nvPr/>
          </p:nvSpPr>
          <p:spPr>
            <a:xfrm rot="4596957">
              <a:off x="104102" y="1476599"/>
              <a:ext cx="485008" cy="59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9" name="Google Shape;1586;p18"/>
            <p:cNvSpPr/>
            <p:nvPr/>
          </p:nvSpPr>
          <p:spPr>
            <a:xfrm rot="4596957">
              <a:off x="345523" y="523618"/>
              <a:ext cx="224201" cy="63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0" name="Google Shape;1587;p18"/>
            <p:cNvSpPr/>
            <p:nvPr/>
          </p:nvSpPr>
          <p:spPr>
            <a:xfrm rot="4596957">
              <a:off x="113135" y="1982528"/>
              <a:ext cx="668497" cy="528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1" name="Google Shape;1588;p18"/>
            <p:cNvSpPr/>
            <p:nvPr/>
          </p:nvSpPr>
          <p:spPr>
            <a:xfrm rot="4596957">
              <a:off x="729351" y="1223828"/>
              <a:ext cx="501025" cy="715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2" name="Google Shape;1589;p18"/>
            <p:cNvSpPr/>
            <p:nvPr/>
          </p:nvSpPr>
          <p:spPr>
            <a:xfrm rot="4596957">
              <a:off x="760672" y="1599295"/>
              <a:ext cx="396478" cy="63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3" name="Google Shape;1590;p18"/>
            <p:cNvSpPr/>
            <p:nvPr/>
          </p:nvSpPr>
          <p:spPr>
            <a:xfrm rot="4596957">
              <a:off x="774630" y="941604"/>
              <a:ext cx="416760" cy="54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4" name="Google Shape;1591;p18"/>
            <p:cNvSpPr/>
            <p:nvPr/>
          </p:nvSpPr>
          <p:spPr>
            <a:xfrm rot="4596957">
              <a:off x="224733" y="917595"/>
              <a:ext cx="324111" cy="65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86" name="Google Shape;1597;p18"/>
          <p:cNvSpPr/>
          <p:nvPr/>
        </p:nvSpPr>
        <p:spPr>
          <a:xfrm>
            <a:off x="351323" y="670960"/>
            <a:ext cx="608607" cy="60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7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itle Text"/>
          <p:cNvSpPr txBox="1"/>
          <p:nvPr>
            <p:ph type="title"/>
          </p:nvPr>
        </p:nvSpPr>
        <p:spPr>
          <a:xfrm>
            <a:off x="1264800" y="3095687"/>
            <a:ext cx="3115200" cy="703600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lnSpc>
                <a:spcPct val="100000"/>
              </a:lnSpc>
              <a:defRPr b="1" sz="24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5" name="Body Level One…"/>
          <p:cNvSpPr txBox="1"/>
          <p:nvPr>
            <p:ph type="body" sz="quarter" idx="1"/>
          </p:nvPr>
        </p:nvSpPr>
        <p:spPr>
          <a:xfrm>
            <a:off x="1264800" y="3679535"/>
            <a:ext cx="3115200" cy="874802"/>
          </a:xfrm>
          <a:prstGeom prst="rect">
            <a:avLst/>
          </a:prstGeom>
        </p:spPr>
        <p:txBody>
          <a:bodyPr lIns="91423" tIns="91423" rIns="91423" bIns="91423" anchor="ctr"/>
          <a:lstStyle>
            <a:lvl1pPr marL="165100" indent="-19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65100" indent="14605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6" name="Google Shape;2004;p22"/>
          <p:cNvSpPr/>
          <p:nvPr/>
        </p:nvSpPr>
        <p:spPr>
          <a:xfrm rot="17195381">
            <a:off x="9955721" y="-2408414"/>
            <a:ext cx="5058800" cy="606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>
              <a:alpha val="1788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7" name="Google Shape;2005;p22"/>
          <p:cNvSpPr/>
          <p:nvPr/>
        </p:nvSpPr>
        <p:spPr>
          <a:xfrm rot="6096557">
            <a:off x="-1306820" y="3654226"/>
            <a:ext cx="5188336" cy="6225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02" name="Google Shape;2006;p22"/>
          <p:cNvGrpSpPr/>
          <p:nvPr/>
        </p:nvGrpSpPr>
        <p:grpSpPr>
          <a:xfrm>
            <a:off x="397041" y="390603"/>
            <a:ext cx="561587" cy="1010854"/>
            <a:chOff x="0" y="0"/>
            <a:chExt cx="561585" cy="1010852"/>
          </a:xfrm>
        </p:grpSpPr>
        <p:sp>
          <p:nvSpPr>
            <p:cNvPr id="398" name="Google Shape;2007;p22"/>
            <p:cNvSpPr/>
            <p:nvPr/>
          </p:nvSpPr>
          <p:spPr>
            <a:xfrm>
              <a:off x="141406" y="317730"/>
              <a:ext cx="420180" cy="69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4978" y="0"/>
                  </a:moveTo>
                  <a:cubicBezTo>
                    <a:pt x="4863" y="0"/>
                    <a:pt x="4762" y="51"/>
                    <a:pt x="4735" y="121"/>
                  </a:cubicBezTo>
                  <a:lnTo>
                    <a:pt x="7" y="12306"/>
                  </a:lnTo>
                  <a:cubicBezTo>
                    <a:pt x="-30" y="12400"/>
                    <a:pt x="95" y="12493"/>
                    <a:pt x="257" y="12493"/>
                  </a:cubicBezTo>
                  <a:lnTo>
                    <a:pt x="8798" y="12493"/>
                  </a:lnTo>
                  <a:cubicBezTo>
                    <a:pt x="8960" y="12493"/>
                    <a:pt x="9087" y="12592"/>
                    <a:pt x="9041" y="12686"/>
                  </a:cubicBezTo>
                  <a:lnTo>
                    <a:pt x="5420" y="21408"/>
                  </a:lnTo>
                  <a:cubicBezTo>
                    <a:pt x="5379" y="21519"/>
                    <a:pt x="5526" y="21600"/>
                    <a:pt x="5676" y="21600"/>
                  </a:cubicBezTo>
                  <a:cubicBezTo>
                    <a:pt x="5749" y="21600"/>
                    <a:pt x="5826" y="21581"/>
                    <a:pt x="5880" y="21536"/>
                  </a:cubicBezTo>
                  <a:lnTo>
                    <a:pt x="21452" y="8109"/>
                  </a:lnTo>
                  <a:cubicBezTo>
                    <a:pt x="21570" y="8010"/>
                    <a:pt x="21452" y="7867"/>
                    <a:pt x="21246" y="7867"/>
                  </a:cubicBezTo>
                  <a:lnTo>
                    <a:pt x="10104" y="7867"/>
                  </a:lnTo>
                  <a:cubicBezTo>
                    <a:pt x="9905" y="7867"/>
                    <a:pt x="9780" y="7725"/>
                    <a:pt x="9898" y="7626"/>
                  </a:cubicBezTo>
                  <a:lnTo>
                    <a:pt x="18237" y="242"/>
                  </a:lnTo>
                  <a:cubicBezTo>
                    <a:pt x="18345" y="138"/>
                    <a:pt x="18227" y="0"/>
                    <a:pt x="18021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Google Shape;2008;p22"/>
            <p:cNvSpPr/>
            <p:nvPr/>
          </p:nvSpPr>
          <p:spPr>
            <a:xfrm>
              <a:off x="126737" y="-1"/>
              <a:ext cx="94672" cy="187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52" y="1219"/>
                  </a:moveTo>
                  <a:lnTo>
                    <a:pt x="7952" y="1280"/>
                  </a:lnTo>
                  <a:cubicBezTo>
                    <a:pt x="7952" y="1258"/>
                    <a:pt x="7952" y="1258"/>
                    <a:pt x="7919" y="1241"/>
                  </a:cubicBezTo>
                  <a:lnTo>
                    <a:pt x="7952" y="1219"/>
                  </a:lnTo>
                  <a:close/>
                  <a:moveTo>
                    <a:pt x="7996" y="1419"/>
                  </a:moveTo>
                  <a:lnTo>
                    <a:pt x="8029" y="1441"/>
                  </a:lnTo>
                  <a:cubicBezTo>
                    <a:pt x="7996" y="1441"/>
                    <a:pt x="7996" y="1441"/>
                    <a:pt x="7996" y="1419"/>
                  </a:cubicBezTo>
                  <a:close/>
                  <a:moveTo>
                    <a:pt x="8193" y="1419"/>
                  </a:moveTo>
                  <a:lnTo>
                    <a:pt x="8193" y="1441"/>
                  </a:lnTo>
                  <a:cubicBezTo>
                    <a:pt x="8160" y="1441"/>
                    <a:pt x="8160" y="1441"/>
                    <a:pt x="8160" y="1419"/>
                  </a:cubicBezTo>
                  <a:close/>
                  <a:moveTo>
                    <a:pt x="7788" y="2316"/>
                  </a:moveTo>
                  <a:lnTo>
                    <a:pt x="7788" y="2338"/>
                  </a:lnTo>
                  <a:cubicBezTo>
                    <a:pt x="7788" y="2338"/>
                    <a:pt x="7788" y="2316"/>
                    <a:pt x="7755" y="2316"/>
                  </a:cubicBezTo>
                  <a:close/>
                  <a:moveTo>
                    <a:pt x="8105" y="2499"/>
                  </a:moveTo>
                  <a:lnTo>
                    <a:pt x="8073" y="2516"/>
                  </a:lnTo>
                  <a:cubicBezTo>
                    <a:pt x="8073" y="2499"/>
                    <a:pt x="8073" y="2499"/>
                    <a:pt x="8105" y="2499"/>
                  </a:cubicBezTo>
                  <a:close/>
                  <a:moveTo>
                    <a:pt x="9639" y="3436"/>
                  </a:moveTo>
                  <a:lnTo>
                    <a:pt x="9639" y="3474"/>
                  </a:lnTo>
                  <a:cubicBezTo>
                    <a:pt x="9606" y="3452"/>
                    <a:pt x="9639" y="3452"/>
                    <a:pt x="9639" y="3436"/>
                  </a:cubicBezTo>
                  <a:close/>
                  <a:moveTo>
                    <a:pt x="9639" y="3535"/>
                  </a:moveTo>
                  <a:lnTo>
                    <a:pt x="9639" y="3558"/>
                  </a:lnTo>
                  <a:lnTo>
                    <a:pt x="9606" y="3558"/>
                  </a:lnTo>
                  <a:lnTo>
                    <a:pt x="9606" y="3535"/>
                  </a:lnTo>
                  <a:close/>
                  <a:moveTo>
                    <a:pt x="10515" y="5020"/>
                  </a:moveTo>
                  <a:cubicBezTo>
                    <a:pt x="10570" y="5037"/>
                    <a:pt x="10570" y="5059"/>
                    <a:pt x="10570" y="5059"/>
                  </a:cubicBezTo>
                  <a:lnTo>
                    <a:pt x="10515" y="5037"/>
                  </a:lnTo>
                  <a:lnTo>
                    <a:pt x="10515" y="5020"/>
                  </a:lnTo>
                  <a:close/>
                  <a:moveTo>
                    <a:pt x="12892" y="8107"/>
                  </a:moveTo>
                  <a:lnTo>
                    <a:pt x="12892" y="8124"/>
                  </a:lnTo>
                  <a:lnTo>
                    <a:pt x="12848" y="8107"/>
                  </a:lnTo>
                  <a:close/>
                  <a:moveTo>
                    <a:pt x="13495" y="9487"/>
                  </a:moveTo>
                  <a:cubicBezTo>
                    <a:pt x="13538" y="9487"/>
                    <a:pt x="13538" y="9509"/>
                    <a:pt x="13538" y="9509"/>
                  </a:cubicBezTo>
                  <a:lnTo>
                    <a:pt x="13495" y="9487"/>
                  </a:lnTo>
                  <a:close/>
                  <a:moveTo>
                    <a:pt x="7415" y="12972"/>
                  </a:moveTo>
                  <a:cubicBezTo>
                    <a:pt x="7426" y="12978"/>
                    <a:pt x="7426" y="12978"/>
                    <a:pt x="7437" y="12983"/>
                  </a:cubicBezTo>
                  <a:cubicBezTo>
                    <a:pt x="7426" y="12978"/>
                    <a:pt x="7426" y="12978"/>
                    <a:pt x="7415" y="12972"/>
                  </a:cubicBezTo>
                  <a:close/>
                  <a:moveTo>
                    <a:pt x="7547" y="13127"/>
                  </a:moveTo>
                  <a:cubicBezTo>
                    <a:pt x="7547" y="13144"/>
                    <a:pt x="7547" y="13166"/>
                    <a:pt x="7591" y="13188"/>
                  </a:cubicBezTo>
                  <a:cubicBezTo>
                    <a:pt x="7547" y="13144"/>
                    <a:pt x="7547" y="13144"/>
                    <a:pt x="7547" y="13127"/>
                  </a:cubicBezTo>
                  <a:close/>
                  <a:moveTo>
                    <a:pt x="17953" y="14385"/>
                  </a:moveTo>
                  <a:lnTo>
                    <a:pt x="17953" y="14407"/>
                  </a:lnTo>
                  <a:cubicBezTo>
                    <a:pt x="17953" y="14407"/>
                    <a:pt x="17953" y="14407"/>
                    <a:pt x="17953" y="14413"/>
                  </a:cubicBezTo>
                  <a:cubicBezTo>
                    <a:pt x="17953" y="14402"/>
                    <a:pt x="17953" y="14396"/>
                    <a:pt x="17953" y="14385"/>
                  </a:cubicBezTo>
                  <a:close/>
                  <a:moveTo>
                    <a:pt x="18183" y="14756"/>
                  </a:moveTo>
                  <a:cubicBezTo>
                    <a:pt x="18194" y="14762"/>
                    <a:pt x="18194" y="14773"/>
                    <a:pt x="18194" y="14773"/>
                  </a:cubicBezTo>
                  <a:cubicBezTo>
                    <a:pt x="18194" y="14768"/>
                    <a:pt x="18183" y="14762"/>
                    <a:pt x="18183" y="14756"/>
                  </a:cubicBezTo>
                  <a:close/>
                  <a:moveTo>
                    <a:pt x="10570" y="17289"/>
                  </a:moveTo>
                  <a:lnTo>
                    <a:pt x="10603" y="17311"/>
                  </a:lnTo>
                  <a:lnTo>
                    <a:pt x="10570" y="17311"/>
                  </a:lnTo>
                  <a:lnTo>
                    <a:pt x="10570" y="17289"/>
                  </a:lnTo>
                  <a:close/>
                  <a:moveTo>
                    <a:pt x="14886" y="21461"/>
                  </a:moveTo>
                  <a:cubicBezTo>
                    <a:pt x="14886" y="21461"/>
                    <a:pt x="14886" y="21467"/>
                    <a:pt x="14908" y="21478"/>
                  </a:cubicBezTo>
                  <a:cubicBezTo>
                    <a:pt x="14908" y="21467"/>
                    <a:pt x="14897" y="21461"/>
                    <a:pt x="14886" y="21461"/>
                  </a:cubicBezTo>
                  <a:close/>
                  <a:moveTo>
                    <a:pt x="7591" y="0"/>
                  </a:moveTo>
                  <a:cubicBezTo>
                    <a:pt x="7591" y="39"/>
                    <a:pt x="7514" y="17"/>
                    <a:pt x="7470" y="39"/>
                  </a:cubicBezTo>
                  <a:cubicBezTo>
                    <a:pt x="7470" y="39"/>
                    <a:pt x="7437" y="39"/>
                    <a:pt x="7383" y="17"/>
                  </a:cubicBezTo>
                  <a:lnTo>
                    <a:pt x="7383" y="39"/>
                  </a:lnTo>
                  <a:cubicBezTo>
                    <a:pt x="7350" y="39"/>
                    <a:pt x="7306" y="39"/>
                    <a:pt x="7306" y="17"/>
                  </a:cubicBezTo>
                  <a:cubicBezTo>
                    <a:pt x="7273" y="17"/>
                    <a:pt x="7229" y="17"/>
                    <a:pt x="7229" y="39"/>
                  </a:cubicBezTo>
                  <a:cubicBezTo>
                    <a:pt x="7196" y="78"/>
                    <a:pt x="7142" y="122"/>
                    <a:pt x="7142" y="161"/>
                  </a:cubicBezTo>
                  <a:lnTo>
                    <a:pt x="7109" y="161"/>
                  </a:lnTo>
                  <a:cubicBezTo>
                    <a:pt x="7109" y="183"/>
                    <a:pt x="7065" y="183"/>
                    <a:pt x="7065" y="199"/>
                  </a:cubicBezTo>
                  <a:lnTo>
                    <a:pt x="7032" y="199"/>
                  </a:lnTo>
                  <a:lnTo>
                    <a:pt x="6988" y="222"/>
                  </a:lnTo>
                  <a:cubicBezTo>
                    <a:pt x="6955" y="222"/>
                    <a:pt x="6955" y="222"/>
                    <a:pt x="6955" y="244"/>
                  </a:cubicBezTo>
                  <a:cubicBezTo>
                    <a:pt x="6901" y="260"/>
                    <a:pt x="6901" y="260"/>
                    <a:pt x="6868" y="260"/>
                  </a:cubicBezTo>
                  <a:cubicBezTo>
                    <a:pt x="6824" y="283"/>
                    <a:pt x="6824" y="283"/>
                    <a:pt x="6791" y="305"/>
                  </a:cubicBezTo>
                  <a:cubicBezTo>
                    <a:pt x="6747" y="305"/>
                    <a:pt x="6714" y="321"/>
                    <a:pt x="6660" y="321"/>
                  </a:cubicBezTo>
                  <a:lnTo>
                    <a:pt x="6660" y="344"/>
                  </a:lnTo>
                  <a:cubicBezTo>
                    <a:pt x="6627" y="344"/>
                    <a:pt x="6627" y="366"/>
                    <a:pt x="6627" y="382"/>
                  </a:cubicBezTo>
                  <a:cubicBezTo>
                    <a:pt x="6583" y="382"/>
                    <a:pt x="6583" y="366"/>
                    <a:pt x="6583" y="366"/>
                  </a:cubicBezTo>
                  <a:cubicBezTo>
                    <a:pt x="6550" y="366"/>
                    <a:pt x="6583" y="382"/>
                    <a:pt x="6550" y="382"/>
                  </a:cubicBezTo>
                  <a:cubicBezTo>
                    <a:pt x="6506" y="382"/>
                    <a:pt x="6506" y="427"/>
                    <a:pt x="6506" y="443"/>
                  </a:cubicBezTo>
                  <a:cubicBezTo>
                    <a:pt x="6506" y="465"/>
                    <a:pt x="6473" y="465"/>
                    <a:pt x="6473" y="465"/>
                  </a:cubicBezTo>
                  <a:cubicBezTo>
                    <a:pt x="6473" y="465"/>
                    <a:pt x="6452" y="454"/>
                    <a:pt x="6441" y="454"/>
                  </a:cubicBezTo>
                  <a:cubicBezTo>
                    <a:pt x="6430" y="454"/>
                    <a:pt x="6419" y="454"/>
                    <a:pt x="6419" y="465"/>
                  </a:cubicBezTo>
                  <a:lnTo>
                    <a:pt x="6386" y="488"/>
                  </a:lnTo>
                  <a:cubicBezTo>
                    <a:pt x="6386" y="477"/>
                    <a:pt x="6375" y="471"/>
                    <a:pt x="6364" y="471"/>
                  </a:cubicBezTo>
                  <a:cubicBezTo>
                    <a:pt x="6353" y="471"/>
                    <a:pt x="6342" y="477"/>
                    <a:pt x="6342" y="488"/>
                  </a:cubicBezTo>
                  <a:cubicBezTo>
                    <a:pt x="6309" y="488"/>
                    <a:pt x="6265" y="504"/>
                    <a:pt x="6232" y="504"/>
                  </a:cubicBezTo>
                  <a:cubicBezTo>
                    <a:pt x="6232" y="504"/>
                    <a:pt x="6232" y="526"/>
                    <a:pt x="6178" y="526"/>
                  </a:cubicBezTo>
                  <a:cubicBezTo>
                    <a:pt x="6178" y="521"/>
                    <a:pt x="6167" y="521"/>
                    <a:pt x="6167" y="521"/>
                  </a:cubicBezTo>
                  <a:cubicBezTo>
                    <a:pt x="6145" y="521"/>
                    <a:pt x="6134" y="549"/>
                    <a:pt x="6101" y="549"/>
                  </a:cubicBezTo>
                  <a:cubicBezTo>
                    <a:pt x="6101" y="565"/>
                    <a:pt x="6068" y="587"/>
                    <a:pt x="6068" y="610"/>
                  </a:cubicBezTo>
                  <a:cubicBezTo>
                    <a:pt x="6024" y="626"/>
                    <a:pt x="6024" y="648"/>
                    <a:pt x="5991" y="648"/>
                  </a:cubicBezTo>
                  <a:cubicBezTo>
                    <a:pt x="5991" y="670"/>
                    <a:pt x="5970" y="682"/>
                    <a:pt x="5959" y="682"/>
                  </a:cubicBezTo>
                  <a:cubicBezTo>
                    <a:pt x="5948" y="682"/>
                    <a:pt x="5937" y="676"/>
                    <a:pt x="5937" y="670"/>
                  </a:cubicBezTo>
                  <a:cubicBezTo>
                    <a:pt x="5915" y="670"/>
                    <a:pt x="5904" y="676"/>
                    <a:pt x="5893" y="676"/>
                  </a:cubicBezTo>
                  <a:cubicBezTo>
                    <a:pt x="5882" y="676"/>
                    <a:pt x="5882" y="676"/>
                    <a:pt x="5860" y="670"/>
                  </a:cubicBezTo>
                  <a:lnTo>
                    <a:pt x="5827" y="687"/>
                  </a:lnTo>
                  <a:cubicBezTo>
                    <a:pt x="5827" y="709"/>
                    <a:pt x="5783" y="748"/>
                    <a:pt x="5783" y="748"/>
                  </a:cubicBezTo>
                  <a:lnTo>
                    <a:pt x="5663" y="748"/>
                  </a:lnTo>
                  <a:cubicBezTo>
                    <a:pt x="5663" y="731"/>
                    <a:pt x="5619" y="731"/>
                    <a:pt x="5586" y="709"/>
                  </a:cubicBezTo>
                  <a:lnTo>
                    <a:pt x="5542" y="709"/>
                  </a:lnTo>
                  <a:cubicBezTo>
                    <a:pt x="5542" y="731"/>
                    <a:pt x="5586" y="731"/>
                    <a:pt x="5586" y="748"/>
                  </a:cubicBezTo>
                  <a:cubicBezTo>
                    <a:pt x="5542" y="731"/>
                    <a:pt x="5542" y="709"/>
                    <a:pt x="5510" y="709"/>
                  </a:cubicBezTo>
                  <a:cubicBezTo>
                    <a:pt x="5488" y="715"/>
                    <a:pt x="5477" y="715"/>
                    <a:pt x="5466" y="715"/>
                  </a:cubicBezTo>
                  <a:cubicBezTo>
                    <a:pt x="5444" y="715"/>
                    <a:pt x="5422" y="704"/>
                    <a:pt x="5422" y="687"/>
                  </a:cubicBezTo>
                  <a:cubicBezTo>
                    <a:pt x="5378" y="687"/>
                    <a:pt x="5345" y="670"/>
                    <a:pt x="5345" y="670"/>
                  </a:cubicBezTo>
                  <a:cubicBezTo>
                    <a:pt x="5301" y="670"/>
                    <a:pt x="5301" y="648"/>
                    <a:pt x="5269" y="648"/>
                  </a:cubicBezTo>
                  <a:cubicBezTo>
                    <a:pt x="5269" y="654"/>
                    <a:pt x="5269" y="659"/>
                    <a:pt x="5269" y="659"/>
                  </a:cubicBezTo>
                  <a:cubicBezTo>
                    <a:pt x="5258" y="659"/>
                    <a:pt x="5247" y="648"/>
                    <a:pt x="5214" y="648"/>
                  </a:cubicBezTo>
                  <a:lnTo>
                    <a:pt x="5104" y="648"/>
                  </a:lnTo>
                  <a:cubicBezTo>
                    <a:pt x="5104" y="648"/>
                    <a:pt x="5060" y="648"/>
                    <a:pt x="5028" y="670"/>
                  </a:cubicBezTo>
                  <a:cubicBezTo>
                    <a:pt x="5028" y="670"/>
                    <a:pt x="4896" y="670"/>
                    <a:pt x="4863" y="648"/>
                  </a:cubicBezTo>
                  <a:cubicBezTo>
                    <a:pt x="4819" y="626"/>
                    <a:pt x="4787" y="626"/>
                    <a:pt x="4787" y="626"/>
                  </a:cubicBezTo>
                  <a:cubicBezTo>
                    <a:pt x="4765" y="637"/>
                    <a:pt x="4743" y="637"/>
                    <a:pt x="4732" y="637"/>
                  </a:cubicBezTo>
                  <a:cubicBezTo>
                    <a:pt x="4732" y="637"/>
                    <a:pt x="4721" y="637"/>
                    <a:pt x="4699" y="648"/>
                  </a:cubicBezTo>
                  <a:cubicBezTo>
                    <a:pt x="4699" y="654"/>
                    <a:pt x="4688" y="659"/>
                    <a:pt x="4688" y="659"/>
                  </a:cubicBezTo>
                  <a:cubicBezTo>
                    <a:pt x="4677" y="659"/>
                    <a:pt x="4655" y="648"/>
                    <a:pt x="4655" y="648"/>
                  </a:cubicBezTo>
                  <a:cubicBezTo>
                    <a:pt x="4622" y="670"/>
                    <a:pt x="4578" y="670"/>
                    <a:pt x="4578" y="687"/>
                  </a:cubicBezTo>
                  <a:cubicBezTo>
                    <a:pt x="4578" y="687"/>
                    <a:pt x="4546" y="687"/>
                    <a:pt x="4546" y="670"/>
                  </a:cubicBezTo>
                  <a:cubicBezTo>
                    <a:pt x="4502" y="709"/>
                    <a:pt x="4447" y="726"/>
                    <a:pt x="4392" y="726"/>
                  </a:cubicBezTo>
                  <a:cubicBezTo>
                    <a:pt x="4338" y="726"/>
                    <a:pt x="4283" y="709"/>
                    <a:pt x="4217" y="687"/>
                  </a:cubicBezTo>
                  <a:lnTo>
                    <a:pt x="4217" y="770"/>
                  </a:lnTo>
                  <a:cubicBezTo>
                    <a:pt x="4217" y="798"/>
                    <a:pt x="4217" y="815"/>
                    <a:pt x="4195" y="815"/>
                  </a:cubicBezTo>
                  <a:cubicBezTo>
                    <a:pt x="4195" y="815"/>
                    <a:pt x="4184" y="815"/>
                    <a:pt x="4173" y="809"/>
                  </a:cubicBezTo>
                  <a:lnTo>
                    <a:pt x="4140" y="792"/>
                  </a:lnTo>
                  <a:lnTo>
                    <a:pt x="4064" y="792"/>
                  </a:lnTo>
                  <a:cubicBezTo>
                    <a:pt x="4009" y="792"/>
                    <a:pt x="4009" y="770"/>
                    <a:pt x="3976" y="748"/>
                  </a:cubicBezTo>
                  <a:cubicBezTo>
                    <a:pt x="3976" y="748"/>
                    <a:pt x="3976" y="731"/>
                    <a:pt x="3932" y="709"/>
                  </a:cubicBezTo>
                  <a:lnTo>
                    <a:pt x="3932" y="770"/>
                  </a:lnTo>
                  <a:cubicBezTo>
                    <a:pt x="3910" y="759"/>
                    <a:pt x="3899" y="759"/>
                    <a:pt x="3888" y="759"/>
                  </a:cubicBezTo>
                  <a:cubicBezTo>
                    <a:pt x="3867" y="759"/>
                    <a:pt x="3856" y="776"/>
                    <a:pt x="3834" y="776"/>
                  </a:cubicBezTo>
                  <a:cubicBezTo>
                    <a:pt x="3834" y="776"/>
                    <a:pt x="3823" y="776"/>
                    <a:pt x="3823" y="770"/>
                  </a:cubicBezTo>
                  <a:cubicBezTo>
                    <a:pt x="3823" y="792"/>
                    <a:pt x="3812" y="792"/>
                    <a:pt x="3801" y="792"/>
                  </a:cubicBezTo>
                  <a:cubicBezTo>
                    <a:pt x="3779" y="792"/>
                    <a:pt x="3768" y="792"/>
                    <a:pt x="3768" y="792"/>
                  </a:cubicBezTo>
                  <a:cubicBezTo>
                    <a:pt x="3757" y="798"/>
                    <a:pt x="3746" y="803"/>
                    <a:pt x="3735" y="803"/>
                  </a:cubicBezTo>
                  <a:cubicBezTo>
                    <a:pt x="3724" y="803"/>
                    <a:pt x="3713" y="792"/>
                    <a:pt x="3691" y="770"/>
                  </a:cubicBezTo>
                  <a:cubicBezTo>
                    <a:pt x="3658" y="748"/>
                    <a:pt x="3615" y="748"/>
                    <a:pt x="3615" y="748"/>
                  </a:cubicBezTo>
                  <a:cubicBezTo>
                    <a:pt x="3593" y="748"/>
                    <a:pt x="3582" y="731"/>
                    <a:pt x="3582" y="731"/>
                  </a:cubicBezTo>
                  <a:cubicBezTo>
                    <a:pt x="3582" y="731"/>
                    <a:pt x="3582" y="737"/>
                    <a:pt x="3582" y="748"/>
                  </a:cubicBezTo>
                  <a:cubicBezTo>
                    <a:pt x="3560" y="743"/>
                    <a:pt x="3549" y="743"/>
                    <a:pt x="3549" y="743"/>
                  </a:cubicBezTo>
                  <a:cubicBezTo>
                    <a:pt x="3527" y="743"/>
                    <a:pt x="3527" y="748"/>
                    <a:pt x="3527" y="748"/>
                  </a:cubicBezTo>
                  <a:cubicBezTo>
                    <a:pt x="3527" y="759"/>
                    <a:pt x="3516" y="759"/>
                    <a:pt x="3516" y="759"/>
                  </a:cubicBezTo>
                  <a:cubicBezTo>
                    <a:pt x="3505" y="759"/>
                    <a:pt x="3494" y="759"/>
                    <a:pt x="3494" y="770"/>
                  </a:cubicBezTo>
                  <a:cubicBezTo>
                    <a:pt x="3472" y="748"/>
                    <a:pt x="3450" y="748"/>
                    <a:pt x="3439" y="748"/>
                  </a:cubicBezTo>
                  <a:cubicBezTo>
                    <a:pt x="3417" y="748"/>
                    <a:pt x="3396" y="748"/>
                    <a:pt x="3374" y="748"/>
                  </a:cubicBezTo>
                  <a:cubicBezTo>
                    <a:pt x="3374" y="748"/>
                    <a:pt x="3341" y="731"/>
                    <a:pt x="3341" y="709"/>
                  </a:cubicBezTo>
                  <a:lnTo>
                    <a:pt x="3341" y="809"/>
                  </a:lnTo>
                  <a:lnTo>
                    <a:pt x="3286" y="809"/>
                  </a:lnTo>
                  <a:cubicBezTo>
                    <a:pt x="3275" y="803"/>
                    <a:pt x="3264" y="803"/>
                    <a:pt x="3253" y="803"/>
                  </a:cubicBezTo>
                  <a:cubicBezTo>
                    <a:pt x="3231" y="803"/>
                    <a:pt x="3198" y="815"/>
                    <a:pt x="3176" y="831"/>
                  </a:cubicBezTo>
                  <a:cubicBezTo>
                    <a:pt x="3133" y="831"/>
                    <a:pt x="3133" y="853"/>
                    <a:pt x="3133" y="870"/>
                  </a:cubicBezTo>
                  <a:lnTo>
                    <a:pt x="3133" y="914"/>
                  </a:lnTo>
                  <a:cubicBezTo>
                    <a:pt x="3122" y="920"/>
                    <a:pt x="3100" y="925"/>
                    <a:pt x="3078" y="925"/>
                  </a:cubicBezTo>
                  <a:cubicBezTo>
                    <a:pt x="3056" y="925"/>
                    <a:pt x="3034" y="920"/>
                    <a:pt x="3012" y="914"/>
                  </a:cubicBezTo>
                  <a:cubicBezTo>
                    <a:pt x="3012" y="931"/>
                    <a:pt x="2968" y="931"/>
                    <a:pt x="2968" y="931"/>
                  </a:cubicBezTo>
                  <a:cubicBezTo>
                    <a:pt x="2957" y="920"/>
                    <a:pt x="2946" y="920"/>
                    <a:pt x="2935" y="920"/>
                  </a:cubicBezTo>
                  <a:cubicBezTo>
                    <a:pt x="2925" y="920"/>
                    <a:pt x="2914" y="920"/>
                    <a:pt x="2892" y="914"/>
                  </a:cubicBezTo>
                  <a:lnTo>
                    <a:pt x="2859" y="892"/>
                  </a:lnTo>
                  <a:cubicBezTo>
                    <a:pt x="2804" y="870"/>
                    <a:pt x="2804" y="853"/>
                    <a:pt x="2804" y="831"/>
                  </a:cubicBezTo>
                  <a:cubicBezTo>
                    <a:pt x="2804" y="853"/>
                    <a:pt x="2804" y="870"/>
                    <a:pt x="2771" y="892"/>
                  </a:cubicBezTo>
                  <a:cubicBezTo>
                    <a:pt x="2771" y="914"/>
                    <a:pt x="2771" y="931"/>
                    <a:pt x="2727" y="931"/>
                  </a:cubicBezTo>
                  <a:cubicBezTo>
                    <a:pt x="2695" y="931"/>
                    <a:pt x="2695" y="931"/>
                    <a:pt x="2651" y="914"/>
                  </a:cubicBezTo>
                  <a:cubicBezTo>
                    <a:pt x="2618" y="914"/>
                    <a:pt x="2618" y="914"/>
                    <a:pt x="2563" y="853"/>
                  </a:cubicBezTo>
                  <a:lnTo>
                    <a:pt x="2563" y="870"/>
                  </a:lnTo>
                  <a:cubicBezTo>
                    <a:pt x="2563" y="892"/>
                    <a:pt x="2563" y="914"/>
                    <a:pt x="2530" y="953"/>
                  </a:cubicBezTo>
                  <a:cubicBezTo>
                    <a:pt x="2530" y="975"/>
                    <a:pt x="2486" y="1014"/>
                    <a:pt x="2454" y="1014"/>
                  </a:cubicBezTo>
                  <a:cubicBezTo>
                    <a:pt x="2410" y="1014"/>
                    <a:pt x="2410" y="1014"/>
                    <a:pt x="2410" y="1053"/>
                  </a:cubicBezTo>
                  <a:lnTo>
                    <a:pt x="2322" y="1053"/>
                  </a:lnTo>
                  <a:cubicBezTo>
                    <a:pt x="2322" y="1064"/>
                    <a:pt x="2322" y="1069"/>
                    <a:pt x="2322" y="1069"/>
                  </a:cubicBezTo>
                  <a:cubicBezTo>
                    <a:pt x="2311" y="1069"/>
                    <a:pt x="2311" y="1064"/>
                    <a:pt x="2289" y="1053"/>
                  </a:cubicBezTo>
                  <a:cubicBezTo>
                    <a:pt x="2289" y="1036"/>
                    <a:pt x="2245" y="1036"/>
                    <a:pt x="2245" y="1014"/>
                  </a:cubicBezTo>
                  <a:lnTo>
                    <a:pt x="2245" y="1158"/>
                  </a:lnTo>
                  <a:cubicBezTo>
                    <a:pt x="2245" y="1175"/>
                    <a:pt x="2213" y="1197"/>
                    <a:pt x="2169" y="1197"/>
                  </a:cubicBezTo>
                  <a:cubicBezTo>
                    <a:pt x="2169" y="1197"/>
                    <a:pt x="2158" y="1186"/>
                    <a:pt x="2147" y="1186"/>
                  </a:cubicBezTo>
                  <a:cubicBezTo>
                    <a:pt x="2136" y="1186"/>
                    <a:pt x="2136" y="1186"/>
                    <a:pt x="2136" y="1197"/>
                  </a:cubicBezTo>
                  <a:cubicBezTo>
                    <a:pt x="2081" y="1219"/>
                    <a:pt x="2048" y="1219"/>
                    <a:pt x="2048" y="1219"/>
                  </a:cubicBezTo>
                  <a:lnTo>
                    <a:pt x="2004" y="1241"/>
                  </a:lnTo>
                  <a:cubicBezTo>
                    <a:pt x="1972" y="1241"/>
                    <a:pt x="1972" y="1241"/>
                    <a:pt x="1972" y="1280"/>
                  </a:cubicBezTo>
                  <a:cubicBezTo>
                    <a:pt x="1972" y="1297"/>
                    <a:pt x="1928" y="1297"/>
                    <a:pt x="1928" y="1297"/>
                  </a:cubicBezTo>
                  <a:cubicBezTo>
                    <a:pt x="1917" y="1308"/>
                    <a:pt x="1895" y="1313"/>
                    <a:pt x="1862" y="1313"/>
                  </a:cubicBezTo>
                  <a:cubicBezTo>
                    <a:pt x="1840" y="1313"/>
                    <a:pt x="1807" y="1308"/>
                    <a:pt x="1763" y="1297"/>
                  </a:cubicBezTo>
                  <a:lnTo>
                    <a:pt x="1731" y="1297"/>
                  </a:lnTo>
                  <a:lnTo>
                    <a:pt x="1731" y="1280"/>
                  </a:lnTo>
                  <a:lnTo>
                    <a:pt x="1687" y="1280"/>
                  </a:lnTo>
                  <a:cubicBezTo>
                    <a:pt x="1687" y="1280"/>
                    <a:pt x="1676" y="1286"/>
                    <a:pt x="1665" y="1286"/>
                  </a:cubicBezTo>
                  <a:cubicBezTo>
                    <a:pt x="1654" y="1286"/>
                    <a:pt x="1654" y="1286"/>
                    <a:pt x="1654" y="1280"/>
                  </a:cubicBezTo>
                  <a:cubicBezTo>
                    <a:pt x="1632" y="1263"/>
                    <a:pt x="1621" y="1258"/>
                    <a:pt x="1610" y="1258"/>
                  </a:cubicBezTo>
                  <a:cubicBezTo>
                    <a:pt x="1599" y="1258"/>
                    <a:pt x="1599" y="1263"/>
                    <a:pt x="1588" y="1263"/>
                  </a:cubicBezTo>
                  <a:cubicBezTo>
                    <a:pt x="1577" y="1263"/>
                    <a:pt x="1577" y="1263"/>
                    <a:pt x="1566" y="1258"/>
                  </a:cubicBezTo>
                  <a:lnTo>
                    <a:pt x="1523" y="1258"/>
                  </a:lnTo>
                  <a:cubicBezTo>
                    <a:pt x="1490" y="1241"/>
                    <a:pt x="1490" y="1219"/>
                    <a:pt x="1446" y="1219"/>
                  </a:cubicBezTo>
                  <a:lnTo>
                    <a:pt x="1446" y="1241"/>
                  </a:lnTo>
                  <a:lnTo>
                    <a:pt x="1413" y="1258"/>
                  </a:lnTo>
                  <a:lnTo>
                    <a:pt x="1358" y="1258"/>
                  </a:lnTo>
                  <a:cubicBezTo>
                    <a:pt x="1347" y="1247"/>
                    <a:pt x="1325" y="1247"/>
                    <a:pt x="1314" y="1247"/>
                  </a:cubicBezTo>
                  <a:cubicBezTo>
                    <a:pt x="1292" y="1247"/>
                    <a:pt x="1282" y="1247"/>
                    <a:pt x="1282" y="1241"/>
                  </a:cubicBezTo>
                  <a:lnTo>
                    <a:pt x="1249" y="1219"/>
                  </a:lnTo>
                  <a:cubicBezTo>
                    <a:pt x="1172" y="1197"/>
                    <a:pt x="1117" y="1175"/>
                    <a:pt x="1084" y="1158"/>
                  </a:cubicBezTo>
                  <a:cubicBezTo>
                    <a:pt x="1041" y="1175"/>
                    <a:pt x="1041" y="1197"/>
                    <a:pt x="1041" y="1219"/>
                  </a:cubicBezTo>
                  <a:cubicBezTo>
                    <a:pt x="1084" y="1219"/>
                    <a:pt x="1084" y="1241"/>
                    <a:pt x="1084" y="1258"/>
                  </a:cubicBezTo>
                  <a:lnTo>
                    <a:pt x="1084" y="1280"/>
                  </a:lnTo>
                  <a:cubicBezTo>
                    <a:pt x="1041" y="1280"/>
                    <a:pt x="1041" y="1319"/>
                    <a:pt x="1041" y="1319"/>
                  </a:cubicBezTo>
                  <a:lnTo>
                    <a:pt x="1008" y="1341"/>
                  </a:lnTo>
                  <a:cubicBezTo>
                    <a:pt x="997" y="1335"/>
                    <a:pt x="986" y="1330"/>
                    <a:pt x="975" y="1330"/>
                  </a:cubicBezTo>
                  <a:cubicBezTo>
                    <a:pt x="964" y="1330"/>
                    <a:pt x="964" y="1341"/>
                    <a:pt x="964" y="1341"/>
                  </a:cubicBezTo>
                  <a:cubicBezTo>
                    <a:pt x="876" y="1341"/>
                    <a:pt x="843" y="1319"/>
                    <a:pt x="800" y="1280"/>
                  </a:cubicBezTo>
                  <a:cubicBezTo>
                    <a:pt x="767" y="1280"/>
                    <a:pt x="767" y="1258"/>
                    <a:pt x="767" y="1258"/>
                  </a:cubicBezTo>
                  <a:cubicBezTo>
                    <a:pt x="767" y="1263"/>
                    <a:pt x="767" y="1263"/>
                    <a:pt x="756" y="1263"/>
                  </a:cubicBezTo>
                  <a:cubicBezTo>
                    <a:pt x="745" y="1263"/>
                    <a:pt x="723" y="1241"/>
                    <a:pt x="690" y="1241"/>
                  </a:cubicBezTo>
                  <a:cubicBezTo>
                    <a:pt x="723" y="1280"/>
                    <a:pt x="723" y="1297"/>
                    <a:pt x="723" y="1319"/>
                  </a:cubicBezTo>
                  <a:cubicBezTo>
                    <a:pt x="767" y="1363"/>
                    <a:pt x="723" y="1380"/>
                    <a:pt x="767" y="1419"/>
                  </a:cubicBezTo>
                  <a:cubicBezTo>
                    <a:pt x="767" y="1419"/>
                    <a:pt x="723" y="1419"/>
                    <a:pt x="723" y="1441"/>
                  </a:cubicBezTo>
                  <a:cubicBezTo>
                    <a:pt x="690" y="1441"/>
                    <a:pt x="690" y="1463"/>
                    <a:pt x="635" y="1463"/>
                  </a:cubicBezTo>
                  <a:cubicBezTo>
                    <a:pt x="690" y="1502"/>
                    <a:pt x="635" y="1502"/>
                    <a:pt x="635" y="1524"/>
                  </a:cubicBezTo>
                  <a:cubicBezTo>
                    <a:pt x="635" y="1540"/>
                    <a:pt x="602" y="1563"/>
                    <a:pt x="559" y="1563"/>
                  </a:cubicBezTo>
                  <a:lnTo>
                    <a:pt x="526" y="1585"/>
                  </a:lnTo>
                  <a:cubicBezTo>
                    <a:pt x="482" y="1540"/>
                    <a:pt x="394" y="1563"/>
                    <a:pt x="361" y="1524"/>
                  </a:cubicBezTo>
                  <a:cubicBezTo>
                    <a:pt x="361" y="1524"/>
                    <a:pt x="361" y="1524"/>
                    <a:pt x="351" y="1524"/>
                  </a:cubicBezTo>
                  <a:cubicBezTo>
                    <a:pt x="340" y="1524"/>
                    <a:pt x="318" y="1507"/>
                    <a:pt x="296" y="1507"/>
                  </a:cubicBezTo>
                  <a:cubicBezTo>
                    <a:pt x="285" y="1507"/>
                    <a:pt x="285" y="1513"/>
                    <a:pt x="285" y="1524"/>
                  </a:cubicBezTo>
                  <a:cubicBezTo>
                    <a:pt x="241" y="1524"/>
                    <a:pt x="208" y="1540"/>
                    <a:pt x="208" y="1540"/>
                  </a:cubicBezTo>
                  <a:cubicBezTo>
                    <a:pt x="153" y="1563"/>
                    <a:pt x="120" y="1563"/>
                    <a:pt x="120" y="1585"/>
                  </a:cubicBezTo>
                  <a:cubicBezTo>
                    <a:pt x="77" y="1624"/>
                    <a:pt x="77" y="1624"/>
                    <a:pt x="77" y="1662"/>
                  </a:cubicBezTo>
                  <a:cubicBezTo>
                    <a:pt x="77" y="1707"/>
                    <a:pt x="120" y="1746"/>
                    <a:pt x="120" y="1768"/>
                  </a:cubicBezTo>
                  <a:cubicBezTo>
                    <a:pt x="120" y="1784"/>
                    <a:pt x="153" y="1806"/>
                    <a:pt x="120" y="1829"/>
                  </a:cubicBezTo>
                  <a:cubicBezTo>
                    <a:pt x="153" y="1867"/>
                    <a:pt x="153" y="1906"/>
                    <a:pt x="120" y="1928"/>
                  </a:cubicBezTo>
                  <a:cubicBezTo>
                    <a:pt x="120" y="1939"/>
                    <a:pt x="120" y="1945"/>
                    <a:pt x="110" y="1945"/>
                  </a:cubicBezTo>
                  <a:cubicBezTo>
                    <a:pt x="110" y="1945"/>
                    <a:pt x="99" y="1939"/>
                    <a:pt x="77" y="1928"/>
                  </a:cubicBezTo>
                  <a:cubicBezTo>
                    <a:pt x="66" y="1923"/>
                    <a:pt x="66" y="1917"/>
                    <a:pt x="55" y="1917"/>
                  </a:cubicBezTo>
                  <a:cubicBezTo>
                    <a:pt x="44" y="1917"/>
                    <a:pt x="44" y="1934"/>
                    <a:pt x="44" y="1951"/>
                  </a:cubicBezTo>
                  <a:cubicBezTo>
                    <a:pt x="44" y="1951"/>
                    <a:pt x="0" y="1951"/>
                    <a:pt x="0" y="1973"/>
                  </a:cubicBezTo>
                  <a:cubicBezTo>
                    <a:pt x="44" y="1973"/>
                    <a:pt x="44" y="1989"/>
                    <a:pt x="44" y="1989"/>
                  </a:cubicBezTo>
                  <a:cubicBezTo>
                    <a:pt x="77" y="2050"/>
                    <a:pt x="120" y="2111"/>
                    <a:pt x="208" y="2172"/>
                  </a:cubicBezTo>
                  <a:cubicBezTo>
                    <a:pt x="241" y="2233"/>
                    <a:pt x="241" y="2272"/>
                    <a:pt x="285" y="2338"/>
                  </a:cubicBezTo>
                  <a:cubicBezTo>
                    <a:pt x="318" y="2377"/>
                    <a:pt x="361" y="2416"/>
                    <a:pt x="394" y="2460"/>
                  </a:cubicBezTo>
                  <a:cubicBezTo>
                    <a:pt x="394" y="2477"/>
                    <a:pt x="449" y="2499"/>
                    <a:pt x="449" y="2516"/>
                  </a:cubicBezTo>
                  <a:cubicBezTo>
                    <a:pt x="449" y="2538"/>
                    <a:pt x="482" y="2560"/>
                    <a:pt x="482" y="2582"/>
                  </a:cubicBezTo>
                  <a:cubicBezTo>
                    <a:pt x="482" y="2599"/>
                    <a:pt x="482" y="2621"/>
                    <a:pt x="526" y="2638"/>
                  </a:cubicBezTo>
                  <a:cubicBezTo>
                    <a:pt x="559" y="2721"/>
                    <a:pt x="602" y="2804"/>
                    <a:pt x="690" y="2881"/>
                  </a:cubicBezTo>
                  <a:cubicBezTo>
                    <a:pt x="767" y="2965"/>
                    <a:pt x="800" y="3048"/>
                    <a:pt x="843" y="3125"/>
                  </a:cubicBezTo>
                  <a:cubicBezTo>
                    <a:pt x="876" y="3208"/>
                    <a:pt x="964" y="3269"/>
                    <a:pt x="1008" y="3352"/>
                  </a:cubicBezTo>
                  <a:cubicBezTo>
                    <a:pt x="1008" y="3391"/>
                    <a:pt x="1041" y="3413"/>
                    <a:pt x="1041" y="3436"/>
                  </a:cubicBezTo>
                  <a:cubicBezTo>
                    <a:pt x="1084" y="3474"/>
                    <a:pt x="1117" y="3491"/>
                    <a:pt x="1117" y="3513"/>
                  </a:cubicBezTo>
                  <a:cubicBezTo>
                    <a:pt x="1172" y="3535"/>
                    <a:pt x="1172" y="3574"/>
                    <a:pt x="1172" y="3613"/>
                  </a:cubicBezTo>
                  <a:cubicBezTo>
                    <a:pt x="1205" y="3635"/>
                    <a:pt x="1205" y="3657"/>
                    <a:pt x="1249" y="3696"/>
                  </a:cubicBezTo>
                  <a:cubicBezTo>
                    <a:pt x="1249" y="3718"/>
                    <a:pt x="1282" y="3718"/>
                    <a:pt x="1282" y="3757"/>
                  </a:cubicBezTo>
                  <a:cubicBezTo>
                    <a:pt x="1325" y="3818"/>
                    <a:pt x="1358" y="3879"/>
                    <a:pt x="1413" y="3923"/>
                  </a:cubicBezTo>
                  <a:cubicBezTo>
                    <a:pt x="1490" y="4001"/>
                    <a:pt x="1523" y="4101"/>
                    <a:pt x="1599" y="4167"/>
                  </a:cubicBezTo>
                  <a:cubicBezTo>
                    <a:pt x="1687" y="4328"/>
                    <a:pt x="1807" y="4450"/>
                    <a:pt x="1895" y="4610"/>
                  </a:cubicBezTo>
                  <a:cubicBezTo>
                    <a:pt x="1895" y="4610"/>
                    <a:pt x="1928" y="4633"/>
                    <a:pt x="1928" y="4655"/>
                  </a:cubicBezTo>
                  <a:cubicBezTo>
                    <a:pt x="1928" y="4671"/>
                    <a:pt x="1928" y="4671"/>
                    <a:pt x="1972" y="4693"/>
                  </a:cubicBezTo>
                  <a:cubicBezTo>
                    <a:pt x="1972" y="4732"/>
                    <a:pt x="2004" y="4793"/>
                    <a:pt x="2048" y="4832"/>
                  </a:cubicBezTo>
                  <a:cubicBezTo>
                    <a:pt x="2048" y="4854"/>
                    <a:pt x="2048" y="4899"/>
                    <a:pt x="2081" y="4899"/>
                  </a:cubicBezTo>
                  <a:cubicBezTo>
                    <a:pt x="2081" y="4915"/>
                    <a:pt x="2136" y="4937"/>
                    <a:pt x="2136" y="4954"/>
                  </a:cubicBezTo>
                  <a:cubicBezTo>
                    <a:pt x="2169" y="4998"/>
                    <a:pt x="2169" y="5037"/>
                    <a:pt x="2213" y="5076"/>
                  </a:cubicBezTo>
                  <a:cubicBezTo>
                    <a:pt x="2213" y="5120"/>
                    <a:pt x="2245" y="5142"/>
                    <a:pt x="2213" y="5142"/>
                  </a:cubicBezTo>
                  <a:cubicBezTo>
                    <a:pt x="2245" y="5159"/>
                    <a:pt x="2245" y="5159"/>
                    <a:pt x="2245" y="5181"/>
                  </a:cubicBezTo>
                  <a:lnTo>
                    <a:pt x="2245" y="5220"/>
                  </a:lnTo>
                  <a:cubicBezTo>
                    <a:pt x="2289" y="5264"/>
                    <a:pt x="2322" y="5303"/>
                    <a:pt x="2322" y="5320"/>
                  </a:cubicBezTo>
                  <a:cubicBezTo>
                    <a:pt x="2377" y="5364"/>
                    <a:pt x="2377" y="5403"/>
                    <a:pt x="2410" y="5442"/>
                  </a:cubicBezTo>
                  <a:lnTo>
                    <a:pt x="2410" y="5486"/>
                  </a:lnTo>
                  <a:cubicBezTo>
                    <a:pt x="2454" y="5508"/>
                    <a:pt x="2410" y="5508"/>
                    <a:pt x="2454" y="5525"/>
                  </a:cubicBezTo>
                  <a:lnTo>
                    <a:pt x="2454" y="5563"/>
                  </a:lnTo>
                  <a:cubicBezTo>
                    <a:pt x="2454" y="5586"/>
                    <a:pt x="2454" y="5608"/>
                    <a:pt x="2486" y="5608"/>
                  </a:cubicBezTo>
                  <a:cubicBezTo>
                    <a:pt x="2530" y="5630"/>
                    <a:pt x="2486" y="5647"/>
                    <a:pt x="2530" y="5669"/>
                  </a:cubicBezTo>
                  <a:lnTo>
                    <a:pt x="2530" y="5708"/>
                  </a:lnTo>
                  <a:cubicBezTo>
                    <a:pt x="2530" y="5730"/>
                    <a:pt x="2530" y="5752"/>
                    <a:pt x="2563" y="5791"/>
                  </a:cubicBezTo>
                  <a:cubicBezTo>
                    <a:pt x="2563" y="5807"/>
                    <a:pt x="2618" y="5829"/>
                    <a:pt x="2618" y="5874"/>
                  </a:cubicBezTo>
                  <a:cubicBezTo>
                    <a:pt x="2618" y="5890"/>
                    <a:pt x="2651" y="5929"/>
                    <a:pt x="2651" y="5951"/>
                  </a:cubicBezTo>
                  <a:cubicBezTo>
                    <a:pt x="2695" y="5996"/>
                    <a:pt x="2695" y="6034"/>
                    <a:pt x="2695" y="6051"/>
                  </a:cubicBezTo>
                  <a:cubicBezTo>
                    <a:pt x="2727" y="6073"/>
                    <a:pt x="2727" y="6095"/>
                    <a:pt x="2727" y="6118"/>
                  </a:cubicBezTo>
                  <a:cubicBezTo>
                    <a:pt x="2771" y="6134"/>
                    <a:pt x="2771" y="6156"/>
                    <a:pt x="2771" y="6173"/>
                  </a:cubicBezTo>
                  <a:lnTo>
                    <a:pt x="2771" y="6195"/>
                  </a:lnTo>
                  <a:cubicBezTo>
                    <a:pt x="2804" y="6278"/>
                    <a:pt x="2892" y="6339"/>
                    <a:pt x="2892" y="6417"/>
                  </a:cubicBezTo>
                  <a:cubicBezTo>
                    <a:pt x="2935" y="6439"/>
                    <a:pt x="2935" y="6483"/>
                    <a:pt x="2968" y="6500"/>
                  </a:cubicBezTo>
                  <a:cubicBezTo>
                    <a:pt x="2968" y="6522"/>
                    <a:pt x="3012" y="6561"/>
                    <a:pt x="3012" y="6583"/>
                  </a:cubicBezTo>
                  <a:cubicBezTo>
                    <a:pt x="3012" y="6605"/>
                    <a:pt x="3045" y="6622"/>
                    <a:pt x="3045" y="6644"/>
                  </a:cubicBezTo>
                  <a:lnTo>
                    <a:pt x="3045" y="6683"/>
                  </a:lnTo>
                  <a:cubicBezTo>
                    <a:pt x="3045" y="6705"/>
                    <a:pt x="3100" y="6727"/>
                    <a:pt x="3100" y="6744"/>
                  </a:cubicBezTo>
                  <a:cubicBezTo>
                    <a:pt x="3100" y="6766"/>
                    <a:pt x="3133" y="6783"/>
                    <a:pt x="3133" y="6805"/>
                  </a:cubicBezTo>
                  <a:cubicBezTo>
                    <a:pt x="3176" y="6849"/>
                    <a:pt x="3176" y="6866"/>
                    <a:pt x="3176" y="6888"/>
                  </a:cubicBezTo>
                  <a:cubicBezTo>
                    <a:pt x="3209" y="6904"/>
                    <a:pt x="3209" y="6927"/>
                    <a:pt x="3253" y="6949"/>
                  </a:cubicBezTo>
                  <a:cubicBezTo>
                    <a:pt x="3209" y="6971"/>
                    <a:pt x="3253" y="6988"/>
                    <a:pt x="3253" y="7010"/>
                  </a:cubicBezTo>
                  <a:cubicBezTo>
                    <a:pt x="3374" y="7148"/>
                    <a:pt x="3450" y="7292"/>
                    <a:pt x="3527" y="7436"/>
                  </a:cubicBezTo>
                  <a:cubicBezTo>
                    <a:pt x="3582" y="7475"/>
                    <a:pt x="3582" y="7497"/>
                    <a:pt x="3582" y="7514"/>
                  </a:cubicBezTo>
                  <a:cubicBezTo>
                    <a:pt x="3582" y="7536"/>
                    <a:pt x="3615" y="7558"/>
                    <a:pt x="3615" y="7581"/>
                  </a:cubicBezTo>
                  <a:cubicBezTo>
                    <a:pt x="3658" y="7581"/>
                    <a:pt x="3658" y="7597"/>
                    <a:pt x="3658" y="7619"/>
                  </a:cubicBezTo>
                  <a:cubicBezTo>
                    <a:pt x="3658" y="7658"/>
                    <a:pt x="3691" y="7702"/>
                    <a:pt x="3691" y="7741"/>
                  </a:cubicBezTo>
                  <a:cubicBezTo>
                    <a:pt x="3768" y="7824"/>
                    <a:pt x="3823" y="7880"/>
                    <a:pt x="3856" y="7963"/>
                  </a:cubicBezTo>
                  <a:lnTo>
                    <a:pt x="3856" y="8002"/>
                  </a:lnTo>
                  <a:cubicBezTo>
                    <a:pt x="3899" y="8046"/>
                    <a:pt x="3932" y="8085"/>
                    <a:pt x="3932" y="8107"/>
                  </a:cubicBezTo>
                  <a:lnTo>
                    <a:pt x="3932" y="8146"/>
                  </a:lnTo>
                  <a:cubicBezTo>
                    <a:pt x="3976" y="8146"/>
                    <a:pt x="3976" y="8168"/>
                    <a:pt x="4009" y="8190"/>
                  </a:cubicBezTo>
                  <a:cubicBezTo>
                    <a:pt x="4009" y="8229"/>
                    <a:pt x="4009" y="8268"/>
                    <a:pt x="4097" y="8312"/>
                  </a:cubicBezTo>
                  <a:lnTo>
                    <a:pt x="4097" y="8329"/>
                  </a:lnTo>
                  <a:cubicBezTo>
                    <a:pt x="4064" y="8351"/>
                    <a:pt x="4140" y="8367"/>
                    <a:pt x="4140" y="8412"/>
                  </a:cubicBezTo>
                  <a:cubicBezTo>
                    <a:pt x="4173" y="8434"/>
                    <a:pt x="4173" y="8450"/>
                    <a:pt x="4173" y="8489"/>
                  </a:cubicBezTo>
                  <a:cubicBezTo>
                    <a:pt x="4250" y="8611"/>
                    <a:pt x="4338" y="8716"/>
                    <a:pt x="4414" y="8838"/>
                  </a:cubicBezTo>
                  <a:cubicBezTo>
                    <a:pt x="4414" y="8855"/>
                    <a:pt x="4414" y="8877"/>
                    <a:pt x="4458" y="8877"/>
                  </a:cubicBezTo>
                  <a:cubicBezTo>
                    <a:pt x="4458" y="8899"/>
                    <a:pt x="4491" y="8921"/>
                    <a:pt x="4491" y="8938"/>
                  </a:cubicBezTo>
                  <a:cubicBezTo>
                    <a:pt x="4491" y="8960"/>
                    <a:pt x="4546" y="8977"/>
                    <a:pt x="4546" y="8999"/>
                  </a:cubicBezTo>
                  <a:cubicBezTo>
                    <a:pt x="4578" y="9043"/>
                    <a:pt x="4578" y="9082"/>
                    <a:pt x="4622" y="9121"/>
                  </a:cubicBezTo>
                  <a:cubicBezTo>
                    <a:pt x="4655" y="9165"/>
                    <a:pt x="4699" y="9204"/>
                    <a:pt x="4699" y="9243"/>
                  </a:cubicBezTo>
                  <a:cubicBezTo>
                    <a:pt x="4732" y="9287"/>
                    <a:pt x="4787" y="9326"/>
                    <a:pt x="4787" y="9365"/>
                  </a:cubicBezTo>
                  <a:cubicBezTo>
                    <a:pt x="4787" y="9387"/>
                    <a:pt x="4819" y="9387"/>
                    <a:pt x="4819" y="9409"/>
                  </a:cubicBezTo>
                  <a:cubicBezTo>
                    <a:pt x="4863" y="9409"/>
                    <a:pt x="4863" y="9426"/>
                    <a:pt x="4863" y="9426"/>
                  </a:cubicBezTo>
                  <a:cubicBezTo>
                    <a:pt x="4863" y="9465"/>
                    <a:pt x="4863" y="9487"/>
                    <a:pt x="4896" y="9509"/>
                  </a:cubicBezTo>
                  <a:cubicBezTo>
                    <a:pt x="4940" y="9548"/>
                    <a:pt x="4940" y="9586"/>
                    <a:pt x="4973" y="9609"/>
                  </a:cubicBezTo>
                  <a:cubicBezTo>
                    <a:pt x="5028" y="9653"/>
                    <a:pt x="5028" y="9692"/>
                    <a:pt x="5060" y="9708"/>
                  </a:cubicBezTo>
                  <a:lnTo>
                    <a:pt x="5060" y="9753"/>
                  </a:lnTo>
                  <a:cubicBezTo>
                    <a:pt x="5104" y="9775"/>
                    <a:pt x="5104" y="9791"/>
                    <a:pt x="5104" y="9791"/>
                  </a:cubicBezTo>
                  <a:cubicBezTo>
                    <a:pt x="5104" y="9814"/>
                    <a:pt x="5137" y="9830"/>
                    <a:pt x="5137" y="9830"/>
                  </a:cubicBezTo>
                  <a:cubicBezTo>
                    <a:pt x="5181" y="9897"/>
                    <a:pt x="5214" y="9952"/>
                    <a:pt x="5214" y="9997"/>
                  </a:cubicBezTo>
                  <a:cubicBezTo>
                    <a:pt x="5269" y="10019"/>
                    <a:pt x="5269" y="10035"/>
                    <a:pt x="5269" y="10035"/>
                  </a:cubicBezTo>
                  <a:cubicBezTo>
                    <a:pt x="5301" y="10057"/>
                    <a:pt x="5301" y="10074"/>
                    <a:pt x="5301" y="10096"/>
                  </a:cubicBezTo>
                  <a:cubicBezTo>
                    <a:pt x="5345" y="10118"/>
                    <a:pt x="5345" y="10157"/>
                    <a:pt x="5378" y="10179"/>
                  </a:cubicBezTo>
                  <a:cubicBezTo>
                    <a:pt x="5510" y="10340"/>
                    <a:pt x="5586" y="10523"/>
                    <a:pt x="5696" y="10684"/>
                  </a:cubicBezTo>
                  <a:cubicBezTo>
                    <a:pt x="5751" y="10706"/>
                    <a:pt x="5751" y="10750"/>
                    <a:pt x="5751" y="10767"/>
                  </a:cubicBezTo>
                  <a:cubicBezTo>
                    <a:pt x="5783" y="10789"/>
                    <a:pt x="5783" y="10828"/>
                    <a:pt x="5827" y="10850"/>
                  </a:cubicBezTo>
                  <a:cubicBezTo>
                    <a:pt x="5860" y="10911"/>
                    <a:pt x="5904" y="10972"/>
                    <a:pt x="5904" y="11033"/>
                  </a:cubicBezTo>
                  <a:cubicBezTo>
                    <a:pt x="5937" y="11033"/>
                    <a:pt x="5937" y="11049"/>
                    <a:pt x="5937" y="11049"/>
                  </a:cubicBezTo>
                  <a:cubicBezTo>
                    <a:pt x="5991" y="11094"/>
                    <a:pt x="6024" y="11132"/>
                    <a:pt x="6068" y="11171"/>
                  </a:cubicBezTo>
                  <a:lnTo>
                    <a:pt x="6068" y="11193"/>
                  </a:lnTo>
                  <a:cubicBezTo>
                    <a:pt x="6101" y="11216"/>
                    <a:pt x="6101" y="11238"/>
                    <a:pt x="6101" y="11277"/>
                  </a:cubicBezTo>
                  <a:cubicBezTo>
                    <a:pt x="6145" y="11293"/>
                    <a:pt x="6178" y="11338"/>
                    <a:pt x="6178" y="11360"/>
                  </a:cubicBezTo>
                  <a:cubicBezTo>
                    <a:pt x="6265" y="11482"/>
                    <a:pt x="6342" y="11603"/>
                    <a:pt x="6419" y="11742"/>
                  </a:cubicBezTo>
                  <a:cubicBezTo>
                    <a:pt x="6473" y="11781"/>
                    <a:pt x="6506" y="11825"/>
                    <a:pt x="6550" y="11864"/>
                  </a:cubicBezTo>
                  <a:lnTo>
                    <a:pt x="6550" y="11886"/>
                  </a:lnTo>
                  <a:cubicBezTo>
                    <a:pt x="6627" y="11969"/>
                    <a:pt x="6714" y="12047"/>
                    <a:pt x="6747" y="12147"/>
                  </a:cubicBezTo>
                  <a:lnTo>
                    <a:pt x="6747" y="12169"/>
                  </a:lnTo>
                  <a:lnTo>
                    <a:pt x="6791" y="12169"/>
                  </a:lnTo>
                  <a:cubicBezTo>
                    <a:pt x="6791" y="12169"/>
                    <a:pt x="6824" y="12191"/>
                    <a:pt x="6824" y="12213"/>
                  </a:cubicBezTo>
                  <a:cubicBezTo>
                    <a:pt x="6868" y="12291"/>
                    <a:pt x="6955" y="12374"/>
                    <a:pt x="6988" y="12457"/>
                  </a:cubicBezTo>
                  <a:lnTo>
                    <a:pt x="6988" y="12473"/>
                  </a:lnTo>
                  <a:cubicBezTo>
                    <a:pt x="7032" y="12512"/>
                    <a:pt x="7065" y="12557"/>
                    <a:pt x="7109" y="12595"/>
                  </a:cubicBezTo>
                  <a:lnTo>
                    <a:pt x="7109" y="12618"/>
                  </a:lnTo>
                  <a:cubicBezTo>
                    <a:pt x="7142" y="12656"/>
                    <a:pt x="7196" y="12679"/>
                    <a:pt x="7229" y="12717"/>
                  </a:cubicBezTo>
                  <a:lnTo>
                    <a:pt x="7229" y="12756"/>
                  </a:lnTo>
                  <a:cubicBezTo>
                    <a:pt x="7273" y="12800"/>
                    <a:pt x="7306" y="12839"/>
                    <a:pt x="7350" y="12900"/>
                  </a:cubicBezTo>
                  <a:cubicBezTo>
                    <a:pt x="7350" y="12922"/>
                    <a:pt x="7383" y="12956"/>
                    <a:pt x="7415" y="12972"/>
                  </a:cubicBezTo>
                  <a:cubicBezTo>
                    <a:pt x="7383" y="12956"/>
                    <a:pt x="7383" y="12939"/>
                    <a:pt x="7383" y="12922"/>
                  </a:cubicBezTo>
                  <a:cubicBezTo>
                    <a:pt x="7383" y="12944"/>
                    <a:pt x="7437" y="12961"/>
                    <a:pt x="7437" y="12983"/>
                  </a:cubicBezTo>
                  <a:cubicBezTo>
                    <a:pt x="7437" y="13000"/>
                    <a:pt x="7437" y="13022"/>
                    <a:pt x="7470" y="13022"/>
                  </a:cubicBezTo>
                  <a:cubicBezTo>
                    <a:pt x="7470" y="13044"/>
                    <a:pt x="7470" y="13066"/>
                    <a:pt x="7514" y="13066"/>
                  </a:cubicBezTo>
                  <a:cubicBezTo>
                    <a:pt x="7514" y="13083"/>
                    <a:pt x="7514" y="13105"/>
                    <a:pt x="7547" y="13122"/>
                  </a:cubicBezTo>
                  <a:cubicBezTo>
                    <a:pt x="7547" y="13122"/>
                    <a:pt x="7547" y="13122"/>
                    <a:pt x="7547" y="13122"/>
                  </a:cubicBezTo>
                  <a:cubicBezTo>
                    <a:pt x="7591" y="13144"/>
                    <a:pt x="7591" y="13166"/>
                    <a:pt x="7591" y="13166"/>
                  </a:cubicBezTo>
                  <a:cubicBezTo>
                    <a:pt x="7624" y="13244"/>
                    <a:pt x="7711" y="13310"/>
                    <a:pt x="7755" y="13366"/>
                  </a:cubicBezTo>
                  <a:lnTo>
                    <a:pt x="7755" y="13388"/>
                  </a:lnTo>
                  <a:cubicBezTo>
                    <a:pt x="7788" y="13410"/>
                    <a:pt x="7788" y="13449"/>
                    <a:pt x="7832" y="13471"/>
                  </a:cubicBezTo>
                  <a:cubicBezTo>
                    <a:pt x="7832" y="13510"/>
                    <a:pt x="7865" y="13532"/>
                    <a:pt x="7919" y="13554"/>
                  </a:cubicBezTo>
                  <a:lnTo>
                    <a:pt x="7919" y="13593"/>
                  </a:lnTo>
                  <a:cubicBezTo>
                    <a:pt x="7952" y="13609"/>
                    <a:pt x="7952" y="13632"/>
                    <a:pt x="7952" y="13654"/>
                  </a:cubicBezTo>
                  <a:cubicBezTo>
                    <a:pt x="7996" y="13693"/>
                    <a:pt x="8029" y="13715"/>
                    <a:pt x="8029" y="13731"/>
                  </a:cubicBezTo>
                  <a:cubicBezTo>
                    <a:pt x="8073" y="13776"/>
                    <a:pt x="8105" y="13798"/>
                    <a:pt x="8105" y="13837"/>
                  </a:cubicBezTo>
                  <a:cubicBezTo>
                    <a:pt x="8193" y="13875"/>
                    <a:pt x="8193" y="13936"/>
                    <a:pt x="8237" y="13997"/>
                  </a:cubicBezTo>
                  <a:cubicBezTo>
                    <a:pt x="8270" y="14042"/>
                    <a:pt x="8314" y="14080"/>
                    <a:pt x="8346" y="14119"/>
                  </a:cubicBezTo>
                  <a:cubicBezTo>
                    <a:pt x="8346" y="14141"/>
                    <a:pt x="8401" y="14180"/>
                    <a:pt x="8401" y="14219"/>
                  </a:cubicBezTo>
                  <a:cubicBezTo>
                    <a:pt x="8434" y="14263"/>
                    <a:pt x="8478" y="14285"/>
                    <a:pt x="8478" y="14324"/>
                  </a:cubicBezTo>
                  <a:cubicBezTo>
                    <a:pt x="8511" y="14363"/>
                    <a:pt x="8555" y="14424"/>
                    <a:pt x="8587" y="14463"/>
                  </a:cubicBezTo>
                  <a:cubicBezTo>
                    <a:pt x="8642" y="14485"/>
                    <a:pt x="8642" y="14507"/>
                    <a:pt x="8642" y="14529"/>
                  </a:cubicBezTo>
                  <a:lnTo>
                    <a:pt x="8642" y="14546"/>
                  </a:lnTo>
                  <a:cubicBezTo>
                    <a:pt x="8675" y="14568"/>
                    <a:pt x="8675" y="14568"/>
                    <a:pt x="8675" y="14585"/>
                  </a:cubicBezTo>
                  <a:cubicBezTo>
                    <a:pt x="8719" y="14651"/>
                    <a:pt x="8752" y="14729"/>
                    <a:pt x="8828" y="14790"/>
                  </a:cubicBezTo>
                  <a:cubicBezTo>
                    <a:pt x="8828" y="14812"/>
                    <a:pt x="8828" y="14829"/>
                    <a:pt x="8883" y="14851"/>
                  </a:cubicBezTo>
                  <a:lnTo>
                    <a:pt x="8883" y="14912"/>
                  </a:lnTo>
                  <a:cubicBezTo>
                    <a:pt x="8916" y="14912"/>
                    <a:pt x="8916" y="14934"/>
                    <a:pt x="8960" y="14950"/>
                  </a:cubicBezTo>
                  <a:cubicBezTo>
                    <a:pt x="8960" y="14973"/>
                    <a:pt x="8960" y="14995"/>
                    <a:pt x="8993" y="15017"/>
                  </a:cubicBezTo>
                  <a:cubicBezTo>
                    <a:pt x="8993" y="15034"/>
                    <a:pt x="8993" y="15056"/>
                    <a:pt x="9037" y="15056"/>
                  </a:cubicBezTo>
                  <a:lnTo>
                    <a:pt x="9037" y="15117"/>
                  </a:lnTo>
                  <a:cubicBezTo>
                    <a:pt x="9069" y="15117"/>
                    <a:pt x="9069" y="15139"/>
                    <a:pt x="9069" y="15155"/>
                  </a:cubicBezTo>
                  <a:cubicBezTo>
                    <a:pt x="9069" y="15155"/>
                    <a:pt x="9124" y="15178"/>
                    <a:pt x="9124" y="15194"/>
                  </a:cubicBezTo>
                  <a:cubicBezTo>
                    <a:pt x="9124" y="15216"/>
                    <a:pt x="9124" y="15216"/>
                    <a:pt x="9157" y="15239"/>
                  </a:cubicBezTo>
                  <a:cubicBezTo>
                    <a:pt x="9157" y="15300"/>
                    <a:pt x="9201" y="15338"/>
                    <a:pt x="9234" y="15383"/>
                  </a:cubicBezTo>
                  <a:cubicBezTo>
                    <a:pt x="9234" y="15399"/>
                    <a:pt x="9277" y="15421"/>
                    <a:pt x="9277" y="15438"/>
                  </a:cubicBezTo>
                  <a:cubicBezTo>
                    <a:pt x="9277" y="15438"/>
                    <a:pt x="9277" y="15482"/>
                    <a:pt x="9310" y="15505"/>
                  </a:cubicBezTo>
                  <a:cubicBezTo>
                    <a:pt x="9365" y="15543"/>
                    <a:pt x="9365" y="15582"/>
                    <a:pt x="9398" y="15626"/>
                  </a:cubicBezTo>
                  <a:cubicBezTo>
                    <a:pt x="9442" y="15643"/>
                    <a:pt x="9442" y="15682"/>
                    <a:pt x="9475" y="15726"/>
                  </a:cubicBezTo>
                  <a:cubicBezTo>
                    <a:pt x="9475" y="15748"/>
                    <a:pt x="9518" y="15787"/>
                    <a:pt x="9518" y="15826"/>
                  </a:cubicBezTo>
                  <a:cubicBezTo>
                    <a:pt x="9551" y="15848"/>
                    <a:pt x="9551" y="15887"/>
                    <a:pt x="9606" y="15926"/>
                  </a:cubicBezTo>
                  <a:cubicBezTo>
                    <a:pt x="9606" y="15948"/>
                    <a:pt x="9639" y="15992"/>
                    <a:pt x="9639" y="16031"/>
                  </a:cubicBezTo>
                  <a:cubicBezTo>
                    <a:pt x="9683" y="16048"/>
                    <a:pt x="9683" y="16070"/>
                    <a:pt x="9716" y="16114"/>
                  </a:cubicBezTo>
                  <a:cubicBezTo>
                    <a:pt x="9716" y="16153"/>
                    <a:pt x="9759" y="16170"/>
                    <a:pt x="9792" y="16214"/>
                  </a:cubicBezTo>
                  <a:lnTo>
                    <a:pt x="9792" y="16236"/>
                  </a:lnTo>
                  <a:cubicBezTo>
                    <a:pt x="9792" y="16236"/>
                    <a:pt x="9847" y="16253"/>
                    <a:pt x="9847" y="16275"/>
                  </a:cubicBezTo>
                  <a:lnTo>
                    <a:pt x="9847" y="16314"/>
                  </a:lnTo>
                  <a:cubicBezTo>
                    <a:pt x="9880" y="16314"/>
                    <a:pt x="9880" y="16336"/>
                    <a:pt x="9880" y="16358"/>
                  </a:cubicBezTo>
                  <a:cubicBezTo>
                    <a:pt x="9924" y="16358"/>
                    <a:pt x="9880" y="16375"/>
                    <a:pt x="9924" y="16375"/>
                  </a:cubicBezTo>
                  <a:lnTo>
                    <a:pt x="9924" y="16413"/>
                  </a:lnTo>
                  <a:cubicBezTo>
                    <a:pt x="10000" y="16496"/>
                    <a:pt x="10033" y="16580"/>
                    <a:pt x="10121" y="16657"/>
                  </a:cubicBezTo>
                  <a:cubicBezTo>
                    <a:pt x="10121" y="16679"/>
                    <a:pt x="10121" y="16724"/>
                    <a:pt x="10165" y="16740"/>
                  </a:cubicBezTo>
                  <a:cubicBezTo>
                    <a:pt x="10165" y="16762"/>
                    <a:pt x="10198" y="16801"/>
                    <a:pt x="10198" y="16823"/>
                  </a:cubicBezTo>
                  <a:cubicBezTo>
                    <a:pt x="10241" y="16846"/>
                    <a:pt x="10241" y="16884"/>
                    <a:pt x="10274" y="16901"/>
                  </a:cubicBezTo>
                  <a:cubicBezTo>
                    <a:pt x="10274" y="16923"/>
                    <a:pt x="10274" y="16945"/>
                    <a:pt x="10329" y="16945"/>
                  </a:cubicBezTo>
                  <a:lnTo>
                    <a:pt x="10329" y="16967"/>
                  </a:lnTo>
                  <a:cubicBezTo>
                    <a:pt x="10329" y="16984"/>
                    <a:pt x="10329" y="16984"/>
                    <a:pt x="10362" y="17006"/>
                  </a:cubicBezTo>
                  <a:lnTo>
                    <a:pt x="10362" y="17067"/>
                  </a:lnTo>
                  <a:cubicBezTo>
                    <a:pt x="10406" y="17089"/>
                    <a:pt x="10406" y="17106"/>
                    <a:pt x="10406" y="17128"/>
                  </a:cubicBezTo>
                  <a:cubicBezTo>
                    <a:pt x="10439" y="17145"/>
                    <a:pt x="10439" y="17145"/>
                    <a:pt x="10439" y="17167"/>
                  </a:cubicBezTo>
                  <a:lnTo>
                    <a:pt x="10439" y="17189"/>
                  </a:lnTo>
                  <a:cubicBezTo>
                    <a:pt x="10482" y="17211"/>
                    <a:pt x="10482" y="17211"/>
                    <a:pt x="10482" y="17228"/>
                  </a:cubicBezTo>
                  <a:cubicBezTo>
                    <a:pt x="10482" y="17250"/>
                    <a:pt x="10515" y="17267"/>
                    <a:pt x="10515" y="17289"/>
                  </a:cubicBezTo>
                  <a:lnTo>
                    <a:pt x="10515" y="17311"/>
                  </a:lnTo>
                  <a:cubicBezTo>
                    <a:pt x="10515" y="17333"/>
                    <a:pt x="10570" y="17333"/>
                    <a:pt x="10570" y="17350"/>
                  </a:cubicBezTo>
                  <a:lnTo>
                    <a:pt x="10570" y="17372"/>
                  </a:lnTo>
                  <a:cubicBezTo>
                    <a:pt x="10570" y="17366"/>
                    <a:pt x="10581" y="17366"/>
                    <a:pt x="10581" y="17366"/>
                  </a:cubicBezTo>
                  <a:cubicBezTo>
                    <a:pt x="10603" y="17366"/>
                    <a:pt x="10614" y="17411"/>
                    <a:pt x="10647" y="17411"/>
                  </a:cubicBezTo>
                  <a:lnTo>
                    <a:pt x="10647" y="17350"/>
                  </a:lnTo>
                  <a:cubicBezTo>
                    <a:pt x="10603" y="17289"/>
                    <a:pt x="10603" y="17250"/>
                    <a:pt x="10570" y="17189"/>
                  </a:cubicBezTo>
                  <a:cubicBezTo>
                    <a:pt x="10515" y="17167"/>
                    <a:pt x="10515" y="17128"/>
                    <a:pt x="10515" y="17106"/>
                  </a:cubicBezTo>
                  <a:lnTo>
                    <a:pt x="10482" y="17089"/>
                  </a:lnTo>
                  <a:cubicBezTo>
                    <a:pt x="10482" y="17067"/>
                    <a:pt x="10482" y="17067"/>
                    <a:pt x="10439" y="17045"/>
                  </a:cubicBezTo>
                  <a:cubicBezTo>
                    <a:pt x="10406" y="16984"/>
                    <a:pt x="10362" y="16901"/>
                    <a:pt x="10329" y="16846"/>
                  </a:cubicBezTo>
                  <a:lnTo>
                    <a:pt x="10329" y="16762"/>
                  </a:lnTo>
                  <a:cubicBezTo>
                    <a:pt x="10241" y="16724"/>
                    <a:pt x="10241" y="16724"/>
                    <a:pt x="10198" y="16657"/>
                  </a:cubicBezTo>
                  <a:cubicBezTo>
                    <a:pt x="10274" y="16657"/>
                    <a:pt x="10329" y="16679"/>
                    <a:pt x="10362" y="16724"/>
                  </a:cubicBezTo>
                  <a:cubicBezTo>
                    <a:pt x="10362" y="16740"/>
                    <a:pt x="10362" y="16762"/>
                    <a:pt x="10406" y="16779"/>
                  </a:cubicBezTo>
                  <a:cubicBezTo>
                    <a:pt x="10406" y="16801"/>
                    <a:pt x="10406" y="16823"/>
                    <a:pt x="10439" y="16846"/>
                  </a:cubicBezTo>
                  <a:cubicBezTo>
                    <a:pt x="10439" y="16901"/>
                    <a:pt x="10482" y="16945"/>
                    <a:pt x="10515" y="16984"/>
                  </a:cubicBezTo>
                  <a:cubicBezTo>
                    <a:pt x="10515" y="17045"/>
                    <a:pt x="10603" y="17067"/>
                    <a:pt x="10603" y="17128"/>
                  </a:cubicBezTo>
                  <a:cubicBezTo>
                    <a:pt x="10647" y="17128"/>
                    <a:pt x="10647" y="17145"/>
                    <a:pt x="10647" y="17167"/>
                  </a:cubicBezTo>
                  <a:cubicBezTo>
                    <a:pt x="10647" y="17189"/>
                    <a:pt x="10647" y="17211"/>
                    <a:pt x="10680" y="17211"/>
                  </a:cubicBezTo>
                  <a:lnTo>
                    <a:pt x="10680" y="17228"/>
                  </a:lnTo>
                  <a:cubicBezTo>
                    <a:pt x="10680" y="17250"/>
                    <a:pt x="10680" y="17267"/>
                    <a:pt x="10723" y="17289"/>
                  </a:cubicBezTo>
                  <a:lnTo>
                    <a:pt x="10723" y="17350"/>
                  </a:lnTo>
                  <a:lnTo>
                    <a:pt x="10756" y="17372"/>
                  </a:lnTo>
                  <a:cubicBezTo>
                    <a:pt x="10756" y="17389"/>
                    <a:pt x="10811" y="17411"/>
                    <a:pt x="10811" y="17433"/>
                  </a:cubicBezTo>
                  <a:cubicBezTo>
                    <a:pt x="10811" y="17455"/>
                    <a:pt x="10844" y="17472"/>
                    <a:pt x="10844" y="17494"/>
                  </a:cubicBezTo>
                  <a:lnTo>
                    <a:pt x="10844" y="17533"/>
                  </a:lnTo>
                  <a:cubicBezTo>
                    <a:pt x="10888" y="17555"/>
                    <a:pt x="10888" y="17577"/>
                    <a:pt x="10888" y="17577"/>
                  </a:cubicBezTo>
                  <a:cubicBezTo>
                    <a:pt x="10888" y="17594"/>
                    <a:pt x="10920" y="17616"/>
                    <a:pt x="10920" y="17632"/>
                  </a:cubicBezTo>
                  <a:cubicBezTo>
                    <a:pt x="10920" y="17655"/>
                    <a:pt x="10920" y="17677"/>
                    <a:pt x="10964" y="17677"/>
                  </a:cubicBezTo>
                  <a:cubicBezTo>
                    <a:pt x="10997" y="17777"/>
                    <a:pt x="11052" y="17860"/>
                    <a:pt x="11129" y="17943"/>
                  </a:cubicBezTo>
                  <a:cubicBezTo>
                    <a:pt x="11129" y="17982"/>
                    <a:pt x="11161" y="18020"/>
                    <a:pt x="11161" y="18042"/>
                  </a:cubicBezTo>
                  <a:cubicBezTo>
                    <a:pt x="11205" y="18065"/>
                    <a:pt x="11238" y="18103"/>
                    <a:pt x="11293" y="18120"/>
                  </a:cubicBezTo>
                  <a:cubicBezTo>
                    <a:pt x="11326" y="18187"/>
                    <a:pt x="11370" y="18225"/>
                    <a:pt x="11402" y="18286"/>
                  </a:cubicBezTo>
                  <a:lnTo>
                    <a:pt x="11402" y="18308"/>
                  </a:lnTo>
                  <a:cubicBezTo>
                    <a:pt x="11402" y="18325"/>
                    <a:pt x="11446" y="18386"/>
                    <a:pt x="11446" y="18408"/>
                  </a:cubicBezTo>
                  <a:cubicBezTo>
                    <a:pt x="11479" y="18408"/>
                    <a:pt x="11534" y="18469"/>
                    <a:pt x="11534" y="18486"/>
                  </a:cubicBezTo>
                  <a:cubicBezTo>
                    <a:pt x="11567" y="18508"/>
                    <a:pt x="11567" y="18552"/>
                    <a:pt x="11567" y="18569"/>
                  </a:cubicBezTo>
                  <a:cubicBezTo>
                    <a:pt x="11643" y="18652"/>
                    <a:pt x="11643" y="18652"/>
                    <a:pt x="11687" y="18730"/>
                  </a:cubicBezTo>
                  <a:lnTo>
                    <a:pt x="11687" y="18752"/>
                  </a:lnTo>
                  <a:cubicBezTo>
                    <a:pt x="11720" y="18774"/>
                    <a:pt x="11720" y="18813"/>
                    <a:pt x="11775" y="18835"/>
                  </a:cubicBezTo>
                  <a:lnTo>
                    <a:pt x="11775" y="18874"/>
                  </a:lnTo>
                  <a:cubicBezTo>
                    <a:pt x="11808" y="18896"/>
                    <a:pt x="11808" y="18935"/>
                    <a:pt x="11852" y="18973"/>
                  </a:cubicBezTo>
                  <a:cubicBezTo>
                    <a:pt x="11852" y="18996"/>
                    <a:pt x="11884" y="19040"/>
                    <a:pt x="11884" y="19057"/>
                  </a:cubicBezTo>
                  <a:cubicBezTo>
                    <a:pt x="11928" y="19095"/>
                    <a:pt x="11928" y="19117"/>
                    <a:pt x="11961" y="19140"/>
                  </a:cubicBezTo>
                  <a:lnTo>
                    <a:pt x="11961" y="19178"/>
                  </a:lnTo>
                  <a:cubicBezTo>
                    <a:pt x="12016" y="19217"/>
                    <a:pt x="12016" y="19239"/>
                    <a:pt x="12049" y="19262"/>
                  </a:cubicBezTo>
                  <a:cubicBezTo>
                    <a:pt x="12049" y="19300"/>
                    <a:pt x="12049" y="19339"/>
                    <a:pt x="12092" y="19383"/>
                  </a:cubicBezTo>
                  <a:cubicBezTo>
                    <a:pt x="12125" y="19422"/>
                    <a:pt x="12169" y="19483"/>
                    <a:pt x="12202" y="19544"/>
                  </a:cubicBezTo>
                  <a:cubicBezTo>
                    <a:pt x="12257" y="19583"/>
                    <a:pt x="12333" y="19649"/>
                    <a:pt x="12333" y="19705"/>
                  </a:cubicBezTo>
                  <a:cubicBezTo>
                    <a:pt x="12366" y="19727"/>
                    <a:pt x="12366" y="19727"/>
                    <a:pt x="12366" y="19749"/>
                  </a:cubicBezTo>
                  <a:cubicBezTo>
                    <a:pt x="12366" y="19771"/>
                    <a:pt x="12410" y="19788"/>
                    <a:pt x="12410" y="19810"/>
                  </a:cubicBezTo>
                  <a:cubicBezTo>
                    <a:pt x="12366" y="19827"/>
                    <a:pt x="12410" y="19827"/>
                    <a:pt x="12410" y="19849"/>
                  </a:cubicBezTo>
                  <a:cubicBezTo>
                    <a:pt x="12443" y="19893"/>
                    <a:pt x="12498" y="19949"/>
                    <a:pt x="12531" y="19993"/>
                  </a:cubicBezTo>
                  <a:lnTo>
                    <a:pt x="12531" y="20032"/>
                  </a:lnTo>
                  <a:cubicBezTo>
                    <a:pt x="12531" y="20071"/>
                    <a:pt x="12574" y="20093"/>
                    <a:pt x="12607" y="20115"/>
                  </a:cubicBezTo>
                  <a:cubicBezTo>
                    <a:pt x="12651" y="20137"/>
                    <a:pt x="12684" y="20154"/>
                    <a:pt x="12684" y="20193"/>
                  </a:cubicBezTo>
                  <a:lnTo>
                    <a:pt x="12739" y="20193"/>
                  </a:lnTo>
                  <a:cubicBezTo>
                    <a:pt x="12772" y="20215"/>
                    <a:pt x="12772" y="20237"/>
                    <a:pt x="12772" y="20259"/>
                  </a:cubicBezTo>
                  <a:cubicBezTo>
                    <a:pt x="12815" y="20298"/>
                    <a:pt x="12815" y="20298"/>
                    <a:pt x="12772" y="20314"/>
                  </a:cubicBezTo>
                  <a:cubicBezTo>
                    <a:pt x="12815" y="20359"/>
                    <a:pt x="12848" y="20398"/>
                    <a:pt x="12925" y="20436"/>
                  </a:cubicBezTo>
                  <a:cubicBezTo>
                    <a:pt x="12925" y="20458"/>
                    <a:pt x="12980" y="20481"/>
                    <a:pt x="13013" y="20481"/>
                  </a:cubicBezTo>
                  <a:lnTo>
                    <a:pt x="13013" y="20503"/>
                  </a:lnTo>
                  <a:cubicBezTo>
                    <a:pt x="13056" y="20503"/>
                    <a:pt x="13056" y="20519"/>
                    <a:pt x="13056" y="20542"/>
                  </a:cubicBezTo>
                  <a:cubicBezTo>
                    <a:pt x="13067" y="20536"/>
                    <a:pt x="13067" y="20536"/>
                    <a:pt x="13078" y="20536"/>
                  </a:cubicBezTo>
                  <a:cubicBezTo>
                    <a:pt x="13100" y="20536"/>
                    <a:pt x="13100" y="20564"/>
                    <a:pt x="13133" y="20580"/>
                  </a:cubicBezTo>
                  <a:cubicBezTo>
                    <a:pt x="13133" y="20580"/>
                    <a:pt x="13166" y="20603"/>
                    <a:pt x="13166" y="20625"/>
                  </a:cubicBezTo>
                  <a:cubicBezTo>
                    <a:pt x="13188" y="20630"/>
                    <a:pt x="13199" y="20630"/>
                    <a:pt x="13210" y="20630"/>
                  </a:cubicBezTo>
                  <a:cubicBezTo>
                    <a:pt x="13221" y="20630"/>
                    <a:pt x="13232" y="20625"/>
                    <a:pt x="13254" y="20625"/>
                  </a:cubicBezTo>
                  <a:cubicBezTo>
                    <a:pt x="13254" y="20641"/>
                    <a:pt x="13297" y="20664"/>
                    <a:pt x="13330" y="20664"/>
                  </a:cubicBezTo>
                  <a:cubicBezTo>
                    <a:pt x="13374" y="20680"/>
                    <a:pt x="13407" y="20680"/>
                    <a:pt x="13407" y="20724"/>
                  </a:cubicBezTo>
                  <a:cubicBezTo>
                    <a:pt x="13462" y="20724"/>
                    <a:pt x="13462" y="20763"/>
                    <a:pt x="13495" y="20763"/>
                  </a:cubicBezTo>
                  <a:cubicBezTo>
                    <a:pt x="13538" y="20785"/>
                    <a:pt x="13538" y="20802"/>
                    <a:pt x="13571" y="20824"/>
                  </a:cubicBezTo>
                  <a:cubicBezTo>
                    <a:pt x="13615" y="20846"/>
                    <a:pt x="13648" y="20885"/>
                    <a:pt x="13735" y="20907"/>
                  </a:cubicBezTo>
                  <a:lnTo>
                    <a:pt x="13779" y="20924"/>
                  </a:lnTo>
                  <a:cubicBezTo>
                    <a:pt x="13779" y="20924"/>
                    <a:pt x="13779" y="20946"/>
                    <a:pt x="13812" y="20946"/>
                  </a:cubicBezTo>
                  <a:lnTo>
                    <a:pt x="13856" y="20968"/>
                  </a:lnTo>
                  <a:lnTo>
                    <a:pt x="13856" y="20990"/>
                  </a:lnTo>
                  <a:cubicBezTo>
                    <a:pt x="13878" y="21002"/>
                    <a:pt x="13889" y="21002"/>
                    <a:pt x="13900" y="21002"/>
                  </a:cubicBezTo>
                  <a:cubicBezTo>
                    <a:pt x="13911" y="21002"/>
                    <a:pt x="13922" y="21002"/>
                    <a:pt x="13944" y="21007"/>
                  </a:cubicBezTo>
                  <a:cubicBezTo>
                    <a:pt x="13944" y="21029"/>
                    <a:pt x="13944" y="21029"/>
                    <a:pt x="13976" y="21029"/>
                  </a:cubicBezTo>
                  <a:lnTo>
                    <a:pt x="14097" y="21029"/>
                  </a:lnTo>
                  <a:cubicBezTo>
                    <a:pt x="14097" y="21035"/>
                    <a:pt x="14097" y="21035"/>
                    <a:pt x="14097" y="21035"/>
                  </a:cubicBezTo>
                  <a:cubicBezTo>
                    <a:pt x="14108" y="21035"/>
                    <a:pt x="14119" y="21024"/>
                    <a:pt x="14130" y="21024"/>
                  </a:cubicBezTo>
                  <a:cubicBezTo>
                    <a:pt x="14130" y="21024"/>
                    <a:pt x="14130" y="21024"/>
                    <a:pt x="14130" y="21029"/>
                  </a:cubicBezTo>
                  <a:cubicBezTo>
                    <a:pt x="14130" y="21029"/>
                    <a:pt x="14185" y="21029"/>
                    <a:pt x="14217" y="21046"/>
                  </a:cubicBezTo>
                  <a:lnTo>
                    <a:pt x="14217" y="21029"/>
                  </a:lnTo>
                  <a:cubicBezTo>
                    <a:pt x="14217" y="21024"/>
                    <a:pt x="14217" y="21018"/>
                    <a:pt x="14217" y="21018"/>
                  </a:cubicBezTo>
                  <a:cubicBezTo>
                    <a:pt x="14228" y="21018"/>
                    <a:pt x="14239" y="21029"/>
                    <a:pt x="14261" y="21029"/>
                  </a:cubicBezTo>
                  <a:cubicBezTo>
                    <a:pt x="14294" y="21046"/>
                    <a:pt x="14338" y="21046"/>
                    <a:pt x="14338" y="21046"/>
                  </a:cubicBezTo>
                  <a:lnTo>
                    <a:pt x="14338" y="21029"/>
                  </a:lnTo>
                  <a:lnTo>
                    <a:pt x="14371" y="21029"/>
                  </a:lnTo>
                  <a:cubicBezTo>
                    <a:pt x="14393" y="21035"/>
                    <a:pt x="14404" y="21035"/>
                    <a:pt x="14415" y="21035"/>
                  </a:cubicBezTo>
                  <a:cubicBezTo>
                    <a:pt x="14447" y="21035"/>
                    <a:pt x="14458" y="21024"/>
                    <a:pt x="14458" y="21007"/>
                  </a:cubicBezTo>
                  <a:lnTo>
                    <a:pt x="14502" y="21007"/>
                  </a:lnTo>
                  <a:lnTo>
                    <a:pt x="14502" y="20990"/>
                  </a:lnTo>
                  <a:cubicBezTo>
                    <a:pt x="14513" y="20996"/>
                    <a:pt x="14524" y="20996"/>
                    <a:pt x="14524" y="20996"/>
                  </a:cubicBezTo>
                  <a:cubicBezTo>
                    <a:pt x="14535" y="20996"/>
                    <a:pt x="14535" y="20990"/>
                    <a:pt x="14535" y="20990"/>
                  </a:cubicBezTo>
                  <a:lnTo>
                    <a:pt x="14579" y="20990"/>
                  </a:lnTo>
                  <a:cubicBezTo>
                    <a:pt x="14612" y="20968"/>
                    <a:pt x="14667" y="20946"/>
                    <a:pt x="14699" y="20946"/>
                  </a:cubicBezTo>
                  <a:cubicBezTo>
                    <a:pt x="14699" y="20907"/>
                    <a:pt x="14776" y="20907"/>
                    <a:pt x="14776" y="20846"/>
                  </a:cubicBezTo>
                  <a:lnTo>
                    <a:pt x="14776" y="20824"/>
                  </a:lnTo>
                  <a:cubicBezTo>
                    <a:pt x="14820" y="20802"/>
                    <a:pt x="14776" y="20785"/>
                    <a:pt x="14820" y="20785"/>
                  </a:cubicBezTo>
                  <a:cubicBezTo>
                    <a:pt x="14776" y="20747"/>
                    <a:pt x="14820" y="20724"/>
                    <a:pt x="14776" y="20680"/>
                  </a:cubicBezTo>
                  <a:lnTo>
                    <a:pt x="14776" y="20664"/>
                  </a:lnTo>
                  <a:lnTo>
                    <a:pt x="14743" y="20641"/>
                  </a:lnTo>
                  <a:lnTo>
                    <a:pt x="14776" y="20641"/>
                  </a:lnTo>
                  <a:cubicBezTo>
                    <a:pt x="14776" y="20625"/>
                    <a:pt x="14820" y="20625"/>
                    <a:pt x="14820" y="20625"/>
                  </a:cubicBezTo>
                  <a:cubicBezTo>
                    <a:pt x="14787" y="20608"/>
                    <a:pt x="14798" y="20591"/>
                    <a:pt x="14809" y="20591"/>
                  </a:cubicBezTo>
                  <a:cubicBezTo>
                    <a:pt x="14820" y="20591"/>
                    <a:pt x="14820" y="20597"/>
                    <a:pt x="14820" y="20603"/>
                  </a:cubicBezTo>
                  <a:cubicBezTo>
                    <a:pt x="14842" y="20603"/>
                    <a:pt x="14853" y="20597"/>
                    <a:pt x="14864" y="20597"/>
                  </a:cubicBezTo>
                  <a:cubicBezTo>
                    <a:pt x="14875" y="20597"/>
                    <a:pt x="14886" y="20603"/>
                    <a:pt x="14908" y="20625"/>
                  </a:cubicBezTo>
                  <a:cubicBezTo>
                    <a:pt x="14940" y="20625"/>
                    <a:pt x="14940" y="20664"/>
                    <a:pt x="14984" y="20680"/>
                  </a:cubicBezTo>
                  <a:cubicBezTo>
                    <a:pt x="15017" y="20702"/>
                    <a:pt x="15017" y="20747"/>
                    <a:pt x="15017" y="20747"/>
                  </a:cubicBezTo>
                  <a:lnTo>
                    <a:pt x="15017" y="20763"/>
                  </a:lnTo>
                  <a:cubicBezTo>
                    <a:pt x="15061" y="20802"/>
                    <a:pt x="15094" y="20824"/>
                    <a:pt x="15148" y="20824"/>
                  </a:cubicBezTo>
                  <a:cubicBezTo>
                    <a:pt x="15181" y="20846"/>
                    <a:pt x="15225" y="20869"/>
                    <a:pt x="15225" y="20885"/>
                  </a:cubicBezTo>
                  <a:lnTo>
                    <a:pt x="15225" y="21007"/>
                  </a:lnTo>
                  <a:cubicBezTo>
                    <a:pt x="15225" y="21046"/>
                    <a:pt x="15181" y="21090"/>
                    <a:pt x="15148" y="21112"/>
                  </a:cubicBezTo>
                  <a:cubicBezTo>
                    <a:pt x="15094" y="21112"/>
                    <a:pt x="15094" y="21090"/>
                    <a:pt x="15094" y="21090"/>
                  </a:cubicBezTo>
                  <a:lnTo>
                    <a:pt x="15094" y="21168"/>
                  </a:lnTo>
                  <a:cubicBezTo>
                    <a:pt x="15061" y="21168"/>
                    <a:pt x="15061" y="21168"/>
                    <a:pt x="15061" y="21151"/>
                  </a:cubicBezTo>
                  <a:lnTo>
                    <a:pt x="15061" y="21234"/>
                  </a:lnTo>
                  <a:cubicBezTo>
                    <a:pt x="15017" y="21251"/>
                    <a:pt x="15017" y="21273"/>
                    <a:pt x="15017" y="21290"/>
                  </a:cubicBezTo>
                  <a:lnTo>
                    <a:pt x="14984" y="21312"/>
                  </a:lnTo>
                  <a:lnTo>
                    <a:pt x="14984" y="21251"/>
                  </a:lnTo>
                  <a:cubicBezTo>
                    <a:pt x="14940" y="21273"/>
                    <a:pt x="14984" y="21290"/>
                    <a:pt x="14984" y="21334"/>
                  </a:cubicBezTo>
                  <a:lnTo>
                    <a:pt x="14984" y="21373"/>
                  </a:lnTo>
                  <a:cubicBezTo>
                    <a:pt x="14940" y="21373"/>
                    <a:pt x="14940" y="21412"/>
                    <a:pt x="14940" y="21434"/>
                  </a:cubicBezTo>
                  <a:cubicBezTo>
                    <a:pt x="14940" y="21456"/>
                    <a:pt x="14940" y="21456"/>
                    <a:pt x="14908" y="21478"/>
                  </a:cubicBezTo>
                  <a:cubicBezTo>
                    <a:pt x="14908" y="21495"/>
                    <a:pt x="14853" y="21517"/>
                    <a:pt x="14853" y="21517"/>
                  </a:cubicBezTo>
                  <a:lnTo>
                    <a:pt x="14853" y="21600"/>
                  </a:lnTo>
                  <a:cubicBezTo>
                    <a:pt x="14853" y="21556"/>
                    <a:pt x="14940" y="21534"/>
                    <a:pt x="14940" y="21495"/>
                  </a:cubicBezTo>
                  <a:cubicBezTo>
                    <a:pt x="14940" y="21456"/>
                    <a:pt x="14984" y="21478"/>
                    <a:pt x="15017" y="21456"/>
                  </a:cubicBezTo>
                  <a:cubicBezTo>
                    <a:pt x="15017" y="21473"/>
                    <a:pt x="15017" y="21484"/>
                    <a:pt x="15039" y="21484"/>
                  </a:cubicBezTo>
                  <a:cubicBezTo>
                    <a:pt x="15039" y="21484"/>
                    <a:pt x="15050" y="21484"/>
                    <a:pt x="15061" y="21478"/>
                  </a:cubicBezTo>
                  <a:lnTo>
                    <a:pt x="15061" y="21456"/>
                  </a:lnTo>
                  <a:lnTo>
                    <a:pt x="15094" y="21395"/>
                  </a:lnTo>
                  <a:lnTo>
                    <a:pt x="15094" y="21356"/>
                  </a:lnTo>
                  <a:cubicBezTo>
                    <a:pt x="15148" y="21334"/>
                    <a:pt x="15148" y="21312"/>
                    <a:pt x="15181" y="21312"/>
                  </a:cubicBezTo>
                  <a:cubicBezTo>
                    <a:pt x="15225" y="21334"/>
                    <a:pt x="15225" y="21356"/>
                    <a:pt x="15258" y="21373"/>
                  </a:cubicBezTo>
                  <a:lnTo>
                    <a:pt x="15258" y="21356"/>
                  </a:lnTo>
                  <a:cubicBezTo>
                    <a:pt x="15225" y="21334"/>
                    <a:pt x="15225" y="21290"/>
                    <a:pt x="15181" y="21273"/>
                  </a:cubicBezTo>
                  <a:cubicBezTo>
                    <a:pt x="15225" y="21273"/>
                    <a:pt x="15225" y="21251"/>
                    <a:pt x="15225" y="21251"/>
                  </a:cubicBezTo>
                  <a:cubicBezTo>
                    <a:pt x="15225" y="21234"/>
                    <a:pt x="15258" y="21212"/>
                    <a:pt x="15258" y="21212"/>
                  </a:cubicBezTo>
                  <a:cubicBezTo>
                    <a:pt x="15258" y="21168"/>
                    <a:pt x="15302" y="21168"/>
                    <a:pt x="15302" y="21129"/>
                  </a:cubicBezTo>
                  <a:cubicBezTo>
                    <a:pt x="15302" y="21129"/>
                    <a:pt x="15335" y="21112"/>
                    <a:pt x="15335" y="21090"/>
                  </a:cubicBezTo>
                  <a:lnTo>
                    <a:pt x="15335" y="21046"/>
                  </a:lnTo>
                  <a:cubicBezTo>
                    <a:pt x="15389" y="21046"/>
                    <a:pt x="15389" y="21029"/>
                    <a:pt x="15422" y="21029"/>
                  </a:cubicBezTo>
                  <a:lnTo>
                    <a:pt x="15466" y="21029"/>
                  </a:lnTo>
                  <a:cubicBezTo>
                    <a:pt x="15466" y="21018"/>
                    <a:pt x="15477" y="21013"/>
                    <a:pt x="15488" y="21013"/>
                  </a:cubicBezTo>
                  <a:cubicBezTo>
                    <a:pt x="15499" y="21013"/>
                    <a:pt x="15499" y="21018"/>
                    <a:pt x="15499" y="21029"/>
                  </a:cubicBezTo>
                  <a:lnTo>
                    <a:pt x="15543" y="21029"/>
                  </a:lnTo>
                  <a:cubicBezTo>
                    <a:pt x="15543" y="21029"/>
                    <a:pt x="15565" y="21035"/>
                    <a:pt x="15576" y="21035"/>
                  </a:cubicBezTo>
                  <a:cubicBezTo>
                    <a:pt x="15576" y="21035"/>
                    <a:pt x="15576" y="21035"/>
                    <a:pt x="15576" y="21029"/>
                  </a:cubicBezTo>
                  <a:lnTo>
                    <a:pt x="15576" y="21007"/>
                  </a:lnTo>
                  <a:cubicBezTo>
                    <a:pt x="15587" y="21013"/>
                    <a:pt x="15598" y="21013"/>
                    <a:pt x="15609" y="21013"/>
                  </a:cubicBezTo>
                  <a:cubicBezTo>
                    <a:pt x="15630" y="21013"/>
                    <a:pt x="15630" y="20990"/>
                    <a:pt x="15630" y="20990"/>
                  </a:cubicBezTo>
                  <a:cubicBezTo>
                    <a:pt x="15630" y="20946"/>
                    <a:pt x="15630" y="20924"/>
                    <a:pt x="15663" y="20907"/>
                  </a:cubicBezTo>
                  <a:lnTo>
                    <a:pt x="15707" y="20907"/>
                  </a:lnTo>
                  <a:lnTo>
                    <a:pt x="15740" y="20885"/>
                  </a:lnTo>
                  <a:lnTo>
                    <a:pt x="15740" y="20869"/>
                  </a:lnTo>
                  <a:cubicBezTo>
                    <a:pt x="15740" y="20846"/>
                    <a:pt x="15740" y="20802"/>
                    <a:pt x="15817" y="20802"/>
                  </a:cubicBezTo>
                  <a:cubicBezTo>
                    <a:pt x="15817" y="20802"/>
                    <a:pt x="15817" y="20785"/>
                    <a:pt x="15871" y="20763"/>
                  </a:cubicBezTo>
                  <a:lnTo>
                    <a:pt x="15904" y="20785"/>
                  </a:lnTo>
                  <a:cubicBezTo>
                    <a:pt x="15948" y="20785"/>
                    <a:pt x="15948" y="20785"/>
                    <a:pt x="15981" y="20802"/>
                  </a:cubicBezTo>
                  <a:cubicBezTo>
                    <a:pt x="15981" y="20808"/>
                    <a:pt x="15981" y="20808"/>
                    <a:pt x="15981" y="20808"/>
                  </a:cubicBezTo>
                  <a:cubicBezTo>
                    <a:pt x="15981" y="20808"/>
                    <a:pt x="15992" y="20780"/>
                    <a:pt x="16014" y="20780"/>
                  </a:cubicBezTo>
                  <a:cubicBezTo>
                    <a:pt x="16014" y="20780"/>
                    <a:pt x="16014" y="20780"/>
                    <a:pt x="16025" y="20785"/>
                  </a:cubicBezTo>
                  <a:cubicBezTo>
                    <a:pt x="16025" y="20785"/>
                    <a:pt x="16058" y="20785"/>
                    <a:pt x="16058" y="20802"/>
                  </a:cubicBezTo>
                  <a:cubicBezTo>
                    <a:pt x="16112" y="20802"/>
                    <a:pt x="16145" y="20802"/>
                    <a:pt x="16145" y="20824"/>
                  </a:cubicBezTo>
                  <a:cubicBezTo>
                    <a:pt x="16222" y="20824"/>
                    <a:pt x="16266" y="20824"/>
                    <a:pt x="16353" y="20869"/>
                  </a:cubicBezTo>
                  <a:cubicBezTo>
                    <a:pt x="16353" y="20869"/>
                    <a:pt x="16386" y="20885"/>
                    <a:pt x="16430" y="20885"/>
                  </a:cubicBezTo>
                  <a:cubicBezTo>
                    <a:pt x="16441" y="20880"/>
                    <a:pt x="16452" y="20880"/>
                    <a:pt x="16463" y="20880"/>
                  </a:cubicBezTo>
                  <a:cubicBezTo>
                    <a:pt x="16474" y="20880"/>
                    <a:pt x="16485" y="20885"/>
                    <a:pt x="16507" y="20885"/>
                  </a:cubicBezTo>
                  <a:cubicBezTo>
                    <a:pt x="16529" y="20902"/>
                    <a:pt x="16561" y="20913"/>
                    <a:pt x="16594" y="20913"/>
                  </a:cubicBezTo>
                  <a:cubicBezTo>
                    <a:pt x="16605" y="20913"/>
                    <a:pt x="16616" y="20913"/>
                    <a:pt x="16627" y="20907"/>
                  </a:cubicBezTo>
                  <a:cubicBezTo>
                    <a:pt x="16671" y="20907"/>
                    <a:pt x="16671" y="20907"/>
                    <a:pt x="16704" y="20924"/>
                  </a:cubicBezTo>
                  <a:lnTo>
                    <a:pt x="16748" y="20924"/>
                  </a:lnTo>
                  <a:cubicBezTo>
                    <a:pt x="16748" y="20918"/>
                    <a:pt x="16748" y="20918"/>
                    <a:pt x="16748" y="20918"/>
                  </a:cubicBezTo>
                  <a:cubicBezTo>
                    <a:pt x="16748" y="20918"/>
                    <a:pt x="16759" y="20924"/>
                    <a:pt x="16781" y="20924"/>
                  </a:cubicBezTo>
                  <a:lnTo>
                    <a:pt x="16781" y="20946"/>
                  </a:lnTo>
                  <a:cubicBezTo>
                    <a:pt x="16802" y="20941"/>
                    <a:pt x="16813" y="20935"/>
                    <a:pt x="16824" y="20935"/>
                  </a:cubicBezTo>
                  <a:cubicBezTo>
                    <a:pt x="16835" y="20935"/>
                    <a:pt x="16846" y="20946"/>
                    <a:pt x="16868" y="20946"/>
                  </a:cubicBezTo>
                  <a:lnTo>
                    <a:pt x="16912" y="20968"/>
                  </a:lnTo>
                  <a:cubicBezTo>
                    <a:pt x="16923" y="20963"/>
                    <a:pt x="16934" y="20957"/>
                    <a:pt x="16945" y="20957"/>
                  </a:cubicBezTo>
                  <a:cubicBezTo>
                    <a:pt x="16978" y="20957"/>
                    <a:pt x="17000" y="20968"/>
                    <a:pt x="17022" y="20968"/>
                  </a:cubicBezTo>
                  <a:cubicBezTo>
                    <a:pt x="17076" y="20968"/>
                    <a:pt x="17109" y="20968"/>
                    <a:pt x="17153" y="20990"/>
                  </a:cubicBezTo>
                  <a:cubicBezTo>
                    <a:pt x="17153" y="20968"/>
                    <a:pt x="17164" y="20963"/>
                    <a:pt x="17175" y="20963"/>
                  </a:cubicBezTo>
                  <a:cubicBezTo>
                    <a:pt x="17175" y="20963"/>
                    <a:pt x="17186" y="20968"/>
                    <a:pt x="17186" y="20968"/>
                  </a:cubicBezTo>
                  <a:cubicBezTo>
                    <a:pt x="17219" y="20968"/>
                    <a:pt x="17230" y="20979"/>
                    <a:pt x="17230" y="20979"/>
                  </a:cubicBezTo>
                  <a:cubicBezTo>
                    <a:pt x="17230" y="20979"/>
                    <a:pt x="17230" y="20974"/>
                    <a:pt x="17230" y="20968"/>
                  </a:cubicBezTo>
                  <a:cubicBezTo>
                    <a:pt x="17230" y="20963"/>
                    <a:pt x="17230" y="20957"/>
                    <a:pt x="17241" y="20957"/>
                  </a:cubicBezTo>
                  <a:cubicBezTo>
                    <a:pt x="17252" y="20957"/>
                    <a:pt x="17262" y="20968"/>
                    <a:pt x="17262" y="20968"/>
                  </a:cubicBezTo>
                  <a:lnTo>
                    <a:pt x="17317" y="20968"/>
                  </a:lnTo>
                  <a:cubicBezTo>
                    <a:pt x="17350" y="20968"/>
                    <a:pt x="17350" y="20968"/>
                    <a:pt x="17350" y="20990"/>
                  </a:cubicBezTo>
                  <a:cubicBezTo>
                    <a:pt x="17350" y="20968"/>
                    <a:pt x="17394" y="20968"/>
                    <a:pt x="17394" y="20968"/>
                  </a:cubicBezTo>
                  <a:cubicBezTo>
                    <a:pt x="17416" y="20968"/>
                    <a:pt x="17449" y="20979"/>
                    <a:pt x="17460" y="20979"/>
                  </a:cubicBezTo>
                  <a:cubicBezTo>
                    <a:pt x="17471" y="20979"/>
                    <a:pt x="17471" y="20974"/>
                    <a:pt x="17471" y="20968"/>
                  </a:cubicBezTo>
                  <a:lnTo>
                    <a:pt x="17635" y="20968"/>
                  </a:lnTo>
                  <a:cubicBezTo>
                    <a:pt x="17635" y="20968"/>
                    <a:pt x="17635" y="20957"/>
                    <a:pt x="17646" y="20957"/>
                  </a:cubicBezTo>
                  <a:cubicBezTo>
                    <a:pt x="17646" y="20957"/>
                    <a:pt x="17657" y="20963"/>
                    <a:pt x="17668" y="20968"/>
                  </a:cubicBezTo>
                  <a:lnTo>
                    <a:pt x="17712" y="20968"/>
                  </a:lnTo>
                  <a:cubicBezTo>
                    <a:pt x="17744" y="20946"/>
                    <a:pt x="17799" y="20946"/>
                    <a:pt x="17799" y="20946"/>
                  </a:cubicBezTo>
                  <a:lnTo>
                    <a:pt x="17832" y="20946"/>
                  </a:lnTo>
                  <a:cubicBezTo>
                    <a:pt x="17876" y="20968"/>
                    <a:pt x="17909" y="20968"/>
                    <a:pt x="17909" y="20968"/>
                  </a:cubicBezTo>
                  <a:lnTo>
                    <a:pt x="18040" y="20968"/>
                  </a:lnTo>
                  <a:cubicBezTo>
                    <a:pt x="18051" y="20974"/>
                    <a:pt x="18062" y="20979"/>
                    <a:pt x="18062" y="20979"/>
                  </a:cubicBezTo>
                  <a:cubicBezTo>
                    <a:pt x="18073" y="20979"/>
                    <a:pt x="18073" y="20968"/>
                    <a:pt x="18073" y="20968"/>
                  </a:cubicBezTo>
                  <a:cubicBezTo>
                    <a:pt x="18095" y="20974"/>
                    <a:pt x="18106" y="20979"/>
                    <a:pt x="18117" y="20979"/>
                  </a:cubicBezTo>
                  <a:cubicBezTo>
                    <a:pt x="18139" y="20979"/>
                    <a:pt x="18150" y="20968"/>
                    <a:pt x="18150" y="20968"/>
                  </a:cubicBezTo>
                  <a:cubicBezTo>
                    <a:pt x="18172" y="20957"/>
                    <a:pt x="18194" y="20946"/>
                    <a:pt x="18226" y="20946"/>
                  </a:cubicBezTo>
                  <a:cubicBezTo>
                    <a:pt x="18237" y="20946"/>
                    <a:pt x="18259" y="20952"/>
                    <a:pt x="18281" y="20968"/>
                  </a:cubicBezTo>
                  <a:lnTo>
                    <a:pt x="18314" y="20968"/>
                  </a:lnTo>
                  <a:cubicBezTo>
                    <a:pt x="18314" y="20946"/>
                    <a:pt x="18314" y="20924"/>
                    <a:pt x="18281" y="20907"/>
                  </a:cubicBezTo>
                  <a:cubicBezTo>
                    <a:pt x="18314" y="20885"/>
                    <a:pt x="18314" y="20869"/>
                    <a:pt x="18314" y="20869"/>
                  </a:cubicBezTo>
                  <a:cubicBezTo>
                    <a:pt x="18314" y="20846"/>
                    <a:pt x="18358" y="20869"/>
                    <a:pt x="18358" y="20824"/>
                  </a:cubicBezTo>
                  <a:cubicBezTo>
                    <a:pt x="18391" y="20824"/>
                    <a:pt x="18434" y="20802"/>
                    <a:pt x="18434" y="20785"/>
                  </a:cubicBezTo>
                  <a:cubicBezTo>
                    <a:pt x="18467" y="20785"/>
                    <a:pt x="18467" y="20763"/>
                    <a:pt x="18467" y="20763"/>
                  </a:cubicBezTo>
                  <a:cubicBezTo>
                    <a:pt x="18522" y="20763"/>
                    <a:pt x="18522" y="20763"/>
                    <a:pt x="18522" y="20747"/>
                  </a:cubicBezTo>
                  <a:cubicBezTo>
                    <a:pt x="18522" y="20724"/>
                    <a:pt x="18522" y="20680"/>
                    <a:pt x="18555" y="20664"/>
                  </a:cubicBezTo>
                  <a:cubicBezTo>
                    <a:pt x="18599" y="20664"/>
                    <a:pt x="18555" y="20625"/>
                    <a:pt x="18555" y="20603"/>
                  </a:cubicBezTo>
                  <a:cubicBezTo>
                    <a:pt x="18599" y="20603"/>
                    <a:pt x="18599" y="20603"/>
                    <a:pt x="18599" y="20580"/>
                  </a:cubicBezTo>
                  <a:cubicBezTo>
                    <a:pt x="18599" y="20558"/>
                    <a:pt x="18632" y="20558"/>
                    <a:pt x="18632" y="20558"/>
                  </a:cubicBezTo>
                  <a:cubicBezTo>
                    <a:pt x="18632" y="20542"/>
                    <a:pt x="18599" y="20542"/>
                    <a:pt x="18599" y="20519"/>
                  </a:cubicBezTo>
                  <a:cubicBezTo>
                    <a:pt x="18632" y="20519"/>
                    <a:pt x="18632" y="20519"/>
                    <a:pt x="18632" y="20481"/>
                  </a:cubicBezTo>
                  <a:lnTo>
                    <a:pt x="18632" y="20436"/>
                  </a:lnTo>
                  <a:cubicBezTo>
                    <a:pt x="18632" y="20431"/>
                    <a:pt x="18632" y="20431"/>
                    <a:pt x="18643" y="20431"/>
                  </a:cubicBezTo>
                  <a:cubicBezTo>
                    <a:pt x="18643" y="20431"/>
                    <a:pt x="18654" y="20436"/>
                    <a:pt x="18675" y="20436"/>
                  </a:cubicBezTo>
                  <a:cubicBezTo>
                    <a:pt x="18675" y="20420"/>
                    <a:pt x="18675" y="20398"/>
                    <a:pt x="18708" y="20381"/>
                  </a:cubicBezTo>
                  <a:cubicBezTo>
                    <a:pt x="18708" y="20359"/>
                    <a:pt x="18708" y="20337"/>
                    <a:pt x="18796" y="20337"/>
                  </a:cubicBezTo>
                  <a:lnTo>
                    <a:pt x="18796" y="20359"/>
                  </a:lnTo>
                  <a:cubicBezTo>
                    <a:pt x="18796" y="20314"/>
                    <a:pt x="18840" y="20314"/>
                    <a:pt x="18840" y="20314"/>
                  </a:cubicBezTo>
                  <a:cubicBezTo>
                    <a:pt x="18862" y="20326"/>
                    <a:pt x="18873" y="20326"/>
                    <a:pt x="18873" y="20326"/>
                  </a:cubicBezTo>
                  <a:cubicBezTo>
                    <a:pt x="18884" y="20326"/>
                    <a:pt x="18895" y="20326"/>
                    <a:pt x="18916" y="20337"/>
                  </a:cubicBezTo>
                  <a:cubicBezTo>
                    <a:pt x="18927" y="20331"/>
                    <a:pt x="18927" y="20331"/>
                    <a:pt x="18938" y="20331"/>
                  </a:cubicBezTo>
                  <a:cubicBezTo>
                    <a:pt x="18960" y="20331"/>
                    <a:pt x="18960" y="20359"/>
                    <a:pt x="19004" y="20359"/>
                  </a:cubicBezTo>
                  <a:lnTo>
                    <a:pt x="19037" y="20359"/>
                  </a:lnTo>
                  <a:lnTo>
                    <a:pt x="19081" y="20381"/>
                  </a:lnTo>
                  <a:cubicBezTo>
                    <a:pt x="19081" y="20420"/>
                    <a:pt x="19114" y="20420"/>
                    <a:pt x="19114" y="20436"/>
                  </a:cubicBezTo>
                  <a:cubicBezTo>
                    <a:pt x="19157" y="20458"/>
                    <a:pt x="19157" y="20458"/>
                    <a:pt x="19157" y="20481"/>
                  </a:cubicBezTo>
                  <a:cubicBezTo>
                    <a:pt x="19190" y="20519"/>
                    <a:pt x="19245" y="20519"/>
                    <a:pt x="19245" y="20519"/>
                  </a:cubicBezTo>
                  <a:cubicBezTo>
                    <a:pt x="19278" y="20519"/>
                    <a:pt x="19355" y="20542"/>
                    <a:pt x="19398" y="20542"/>
                  </a:cubicBezTo>
                  <a:lnTo>
                    <a:pt x="19398" y="20558"/>
                  </a:lnTo>
                  <a:cubicBezTo>
                    <a:pt x="19431" y="20558"/>
                    <a:pt x="19486" y="20558"/>
                    <a:pt x="19486" y="20542"/>
                  </a:cubicBezTo>
                  <a:cubicBezTo>
                    <a:pt x="19519" y="20542"/>
                    <a:pt x="19519" y="20542"/>
                    <a:pt x="19563" y="20519"/>
                  </a:cubicBezTo>
                  <a:cubicBezTo>
                    <a:pt x="19563" y="20519"/>
                    <a:pt x="19574" y="20531"/>
                    <a:pt x="19596" y="20531"/>
                  </a:cubicBezTo>
                  <a:cubicBezTo>
                    <a:pt x="19596" y="20531"/>
                    <a:pt x="19596" y="20525"/>
                    <a:pt x="19596" y="20519"/>
                  </a:cubicBezTo>
                  <a:lnTo>
                    <a:pt x="19639" y="20519"/>
                  </a:lnTo>
                  <a:cubicBezTo>
                    <a:pt x="19639" y="20542"/>
                    <a:pt x="19672" y="20542"/>
                    <a:pt x="19672" y="20542"/>
                  </a:cubicBezTo>
                  <a:cubicBezTo>
                    <a:pt x="19705" y="20531"/>
                    <a:pt x="19727" y="20525"/>
                    <a:pt x="19749" y="20525"/>
                  </a:cubicBezTo>
                  <a:cubicBezTo>
                    <a:pt x="19760" y="20525"/>
                    <a:pt x="19782" y="20531"/>
                    <a:pt x="19804" y="20542"/>
                  </a:cubicBezTo>
                  <a:lnTo>
                    <a:pt x="19837" y="20542"/>
                  </a:lnTo>
                  <a:cubicBezTo>
                    <a:pt x="19880" y="20558"/>
                    <a:pt x="19880" y="20580"/>
                    <a:pt x="19913" y="20603"/>
                  </a:cubicBezTo>
                  <a:lnTo>
                    <a:pt x="20001" y="20603"/>
                  </a:lnTo>
                  <a:cubicBezTo>
                    <a:pt x="20045" y="20625"/>
                    <a:pt x="20077" y="20625"/>
                    <a:pt x="20121" y="20641"/>
                  </a:cubicBezTo>
                  <a:lnTo>
                    <a:pt x="20242" y="20641"/>
                  </a:lnTo>
                  <a:cubicBezTo>
                    <a:pt x="20286" y="20641"/>
                    <a:pt x="20318" y="20664"/>
                    <a:pt x="20318" y="20664"/>
                  </a:cubicBezTo>
                  <a:cubicBezTo>
                    <a:pt x="20340" y="20658"/>
                    <a:pt x="20340" y="20652"/>
                    <a:pt x="20351" y="20652"/>
                  </a:cubicBezTo>
                  <a:cubicBezTo>
                    <a:pt x="20362" y="20652"/>
                    <a:pt x="20362" y="20664"/>
                    <a:pt x="20362" y="20664"/>
                  </a:cubicBezTo>
                  <a:cubicBezTo>
                    <a:pt x="20395" y="20664"/>
                    <a:pt x="20450" y="20680"/>
                    <a:pt x="20483" y="20680"/>
                  </a:cubicBezTo>
                  <a:cubicBezTo>
                    <a:pt x="20483" y="20675"/>
                    <a:pt x="20483" y="20675"/>
                    <a:pt x="20494" y="20675"/>
                  </a:cubicBezTo>
                  <a:cubicBezTo>
                    <a:pt x="20494" y="20675"/>
                    <a:pt x="20505" y="20680"/>
                    <a:pt x="20527" y="20680"/>
                  </a:cubicBezTo>
                  <a:cubicBezTo>
                    <a:pt x="20527" y="20675"/>
                    <a:pt x="20538" y="20675"/>
                    <a:pt x="20548" y="20675"/>
                  </a:cubicBezTo>
                  <a:cubicBezTo>
                    <a:pt x="20559" y="20675"/>
                    <a:pt x="20559" y="20675"/>
                    <a:pt x="20559" y="20664"/>
                  </a:cubicBezTo>
                  <a:lnTo>
                    <a:pt x="20691" y="20664"/>
                  </a:lnTo>
                  <a:cubicBezTo>
                    <a:pt x="20713" y="20675"/>
                    <a:pt x="20724" y="20675"/>
                    <a:pt x="20746" y="20675"/>
                  </a:cubicBezTo>
                  <a:cubicBezTo>
                    <a:pt x="20757" y="20675"/>
                    <a:pt x="20768" y="20675"/>
                    <a:pt x="20768" y="20680"/>
                  </a:cubicBezTo>
                  <a:lnTo>
                    <a:pt x="20800" y="20702"/>
                  </a:lnTo>
                  <a:cubicBezTo>
                    <a:pt x="20844" y="20724"/>
                    <a:pt x="20877" y="20724"/>
                    <a:pt x="20965" y="20747"/>
                  </a:cubicBezTo>
                  <a:cubicBezTo>
                    <a:pt x="20965" y="20763"/>
                    <a:pt x="21009" y="20763"/>
                    <a:pt x="21041" y="20763"/>
                  </a:cubicBezTo>
                  <a:cubicBezTo>
                    <a:pt x="21085" y="20763"/>
                    <a:pt x="21118" y="20802"/>
                    <a:pt x="21173" y="20802"/>
                  </a:cubicBezTo>
                  <a:cubicBezTo>
                    <a:pt x="21184" y="20802"/>
                    <a:pt x="21184" y="20797"/>
                    <a:pt x="21195" y="20797"/>
                  </a:cubicBezTo>
                  <a:cubicBezTo>
                    <a:pt x="21239" y="20797"/>
                    <a:pt x="21293" y="20824"/>
                    <a:pt x="21326" y="20824"/>
                  </a:cubicBezTo>
                  <a:cubicBezTo>
                    <a:pt x="21326" y="20824"/>
                    <a:pt x="21326" y="20846"/>
                    <a:pt x="21359" y="20846"/>
                  </a:cubicBezTo>
                  <a:cubicBezTo>
                    <a:pt x="21359" y="20841"/>
                    <a:pt x="21370" y="20835"/>
                    <a:pt x="21381" y="20835"/>
                  </a:cubicBezTo>
                  <a:cubicBezTo>
                    <a:pt x="21392" y="20835"/>
                    <a:pt x="21425" y="20852"/>
                    <a:pt x="21447" y="20869"/>
                  </a:cubicBezTo>
                  <a:lnTo>
                    <a:pt x="21447" y="20824"/>
                  </a:lnTo>
                  <a:cubicBezTo>
                    <a:pt x="21490" y="20802"/>
                    <a:pt x="21523" y="20785"/>
                    <a:pt x="21490" y="20747"/>
                  </a:cubicBezTo>
                  <a:cubicBezTo>
                    <a:pt x="21523" y="20747"/>
                    <a:pt x="21523" y="20747"/>
                    <a:pt x="21567" y="20724"/>
                  </a:cubicBezTo>
                  <a:cubicBezTo>
                    <a:pt x="21567" y="20724"/>
                    <a:pt x="21567" y="20702"/>
                    <a:pt x="21600" y="20702"/>
                  </a:cubicBezTo>
                  <a:lnTo>
                    <a:pt x="21600" y="20603"/>
                  </a:lnTo>
                  <a:cubicBezTo>
                    <a:pt x="21600" y="20542"/>
                    <a:pt x="21567" y="20503"/>
                    <a:pt x="21523" y="20458"/>
                  </a:cubicBezTo>
                  <a:lnTo>
                    <a:pt x="21523" y="20420"/>
                  </a:lnTo>
                  <a:cubicBezTo>
                    <a:pt x="21523" y="20381"/>
                    <a:pt x="21490" y="20314"/>
                    <a:pt x="21490" y="20276"/>
                  </a:cubicBezTo>
                  <a:cubicBezTo>
                    <a:pt x="21447" y="20237"/>
                    <a:pt x="21447" y="20215"/>
                    <a:pt x="21447" y="20176"/>
                  </a:cubicBezTo>
                  <a:cubicBezTo>
                    <a:pt x="21414" y="20154"/>
                    <a:pt x="21414" y="20115"/>
                    <a:pt x="21414" y="20093"/>
                  </a:cubicBezTo>
                  <a:cubicBezTo>
                    <a:pt x="21359" y="20071"/>
                    <a:pt x="21359" y="20054"/>
                    <a:pt x="21359" y="20032"/>
                  </a:cubicBezTo>
                  <a:lnTo>
                    <a:pt x="21359" y="19932"/>
                  </a:lnTo>
                  <a:cubicBezTo>
                    <a:pt x="21326" y="19910"/>
                    <a:pt x="21326" y="19893"/>
                    <a:pt x="21326" y="19871"/>
                  </a:cubicBezTo>
                  <a:lnTo>
                    <a:pt x="21326" y="19849"/>
                  </a:lnTo>
                  <a:cubicBezTo>
                    <a:pt x="21282" y="19788"/>
                    <a:pt x="21249" y="19727"/>
                    <a:pt x="21206" y="19688"/>
                  </a:cubicBezTo>
                  <a:lnTo>
                    <a:pt x="21206" y="19627"/>
                  </a:lnTo>
                  <a:cubicBezTo>
                    <a:pt x="21173" y="19605"/>
                    <a:pt x="21173" y="19566"/>
                    <a:pt x="21118" y="19544"/>
                  </a:cubicBezTo>
                  <a:lnTo>
                    <a:pt x="21173" y="19528"/>
                  </a:lnTo>
                  <a:cubicBezTo>
                    <a:pt x="21118" y="19505"/>
                    <a:pt x="21085" y="19505"/>
                    <a:pt x="21085" y="19461"/>
                  </a:cubicBezTo>
                  <a:cubicBezTo>
                    <a:pt x="21085" y="19422"/>
                    <a:pt x="21085" y="19406"/>
                    <a:pt x="21041" y="19361"/>
                  </a:cubicBezTo>
                  <a:lnTo>
                    <a:pt x="21041" y="19339"/>
                  </a:lnTo>
                  <a:cubicBezTo>
                    <a:pt x="21009" y="19323"/>
                    <a:pt x="21009" y="19300"/>
                    <a:pt x="21009" y="19300"/>
                  </a:cubicBezTo>
                  <a:cubicBezTo>
                    <a:pt x="21009" y="19239"/>
                    <a:pt x="20965" y="19201"/>
                    <a:pt x="20932" y="19162"/>
                  </a:cubicBezTo>
                  <a:lnTo>
                    <a:pt x="20932" y="19140"/>
                  </a:lnTo>
                  <a:cubicBezTo>
                    <a:pt x="20877" y="19117"/>
                    <a:pt x="20877" y="19095"/>
                    <a:pt x="20877" y="19079"/>
                  </a:cubicBezTo>
                  <a:lnTo>
                    <a:pt x="20877" y="19040"/>
                  </a:lnTo>
                  <a:lnTo>
                    <a:pt x="20844" y="19018"/>
                  </a:lnTo>
                  <a:lnTo>
                    <a:pt x="20844" y="18957"/>
                  </a:lnTo>
                  <a:cubicBezTo>
                    <a:pt x="20800" y="18935"/>
                    <a:pt x="20800" y="18896"/>
                    <a:pt x="20800" y="18874"/>
                  </a:cubicBezTo>
                  <a:cubicBezTo>
                    <a:pt x="20724" y="18796"/>
                    <a:pt x="20691" y="18713"/>
                    <a:pt x="20636" y="18630"/>
                  </a:cubicBezTo>
                  <a:lnTo>
                    <a:pt x="20636" y="18608"/>
                  </a:lnTo>
                  <a:cubicBezTo>
                    <a:pt x="20636" y="18569"/>
                    <a:pt x="20603" y="18530"/>
                    <a:pt x="20603" y="18486"/>
                  </a:cubicBezTo>
                  <a:cubicBezTo>
                    <a:pt x="20559" y="18469"/>
                    <a:pt x="20527" y="18430"/>
                    <a:pt x="20527" y="18386"/>
                  </a:cubicBezTo>
                  <a:cubicBezTo>
                    <a:pt x="20527" y="18386"/>
                    <a:pt x="20483" y="18364"/>
                    <a:pt x="20483" y="18347"/>
                  </a:cubicBezTo>
                  <a:cubicBezTo>
                    <a:pt x="20483" y="18308"/>
                    <a:pt x="20450" y="18286"/>
                    <a:pt x="20450" y="18242"/>
                  </a:cubicBezTo>
                  <a:cubicBezTo>
                    <a:pt x="20395" y="18225"/>
                    <a:pt x="20395" y="18187"/>
                    <a:pt x="20395" y="18164"/>
                  </a:cubicBezTo>
                  <a:cubicBezTo>
                    <a:pt x="20318" y="18065"/>
                    <a:pt x="20286" y="17982"/>
                    <a:pt x="20242" y="17898"/>
                  </a:cubicBezTo>
                  <a:cubicBezTo>
                    <a:pt x="20209" y="17876"/>
                    <a:pt x="20209" y="17860"/>
                    <a:pt x="20209" y="17837"/>
                  </a:cubicBezTo>
                  <a:cubicBezTo>
                    <a:pt x="20154" y="17799"/>
                    <a:pt x="20121" y="17754"/>
                    <a:pt x="20121" y="17716"/>
                  </a:cubicBezTo>
                  <a:cubicBezTo>
                    <a:pt x="20077" y="17677"/>
                    <a:pt x="20077" y="17616"/>
                    <a:pt x="20001" y="17577"/>
                  </a:cubicBezTo>
                  <a:cubicBezTo>
                    <a:pt x="20001" y="17533"/>
                    <a:pt x="19968" y="17511"/>
                    <a:pt x="19913" y="17472"/>
                  </a:cubicBezTo>
                  <a:cubicBezTo>
                    <a:pt x="19880" y="17411"/>
                    <a:pt x="19880" y="17411"/>
                    <a:pt x="19837" y="17350"/>
                  </a:cubicBezTo>
                  <a:lnTo>
                    <a:pt x="19837" y="17311"/>
                  </a:lnTo>
                  <a:cubicBezTo>
                    <a:pt x="19804" y="17311"/>
                    <a:pt x="19804" y="17289"/>
                    <a:pt x="19804" y="17267"/>
                  </a:cubicBezTo>
                  <a:cubicBezTo>
                    <a:pt x="19760" y="17228"/>
                    <a:pt x="19760" y="17211"/>
                    <a:pt x="19760" y="17189"/>
                  </a:cubicBezTo>
                  <a:cubicBezTo>
                    <a:pt x="19727" y="17145"/>
                    <a:pt x="19727" y="17128"/>
                    <a:pt x="19672" y="17089"/>
                  </a:cubicBezTo>
                  <a:lnTo>
                    <a:pt x="19672" y="17045"/>
                  </a:lnTo>
                  <a:cubicBezTo>
                    <a:pt x="19672" y="17023"/>
                    <a:pt x="19639" y="17023"/>
                    <a:pt x="19639" y="17006"/>
                  </a:cubicBezTo>
                  <a:cubicBezTo>
                    <a:pt x="19563" y="16884"/>
                    <a:pt x="19486" y="16779"/>
                    <a:pt x="19398" y="16657"/>
                  </a:cubicBezTo>
                  <a:lnTo>
                    <a:pt x="19398" y="16618"/>
                  </a:lnTo>
                  <a:lnTo>
                    <a:pt x="19355" y="16602"/>
                  </a:lnTo>
                  <a:cubicBezTo>
                    <a:pt x="19355" y="16580"/>
                    <a:pt x="19398" y="16557"/>
                    <a:pt x="19355" y="16557"/>
                  </a:cubicBezTo>
                  <a:lnTo>
                    <a:pt x="19355" y="16535"/>
                  </a:lnTo>
                  <a:cubicBezTo>
                    <a:pt x="19355" y="16519"/>
                    <a:pt x="19322" y="16519"/>
                    <a:pt x="19322" y="16496"/>
                  </a:cubicBezTo>
                  <a:cubicBezTo>
                    <a:pt x="19322" y="16480"/>
                    <a:pt x="19278" y="16458"/>
                    <a:pt x="19278" y="16436"/>
                  </a:cubicBezTo>
                  <a:cubicBezTo>
                    <a:pt x="19278" y="16397"/>
                    <a:pt x="19245" y="16358"/>
                    <a:pt x="19190" y="16314"/>
                  </a:cubicBezTo>
                  <a:lnTo>
                    <a:pt x="19190" y="16291"/>
                  </a:lnTo>
                  <a:cubicBezTo>
                    <a:pt x="19190" y="16253"/>
                    <a:pt x="19157" y="16236"/>
                    <a:pt x="19114" y="16192"/>
                  </a:cubicBezTo>
                  <a:lnTo>
                    <a:pt x="19114" y="16114"/>
                  </a:lnTo>
                  <a:cubicBezTo>
                    <a:pt x="19114" y="16092"/>
                    <a:pt x="19081" y="16048"/>
                    <a:pt x="19037" y="16048"/>
                  </a:cubicBezTo>
                  <a:cubicBezTo>
                    <a:pt x="19037" y="16009"/>
                    <a:pt x="19004" y="15992"/>
                    <a:pt x="19004" y="15948"/>
                  </a:cubicBezTo>
                  <a:cubicBezTo>
                    <a:pt x="18949" y="15926"/>
                    <a:pt x="18949" y="15909"/>
                    <a:pt x="18916" y="15887"/>
                  </a:cubicBezTo>
                  <a:cubicBezTo>
                    <a:pt x="18916" y="15848"/>
                    <a:pt x="18916" y="15826"/>
                    <a:pt x="18873" y="15804"/>
                  </a:cubicBezTo>
                  <a:cubicBezTo>
                    <a:pt x="18873" y="15787"/>
                    <a:pt x="18873" y="15765"/>
                    <a:pt x="18840" y="15748"/>
                  </a:cubicBezTo>
                  <a:cubicBezTo>
                    <a:pt x="18796" y="15682"/>
                    <a:pt x="18763" y="15626"/>
                    <a:pt x="18708" y="15560"/>
                  </a:cubicBezTo>
                  <a:cubicBezTo>
                    <a:pt x="18675" y="15505"/>
                    <a:pt x="18675" y="15438"/>
                    <a:pt x="18599" y="15399"/>
                  </a:cubicBezTo>
                  <a:cubicBezTo>
                    <a:pt x="18555" y="15300"/>
                    <a:pt x="18467" y="15216"/>
                    <a:pt x="18434" y="15139"/>
                  </a:cubicBezTo>
                  <a:cubicBezTo>
                    <a:pt x="18391" y="15072"/>
                    <a:pt x="18358" y="15017"/>
                    <a:pt x="18314" y="14950"/>
                  </a:cubicBezTo>
                  <a:lnTo>
                    <a:pt x="18314" y="14934"/>
                  </a:lnTo>
                  <a:lnTo>
                    <a:pt x="18281" y="14950"/>
                  </a:lnTo>
                  <a:lnTo>
                    <a:pt x="18281" y="14912"/>
                  </a:lnTo>
                  <a:cubicBezTo>
                    <a:pt x="18226" y="14851"/>
                    <a:pt x="18226" y="14812"/>
                    <a:pt x="18194" y="14751"/>
                  </a:cubicBezTo>
                  <a:lnTo>
                    <a:pt x="18172" y="14751"/>
                  </a:lnTo>
                  <a:cubicBezTo>
                    <a:pt x="18106" y="14673"/>
                    <a:pt x="18073" y="14579"/>
                    <a:pt x="17985" y="14507"/>
                  </a:cubicBezTo>
                  <a:cubicBezTo>
                    <a:pt x="18040" y="14507"/>
                    <a:pt x="18040" y="14529"/>
                    <a:pt x="18040" y="14529"/>
                  </a:cubicBezTo>
                  <a:cubicBezTo>
                    <a:pt x="18040" y="14485"/>
                    <a:pt x="17996" y="14446"/>
                    <a:pt x="17953" y="14413"/>
                  </a:cubicBezTo>
                  <a:cubicBezTo>
                    <a:pt x="17963" y="14435"/>
                    <a:pt x="17985" y="14452"/>
                    <a:pt x="17985" y="14485"/>
                  </a:cubicBezTo>
                  <a:cubicBezTo>
                    <a:pt x="17953" y="14424"/>
                    <a:pt x="17909" y="14385"/>
                    <a:pt x="17876" y="14341"/>
                  </a:cubicBezTo>
                  <a:lnTo>
                    <a:pt x="17832" y="14341"/>
                  </a:lnTo>
                  <a:cubicBezTo>
                    <a:pt x="17832" y="14324"/>
                    <a:pt x="17799" y="14285"/>
                    <a:pt x="17799" y="14285"/>
                  </a:cubicBezTo>
                  <a:cubicBezTo>
                    <a:pt x="17744" y="14241"/>
                    <a:pt x="17712" y="14219"/>
                    <a:pt x="17668" y="14202"/>
                  </a:cubicBezTo>
                  <a:cubicBezTo>
                    <a:pt x="17668" y="14180"/>
                    <a:pt x="17635" y="14164"/>
                    <a:pt x="17635" y="14141"/>
                  </a:cubicBezTo>
                  <a:lnTo>
                    <a:pt x="17635" y="14119"/>
                  </a:lnTo>
                  <a:cubicBezTo>
                    <a:pt x="17635" y="14097"/>
                    <a:pt x="17591" y="14058"/>
                    <a:pt x="17591" y="14042"/>
                  </a:cubicBezTo>
                  <a:lnTo>
                    <a:pt x="17591" y="14019"/>
                  </a:lnTo>
                  <a:cubicBezTo>
                    <a:pt x="17558" y="13997"/>
                    <a:pt x="17558" y="13959"/>
                    <a:pt x="17558" y="13936"/>
                  </a:cubicBezTo>
                  <a:cubicBezTo>
                    <a:pt x="17471" y="13875"/>
                    <a:pt x="17427" y="13798"/>
                    <a:pt x="17394" y="13731"/>
                  </a:cubicBezTo>
                  <a:cubicBezTo>
                    <a:pt x="17394" y="13715"/>
                    <a:pt x="17394" y="13715"/>
                    <a:pt x="17350" y="13715"/>
                  </a:cubicBezTo>
                  <a:cubicBezTo>
                    <a:pt x="17350" y="13693"/>
                    <a:pt x="17317" y="13654"/>
                    <a:pt x="17317" y="13632"/>
                  </a:cubicBezTo>
                  <a:lnTo>
                    <a:pt x="17317" y="13609"/>
                  </a:lnTo>
                  <a:cubicBezTo>
                    <a:pt x="17317" y="13593"/>
                    <a:pt x="17262" y="13571"/>
                    <a:pt x="17262" y="13554"/>
                  </a:cubicBezTo>
                  <a:cubicBezTo>
                    <a:pt x="17230" y="13532"/>
                    <a:pt x="17230" y="13471"/>
                    <a:pt x="17153" y="13432"/>
                  </a:cubicBezTo>
                  <a:cubicBezTo>
                    <a:pt x="17153" y="13388"/>
                    <a:pt x="17076" y="13327"/>
                    <a:pt x="17076" y="13266"/>
                  </a:cubicBezTo>
                  <a:cubicBezTo>
                    <a:pt x="17076" y="13244"/>
                    <a:pt x="17076" y="13227"/>
                    <a:pt x="17022" y="13227"/>
                  </a:cubicBezTo>
                  <a:cubicBezTo>
                    <a:pt x="17022" y="13205"/>
                    <a:pt x="17022" y="13166"/>
                    <a:pt x="16989" y="13144"/>
                  </a:cubicBezTo>
                  <a:cubicBezTo>
                    <a:pt x="16945" y="13122"/>
                    <a:pt x="16945" y="13105"/>
                    <a:pt x="16912" y="13083"/>
                  </a:cubicBezTo>
                  <a:lnTo>
                    <a:pt x="16912" y="13044"/>
                  </a:lnTo>
                  <a:cubicBezTo>
                    <a:pt x="16868" y="13022"/>
                    <a:pt x="16868" y="13000"/>
                    <a:pt x="16868" y="12983"/>
                  </a:cubicBezTo>
                  <a:cubicBezTo>
                    <a:pt x="16835" y="12961"/>
                    <a:pt x="16835" y="12944"/>
                    <a:pt x="16781" y="12922"/>
                  </a:cubicBezTo>
                  <a:cubicBezTo>
                    <a:pt x="16781" y="12878"/>
                    <a:pt x="16748" y="12839"/>
                    <a:pt x="16704" y="12800"/>
                  </a:cubicBezTo>
                  <a:cubicBezTo>
                    <a:pt x="16671" y="12717"/>
                    <a:pt x="16627" y="12656"/>
                    <a:pt x="16540" y="12595"/>
                  </a:cubicBezTo>
                  <a:cubicBezTo>
                    <a:pt x="16540" y="12557"/>
                    <a:pt x="16463" y="12496"/>
                    <a:pt x="16463" y="12457"/>
                  </a:cubicBezTo>
                  <a:cubicBezTo>
                    <a:pt x="16430" y="12435"/>
                    <a:pt x="16430" y="12390"/>
                    <a:pt x="16386" y="12374"/>
                  </a:cubicBezTo>
                  <a:cubicBezTo>
                    <a:pt x="16353" y="12335"/>
                    <a:pt x="16299" y="12268"/>
                    <a:pt x="16266" y="12230"/>
                  </a:cubicBezTo>
                  <a:cubicBezTo>
                    <a:pt x="16266" y="12191"/>
                    <a:pt x="16222" y="12147"/>
                    <a:pt x="16189" y="12108"/>
                  </a:cubicBezTo>
                  <a:cubicBezTo>
                    <a:pt x="16189" y="12108"/>
                    <a:pt x="16145" y="12091"/>
                    <a:pt x="16145" y="12069"/>
                  </a:cubicBezTo>
                  <a:lnTo>
                    <a:pt x="16112" y="12047"/>
                  </a:lnTo>
                  <a:cubicBezTo>
                    <a:pt x="16112" y="12025"/>
                    <a:pt x="16058" y="12008"/>
                    <a:pt x="16058" y="11986"/>
                  </a:cubicBezTo>
                  <a:lnTo>
                    <a:pt x="16058" y="11969"/>
                  </a:lnTo>
                  <a:cubicBezTo>
                    <a:pt x="16025" y="11947"/>
                    <a:pt x="16025" y="11903"/>
                    <a:pt x="15981" y="11886"/>
                  </a:cubicBezTo>
                  <a:cubicBezTo>
                    <a:pt x="15981" y="11864"/>
                    <a:pt x="15948" y="11847"/>
                    <a:pt x="15948" y="11825"/>
                  </a:cubicBezTo>
                  <a:cubicBezTo>
                    <a:pt x="15904" y="11781"/>
                    <a:pt x="15871" y="11742"/>
                    <a:pt x="15871" y="11703"/>
                  </a:cubicBezTo>
                  <a:lnTo>
                    <a:pt x="15871" y="11681"/>
                  </a:lnTo>
                  <a:cubicBezTo>
                    <a:pt x="15784" y="11659"/>
                    <a:pt x="15784" y="11603"/>
                    <a:pt x="15740" y="11559"/>
                  </a:cubicBezTo>
                  <a:cubicBezTo>
                    <a:pt x="15740" y="11537"/>
                    <a:pt x="15740" y="11498"/>
                    <a:pt x="15707" y="11482"/>
                  </a:cubicBezTo>
                  <a:lnTo>
                    <a:pt x="15663" y="11459"/>
                  </a:lnTo>
                  <a:lnTo>
                    <a:pt x="15663" y="11415"/>
                  </a:lnTo>
                  <a:cubicBezTo>
                    <a:pt x="15630" y="11398"/>
                    <a:pt x="15630" y="11376"/>
                    <a:pt x="15576" y="11360"/>
                  </a:cubicBezTo>
                  <a:cubicBezTo>
                    <a:pt x="15576" y="11338"/>
                    <a:pt x="15543" y="11315"/>
                    <a:pt x="15499" y="11277"/>
                  </a:cubicBezTo>
                  <a:cubicBezTo>
                    <a:pt x="15466" y="11254"/>
                    <a:pt x="15466" y="11216"/>
                    <a:pt x="15422" y="11193"/>
                  </a:cubicBezTo>
                  <a:lnTo>
                    <a:pt x="15389" y="11171"/>
                  </a:lnTo>
                  <a:cubicBezTo>
                    <a:pt x="15389" y="11155"/>
                    <a:pt x="15389" y="11132"/>
                    <a:pt x="15335" y="11116"/>
                  </a:cubicBezTo>
                  <a:cubicBezTo>
                    <a:pt x="15335" y="11094"/>
                    <a:pt x="15302" y="11072"/>
                    <a:pt x="15302" y="11049"/>
                  </a:cubicBezTo>
                  <a:cubicBezTo>
                    <a:pt x="15258" y="11011"/>
                    <a:pt x="15258" y="10994"/>
                    <a:pt x="15225" y="10950"/>
                  </a:cubicBezTo>
                  <a:cubicBezTo>
                    <a:pt x="15225" y="10927"/>
                    <a:pt x="15181" y="10911"/>
                    <a:pt x="15181" y="10889"/>
                  </a:cubicBezTo>
                  <a:cubicBezTo>
                    <a:pt x="15181" y="10872"/>
                    <a:pt x="15181" y="10872"/>
                    <a:pt x="15148" y="10850"/>
                  </a:cubicBezTo>
                  <a:cubicBezTo>
                    <a:pt x="15148" y="10850"/>
                    <a:pt x="15094" y="10828"/>
                    <a:pt x="15094" y="10806"/>
                  </a:cubicBezTo>
                  <a:cubicBezTo>
                    <a:pt x="15061" y="10767"/>
                    <a:pt x="15061" y="10706"/>
                    <a:pt x="14984" y="10667"/>
                  </a:cubicBezTo>
                  <a:lnTo>
                    <a:pt x="14984" y="10628"/>
                  </a:lnTo>
                  <a:cubicBezTo>
                    <a:pt x="14940" y="10628"/>
                    <a:pt x="14984" y="10606"/>
                    <a:pt x="14940" y="10584"/>
                  </a:cubicBezTo>
                  <a:cubicBezTo>
                    <a:pt x="14908" y="10562"/>
                    <a:pt x="14908" y="10523"/>
                    <a:pt x="14908" y="10506"/>
                  </a:cubicBezTo>
                  <a:cubicBezTo>
                    <a:pt x="14853" y="10462"/>
                    <a:pt x="14853" y="10440"/>
                    <a:pt x="14820" y="10423"/>
                  </a:cubicBezTo>
                  <a:cubicBezTo>
                    <a:pt x="14776" y="10401"/>
                    <a:pt x="14776" y="10401"/>
                    <a:pt x="14743" y="10384"/>
                  </a:cubicBezTo>
                  <a:cubicBezTo>
                    <a:pt x="14776" y="10384"/>
                    <a:pt x="14776" y="10362"/>
                    <a:pt x="14743" y="10340"/>
                  </a:cubicBezTo>
                  <a:lnTo>
                    <a:pt x="14743" y="10318"/>
                  </a:lnTo>
                  <a:cubicBezTo>
                    <a:pt x="14743" y="10279"/>
                    <a:pt x="14699" y="10262"/>
                    <a:pt x="14667" y="10240"/>
                  </a:cubicBezTo>
                  <a:cubicBezTo>
                    <a:pt x="14667" y="10218"/>
                    <a:pt x="14667" y="10196"/>
                    <a:pt x="14612" y="10179"/>
                  </a:cubicBezTo>
                  <a:cubicBezTo>
                    <a:pt x="14612" y="10141"/>
                    <a:pt x="14612" y="10118"/>
                    <a:pt x="14579" y="10096"/>
                  </a:cubicBezTo>
                  <a:cubicBezTo>
                    <a:pt x="14579" y="10057"/>
                    <a:pt x="14579" y="10035"/>
                    <a:pt x="14535" y="10019"/>
                  </a:cubicBezTo>
                  <a:lnTo>
                    <a:pt x="14502" y="9997"/>
                  </a:lnTo>
                  <a:cubicBezTo>
                    <a:pt x="14535" y="9997"/>
                    <a:pt x="14502" y="9974"/>
                    <a:pt x="14502" y="9952"/>
                  </a:cubicBezTo>
                  <a:cubicBezTo>
                    <a:pt x="14502" y="9952"/>
                    <a:pt x="14458" y="9936"/>
                    <a:pt x="14458" y="9913"/>
                  </a:cubicBezTo>
                  <a:cubicBezTo>
                    <a:pt x="14426" y="9852"/>
                    <a:pt x="14371" y="9775"/>
                    <a:pt x="14338" y="9708"/>
                  </a:cubicBezTo>
                  <a:cubicBezTo>
                    <a:pt x="14294" y="9692"/>
                    <a:pt x="14294" y="9670"/>
                    <a:pt x="14294" y="9670"/>
                  </a:cubicBezTo>
                  <a:cubicBezTo>
                    <a:pt x="14261" y="9653"/>
                    <a:pt x="14261" y="9631"/>
                    <a:pt x="14261" y="9586"/>
                  </a:cubicBezTo>
                  <a:cubicBezTo>
                    <a:pt x="14217" y="9570"/>
                    <a:pt x="14217" y="9548"/>
                    <a:pt x="14185" y="9531"/>
                  </a:cubicBezTo>
                  <a:cubicBezTo>
                    <a:pt x="14185" y="9509"/>
                    <a:pt x="14130" y="9487"/>
                    <a:pt x="14130" y="9465"/>
                  </a:cubicBezTo>
                  <a:cubicBezTo>
                    <a:pt x="14130" y="9465"/>
                    <a:pt x="14130" y="9448"/>
                    <a:pt x="14097" y="9426"/>
                  </a:cubicBezTo>
                  <a:cubicBezTo>
                    <a:pt x="14097" y="9426"/>
                    <a:pt x="14053" y="9409"/>
                    <a:pt x="14053" y="9387"/>
                  </a:cubicBezTo>
                  <a:cubicBezTo>
                    <a:pt x="14053" y="9387"/>
                    <a:pt x="14053" y="9365"/>
                    <a:pt x="14020" y="9365"/>
                  </a:cubicBezTo>
                  <a:cubicBezTo>
                    <a:pt x="14020" y="9343"/>
                    <a:pt x="14020" y="9304"/>
                    <a:pt x="13976" y="9287"/>
                  </a:cubicBezTo>
                  <a:cubicBezTo>
                    <a:pt x="13976" y="9243"/>
                    <a:pt x="13944" y="9221"/>
                    <a:pt x="13944" y="9182"/>
                  </a:cubicBezTo>
                  <a:lnTo>
                    <a:pt x="13944" y="9121"/>
                  </a:lnTo>
                  <a:cubicBezTo>
                    <a:pt x="13889" y="9082"/>
                    <a:pt x="13856" y="9043"/>
                    <a:pt x="13812" y="8977"/>
                  </a:cubicBezTo>
                  <a:cubicBezTo>
                    <a:pt x="13812" y="8938"/>
                    <a:pt x="13779" y="8899"/>
                    <a:pt x="13735" y="8855"/>
                  </a:cubicBezTo>
                  <a:cubicBezTo>
                    <a:pt x="13735" y="8838"/>
                    <a:pt x="13703" y="8816"/>
                    <a:pt x="13648" y="8800"/>
                  </a:cubicBezTo>
                  <a:cubicBezTo>
                    <a:pt x="13648" y="8777"/>
                    <a:pt x="13703" y="8777"/>
                    <a:pt x="13703" y="8755"/>
                  </a:cubicBezTo>
                  <a:lnTo>
                    <a:pt x="13648" y="8755"/>
                  </a:lnTo>
                  <a:cubicBezTo>
                    <a:pt x="13615" y="8694"/>
                    <a:pt x="13571" y="8656"/>
                    <a:pt x="13538" y="8595"/>
                  </a:cubicBezTo>
                  <a:lnTo>
                    <a:pt x="13538" y="8572"/>
                  </a:lnTo>
                  <a:cubicBezTo>
                    <a:pt x="13495" y="8572"/>
                    <a:pt x="13495" y="8556"/>
                    <a:pt x="13495" y="8534"/>
                  </a:cubicBezTo>
                  <a:lnTo>
                    <a:pt x="13495" y="8511"/>
                  </a:lnTo>
                  <a:cubicBezTo>
                    <a:pt x="13495" y="8489"/>
                    <a:pt x="13462" y="8473"/>
                    <a:pt x="13462" y="8473"/>
                  </a:cubicBezTo>
                  <a:cubicBezTo>
                    <a:pt x="13462" y="8450"/>
                    <a:pt x="13462" y="8434"/>
                    <a:pt x="13407" y="8434"/>
                  </a:cubicBezTo>
                  <a:lnTo>
                    <a:pt x="13407" y="8390"/>
                  </a:lnTo>
                  <a:cubicBezTo>
                    <a:pt x="13407" y="8367"/>
                    <a:pt x="13374" y="8367"/>
                    <a:pt x="13374" y="8351"/>
                  </a:cubicBezTo>
                  <a:cubicBezTo>
                    <a:pt x="13374" y="8351"/>
                    <a:pt x="13330" y="8329"/>
                    <a:pt x="13330" y="8312"/>
                  </a:cubicBezTo>
                  <a:lnTo>
                    <a:pt x="13330" y="8268"/>
                  </a:lnTo>
                  <a:cubicBezTo>
                    <a:pt x="13297" y="8268"/>
                    <a:pt x="13297" y="8245"/>
                    <a:pt x="13297" y="8229"/>
                  </a:cubicBezTo>
                  <a:cubicBezTo>
                    <a:pt x="13254" y="8229"/>
                    <a:pt x="13254" y="8207"/>
                    <a:pt x="13254" y="8190"/>
                  </a:cubicBezTo>
                  <a:cubicBezTo>
                    <a:pt x="13254" y="8146"/>
                    <a:pt x="13221" y="8107"/>
                    <a:pt x="13166" y="8085"/>
                  </a:cubicBezTo>
                  <a:cubicBezTo>
                    <a:pt x="13166" y="8046"/>
                    <a:pt x="13133" y="8002"/>
                    <a:pt x="13133" y="7963"/>
                  </a:cubicBezTo>
                  <a:lnTo>
                    <a:pt x="13089" y="7946"/>
                  </a:lnTo>
                  <a:lnTo>
                    <a:pt x="13056" y="7924"/>
                  </a:lnTo>
                  <a:lnTo>
                    <a:pt x="13013" y="7880"/>
                  </a:lnTo>
                  <a:cubicBezTo>
                    <a:pt x="13013" y="7863"/>
                    <a:pt x="13013" y="7824"/>
                    <a:pt x="12980" y="7780"/>
                  </a:cubicBezTo>
                  <a:cubicBezTo>
                    <a:pt x="12980" y="7758"/>
                    <a:pt x="12980" y="7758"/>
                    <a:pt x="12925" y="7741"/>
                  </a:cubicBezTo>
                  <a:lnTo>
                    <a:pt x="12925" y="7719"/>
                  </a:lnTo>
                  <a:cubicBezTo>
                    <a:pt x="12892" y="7680"/>
                    <a:pt x="12848" y="7658"/>
                    <a:pt x="12848" y="7619"/>
                  </a:cubicBezTo>
                  <a:cubicBezTo>
                    <a:pt x="12848" y="7597"/>
                    <a:pt x="12772" y="7581"/>
                    <a:pt x="12815" y="7536"/>
                  </a:cubicBezTo>
                  <a:lnTo>
                    <a:pt x="12739" y="7497"/>
                  </a:lnTo>
                  <a:lnTo>
                    <a:pt x="12739" y="7459"/>
                  </a:lnTo>
                  <a:cubicBezTo>
                    <a:pt x="12651" y="7392"/>
                    <a:pt x="12651" y="7337"/>
                    <a:pt x="12607" y="7270"/>
                  </a:cubicBezTo>
                  <a:cubicBezTo>
                    <a:pt x="12574" y="7231"/>
                    <a:pt x="12531" y="7170"/>
                    <a:pt x="12531" y="7132"/>
                  </a:cubicBezTo>
                  <a:cubicBezTo>
                    <a:pt x="12498" y="7109"/>
                    <a:pt x="12443" y="7093"/>
                    <a:pt x="12498" y="7049"/>
                  </a:cubicBezTo>
                  <a:cubicBezTo>
                    <a:pt x="12443" y="7010"/>
                    <a:pt x="12443" y="6971"/>
                    <a:pt x="12410" y="6927"/>
                  </a:cubicBezTo>
                  <a:cubicBezTo>
                    <a:pt x="12366" y="6904"/>
                    <a:pt x="12366" y="6888"/>
                    <a:pt x="12366" y="6866"/>
                  </a:cubicBezTo>
                  <a:lnTo>
                    <a:pt x="12333" y="6805"/>
                  </a:lnTo>
                  <a:cubicBezTo>
                    <a:pt x="12290" y="6805"/>
                    <a:pt x="12290" y="6783"/>
                    <a:pt x="12290" y="6783"/>
                  </a:cubicBezTo>
                  <a:lnTo>
                    <a:pt x="12257" y="6727"/>
                  </a:lnTo>
                  <a:cubicBezTo>
                    <a:pt x="12202" y="6705"/>
                    <a:pt x="12202" y="6661"/>
                    <a:pt x="12169" y="6644"/>
                  </a:cubicBezTo>
                  <a:cubicBezTo>
                    <a:pt x="12169" y="6622"/>
                    <a:pt x="12125" y="6583"/>
                    <a:pt x="12125" y="6561"/>
                  </a:cubicBezTo>
                  <a:lnTo>
                    <a:pt x="12125" y="6522"/>
                  </a:lnTo>
                  <a:cubicBezTo>
                    <a:pt x="12125" y="6500"/>
                    <a:pt x="12125" y="6461"/>
                    <a:pt x="12092" y="6417"/>
                  </a:cubicBezTo>
                  <a:lnTo>
                    <a:pt x="12092" y="6400"/>
                  </a:lnTo>
                  <a:cubicBezTo>
                    <a:pt x="12092" y="6378"/>
                    <a:pt x="12049" y="6361"/>
                    <a:pt x="12049" y="6361"/>
                  </a:cubicBezTo>
                  <a:cubicBezTo>
                    <a:pt x="12049" y="6339"/>
                    <a:pt x="12049" y="6339"/>
                    <a:pt x="12016" y="6317"/>
                  </a:cubicBezTo>
                  <a:cubicBezTo>
                    <a:pt x="12016" y="6295"/>
                    <a:pt x="12016" y="6295"/>
                    <a:pt x="11961" y="6278"/>
                  </a:cubicBezTo>
                  <a:lnTo>
                    <a:pt x="11961" y="6217"/>
                  </a:lnTo>
                  <a:lnTo>
                    <a:pt x="11928" y="6195"/>
                  </a:lnTo>
                  <a:cubicBezTo>
                    <a:pt x="11884" y="6173"/>
                    <a:pt x="11884" y="6118"/>
                    <a:pt x="11852" y="6073"/>
                  </a:cubicBezTo>
                  <a:lnTo>
                    <a:pt x="11852" y="6034"/>
                  </a:lnTo>
                  <a:cubicBezTo>
                    <a:pt x="11808" y="6012"/>
                    <a:pt x="11808" y="5996"/>
                    <a:pt x="11808" y="5974"/>
                  </a:cubicBezTo>
                  <a:lnTo>
                    <a:pt x="11808" y="5951"/>
                  </a:lnTo>
                  <a:cubicBezTo>
                    <a:pt x="11775" y="5913"/>
                    <a:pt x="11775" y="5874"/>
                    <a:pt x="11720" y="5829"/>
                  </a:cubicBezTo>
                  <a:cubicBezTo>
                    <a:pt x="11687" y="5829"/>
                    <a:pt x="11687" y="5807"/>
                    <a:pt x="11687" y="5791"/>
                  </a:cubicBezTo>
                  <a:cubicBezTo>
                    <a:pt x="11687" y="5752"/>
                    <a:pt x="11643" y="5752"/>
                    <a:pt x="11643" y="5708"/>
                  </a:cubicBezTo>
                  <a:cubicBezTo>
                    <a:pt x="11643" y="5685"/>
                    <a:pt x="11611" y="5669"/>
                    <a:pt x="11611" y="5669"/>
                  </a:cubicBezTo>
                  <a:cubicBezTo>
                    <a:pt x="11611" y="5630"/>
                    <a:pt x="11567" y="5586"/>
                    <a:pt x="11567" y="5547"/>
                  </a:cubicBezTo>
                  <a:cubicBezTo>
                    <a:pt x="11479" y="5508"/>
                    <a:pt x="11446" y="5464"/>
                    <a:pt x="11446" y="5403"/>
                  </a:cubicBezTo>
                  <a:cubicBezTo>
                    <a:pt x="11402" y="5364"/>
                    <a:pt x="11402" y="5364"/>
                    <a:pt x="11402" y="5320"/>
                  </a:cubicBezTo>
                  <a:cubicBezTo>
                    <a:pt x="11402" y="5303"/>
                    <a:pt x="11402" y="5281"/>
                    <a:pt x="11370" y="5281"/>
                  </a:cubicBezTo>
                  <a:cubicBezTo>
                    <a:pt x="11370" y="5264"/>
                    <a:pt x="11326" y="5242"/>
                    <a:pt x="11326" y="5198"/>
                  </a:cubicBezTo>
                  <a:lnTo>
                    <a:pt x="11326" y="5159"/>
                  </a:lnTo>
                  <a:cubicBezTo>
                    <a:pt x="11238" y="5076"/>
                    <a:pt x="11205" y="4976"/>
                    <a:pt x="11161" y="4899"/>
                  </a:cubicBezTo>
                  <a:cubicBezTo>
                    <a:pt x="11161" y="4876"/>
                    <a:pt x="11129" y="4854"/>
                    <a:pt x="11129" y="4815"/>
                  </a:cubicBezTo>
                  <a:cubicBezTo>
                    <a:pt x="11129" y="4793"/>
                    <a:pt x="11129" y="4777"/>
                    <a:pt x="11085" y="4754"/>
                  </a:cubicBezTo>
                  <a:lnTo>
                    <a:pt x="11085" y="4693"/>
                  </a:lnTo>
                  <a:cubicBezTo>
                    <a:pt x="11052" y="4671"/>
                    <a:pt x="11052" y="4655"/>
                    <a:pt x="11052" y="4633"/>
                  </a:cubicBezTo>
                  <a:cubicBezTo>
                    <a:pt x="11052" y="4610"/>
                    <a:pt x="10997" y="4588"/>
                    <a:pt x="10997" y="4572"/>
                  </a:cubicBezTo>
                  <a:cubicBezTo>
                    <a:pt x="10964" y="4533"/>
                    <a:pt x="10997" y="4511"/>
                    <a:pt x="10964" y="4488"/>
                  </a:cubicBezTo>
                  <a:cubicBezTo>
                    <a:pt x="10920" y="4466"/>
                    <a:pt x="10964" y="4450"/>
                    <a:pt x="10920" y="4428"/>
                  </a:cubicBezTo>
                  <a:cubicBezTo>
                    <a:pt x="10920" y="4411"/>
                    <a:pt x="10920" y="4389"/>
                    <a:pt x="10888" y="4367"/>
                  </a:cubicBezTo>
                  <a:cubicBezTo>
                    <a:pt x="10888" y="4344"/>
                    <a:pt x="10844" y="4328"/>
                    <a:pt x="10844" y="4289"/>
                  </a:cubicBezTo>
                  <a:cubicBezTo>
                    <a:pt x="10811" y="4289"/>
                    <a:pt x="10811" y="4267"/>
                    <a:pt x="10811" y="4245"/>
                  </a:cubicBezTo>
                  <a:cubicBezTo>
                    <a:pt x="10811" y="4222"/>
                    <a:pt x="10756" y="4206"/>
                    <a:pt x="10756" y="4167"/>
                  </a:cubicBezTo>
                  <a:cubicBezTo>
                    <a:pt x="10756" y="4145"/>
                    <a:pt x="10723" y="4101"/>
                    <a:pt x="10723" y="4084"/>
                  </a:cubicBezTo>
                  <a:cubicBezTo>
                    <a:pt x="10680" y="4062"/>
                    <a:pt x="10680" y="4023"/>
                    <a:pt x="10680" y="4001"/>
                  </a:cubicBezTo>
                  <a:lnTo>
                    <a:pt x="10680" y="3979"/>
                  </a:lnTo>
                  <a:cubicBezTo>
                    <a:pt x="10680" y="3962"/>
                    <a:pt x="10647" y="3940"/>
                    <a:pt x="10647" y="3901"/>
                  </a:cubicBezTo>
                  <a:lnTo>
                    <a:pt x="10603" y="3879"/>
                  </a:lnTo>
                  <a:cubicBezTo>
                    <a:pt x="10570" y="3857"/>
                    <a:pt x="10570" y="3857"/>
                    <a:pt x="10570" y="3801"/>
                  </a:cubicBezTo>
                  <a:cubicBezTo>
                    <a:pt x="10515" y="3779"/>
                    <a:pt x="10515" y="3757"/>
                    <a:pt x="10515" y="3718"/>
                  </a:cubicBezTo>
                  <a:lnTo>
                    <a:pt x="10482" y="3718"/>
                  </a:lnTo>
                  <a:lnTo>
                    <a:pt x="10482" y="3679"/>
                  </a:lnTo>
                  <a:lnTo>
                    <a:pt x="10439" y="3679"/>
                  </a:lnTo>
                  <a:lnTo>
                    <a:pt x="10439" y="3635"/>
                  </a:lnTo>
                  <a:cubicBezTo>
                    <a:pt x="10439" y="3613"/>
                    <a:pt x="10406" y="3613"/>
                    <a:pt x="10406" y="3596"/>
                  </a:cubicBezTo>
                  <a:lnTo>
                    <a:pt x="10406" y="3574"/>
                  </a:lnTo>
                  <a:cubicBezTo>
                    <a:pt x="10362" y="3558"/>
                    <a:pt x="10362" y="3513"/>
                    <a:pt x="10362" y="3474"/>
                  </a:cubicBezTo>
                  <a:cubicBezTo>
                    <a:pt x="10329" y="3452"/>
                    <a:pt x="10329" y="3452"/>
                    <a:pt x="10329" y="3436"/>
                  </a:cubicBezTo>
                  <a:cubicBezTo>
                    <a:pt x="10329" y="3425"/>
                    <a:pt x="10329" y="3425"/>
                    <a:pt x="10318" y="3425"/>
                  </a:cubicBezTo>
                  <a:cubicBezTo>
                    <a:pt x="10318" y="3425"/>
                    <a:pt x="10307" y="3425"/>
                    <a:pt x="10274" y="3413"/>
                  </a:cubicBezTo>
                  <a:lnTo>
                    <a:pt x="10274" y="3369"/>
                  </a:lnTo>
                  <a:lnTo>
                    <a:pt x="10241" y="3369"/>
                  </a:lnTo>
                  <a:lnTo>
                    <a:pt x="10241" y="3330"/>
                  </a:lnTo>
                  <a:cubicBezTo>
                    <a:pt x="10241" y="3314"/>
                    <a:pt x="10241" y="3269"/>
                    <a:pt x="10198" y="3269"/>
                  </a:cubicBezTo>
                  <a:cubicBezTo>
                    <a:pt x="10165" y="3231"/>
                    <a:pt x="10165" y="3192"/>
                    <a:pt x="10121" y="3147"/>
                  </a:cubicBezTo>
                  <a:lnTo>
                    <a:pt x="10088" y="3147"/>
                  </a:lnTo>
                  <a:cubicBezTo>
                    <a:pt x="10088" y="3109"/>
                    <a:pt x="10088" y="3087"/>
                    <a:pt x="10033" y="3048"/>
                  </a:cubicBezTo>
                  <a:cubicBezTo>
                    <a:pt x="10000" y="3003"/>
                    <a:pt x="9957" y="2965"/>
                    <a:pt x="9924" y="2904"/>
                  </a:cubicBezTo>
                  <a:cubicBezTo>
                    <a:pt x="9924" y="2881"/>
                    <a:pt x="9880" y="2843"/>
                    <a:pt x="9847" y="2804"/>
                  </a:cubicBezTo>
                  <a:cubicBezTo>
                    <a:pt x="9792" y="2760"/>
                    <a:pt x="9792" y="2760"/>
                    <a:pt x="9792" y="2704"/>
                  </a:cubicBezTo>
                  <a:cubicBezTo>
                    <a:pt x="9792" y="2688"/>
                    <a:pt x="9781" y="2671"/>
                    <a:pt x="9770" y="2671"/>
                  </a:cubicBezTo>
                  <a:cubicBezTo>
                    <a:pt x="9759" y="2671"/>
                    <a:pt x="9759" y="2676"/>
                    <a:pt x="9759" y="2682"/>
                  </a:cubicBezTo>
                  <a:lnTo>
                    <a:pt x="9759" y="2660"/>
                  </a:lnTo>
                  <a:cubicBezTo>
                    <a:pt x="9716" y="2638"/>
                    <a:pt x="9716" y="2621"/>
                    <a:pt x="9683" y="2582"/>
                  </a:cubicBezTo>
                  <a:cubicBezTo>
                    <a:pt x="9639" y="2560"/>
                    <a:pt x="9639" y="2538"/>
                    <a:pt x="9606" y="2499"/>
                  </a:cubicBezTo>
                  <a:lnTo>
                    <a:pt x="9606" y="2460"/>
                  </a:lnTo>
                  <a:cubicBezTo>
                    <a:pt x="9551" y="2438"/>
                    <a:pt x="9551" y="2394"/>
                    <a:pt x="9551" y="2394"/>
                  </a:cubicBezTo>
                  <a:cubicBezTo>
                    <a:pt x="9518" y="2377"/>
                    <a:pt x="9551" y="2355"/>
                    <a:pt x="9518" y="2338"/>
                  </a:cubicBezTo>
                  <a:cubicBezTo>
                    <a:pt x="9475" y="2338"/>
                    <a:pt x="9475" y="2316"/>
                    <a:pt x="9475" y="2294"/>
                  </a:cubicBezTo>
                  <a:cubicBezTo>
                    <a:pt x="9398" y="2172"/>
                    <a:pt x="9310" y="2072"/>
                    <a:pt x="9234" y="1951"/>
                  </a:cubicBezTo>
                  <a:cubicBezTo>
                    <a:pt x="9234" y="1928"/>
                    <a:pt x="9234" y="1928"/>
                    <a:pt x="9201" y="1906"/>
                  </a:cubicBezTo>
                  <a:lnTo>
                    <a:pt x="9201" y="1890"/>
                  </a:lnTo>
                  <a:cubicBezTo>
                    <a:pt x="9157" y="1867"/>
                    <a:pt x="9157" y="1829"/>
                    <a:pt x="9157" y="1806"/>
                  </a:cubicBezTo>
                  <a:cubicBezTo>
                    <a:pt x="9124" y="1784"/>
                    <a:pt x="9069" y="1768"/>
                    <a:pt x="9069" y="1729"/>
                  </a:cubicBezTo>
                  <a:lnTo>
                    <a:pt x="9069" y="1707"/>
                  </a:lnTo>
                  <a:cubicBezTo>
                    <a:pt x="9037" y="1707"/>
                    <a:pt x="9037" y="1685"/>
                    <a:pt x="9037" y="1662"/>
                  </a:cubicBezTo>
                  <a:cubicBezTo>
                    <a:pt x="8993" y="1624"/>
                    <a:pt x="8960" y="1585"/>
                    <a:pt x="8960" y="1540"/>
                  </a:cubicBezTo>
                  <a:cubicBezTo>
                    <a:pt x="8916" y="1524"/>
                    <a:pt x="8916" y="1502"/>
                    <a:pt x="8916" y="1502"/>
                  </a:cubicBezTo>
                  <a:cubicBezTo>
                    <a:pt x="8916" y="1485"/>
                    <a:pt x="8883" y="1463"/>
                    <a:pt x="8883" y="1463"/>
                  </a:cubicBezTo>
                  <a:cubicBezTo>
                    <a:pt x="8828" y="1441"/>
                    <a:pt x="8828" y="1419"/>
                    <a:pt x="8828" y="1402"/>
                  </a:cubicBezTo>
                  <a:cubicBezTo>
                    <a:pt x="8828" y="1402"/>
                    <a:pt x="8828" y="1380"/>
                    <a:pt x="8796" y="1363"/>
                  </a:cubicBezTo>
                  <a:cubicBezTo>
                    <a:pt x="8752" y="1341"/>
                    <a:pt x="8752" y="1297"/>
                    <a:pt x="8752" y="1280"/>
                  </a:cubicBezTo>
                  <a:cubicBezTo>
                    <a:pt x="8719" y="1241"/>
                    <a:pt x="8675" y="1219"/>
                    <a:pt x="8675" y="1175"/>
                  </a:cubicBezTo>
                  <a:cubicBezTo>
                    <a:pt x="8642" y="1136"/>
                    <a:pt x="8642" y="1097"/>
                    <a:pt x="8587" y="1053"/>
                  </a:cubicBezTo>
                  <a:cubicBezTo>
                    <a:pt x="8555" y="1036"/>
                    <a:pt x="8555" y="992"/>
                    <a:pt x="8511" y="953"/>
                  </a:cubicBezTo>
                  <a:cubicBezTo>
                    <a:pt x="8478" y="953"/>
                    <a:pt x="8478" y="914"/>
                    <a:pt x="8434" y="892"/>
                  </a:cubicBezTo>
                  <a:lnTo>
                    <a:pt x="8434" y="853"/>
                  </a:lnTo>
                  <a:cubicBezTo>
                    <a:pt x="8401" y="831"/>
                    <a:pt x="8401" y="831"/>
                    <a:pt x="8401" y="809"/>
                  </a:cubicBezTo>
                  <a:cubicBezTo>
                    <a:pt x="8401" y="792"/>
                    <a:pt x="8346" y="792"/>
                    <a:pt x="8346" y="770"/>
                  </a:cubicBezTo>
                  <a:lnTo>
                    <a:pt x="8346" y="731"/>
                  </a:lnTo>
                  <a:cubicBezTo>
                    <a:pt x="8314" y="709"/>
                    <a:pt x="8314" y="709"/>
                    <a:pt x="8314" y="687"/>
                  </a:cubicBezTo>
                  <a:lnTo>
                    <a:pt x="8314" y="626"/>
                  </a:lnTo>
                  <a:cubicBezTo>
                    <a:pt x="8270" y="610"/>
                    <a:pt x="8270" y="587"/>
                    <a:pt x="8270" y="565"/>
                  </a:cubicBezTo>
                  <a:cubicBezTo>
                    <a:pt x="8237" y="549"/>
                    <a:pt x="8237" y="526"/>
                    <a:pt x="8237" y="504"/>
                  </a:cubicBezTo>
                  <a:cubicBezTo>
                    <a:pt x="8237" y="488"/>
                    <a:pt x="8193" y="465"/>
                    <a:pt x="8193" y="465"/>
                  </a:cubicBezTo>
                  <a:lnTo>
                    <a:pt x="8193" y="321"/>
                  </a:lnTo>
                  <a:cubicBezTo>
                    <a:pt x="8193" y="305"/>
                    <a:pt x="8193" y="283"/>
                    <a:pt x="8160" y="244"/>
                  </a:cubicBezTo>
                  <a:lnTo>
                    <a:pt x="8105" y="244"/>
                  </a:lnTo>
                  <a:cubicBezTo>
                    <a:pt x="8105" y="199"/>
                    <a:pt x="8105" y="183"/>
                    <a:pt x="8029" y="139"/>
                  </a:cubicBezTo>
                  <a:cubicBezTo>
                    <a:pt x="7996" y="122"/>
                    <a:pt x="7996" y="100"/>
                    <a:pt x="7952" y="61"/>
                  </a:cubicBezTo>
                  <a:cubicBezTo>
                    <a:pt x="7941" y="78"/>
                    <a:pt x="7919" y="83"/>
                    <a:pt x="7886" y="83"/>
                  </a:cubicBezTo>
                  <a:cubicBezTo>
                    <a:pt x="7854" y="83"/>
                    <a:pt x="7810" y="72"/>
                    <a:pt x="7788" y="61"/>
                  </a:cubicBezTo>
                  <a:cubicBezTo>
                    <a:pt x="7755" y="39"/>
                    <a:pt x="7711" y="39"/>
                    <a:pt x="7678" y="17"/>
                  </a:cubicBezTo>
                  <a:cubicBezTo>
                    <a:pt x="7678" y="0"/>
                    <a:pt x="7624" y="0"/>
                    <a:pt x="7591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0" name="Google Shape;2012;p22"/>
            <p:cNvSpPr/>
            <p:nvPr/>
          </p:nvSpPr>
          <p:spPr>
            <a:xfrm>
              <a:off x="320311" y="57564"/>
              <a:ext cx="53615" cy="108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20283" y="2284"/>
                  </a:moveTo>
                  <a:cubicBezTo>
                    <a:pt x="20283" y="2284"/>
                    <a:pt x="20283" y="2322"/>
                    <a:pt x="20206" y="2322"/>
                  </a:cubicBezTo>
                  <a:cubicBezTo>
                    <a:pt x="20206" y="2284"/>
                    <a:pt x="20206" y="2284"/>
                    <a:pt x="20283" y="2284"/>
                  </a:cubicBezTo>
                  <a:close/>
                  <a:moveTo>
                    <a:pt x="19781" y="2351"/>
                  </a:moveTo>
                  <a:cubicBezTo>
                    <a:pt x="19858" y="2351"/>
                    <a:pt x="19781" y="2351"/>
                    <a:pt x="19781" y="2389"/>
                  </a:cubicBezTo>
                  <a:lnTo>
                    <a:pt x="19781" y="2351"/>
                  </a:lnTo>
                  <a:close/>
                  <a:moveTo>
                    <a:pt x="19627" y="2495"/>
                  </a:moveTo>
                  <a:lnTo>
                    <a:pt x="19627" y="2533"/>
                  </a:lnTo>
                  <a:cubicBezTo>
                    <a:pt x="19569" y="2533"/>
                    <a:pt x="19569" y="2533"/>
                    <a:pt x="19627" y="2495"/>
                  </a:cubicBezTo>
                  <a:close/>
                  <a:moveTo>
                    <a:pt x="17928" y="3099"/>
                  </a:moveTo>
                  <a:lnTo>
                    <a:pt x="18005" y="3128"/>
                  </a:lnTo>
                  <a:lnTo>
                    <a:pt x="17928" y="3128"/>
                  </a:lnTo>
                  <a:lnTo>
                    <a:pt x="17928" y="3099"/>
                  </a:lnTo>
                  <a:close/>
                  <a:moveTo>
                    <a:pt x="19279" y="4577"/>
                  </a:moveTo>
                  <a:lnTo>
                    <a:pt x="19202" y="4606"/>
                  </a:lnTo>
                  <a:cubicBezTo>
                    <a:pt x="19202" y="4577"/>
                    <a:pt x="19279" y="4577"/>
                    <a:pt x="19279" y="4577"/>
                  </a:cubicBezTo>
                  <a:close/>
                  <a:moveTo>
                    <a:pt x="16654" y="15555"/>
                  </a:moveTo>
                  <a:cubicBezTo>
                    <a:pt x="16596" y="15583"/>
                    <a:pt x="16596" y="15622"/>
                    <a:pt x="16596" y="15651"/>
                  </a:cubicBezTo>
                  <a:lnTo>
                    <a:pt x="16596" y="15689"/>
                  </a:lnTo>
                  <a:cubicBezTo>
                    <a:pt x="16596" y="15651"/>
                    <a:pt x="16596" y="15622"/>
                    <a:pt x="16654" y="15583"/>
                  </a:cubicBezTo>
                  <a:lnTo>
                    <a:pt x="16654" y="15555"/>
                  </a:lnTo>
                  <a:close/>
                  <a:moveTo>
                    <a:pt x="1501" y="20007"/>
                  </a:moveTo>
                  <a:cubicBezTo>
                    <a:pt x="1482" y="20007"/>
                    <a:pt x="1463" y="20007"/>
                    <a:pt x="1443" y="20017"/>
                  </a:cubicBezTo>
                  <a:cubicBezTo>
                    <a:pt x="1482" y="20017"/>
                    <a:pt x="1501" y="20007"/>
                    <a:pt x="1501" y="20007"/>
                  </a:cubicBezTo>
                  <a:close/>
                  <a:moveTo>
                    <a:pt x="8392" y="0"/>
                  </a:moveTo>
                  <a:cubicBezTo>
                    <a:pt x="8392" y="29"/>
                    <a:pt x="8315" y="67"/>
                    <a:pt x="8315" y="106"/>
                  </a:cubicBezTo>
                  <a:cubicBezTo>
                    <a:pt x="8315" y="144"/>
                    <a:pt x="8238" y="144"/>
                    <a:pt x="8238" y="173"/>
                  </a:cubicBezTo>
                  <a:lnTo>
                    <a:pt x="8026" y="173"/>
                  </a:lnTo>
                  <a:cubicBezTo>
                    <a:pt x="7968" y="211"/>
                    <a:pt x="7968" y="211"/>
                    <a:pt x="7891" y="211"/>
                  </a:cubicBezTo>
                  <a:cubicBezTo>
                    <a:pt x="7852" y="221"/>
                    <a:pt x="7813" y="230"/>
                    <a:pt x="7775" y="230"/>
                  </a:cubicBezTo>
                  <a:cubicBezTo>
                    <a:pt x="7736" y="230"/>
                    <a:pt x="7697" y="221"/>
                    <a:pt x="7678" y="211"/>
                  </a:cubicBezTo>
                  <a:lnTo>
                    <a:pt x="7601" y="211"/>
                  </a:lnTo>
                  <a:cubicBezTo>
                    <a:pt x="7601" y="173"/>
                    <a:pt x="7466" y="173"/>
                    <a:pt x="7466" y="144"/>
                  </a:cubicBezTo>
                  <a:cubicBezTo>
                    <a:pt x="7408" y="144"/>
                    <a:pt x="7389" y="96"/>
                    <a:pt x="7350" y="96"/>
                  </a:cubicBezTo>
                  <a:cubicBezTo>
                    <a:pt x="7350" y="96"/>
                    <a:pt x="7331" y="96"/>
                    <a:pt x="7311" y="106"/>
                  </a:cubicBezTo>
                  <a:lnTo>
                    <a:pt x="6964" y="106"/>
                  </a:lnTo>
                  <a:cubicBezTo>
                    <a:pt x="6887" y="106"/>
                    <a:pt x="6887" y="106"/>
                    <a:pt x="6829" y="144"/>
                  </a:cubicBezTo>
                  <a:cubicBezTo>
                    <a:pt x="6752" y="173"/>
                    <a:pt x="6752" y="211"/>
                    <a:pt x="6694" y="240"/>
                  </a:cubicBezTo>
                  <a:cubicBezTo>
                    <a:pt x="6694" y="240"/>
                    <a:pt x="6694" y="278"/>
                    <a:pt x="6617" y="278"/>
                  </a:cubicBezTo>
                  <a:cubicBezTo>
                    <a:pt x="6617" y="317"/>
                    <a:pt x="6539" y="355"/>
                    <a:pt x="6462" y="355"/>
                  </a:cubicBezTo>
                  <a:lnTo>
                    <a:pt x="6404" y="355"/>
                  </a:lnTo>
                  <a:cubicBezTo>
                    <a:pt x="6404" y="336"/>
                    <a:pt x="6385" y="326"/>
                    <a:pt x="6366" y="326"/>
                  </a:cubicBezTo>
                  <a:cubicBezTo>
                    <a:pt x="6346" y="326"/>
                    <a:pt x="6327" y="336"/>
                    <a:pt x="6327" y="355"/>
                  </a:cubicBezTo>
                  <a:lnTo>
                    <a:pt x="6269" y="355"/>
                  </a:lnTo>
                  <a:lnTo>
                    <a:pt x="6269" y="384"/>
                  </a:lnTo>
                  <a:cubicBezTo>
                    <a:pt x="6269" y="451"/>
                    <a:pt x="6269" y="489"/>
                    <a:pt x="6192" y="566"/>
                  </a:cubicBezTo>
                  <a:lnTo>
                    <a:pt x="6192" y="700"/>
                  </a:lnTo>
                  <a:cubicBezTo>
                    <a:pt x="6192" y="739"/>
                    <a:pt x="6115" y="806"/>
                    <a:pt x="6115" y="844"/>
                  </a:cubicBezTo>
                  <a:lnTo>
                    <a:pt x="6115" y="1017"/>
                  </a:lnTo>
                  <a:cubicBezTo>
                    <a:pt x="6037" y="1084"/>
                    <a:pt x="6037" y="1199"/>
                    <a:pt x="5980" y="1267"/>
                  </a:cubicBezTo>
                  <a:cubicBezTo>
                    <a:pt x="5980" y="1334"/>
                    <a:pt x="5980" y="1411"/>
                    <a:pt x="5902" y="1478"/>
                  </a:cubicBezTo>
                  <a:cubicBezTo>
                    <a:pt x="5902" y="1583"/>
                    <a:pt x="5902" y="1650"/>
                    <a:pt x="5844" y="1718"/>
                  </a:cubicBezTo>
                  <a:cubicBezTo>
                    <a:pt x="5844" y="1756"/>
                    <a:pt x="5844" y="1794"/>
                    <a:pt x="5767" y="1794"/>
                  </a:cubicBezTo>
                  <a:cubicBezTo>
                    <a:pt x="5767" y="1833"/>
                    <a:pt x="5844" y="1862"/>
                    <a:pt x="5767" y="1862"/>
                  </a:cubicBezTo>
                  <a:lnTo>
                    <a:pt x="5767" y="1967"/>
                  </a:lnTo>
                  <a:cubicBezTo>
                    <a:pt x="5767" y="2006"/>
                    <a:pt x="5690" y="2044"/>
                    <a:pt x="5690" y="2044"/>
                  </a:cubicBezTo>
                  <a:lnTo>
                    <a:pt x="5690" y="2284"/>
                  </a:lnTo>
                  <a:cubicBezTo>
                    <a:pt x="5613" y="2351"/>
                    <a:pt x="5555" y="2466"/>
                    <a:pt x="5555" y="2533"/>
                  </a:cubicBezTo>
                  <a:cubicBezTo>
                    <a:pt x="5478" y="2677"/>
                    <a:pt x="5478" y="2812"/>
                    <a:pt x="5420" y="2955"/>
                  </a:cubicBezTo>
                  <a:lnTo>
                    <a:pt x="5420" y="3023"/>
                  </a:lnTo>
                  <a:cubicBezTo>
                    <a:pt x="5420" y="3099"/>
                    <a:pt x="5420" y="3128"/>
                    <a:pt x="5343" y="3167"/>
                  </a:cubicBezTo>
                  <a:cubicBezTo>
                    <a:pt x="5265" y="3195"/>
                    <a:pt x="5265" y="3234"/>
                    <a:pt x="5265" y="3234"/>
                  </a:cubicBezTo>
                  <a:cubicBezTo>
                    <a:pt x="5343" y="3272"/>
                    <a:pt x="5265" y="3272"/>
                    <a:pt x="5265" y="3311"/>
                  </a:cubicBezTo>
                  <a:lnTo>
                    <a:pt x="5265" y="3406"/>
                  </a:lnTo>
                  <a:lnTo>
                    <a:pt x="5130" y="3483"/>
                  </a:lnTo>
                  <a:lnTo>
                    <a:pt x="5188" y="3522"/>
                  </a:lnTo>
                  <a:lnTo>
                    <a:pt x="5130" y="3522"/>
                  </a:lnTo>
                  <a:lnTo>
                    <a:pt x="5130" y="3550"/>
                  </a:lnTo>
                  <a:cubicBezTo>
                    <a:pt x="5130" y="3589"/>
                    <a:pt x="5130" y="3618"/>
                    <a:pt x="5053" y="3656"/>
                  </a:cubicBezTo>
                  <a:cubicBezTo>
                    <a:pt x="5053" y="3694"/>
                    <a:pt x="5053" y="3733"/>
                    <a:pt x="4995" y="3762"/>
                  </a:cubicBezTo>
                  <a:lnTo>
                    <a:pt x="4995" y="3829"/>
                  </a:lnTo>
                  <a:lnTo>
                    <a:pt x="4918" y="3867"/>
                  </a:lnTo>
                  <a:lnTo>
                    <a:pt x="4918" y="3905"/>
                  </a:lnTo>
                  <a:cubicBezTo>
                    <a:pt x="4918" y="3944"/>
                    <a:pt x="4918" y="3944"/>
                    <a:pt x="4841" y="3973"/>
                  </a:cubicBezTo>
                  <a:lnTo>
                    <a:pt x="4841" y="4011"/>
                  </a:lnTo>
                  <a:cubicBezTo>
                    <a:pt x="4841" y="4011"/>
                    <a:pt x="4763" y="4040"/>
                    <a:pt x="4763" y="4078"/>
                  </a:cubicBezTo>
                  <a:lnTo>
                    <a:pt x="4763" y="4155"/>
                  </a:lnTo>
                  <a:cubicBezTo>
                    <a:pt x="4706" y="4155"/>
                    <a:pt x="4706" y="4184"/>
                    <a:pt x="4706" y="4222"/>
                  </a:cubicBezTo>
                  <a:cubicBezTo>
                    <a:pt x="4706" y="4251"/>
                    <a:pt x="4628" y="4289"/>
                    <a:pt x="4628" y="4328"/>
                  </a:cubicBezTo>
                  <a:lnTo>
                    <a:pt x="4628" y="4366"/>
                  </a:lnTo>
                  <a:cubicBezTo>
                    <a:pt x="4570" y="4395"/>
                    <a:pt x="4570" y="4395"/>
                    <a:pt x="4570" y="4433"/>
                  </a:cubicBezTo>
                  <a:cubicBezTo>
                    <a:pt x="4493" y="4500"/>
                    <a:pt x="4493" y="4606"/>
                    <a:pt x="4416" y="4673"/>
                  </a:cubicBezTo>
                  <a:cubicBezTo>
                    <a:pt x="4416" y="4673"/>
                    <a:pt x="4416" y="4712"/>
                    <a:pt x="4339" y="4750"/>
                  </a:cubicBezTo>
                  <a:lnTo>
                    <a:pt x="4339" y="4817"/>
                  </a:lnTo>
                  <a:cubicBezTo>
                    <a:pt x="4281" y="4817"/>
                    <a:pt x="4339" y="4855"/>
                    <a:pt x="4339" y="4884"/>
                  </a:cubicBezTo>
                  <a:lnTo>
                    <a:pt x="4281" y="4884"/>
                  </a:lnTo>
                  <a:lnTo>
                    <a:pt x="4281" y="4961"/>
                  </a:lnTo>
                  <a:cubicBezTo>
                    <a:pt x="4281" y="4999"/>
                    <a:pt x="4204" y="4999"/>
                    <a:pt x="4204" y="5028"/>
                  </a:cubicBezTo>
                  <a:lnTo>
                    <a:pt x="4204" y="5095"/>
                  </a:lnTo>
                  <a:cubicBezTo>
                    <a:pt x="4204" y="5134"/>
                    <a:pt x="4146" y="5134"/>
                    <a:pt x="4204" y="5172"/>
                  </a:cubicBezTo>
                  <a:cubicBezTo>
                    <a:pt x="4146" y="5172"/>
                    <a:pt x="4146" y="5210"/>
                    <a:pt x="4146" y="5239"/>
                  </a:cubicBezTo>
                  <a:cubicBezTo>
                    <a:pt x="4069" y="5383"/>
                    <a:pt x="3991" y="5489"/>
                    <a:pt x="3914" y="5633"/>
                  </a:cubicBezTo>
                  <a:lnTo>
                    <a:pt x="3914" y="5700"/>
                  </a:lnTo>
                  <a:cubicBezTo>
                    <a:pt x="3914" y="5729"/>
                    <a:pt x="3856" y="5729"/>
                    <a:pt x="3914" y="5767"/>
                  </a:cubicBezTo>
                  <a:lnTo>
                    <a:pt x="3856" y="5805"/>
                  </a:lnTo>
                  <a:cubicBezTo>
                    <a:pt x="3856" y="5844"/>
                    <a:pt x="3779" y="5873"/>
                    <a:pt x="3779" y="5911"/>
                  </a:cubicBezTo>
                  <a:cubicBezTo>
                    <a:pt x="3779" y="5978"/>
                    <a:pt x="3721" y="6055"/>
                    <a:pt x="3721" y="6122"/>
                  </a:cubicBezTo>
                  <a:cubicBezTo>
                    <a:pt x="3721" y="6151"/>
                    <a:pt x="3644" y="6151"/>
                    <a:pt x="3644" y="6189"/>
                  </a:cubicBezTo>
                  <a:lnTo>
                    <a:pt x="3644" y="6266"/>
                  </a:lnTo>
                  <a:lnTo>
                    <a:pt x="3567" y="6295"/>
                  </a:lnTo>
                  <a:cubicBezTo>
                    <a:pt x="3644" y="6333"/>
                    <a:pt x="3567" y="6333"/>
                    <a:pt x="3567" y="6362"/>
                  </a:cubicBezTo>
                  <a:cubicBezTo>
                    <a:pt x="3567" y="6400"/>
                    <a:pt x="3489" y="6439"/>
                    <a:pt x="3567" y="6477"/>
                  </a:cubicBezTo>
                  <a:cubicBezTo>
                    <a:pt x="3489" y="6506"/>
                    <a:pt x="3489" y="6544"/>
                    <a:pt x="3489" y="6544"/>
                  </a:cubicBezTo>
                  <a:lnTo>
                    <a:pt x="3489" y="6650"/>
                  </a:lnTo>
                  <a:cubicBezTo>
                    <a:pt x="3432" y="6755"/>
                    <a:pt x="3354" y="6861"/>
                    <a:pt x="3296" y="6995"/>
                  </a:cubicBezTo>
                  <a:lnTo>
                    <a:pt x="3296" y="7245"/>
                  </a:lnTo>
                  <a:cubicBezTo>
                    <a:pt x="3296" y="7322"/>
                    <a:pt x="3219" y="7350"/>
                    <a:pt x="3219" y="7389"/>
                  </a:cubicBezTo>
                  <a:cubicBezTo>
                    <a:pt x="3219" y="7418"/>
                    <a:pt x="3219" y="7456"/>
                    <a:pt x="3142" y="7494"/>
                  </a:cubicBezTo>
                  <a:lnTo>
                    <a:pt x="3142" y="7629"/>
                  </a:lnTo>
                  <a:cubicBezTo>
                    <a:pt x="3142" y="7667"/>
                    <a:pt x="3065" y="7705"/>
                    <a:pt x="3065" y="7744"/>
                  </a:cubicBezTo>
                  <a:lnTo>
                    <a:pt x="3065" y="7840"/>
                  </a:lnTo>
                  <a:cubicBezTo>
                    <a:pt x="3065" y="7878"/>
                    <a:pt x="3007" y="7878"/>
                    <a:pt x="3065" y="7878"/>
                  </a:cubicBezTo>
                  <a:lnTo>
                    <a:pt x="3007" y="7916"/>
                  </a:lnTo>
                  <a:lnTo>
                    <a:pt x="3007" y="7984"/>
                  </a:lnTo>
                  <a:cubicBezTo>
                    <a:pt x="3007" y="8022"/>
                    <a:pt x="3007" y="8089"/>
                    <a:pt x="2930" y="8128"/>
                  </a:cubicBezTo>
                  <a:lnTo>
                    <a:pt x="2930" y="8233"/>
                  </a:lnTo>
                  <a:cubicBezTo>
                    <a:pt x="2930" y="8262"/>
                    <a:pt x="2930" y="8262"/>
                    <a:pt x="2872" y="8300"/>
                  </a:cubicBezTo>
                  <a:cubicBezTo>
                    <a:pt x="2872" y="8473"/>
                    <a:pt x="2717" y="8617"/>
                    <a:pt x="2717" y="8799"/>
                  </a:cubicBezTo>
                  <a:cubicBezTo>
                    <a:pt x="2717" y="8828"/>
                    <a:pt x="2640" y="8828"/>
                    <a:pt x="2640" y="8866"/>
                  </a:cubicBezTo>
                  <a:lnTo>
                    <a:pt x="2640" y="8972"/>
                  </a:lnTo>
                  <a:cubicBezTo>
                    <a:pt x="2582" y="9010"/>
                    <a:pt x="2582" y="9078"/>
                    <a:pt x="2582" y="9106"/>
                  </a:cubicBezTo>
                  <a:lnTo>
                    <a:pt x="2582" y="9145"/>
                  </a:lnTo>
                  <a:cubicBezTo>
                    <a:pt x="2582" y="9222"/>
                    <a:pt x="2582" y="9250"/>
                    <a:pt x="2505" y="9289"/>
                  </a:cubicBezTo>
                  <a:cubicBezTo>
                    <a:pt x="2582" y="9317"/>
                    <a:pt x="2505" y="9356"/>
                    <a:pt x="2505" y="9394"/>
                  </a:cubicBezTo>
                  <a:lnTo>
                    <a:pt x="2505" y="9461"/>
                  </a:lnTo>
                  <a:cubicBezTo>
                    <a:pt x="2447" y="9567"/>
                    <a:pt x="2370" y="9711"/>
                    <a:pt x="2370" y="9816"/>
                  </a:cubicBezTo>
                  <a:cubicBezTo>
                    <a:pt x="2370" y="9884"/>
                    <a:pt x="2293" y="9922"/>
                    <a:pt x="2370" y="9951"/>
                  </a:cubicBezTo>
                  <a:lnTo>
                    <a:pt x="2370" y="9989"/>
                  </a:lnTo>
                  <a:cubicBezTo>
                    <a:pt x="2293" y="10066"/>
                    <a:pt x="2293" y="10162"/>
                    <a:pt x="2215" y="10239"/>
                  </a:cubicBezTo>
                  <a:lnTo>
                    <a:pt x="2215" y="10277"/>
                  </a:lnTo>
                  <a:cubicBezTo>
                    <a:pt x="2293" y="10277"/>
                    <a:pt x="2293" y="10306"/>
                    <a:pt x="2215" y="10306"/>
                  </a:cubicBezTo>
                  <a:cubicBezTo>
                    <a:pt x="2215" y="10373"/>
                    <a:pt x="2215" y="10488"/>
                    <a:pt x="2158" y="10555"/>
                  </a:cubicBezTo>
                  <a:lnTo>
                    <a:pt x="2158" y="10872"/>
                  </a:lnTo>
                  <a:cubicBezTo>
                    <a:pt x="2158" y="10910"/>
                    <a:pt x="2158" y="10939"/>
                    <a:pt x="2080" y="11006"/>
                  </a:cubicBezTo>
                  <a:lnTo>
                    <a:pt x="2080" y="11083"/>
                  </a:lnTo>
                  <a:cubicBezTo>
                    <a:pt x="2080" y="11083"/>
                    <a:pt x="2080" y="11045"/>
                    <a:pt x="2158" y="11045"/>
                  </a:cubicBezTo>
                  <a:cubicBezTo>
                    <a:pt x="2158" y="11045"/>
                    <a:pt x="2158" y="11083"/>
                    <a:pt x="2080" y="11083"/>
                  </a:cubicBezTo>
                  <a:lnTo>
                    <a:pt x="2080" y="11294"/>
                  </a:lnTo>
                  <a:cubicBezTo>
                    <a:pt x="2080" y="11361"/>
                    <a:pt x="2080" y="11429"/>
                    <a:pt x="2022" y="11505"/>
                  </a:cubicBezTo>
                  <a:lnTo>
                    <a:pt x="2022" y="11851"/>
                  </a:lnTo>
                  <a:cubicBezTo>
                    <a:pt x="1945" y="11889"/>
                    <a:pt x="2022" y="11927"/>
                    <a:pt x="1945" y="11966"/>
                  </a:cubicBezTo>
                  <a:cubicBezTo>
                    <a:pt x="2022" y="12033"/>
                    <a:pt x="1945" y="12062"/>
                    <a:pt x="1945" y="12139"/>
                  </a:cubicBezTo>
                  <a:lnTo>
                    <a:pt x="1945" y="12244"/>
                  </a:lnTo>
                  <a:cubicBezTo>
                    <a:pt x="1945" y="12273"/>
                    <a:pt x="1868" y="12311"/>
                    <a:pt x="1868" y="12350"/>
                  </a:cubicBezTo>
                  <a:lnTo>
                    <a:pt x="1868" y="12455"/>
                  </a:lnTo>
                  <a:cubicBezTo>
                    <a:pt x="1868" y="12484"/>
                    <a:pt x="1791" y="12561"/>
                    <a:pt x="1791" y="12599"/>
                  </a:cubicBezTo>
                  <a:lnTo>
                    <a:pt x="1791" y="12734"/>
                  </a:lnTo>
                  <a:cubicBezTo>
                    <a:pt x="1733" y="12772"/>
                    <a:pt x="1733" y="12839"/>
                    <a:pt x="1733" y="12906"/>
                  </a:cubicBezTo>
                  <a:cubicBezTo>
                    <a:pt x="1733" y="12945"/>
                    <a:pt x="1733" y="12945"/>
                    <a:pt x="1656" y="12983"/>
                  </a:cubicBezTo>
                  <a:lnTo>
                    <a:pt x="1656" y="13117"/>
                  </a:lnTo>
                  <a:cubicBezTo>
                    <a:pt x="1656" y="13156"/>
                    <a:pt x="1598" y="13156"/>
                    <a:pt x="1656" y="13194"/>
                  </a:cubicBezTo>
                  <a:lnTo>
                    <a:pt x="1598" y="13233"/>
                  </a:lnTo>
                  <a:cubicBezTo>
                    <a:pt x="1656" y="13261"/>
                    <a:pt x="1598" y="13261"/>
                    <a:pt x="1598" y="13261"/>
                  </a:cubicBezTo>
                  <a:lnTo>
                    <a:pt x="1598" y="13367"/>
                  </a:lnTo>
                  <a:cubicBezTo>
                    <a:pt x="1521" y="13405"/>
                    <a:pt x="1521" y="13472"/>
                    <a:pt x="1521" y="13511"/>
                  </a:cubicBezTo>
                  <a:lnTo>
                    <a:pt x="1521" y="13540"/>
                  </a:lnTo>
                  <a:cubicBezTo>
                    <a:pt x="1521" y="13578"/>
                    <a:pt x="1443" y="13578"/>
                    <a:pt x="1443" y="13616"/>
                  </a:cubicBezTo>
                  <a:lnTo>
                    <a:pt x="1443" y="13722"/>
                  </a:lnTo>
                  <a:cubicBezTo>
                    <a:pt x="1443" y="13751"/>
                    <a:pt x="1366" y="13789"/>
                    <a:pt x="1366" y="13827"/>
                  </a:cubicBezTo>
                  <a:lnTo>
                    <a:pt x="1366" y="13933"/>
                  </a:lnTo>
                  <a:cubicBezTo>
                    <a:pt x="1308" y="13962"/>
                    <a:pt x="1308" y="14000"/>
                    <a:pt x="1308" y="14039"/>
                  </a:cubicBezTo>
                  <a:cubicBezTo>
                    <a:pt x="1308" y="14039"/>
                    <a:pt x="1308" y="14077"/>
                    <a:pt x="1231" y="14106"/>
                  </a:cubicBezTo>
                  <a:lnTo>
                    <a:pt x="1231" y="14211"/>
                  </a:lnTo>
                  <a:cubicBezTo>
                    <a:pt x="1173" y="14250"/>
                    <a:pt x="1231" y="14288"/>
                    <a:pt x="1173" y="14317"/>
                  </a:cubicBezTo>
                  <a:cubicBezTo>
                    <a:pt x="1173" y="14355"/>
                    <a:pt x="1231" y="14355"/>
                    <a:pt x="1173" y="14355"/>
                  </a:cubicBezTo>
                  <a:lnTo>
                    <a:pt x="1173" y="14461"/>
                  </a:lnTo>
                  <a:lnTo>
                    <a:pt x="1096" y="14461"/>
                  </a:lnTo>
                  <a:lnTo>
                    <a:pt x="1173" y="14499"/>
                  </a:lnTo>
                  <a:cubicBezTo>
                    <a:pt x="1096" y="14595"/>
                    <a:pt x="1096" y="14672"/>
                    <a:pt x="1019" y="14739"/>
                  </a:cubicBezTo>
                  <a:lnTo>
                    <a:pt x="1019" y="14806"/>
                  </a:lnTo>
                  <a:cubicBezTo>
                    <a:pt x="1019" y="14845"/>
                    <a:pt x="1019" y="14883"/>
                    <a:pt x="941" y="14921"/>
                  </a:cubicBezTo>
                  <a:lnTo>
                    <a:pt x="941" y="14989"/>
                  </a:lnTo>
                  <a:cubicBezTo>
                    <a:pt x="941" y="15017"/>
                    <a:pt x="884" y="15017"/>
                    <a:pt x="941" y="15017"/>
                  </a:cubicBezTo>
                  <a:lnTo>
                    <a:pt x="941" y="15056"/>
                  </a:lnTo>
                  <a:cubicBezTo>
                    <a:pt x="884" y="15056"/>
                    <a:pt x="884" y="15056"/>
                    <a:pt x="941" y="15094"/>
                  </a:cubicBezTo>
                  <a:lnTo>
                    <a:pt x="884" y="15132"/>
                  </a:lnTo>
                  <a:lnTo>
                    <a:pt x="884" y="15200"/>
                  </a:lnTo>
                  <a:cubicBezTo>
                    <a:pt x="884" y="15228"/>
                    <a:pt x="884" y="15228"/>
                    <a:pt x="806" y="15228"/>
                  </a:cubicBezTo>
                  <a:lnTo>
                    <a:pt x="806" y="15305"/>
                  </a:lnTo>
                  <a:cubicBezTo>
                    <a:pt x="748" y="15305"/>
                    <a:pt x="806" y="15344"/>
                    <a:pt x="806" y="15344"/>
                  </a:cubicBezTo>
                  <a:lnTo>
                    <a:pt x="748" y="15372"/>
                  </a:lnTo>
                  <a:cubicBezTo>
                    <a:pt x="748" y="15411"/>
                    <a:pt x="806" y="15411"/>
                    <a:pt x="748" y="15411"/>
                  </a:cubicBezTo>
                  <a:lnTo>
                    <a:pt x="748" y="15440"/>
                  </a:lnTo>
                  <a:cubicBezTo>
                    <a:pt x="806" y="15440"/>
                    <a:pt x="748" y="15478"/>
                    <a:pt x="806" y="15478"/>
                  </a:cubicBezTo>
                  <a:cubicBezTo>
                    <a:pt x="884" y="15478"/>
                    <a:pt x="884" y="15478"/>
                    <a:pt x="884" y="15440"/>
                  </a:cubicBezTo>
                  <a:cubicBezTo>
                    <a:pt x="884" y="15411"/>
                    <a:pt x="941" y="15344"/>
                    <a:pt x="1019" y="15305"/>
                  </a:cubicBezTo>
                  <a:lnTo>
                    <a:pt x="1019" y="15161"/>
                  </a:lnTo>
                  <a:cubicBezTo>
                    <a:pt x="1096" y="15094"/>
                    <a:pt x="1096" y="15017"/>
                    <a:pt x="1173" y="14950"/>
                  </a:cubicBezTo>
                  <a:cubicBezTo>
                    <a:pt x="1173" y="14921"/>
                    <a:pt x="1173" y="14921"/>
                    <a:pt x="1231" y="14883"/>
                  </a:cubicBezTo>
                  <a:cubicBezTo>
                    <a:pt x="1173" y="14845"/>
                    <a:pt x="1173" y="14845"/>
                    <a:pt x="1231" y="14777"/>
                  </a:cubicBezTo>
                  <a:cubicBezTo>
                    <a:pt x="1308" y="14806"/>
                    <a:pt x="1366" y="14806"/>
                    <a:pt x="1308" y="14883"/>
                  </a:cubicBezTo>
                  <a:lnTo>
                    <a:pt x="1308" y="14989"/>
                  </a:lnTo>
                  <a:cubicBezTo>
                    <a:pt x="1231" y="15056"/>
                    <a:pt x="1231" y="15094"/>
                    <a:pt x="1231" y="15132"/>
                  </a:cubicBezTo>
                  <a:cubicBezTo>
                    <a:pt x="1173" y="15161"/>
                    <a:pt x="1231" y="15228"/>
                    <a:pt x="1173" y="15267"/>
                  </a:cubicBezTo>
                  <a:lnTo>
                    <a:pt x="1173" y="15305"/>
                  </a:lnTo>
                  <a:cubicBezTo>
                    <a:pt x="1173" y="15305"/>
                    <a:pt x="1096" y="15344"/>
                    <a:pt x="1173" y="15344"/>
                  </a:cubicBezTo>
                  <a:lnTo>
                    <a:pt x="1173" y="15372"/>
                  </a:lnTo>
                  <a:cubicBezTo>
                    <a:pt x="1096" y="15372"/>
                    <a:pt x="1096" y="15411"/>
                    <a:pt x="1096" y="15411"/>
                  </a:cubicBezTo>
                  <a:cubicBezTo>
                    <a:pt x="1096" y="15440"/>
                    <a:pt x="1096" y="15440"/>
                    <a:pt x="1019" y="15478"/>
                  </a:cubicBezTo>
                  <a:cubicBezTo>
                    <a:pt x="1096" y="15516"/>
                    <a:pt x="1019" y="15555"/>
                    <a:pt x="1019" y="15555"/>
                  </a:cubicBezTo>
                  <a:lnTo>
                    <a:pt x="1019" y="15622"/>
                  </a:lnTo>
                  <a:lnTo>
                    <a:pt x="941" y="15651"/>
                  </a:lnTo>
                  <a:cubicBezTo>
                    <a:pt x="1019" y="15689"/>
                    <a:pt x="941" y="15689"/>
                    <a:pt x="941" y="15689"/>
                  </a:cubicBezTo>
                  <a:lnTo>
                    <a:pt x="941" y="15766"/>
                  </a:lnTo>
                  <a:lnTo>
                    <a:pt x="884" y="15795"/>
                  </a:lnTo>
                  <a:cubicBezTo>
                    <a:pt x="884" y="15862"/>
                    <a:pt x="806" y="15977"/>
                    <a:pt x="806" y="16044"/>
                  </a:cubicBezTo>
                  <a:cubicBezTo>
                    <a:pt x="806" y="16073"/>
                    <a:pt x="748" y="16111"/>
                    <a:pt x="748" y="16150"/>
                  </a:cubicBezTo>
                  <a:lnTo>
                    <a:pt x="748" y="16255"/>
                  </a:lnTo>
                  <a:cubicBezTo>
                    <a:pt x="806" y="16284"/>
                    <a:pt x="748" y="16361"/>
                    <a:pt x="748" y="16399"/>
                  </a:cubicBezTo>
                  <a:lnTo>
                    <a:pt x="748" y="16428"/>
                  </a:lnTo>
                  <a:lnTo>
                    <a:pt x="671" y="16495"/>
                  </a:lnTo>
                  <a:lnTo>
                    <a:pt x="671" y="16610"/>
                  </a:lnTo>
                  <a:cubicBezTo>
                    <a:pt x="671" y="16639"/>
                    <a:pt x="594" y="16639"/>
                    <a:pt x="594" y="16677"/>
                  </a:cubicBezTo>
                  <a:cubicBezTo>
                    <a:pt x="594" y="16745"/>
                    <a:pt x="594" y="16745"/>
                    <a:pt x="517" y="16821"/>
                  </a:cubicBezTo>
                  <a:lnTo>
                    <a:pt x="517" y="16850"/>
                  </a:lnTo>
                  <a:cubicBezTo>
                    <a:pt x="594" y="16888"/>
                    <a:pt x="517" y="16917"/>
                    <a:pt x="517" y="16956"/>
                  </a:cubicBezTo>
                  <a:cubicBezTo>
                    <a:pt x="459" y="16994"/>
                    <a:pt x="459" y="17032"/>
                    <a:pt x="459" y="17061"/>
                  </a:cubicBezTo>
                  <a:cubicBezTo>
                    <a:pt x="459" y="17100"/>
                    <a:pt x="459" y="17128"/>
                    <a:pt x="382" y="17167"/>
                  </a:cubicBezTo>
                  <a:cubicBezTo>
                    <a:pt x="382" y="17167"/>
                    <a:pt x="382" y="17205"/>
                    <a:pt x="459" y="17244"/>
                  </a:cubicBezTo>
                  <a:cubicBezTo>
                    <a:pt x="382" y="17244"/>
                    <a:pt x="382" y="17244"/>
                    <a:pt x="382" y="17272"/>
                  </a:cubicBezTo>
                  <a:cubicBezTo>
                    <a:pt x="382" y="17311"/>
                    <a:pt x="382" y="17311"/>
                    <a:pt x="324" y="17339"/>
                  </a:cubicBezTo>
                  <a:lnTo>
                    <a:pt x="324" y="17455"/>
                  </a:lnTo>
                  <a:cubicBezTo>
                    <a:pt x="247" y="17522"/>
                    <a:pt x="247" y="17551"/>
                    <a:pt x="247" y="17627"/>
                  </a:cubicBezTo>
                  <a:cubicBezTo>
                    <a:pt x="169" y="17666"/>
                    <a:pt x="247" y="17733"/>
                    <a:pt x="169" y="17762"/>
                  </a:cubicBezTo>
                  <a:lnTo>
                    <a:pt x="169" y="17838"/>
                  </a:lnTo>
                  <a:cubicBezTo>
                    <a:pt x="92" y="17838"/>
                    <a:pt x="169" y="17877"/>
                    <a:pt x="92" y="17877"/>
                  </a:cubicBezTo>
                  <a:cubicBezTo>
                    <a:pt x="92" y="17877"/>
                    <a:pt x="169" y="17906"/>
                    <a:pt x="92" y="17906"/>
                  </a:cubicBezTo>
                  <a:cubicBezTo>
                    <a:pt x="34" y="17944"/>
                    <a:pt x="92" y="18011"/>
                    <a:pt x="34" y="18050"/>
                  </a:cubicBezTo>
                  <a:lnTo>
                    <a:pt x="34" y="18088"/>
                  </a:lnTo>
                  <a:cubicBezTo>
                    <a:pt x="-43" y="18117"/>
                    <a:pt x="34" y="18155"/>
                    <a:pt x="34" y="18184"/>
                  </a:cubicBezTo>
                  <a:cubicBezTo>
                    <a:pt x="34" y="18222"/>
                    <a:pt x="92" y="18222"/>
                    <a:pt x="34" y="18261"/>
                  </a:cubicBezTo>
                  <a:lnTo>
                    <a:pt x="92" y="18299"/>
                  </a:lnTo>
                  <a:lnTo>
                    <a:pt x="92" y="18328"/>
                  </a:lnTo>
                  <a:cubicBezTo>
                    <a:pt x="92" y="18366"/>
                    <a:pt x="34" y="18366"/>
                    <a:pt x="34" y="18366"/>
                  </a:cubicBezTo>
                  <a:lnTo>
                    <a:pt x="34" y="18510"/>
                  </a:lnTo>
                  <a:cubicBezTo>
                    <a:pt x="34" y="18539"/>
                    <a:pt x="34" y="18577"/>
                    <a:pt x="92" y="18577"/>
                  </a:cubicBezTo>
                  <a:lnTo>
                    <a:pt x="92" y="18645"/>
                  </a:lnTo>
                  <a:cubicBezTo>
                    <a:pt x="169" y="18645"/>
                    <a:pt x="92" y="18683"/>
                    <a:pt x="169" y="18683"/>
                  </a:cubicBezTo>
                  <a:lnTo>
                    <a:pt x="169" y="18750"/>
                  </a:lnTo>
                  <a:lnTo>
                    <a:pt x="324" y="18750"/>
                  </a:lnTo>
                  <a:cubicBezTo>
                    <a:pt x="324" y="18788"/>
                    <a:pt x="324" y="18817"/>
                    <a:pt x="382" y="18817"/>
                  </a:cubicBezTo>
                  <a:cubicBezTo>
                    <a:pt x="382" y="18856"/>
                    <a:pt x="459" y="18856"/>
                    <a:pt x="459" y="18894"/>
                  </a:cubicBezTo>
                  <a:lnTo>
                    <a:pt x="459" y="18961"/>
                  </a:lnTo>
                  <a:cubicBezTo>
                    <a:pt x="517" y="18961"/>
                    <a:pt x="517" y="19000"/>
                    <a:pt x="517" y="19028"/>
                  </a:cubicBezTo>
                  <a:cubicBezTo>
                    <a:pt x="517" y="19067"/>
                    <a:pt x="594" y="19105"/>
                    <a:pt x="671" y="19143"/>
                  </a:cubicBezTo>
                  <a:cubicBezTo>
                    <a:pt x="671" y="19172"/>
                    <a:pt x="671" y="19211"/>
                    <a:pt x="748" y="19211"/>
                  </a:cubicBezTo>
                  <a:lnTo>
                    <a:pt x="748" y="19239"/>
                  </a:lnTo>
                  <a:cubicBezTo>
                    <a:pt x="748" y="19259"/>
                    <a:pt x="748" y="19259"/>
                    <a:pt x="768" y="19259"/>
                  </a:cubicBezTo>
                  <a:cubicBezTo>
                    <a:pt x="787" y="19259"/>
                    <a:pt x="806" y="19259"/>
                    <a:pt x="806" y="19278"/>
                  </a:cubicBezTo>
                  <a:cubicBezTo>
                    <a:pt x="806" y="19316"/>
                    <a:pt x="806" y="19316"/>
                    <a:pt x="884" y="19316"/>
                  </a:cubicBezTo>
                  <a:cubicBezTo>
                    <a:pt x="941" y="19316"/>
                    <a:pt x="1019" y="19355"/>
                    <a:pt x="1019" y="19355"/>
                  </a:cubicBezTo>
                  <a:cubicBezTo>
                    <a:pt x="1096" y="19355"/>
                    <a:pt x="1096" y="19355"/>
                    <a:pt x="1096" y="19383"/>
                  </a:cubicBezTo>
                  <a:cubicBezTo>
                    <a:pt x="1115" y="19374"/>
                    <a:pt x="1134" y="19374"/>
                    <a:pt x="1154" y="19374"/>
                  </a:cubicBezTo>
                  <a:cubicBezTo>
                    <a:pt x="1173" y="19374"/>
                    <a:pt x="1173" y="19383"/>
                    <a:pt x="1173" y="19383"/>
                  </a:cubicBezTo>
                  <a:lnTo>
                    <a:pt x="1231" y="19383"/>
                  </a:lnTo>
                  <a:cubicBezTo>
                    <a:pt x="1231" y="19383"/>
                    <a:pt x="1308" y="19383"/>
                    <a:pt x="1308" y="19422"/>
                  </a:cubicBezTo>
                  <a:cubicBezTo>
                    <a:pt x="1308" y="19422"/>
                    <a:pt x="1366" y="19422"/>
                    <a:pt x="1443" y="19451"/>
                  </a:cubicBezTo>
                  <a:lnTo>
                    <a:pt x="1443" y="19422"/>
                  </a:lnTo>
                  <a:lnTo>
                    <a:pt x="1521" y="19422"/>
                  </a:lnTo>
                  <a:lnTo>
                    <a:pt x="1521" y="19451"/>
                  </a:lnTo>
                  <a:lnTo>
                    <a:pt x="1733" y="19451"/>
                  </a:lnTo>
                  <a:cubicBezTo>
                    <a:pt x="1752" y="19460"/>
                    <a:pt x="1771" y="19470"/>
                    <a:pt x="1771" y="19470"/>
                  </a:cubicBezTo>
                  <a:cubicBezTo>
                    <a:pt x="1791" y="19470"/>
                    <a:pt x="1791" y="19451"/>
                    <a:pt x="1791" y="19451"/>
                  </a:cubicBezTo>
                  <a:lnTo>
                    <a:pt x="1868" y="19489"/>
                  </a:lnTo>
                  <a:cubicBezTo>
                    <a:pt x="1926" y="19489"/>
                    <a:pt x="1965" y="19470"/>
                    <a:pt x="2022" y="19470"/>
                  </a:cubicBezTo>
                  <a:cubicBezTo>
                    <a:pt x="2042" y="19470"/>
                    <a:pt x="2061" y="19479"/>
                    <a:pt x="2080" y="19489"/>
                  </a:cubicBezTo>
                  <a:lnTo>
                    <a:pt x="2158" y="19489"/>
                  </a:lnTo>
                  <a:cubicBezTo>
                    <a:pt x="2215" y="19451"/>
                    <a:pt x="2293" y="19451"/>
                    <a:pt x="2370" y="19422"/>
                  </a:cubicBezTo>
                  <a:lnTo>
                    <a:pt x="2370" y="19451"/>
                  </a:lnTo>
                  <a:cubicBezTo>
                    <a:pt x="2370" y="19422"/>
                    <a:pt x="2447" y="19422"/>
                    <a:pt x="2447" y="19422"/>
                  </a:cubicBezTo>
                  <a:cubicBezTo>
                    <a:pt x="2505" y="19422"/>
                    <a:pt x="2505" y="19383"/>
                    <a:pt x="2505" y="19383"/>
                  </a:cubicBezTo>
                  <a:cubicBezTo>
                    <a:pt x="2505" y="19355"/>
                    <a:pt x="2582" y="19355"/>
                    <a:pt x="2640" y="19316"/>
                  </a:cubicBezTo>
                  <a:lnTo>
                    <a:pt x="2640" y="19278"/>
                  </a:lnTo>
                  <a:lnTo>
                    <a:pt x="2717" y="19278"/>
                  </a:lnTo>
                  <a:lnTo>
                    <a:pt x="2795" y="19239"/>
                  </a:lnTo>
                  <a:cubicBezTo>
                    <a:pt x="2833" y="19259"/>
                    <a:pt x="2872" y="19259"/>
                    <a:pt x="2872" y="19259"/>
                  </a:cubicBezTo>
                  <a:cubicBezTo>
                    <a:pt x="2891" y="19259"/>
                    <a:pt x="2891" y="19259"/>
                    <a:pt x="2872" y="19278"/>
                  </a:cubicBezTo>
                  <a:cubicBezTo>
                    <a:pt x="2930" y="19316"/>
                    <a:pt x="2930" y="19355"/>
                    <a:pt x="2930" y="19383"/>
                  </a:cubicBezTo>
                  <a:lnTo>
                    <a:pt x="2930" y="19451"/>
                  </a:lnTo>
                  <a:cubicBezTo>
                    <a:pt x="2872" y="19489"/>
                    <a:pt x="2930" y="19527"/>
                    <a:pt x="3007" y="19527"/>
                  </a:cubicBezTo>
                  <a:cubicBezTo>
                    <a:pt x="3007" y="19566"/>
                    <a:pt x="3065" y="19594"/>
                    <a:pt x="3007" y="19594"/>
                  </a:cubicBezTo>
                  <a:cubicBezTo>
                    <a:pt x="3007" y="19633"/>
                    <a:pt x="3007" y="19662"/>
                    <a:pt x="2930" y="19662"/>
                  </a:cubicBezTo>
                  <a:lnTo>
                    <a:pt x="2872" y="19662"/>
                  </a:lnTo>
                  <a:lnTo>
                    <a:pt x="2872" y="19700"/>
                  </a:lnTo>
                  <a:cubicBezTo>
                    <a:pt x="2717" y="19738"/>
                    <a:pt x="2640" y="19738"/>
                    <a:pt x="2582" y="19738"/>
                  </a:cubicBezTo>
                  <a:lnTo>
                    <a:pt x="2505" y="19738"/>
                  </a:lnTo>
                  <a:cubicBezTo>
                    <a:pt x="2505" y="19777"/>
                    <a:pt x="2447" y="19777"/>
                    <a:pt x="2370" y="19777"/>
                  </a:cubicBezTo>
                  <a:lnTo>
                    <a:pt x="2370" y="19806"/>
                  </a:lnTo>
                  <a:lnTo>
                    <a:pt x="2215" y="19806"/>
                  </a:lnTo>
                  <a:cubicBezTo>
                    <a:pt x="2215" y="19825"/>
                    <a:pt x="2196" y="19825"/>
                    <a:pt x="2177" y="19825"/>
                  </a:cubicBezTo>
                  <a:cubicBezTo>
                    <a:pt x="2158" y="19825"/>
                    <a:pt x="2119" y="19825"/>
                    <a:pt x="2080" y="19844"/>
                  </a:cubicBezTo>
                  <a:cubicBezTo>
                    <a:pt x="2080" y="19806"/>
                    <a:pt x="2158" y="19806"/>
                    <a:pt x="2158" y="19806"/>
                  </a:cubicBezTo>
                  <a:cubicBezTo>
                    <a:pt x="2080" y="19806"/>
                    <a:pt x="2022" y="19844"/>
                    <a:pt x="2022" y="19873"/>
                  </a:cubicBezTo>
                  <a:lnTo>
                    <a:pt x="1945" y="19873"/>
                  </a:lnTo>
                  <a:cubicBezTo>
                    <a:pt x="1868" y="19873"/>
                    <a:pt x="1868" y="19911"/>
                    <a:pt x="1791" y="19911"/>
                  </a:cubicBezTo>
                  <a:cubicBezTo>
                    <a:pt x="1791" y="19950"/>
                    <a:pt x="1733" y="19950"/>
                    <a:pt x="1733" y="19950"/>
                  </a:cubicBezTo>
                  <a:cubicBezTo>
                    <a:pt x="1675" y="19950"/>
                    <a:pt x="1656" y="19930"/>
                    <a:pt x="1656" y="19930"/>
                  </a:cubicBezTo>
                  <a:cubicBezTo>
                    <a:pt x="1656" y="19930"/>
                    <a:pt x="1656" y="19940"/>
                    <a:pt x="1656" y="19950"/>
                  </a:cubicBezTo>
                  <a:cubicBezTo>
                    <a:pt x="1598" y="19950"/>
                    <a:pt x="1598" y="19950"/>
                    <a:pt x="1521" y="19988"/>
                  </a:cubicBezTo>
                  <a:cubicBezTo>
                    <a:pt x="1521" y="19988"/>
                    <a:pt x="1521" y="19998"/>
                    <a:pt x="1501" y="20007"/>
                  </a:cubicBezTo>
                  <a:cubicBezTo>
                    <a:pt x="1521" y="19998"/>
                    <a:pt x="1540" y="19998"/>
                    <a:pt x="1559" y="19998"/>
                  </a:cubicBezTo>
                  <a:cubicBezTo>
                    <a:pt x="1598" y="19998"/>
                    <a:pt x="1617" y="19998"/>
                    <a:pt x="1656" y="19988"/>
                  </a:cubicBezTo>
                  <a:lnTo>
                    <a:pt x="1733" y="19988"/>
                  </a:lnTo>
                  <a:cubicBezTo>
                    <a:pt x="1733" y="19978"/>
                    <a:pt x="1733" y="19969"/>
                    <a:pt x="1752" y="19969"/>
                  </a:cubicBezTo>
                  <a:cubicBezTo>
                    <a:pt x="1771" y="19969"/>
                    <a:pt x="1810" y="19988"/>
                    <a:pt x="1868" y="19988"/>
                  </a:cubicBezTo>
                  <a:lnTo>
                    <a:pt x="1945" y="19988"/>
                  </a:lnTo>
                  <a:lnTo>
                    <a:pt x="2080" y="19950"/>
                  </a:lnTo>
                  <a:cubicBezTo>
                    <a:pt x="2158" y="19950"/>
                    <a:pt x="2158" y="19950"/>
                    <a:pt x="2215" y="19911"/>
                  </a:cubicBezTo>
                  <a:lnTo>
                    <a:pt x="2293" y="19911"/>
                  </a:lnTo>
                  <a:cubicBezTo>
                    <a:pt x="2312" y="19921"/>
                    <a:pt x="2331" y="19930"/>
                    <a:pt x="2351" y="19930"/>
                  </a:cubicBezTo>
                  <a:cubicBezTo>
                    <a:pt x="2370" y="19930"/>
                    <a:pt x="2370" y="19911"/>
                    <a:pt x="2370" y="19911"/>
                  </a:cubicBezTo>
                  <a:lnTo>
                    <a:pt x="2370" y="19988"/>
                  </a:lnTo>
                  <a:lnTo>
                    <a:pt x="2447" y="19988"/>
                  </a:lnTo>
                  <a:lnTo>
                    <a:pt x="2447" y="19873"/>
                  </a:lnTo>
                  <a:lnTo>
                    <a:pt x="2640" y="19873"/>
                  </a:lnTo>
                  <a:cubicBezTo>
                    <a:pt x="2640" y="19844"/>
                    <a:pt x="2717" y="19844"/>
                    <a:pt x="2795" y="19806"/>
                  </a:cubicBezTo>
                  <a:lnTo>
                    <a:pt x="2872" y="19806"/>
                  </a:lnTo>
                  <a:cubicBezTo>
                    <a:pt x="2930" y="19777"/>
                    <a:pt x="3007" y="19777"/>
                    <a:pt x="3007" y="19777"/>
                  </a:cubicBezTo>
                  <a:lnTo>
                    <a:pt x="3142" y="19777"/>
                  </a:lnTo>
                  <a:cubicBezTo>
                    <a:pt x="3142" y="19786"/>
                    <a:pt x="3142" y="19786"/>
                    <a:pt x="3161" y="19786"/>
                  </a:cubicBezTo>
                  <a:cubicBezTo>
                    <a:pt x="3181" y="19786"/>
                    <a:pt x="3219" y="19777"/>
                    <a:pt x="3219" y="19777"/>
                  </a:cubicBezTo>
                  <a:cubicBezTo>
                    <a:pt x="3219" y="19777"/>
                    <a:pt x="3296" y="19777"/>
                    <a:pt x="3296" y="19806"/>
                  </a:cubicBezTo>
                  <a:cubicBezTo>
                    <a:pt x="3354" y="19806"/>
                    <a:pt x="3354" y="19844"/>
                    <a:pt x="3354" y="19844"/>
                  </a:cubicBezTo>
                  <a:cubicBezTo>
                    <a:pt x="3432" y="19844"/>
                    <a:pt x="3432" y="19844"/>
                    <a:pt x="3432" y="19806"/>
                  </a:cubicBezTo>
                  <a:cubicBezTo>
                    <a:pt x="3451" y="19815"/>
                    <a:pt x="3470" y="19825"/>
                    <a:pt x="3470" y="19825"/>
                  </a:cubicBezTo>
                  <a:cubicBezTo>
                    <a:pt x="3489" y="19825"/>
                    <a:pt x="3489" y="19806"/>
                    <a:pt x="3489" y="19806"/>
                  </a:cubicBezTo>
                  <a:cubicBezTo>
                    <a:pt x="3567" y="19777"/>
                    <a:pt x="3644" y="19777"/>
                    <a:pt x="3721" y="19777"/>
                  </a:cubicBezTo>
                  <a:lnTo>
                    <a:pt x="3856" y="19777"/>
                  </a:lnTo>
                  <a:cubicBezTo>
                    <a:pt x="3895" y="19748"/>
                    <a:pt x="3953" y="19719"/>
                    <a:pt x="3991" y="19719"/>
                  </a:cubicBezTo>
                  <a:cubicBezTo>
                    <a:pt x="4030" y="19719"/>
                    <a:pt x="4049" y="19729"/>
                    <a:pt x="4069" y="19738"/>
                  </a:cubicBezTo>
                  <a:cubicBezTo>
                    <a:pt x="4107" y="19738"/>
                    <a:pt x="4126" y="19719"/>
                    <a:pt x="4126" y="19719"/>
                  </a:cubicBezTo>
                  <a:cubicBezTo>
                    <a:pt x="4146" y="19719"/>
                    <a:pt x="4146" y="19729"/>
                    <a:pt x="4146" y="19738"/>
                  </a:cubicBezTo>
                  <a:lnTo>
                    <a:pt x="4204" y="19738"/>
                  </a:lnTo>
                  <a:cubicBezTo>
                    <a:pt x="4242" y="19758"/>
                    <a:pt x="4281" y="19758"/>
                    <a:pt x="4300" y="19758"/>
                  </a:cubicBezTo>
                  <a:cubicBezTo>
                    <a:pt x="4319" y="19758"/>
                    <a:pt x="4339" y="19758"/>
                    <a:pt x="4339" y="19777"/>
                  </a:cubicBezTo>
                  <a:cubicBezTo>
                    <a:pt x="4339" y="19786"/>
                    <a:pt x="4358" y="19786"/>
                    <a:pt x="4358" y="19786"/>
                  </a:cubicBezTo>
                  <a:cubicBezTo>
                    <a:pt x="4377" y="19786"/>
                    <a:pt x="4416" y="19777"/>
                    <a:pt x="4416" y="19777"/>
                  </a:cubicBezTo>
                  <a:lnTo>
                    <a:pt x="4493" y="19806"/>
                  </a:lnTo>
                  <a:lnTo>
                    <a:pt x="4570" y="19844"/>
                  </a:lnTo>
                  <a:cubicBezTo>
                    <a:pt x="4706" y="19873"/>
                    <a:pt x="4763" y="19911"/>
                    <a:pt x="4841" y="19950"/>
                  </a:cubicBezTo>
                  <a:cubicBezTo>
                    <a:pt x="4841" y="19950"/>
                    <a:pt x="4841" y="19988"/>
                    <a:pt x="4918" y="19988"/>
                  </a:cubicBezTo>
                  <a:cubicBezTo>
                    <a:pt x="4995" y="19988"/>
                    <a:pt x="4995" y="20017"/>
                    <a:pt x="5053" y="20017"/>
                  </a:cubicBezTo>
                  <a:cubicBezTo>
                    <a:pt x="5053" y="20055"/>
                    <a:pt x="5130" y="20055"/>
                    <a:pt x="5188" y="20084"/>
                  </a:cubicBezTo>
                  <a:cubicBezTo>
                    <a:pt x="5265" y="20084"/>
                    <a:pt x="5265" y="20084"/>
                    <a:pt x="5343" y="20122"/>
                  </a:cubicBezTo>
                  <a:lnTo>
                    <a:pt x="5420" y="20122"/>
                  </a:lnTo>
                  <a:lnTo>
                    <a:pt x="5420" y="20161"/>
                  </a:lnTo>
                  <a:cubicBezTo>
                    <a:pt x="5478" y="20161"/>
                    <a:pt x="5478" y="20161"/>
                    <a:pt x="5555" y="20199"/>
                  </a:cubicBezTo>
                  <a:cubicBezTo>
                    <a:pt x="5690" y="20199"/>
                    <a:pt x="5690" y="20228"/>
                    <a:pt x="5767" y="20266"/>
                  </a:cubicBezTo>
                  <a:cubicBezTo>
                    <a:pt x="5844" y="20266"/>
                    <a:pt x="5844" y="20266"/>
                    <a:pt x="5902" y="20295"/>
                  </a:cubicBezTo>
                  <a:cubicBezTo>
                    <a:pt x="5922" y="20285"/>
                    <a:pt x="5941" y="20285"/>
                    <a:pt x="5960" y="20285"/>
                  </a:cubicBezTo>
                  <a:cubicBezTo>
                    <a:pt x="5980" y="20285"/>
                    <a:pt x="5999" y="20295"/>
                    <a:pt x="6037" y="20295"/>
                  </a:cubicBezTo>
                  <a:cubicBezTo>
                    <a:pt x="6037" y="20295"/>
                    <a:pt x="6037" y="20314"/>
                    <a:pt x="6057" y="20314"/>
                  </a:cubicBezTo>
                  <a:cubicBezTo>
                    <a:pt x="6076" y="20314"/>
                    <a:pt x="6095" y="20305"/>
                    <a:pt x="6115" y="20295"/>
                  </a:cubicBezTo>
                  <a:lnTo>
                    <a:pt x="6192" y="20333"/>
                  </a:lnTo>
                  <a:lnTo>
                    <a:pt x="6269" y="20333"/>
                  </a:lnTo>
                  <a:lnTo>
                    <a:pt x="6269" y="20372"/>
                  </a:lnTo>
                  <a:cubicBezTo>
                    <a:pt x="6269" y="20362"/>
                    <a:pt x="6269" y="20353"/>
                    <a:pt x="6288" y="20353"/>
                  </a:cubicBezTo>
                  <a:cubicBezTo>
                    <a:pt x="6308" y="20353"/>
                    <a:pt x="6327" y="20372"/>
                    <a:pt x="6327" y="20372"/>
                  </a:cubicBezTo>
                  <a:cubicBezTo>
                    <a:pt x="6404" y="20372"/>
                    <a:pt x="6404" y="20410"/>
                    <a:pt x="6462" y="20410"/>
                  </a:cubicBezTo>
                  <a:lnTo>
                    <a:pt x="6539" y="20410"/>
                  </a:lnTo>
                  <a:cubicBezTo>
                    <a:pt x="6617" y="20439"/>
                    <a:pt x="6694" y="20439"/>
                    <a:pt x="6694" y="20439"/>
                  </a:cubicBezTo>
                  <a:lnTo>
                    <a:pt x="6752" y="20439"/>
                  </a:lnTo>
                  <a:cubicBezTo>
                    <a:pt x="6752" y="20458"/>
                    <a:pt x="6771" y="20468"/>
                    <a:pt x="6790" y="20468"/>
                  </a:cubicBezTo>
                  <a:cubicBezTo>
                    <a:pt x="6810" y="20468"/>
                    <a:pt x="6829" y="20458"/>
                    <a:pt x="6829" y="20439"/>
                  </a:cubicBezTo>
                  <a:lnTo>
                    <a:pt x="6887" y="20477"/>
                  </a:lnTo>
                  <a:lnTo>
                    <a:pt x="6964" y="20477"/>
                  </a:lnTo>
                  <a:lnTo>
                    <a:pt x="7041" y="20506"/>
                  </a:lnTo>
                  <a:cubicBezTo>
                    <a:pt x="7118" y="20506"/>
                    <a:pt x="7118" y="20506"/>
                    <a:pt x="7176" y="20544"/>
                  </a:cubicBezTo>
                  <a:lnTo>
                    <a:pt x="7254" y="20544"/>
                  </a:lnTo>
                  <a:lnTo>
                    <a:pt x="7311" y="20583"/>
                  </a:lnTo>
                  <a:cubicBezTo>
                    <a:pt x="7311" y="20592"/>
                    <a:pt x="7331" y="20602"/>
                    <a:pt x="7331" y="20602"/>
                  </a:cubicBezTo>
                  <a:cubicBezTo>
                    <a:pt x="7350" y="20602"/>
                    <a:pt x="7389" y="20583"/>
                    <a:pt x="7389" y="20583"/>
                  </a:cubicBezTo>
                  <a:cubicBezTo>
                    <a:pt x="7466" y="20621"/>
                    <a:pt x="7466" y="20621"/>
                    <a:pt x="7543" y="20621"/>
                  </a:cubicBezTo>
                  <a:cubicBezTo>
                    <a:pt x="7601" y="20621"/>
                    <a:pt x="7678" y="20621"/>
                    <a:pt x="7736" y="20650"/>
                  </a:cubicBezTo>
                  <a:lnTo>
                    <a:pt x="7813" y="20688"/>
                  </a:lnTo>
                  <a:lnTo>
                    <a:pt x="7813" y="20621"/>
                  </a:lnTo>
                  <a:cubicBezTo>
                    <a:pt x="7891" y="20583"/>
                    <a:pt x="7891" y="20583"/>
                    <a:pt x="7968" y="20583"/>
                  </a:cubicBezTo>
                  <a:lnTo>
                    <a:pt x="8238" y="20583"/>
                  </a:lnTo>
                  <a:cubicBezTo>
                    <a:pt x="8238" y="20583"/>
                    <a:pt x="8277" y="20564"/>
                    <a:pt x="8296" y="20564"/>
                  </a:cubicBezTo>
                  <a:cubicBezTo>
                    <a:pt x="8315" y="20564"/>
                    <a:pt x="8315" y="20573"/>
                    <a:pt x="8315" y="20583"/>
                  </a:cubicBezTo>
                  <a:cubicBezTo>
                    <a:pt x="8392" y="20583"/>
                    <a:pt x="8392" y="20583"/>
                    <a:pt x="8392" y="20544"/>
                  </a:cubicBezTo>
                  <a:cubicBezTo>
                    <a:pt x="8450" y="20544"/>
                    <a:pt x="8528" y="20506"/>
                    <a:pt x="8585" y="20506"/>
                  </a:cubicBezTo>
                  <a:cubicBezTo>
                    <a:pt x="8663" y="20506"/>
                    <a:pt x="8663" y="20477"/>
                    <a:pt x="8663" y="20477"/>
                  </a:cubicBezTo>
                  <a:lnTo>
                    <a:pt x="8817" y="20477"/>
                  </a:lnTo>
                  <a:cubicBezTo>
                    <a:pt x="8817" y="20439"/>
                    <a:pt x="8817" y="20439"/>
                    <a:pt x="8875" y="20439"/>
                  </a:cubicBezTo>
                  <a:lnTo>
                    <a:pt x="8875" y="20410"/>
                  </a:lnTo>
                  <a:cubicBezTo>
                    <a:pt x="8914" y="20410"/>
                    <a:pt x="8933" y="20420"/>
                    <a:pt x="8952" y="20420"/>
                  </a:cubicBezTo>
                  <a:cubicBezTo>
                    <a:pt x="8952" y="20420"/>
                    <a:pt x="8952" y="20420"/>
                    <a:pt x="8952" y="20410"/>
                  </a:cubicBezTo>
                  <a:cubicBezTo>
                    <a:pt x="9010" y="20410"/>
                    <a:pt x="8952" y="20372"/>
                    <a:pt x="9010" y="20372"/>
                  </a:cubicBezTo>
                  <a:lnTo>
                    <a:pt x="9087" y="20372"/>
                  </a:lnTo>
                  <a:cubicBezTo>
                    <a:pt x="9165" y="20372"/>
                    <a:pt x="9165" y="20372"/>
                    <a:pt x="9242" y="20333"/>
                  </a:cubicBezTo>
                  <a:cubicBezTo>
                    <a:pt x="9280" y="20333"/>
                    <a:pt x="9319" y="20314"/>
                    <a:pt x="9377" y="20314"/>
                  </a:cubicBezTo>
                  <a:cubicBezTo>
                    <a:pt x="9396" y="20314"/>
                    <a:pt x="9415" y="20324"/>
                    <a:pt x="9435" y="20333"/>
                  </a:cubicBezTo>
                  <a:lnTo>
                    <a:pt x="9435" y="20372"/>
                  </a:lnTo>
                  <a:cubicBezTo>
                    <a:pt x="9435" y="20333"/>
                    <a:pt x="9512" y="20333"/>
                    <a:pt x="9512" y="20333"/>
                  </a:cubicBezTo>
                  <a:cubicBezTo>
                    <a:pt x="9551" y="20353"/>
                    <a:pt x="9589" y="20353"/>
                    <a:pt x="9608" y="20353"/>
                  </a:cubicBezTo>
                  <a:cubicBezTo>
                    <a:pt x="9647" y="20353"/>
                    <a:pt x="9666" y="20353"/>
                    <a:pt x="9666" y="20372"/>
                  </a:cubicBezTo>
                  <a:cubicBezTo>
                    <a:pt x="9666" y="20372"/>
                    <a:pt x="9666" y="20410"/>
                    <a:pt x="9724" y="20410"/>
                  </a:cubicBezTo>
                  <a:lnTo>
                    <a:pt x="9802" y="20439"/>
                  </a:lnTo>
                  <a:lnTo>
                    <a:pt x="9859" y="20477"/>
                  </a:lnTo>
                  <a:cubicBezTo>
                    <a:pt x="9802" y="20477"/>
                    <a:pt x="9802" y="20506"/>
                    <a:pt x="9802" y="20506"/>
                  </a:cubicBezTo>
                  <a:cubicBezTo>
                    <a:pt x="9802" y="20544"/>
                    <a:pt x="9859" y="20544"/>
                    <a:pt x="9859" y="20583"/>
                  </a:cubicBezTo>
                  <a:cubicBezTo>
                    <a:pt x="9802" y="20621"/>
                    <a:pt x="9859" y="20621"/>
                    <a:pt x="9859" y="20621"/>
                  </a:cubicBezTo>
                  <a:cubicBezTo>
                    <a:pt x="9937" y="20650"/>
                    <a:pt x="10014" y="20688"/>
                    <a:pt x="10091" y="20688"/>
                  </a:cubicBezTo>
                  <a:lnTo>
                    <a:pt x="10091" y="20717"/>
                  </a:lnTo>
                  <a:lnTo>
                    <a:pt x="10361" y="20717"/>
                  </a:lnTo>
                  <a:cubicBezTo>
                    <a:pt x="10361" y="20717"/>
                    <a:pt x="10361" y="20736"/>
                    <a:pt x="10381" y="20736"/>
                  </a:cubicBezTo>
                  <a:cubicBezTo>
                    <a:pt x="10400" y="20736"/>
                    <a:pt x="10419" y="20727"/>
                    <a:pt x="10439" y="20717"/>
                  </a:cubicBezTo>
                  <a:lnTo>
                    <a:pt x="10439" y="20756"/>
                  </a:lnTo>
                  <a:lnTo>
                    <a:pt x="10574" y="20756"/>
                  </a:lnTo>
                  <a:cubicBezTo>
                    <a:pt x="10651" y="20794"/>
                    <a:pt x="10709" y="20794"/>
                    <a:pt x="10709" y="20832"/>
                  </a:cubicBezTo>
                  <a:lnTo>
                    <a:pt x="10786" y="20832"/>
                  </a:lnTo>
                  <a:cubicBezTo>
                    <a:pt x="10786" y="20861"/>
                    <a:pt x="10863" y="20900"/>
                    <a:pt x="10863" y="20900"/>
                  </a:cubicBezTo>
                  <a:lnTo>
                    <a:pt x="10940" y="20928"/>
                  </a:lnTo>
                  <a:cubicBezTo>
                    <a:pt x="10998" y="20967"/>
                    <a:pt x="11075" y="20967"/>
                    <a:pt x="11075" y="21005"/>
                  </a:cubicBezTo>
                  <a:lnTo>
                    <a:pt x="11133" y="21005"/>
                  </a:lnTo>
                  <a:cubicBezTo>
                    <a:pt x="11211" y="21005"/>
                    <a:pt x="11211" y="21043"/>
                    <a:pt x="11288" y="21043"/>
                  </a:cubicBezTo>
                  <a:cubicBezTo>
                    <a:pt x="11288" y="21043"/>
                    <a:pt x="11365" y="21072"/>
                    <a:pt x="11423" y="21072"/>
                  </a:cubicBezTo>
                  <a:lnTo>
                    <a:pt x="11423" y="21111"/>
                  </a:lnTo>
                  <a:cubicBezTo>
                    <a:pt x="11500" y="21111"/>
                    <a:pt x="11558" y="21139"/>
                    <a:pt x="11558" y="21139"/>
                  </a:cubicBezTo>
                  <a:cubicBezTo>
                    <a:pt x="11577" y="21130"/>
                    <a:pt x="11597" y="21130"/>
                    <a:pt x="11616" y="21130"/>
                  </a:cubicBezTo>
                  <a:cubicBezTo>
                    <a:pt x="11635" y="21130"/>
                    <a:pt x="11635" y="21139"/>
                    <a:pt x="11635" y="21139"/>
                  </a:cubicBezTo>
                  <a:cubicBezTo>
                    <a:pt x="11712" y="21139"/>
                    <a:pt x="11712" y="21139"/>
                    <a:pt x="11790" y="21178"/>
                  </a:cubicBezTo>
                  <a:cubicBezTo>
                    <a:pt x="11848" y="21178"/>
                    <a:pt x="11925" y="21178"/>
                    <a:pt x="11983" y="21216"/>
                  </a:cubicBezTo>
                  <a:cubicBezTo>
                    <a:pt x="11983" y="21216"/>
                    <a:pt x="12060" y="21216"/>
                    <a:pt x="12060" y="21255"/>
                  </a:cubicBezTo>
                  <a:cubicBezTo>
                    <a:pt x="12137" y="21283"/>
                    <a:pt x="12214" y="21322"/>
                    <a:pt x="12272" y="21351"/>
                  </a:cubicBezTo>
                  <a:cubicBezTo>
                    <a:pt x="12272" y="21351"/>
                    <a:pt x="12272" y="21389"/>
                    <a:pt x="12349" y="21389"/>
                  </a:cubicBezTo>
                  <a:cubicBezTo>
                    <a:pt x="12407" y="21389"/>
                    <a:pt x="12407" y="21466"/>
                    <a:pt x="12485" y="21466"/>
                  </a:cubicBezTo>
                  <a:cubicBezTo>
                    <a:pt x="12639" y="21466"/>
                    <a:pt x="12639" y="21533"/>
                    <a:pt x="12697" y="21533"/>
                  </a:cubicBezTo>
                  <a:lnTo>
                    <a:pt x="12774" y="21533"/>
                  </a:lnTo>
                  <a:cubicBezTo>
                    <a:pt x="12774" y="21533"/>
                    <a:pt x="12832" y="21562"/>
                    <a:pt x="12832" y="21600"/>
                  </a:cubicBezTo>
                  <a:lnTo>
                    <a:pt x="12909" y="21562"/>
                  </a:lnTo>
                  <a:cubicBezTo>
                    <a:pt x="12986" y="21562"/>
                    <a:pt x="13064" y="21562"/>
                    <a:pt x="13122" y="21533"/>
                  </a:cubicBezTo>
                  <a:lnTo>
                    <a:pt x="13199" y="21533"/>
                  </a:lnTo>
                  <a:cubicBezTo>
                    <a:pt x="13257" y="21533"/>
                    <a:pt x="13257" y="21533"/>
                    <a:pt x="13334" y="21494"/>
                  </a:cubicBezTo>
                  <a:cubicBezTo>
                    <a:pt x="13411" y="21494"/>
                    <a:pt x="13488" y="21466"/>
                    <a:pt x="13488" y="21466"/>
                  </a:cubicBezTo>
                  <a:cubicBezTo>
                    <a:pt x="13546" y="21389"/>
                    <a:pt x="13546" y="21351"/>
                    <a:pt x="13546" y="21322"/>
                  </a:cubicBezTo>
                  <a:lnTo>
                    <a:pt x="13623" y="21283"/>
                  </a:lnTo>
                  <a:cubicBezTo>
                    <a:pt x="13681" y="21255"/>
                    <a:pt x="13681" y="21216"/>
                    <a:pt x="13759" y="21178"/>
                  </a:cubicBezTo>
                  <a:cubicBezTo>
                    <a:pt x="13759" y="21139"/>
                    <a:pt x="13759" y="21111"/>
                    <a:pt x="13836" y="21072"/>
                  </a:cubicBezTo>
                  <a:cubicBezTo>
                    <a:pt x="13836" y="21043"/>
                    <a:pt x="13913" y="21005"/>
                    <a:pt x="13913" y="21005"/>
                  </a:cubicBezTo>
                  <a:cubicBezTo>
                    <a:pt x="13913" y="20967"/>
                    <a:pt x="13913" y="20967"/>
                    <a:pt x="13971" y="20928"/>
                  </a:cubicBezTo>
                  <a:cubicBezTo>
                    <a:pt x="14048" y="20900"/>
                    <a:pt x="14048" y="20861"/>
                    <a:pt x="14048" y="20861"/>
                  </a:cubicBezTo>
                  <a:cubicBezTo>
                    <a:pt x="14048" y="20832"/>
                    <a:pt x="14048" y="20832"/>
                    <a:pt x="14106" y="20794"/>
                  </a:cubicBezTo>
                  <a:cubicBezTo>
                    <a:pt x="14106" y="20717"/>
                    <a:pt x="14183" y="20688"/>
                    <a:pt x="14183" y="20621"/>
                  </a:cubicBezTo>
                  <a:lnTo>
                    <a:pt x="14260" y="20583"/>
                  </a:lnTo>
                  <a:cubicBezTo>
                    <a:pt x="14183" y="20544"/>
                    <a:pt x="14338" y="20506"/>
                    <a:pt x="14260" y="20506"/>
                  </a:cubicBezTo>
                  <a:lnTo>
                    <a:pt x="14338" y="20477"/>
                  </a:lnTo>
                  <a:cubicBezTo>
                    <a:pt x="14260" y="20439"/>
                    <a:pt x="14260" y="20439"/>
                    <a:pt x="14338" y="20410"/>
                  </a:cubicBezTo>
                  <a:cubicBezTo>
                    <a:pt x="14338" y="20410"/>
                    <a:pt x="14396" y="20372"/>
                    <a:pt x="14396" y="20333"/>
                  </a:cubicBezTo>
                  <a:lnTo>
                    <a:pt x="14396" y="20266"/>
                  </a:lnTo>
                  <a:cubicBezTo>
                    <a:pt x="14473" y="20228"/>
                    <a:pt x="14473" y="20199"/>
                    <a:pt x="14473" y="20161"/>
                  </a:cubicBezTo>
                  <a:lnTo>
                    <a:pt x="14531" y="20122"/>
                  </a:lnTo>
                  <a:cubicBezTo>
                    <a:pt x="14473" y="20084"/>
                    <a:pt x="14531" y="20084"/>
                    <a:pt x="14531" y="20055"/>
                  </a:cubicBezTo>
                  <a:lnTo>
                    <a:pt x="14608" y="20017"/>
                  </a:lnTo>
                  <a:lnTo>
                    <a:pt x="14608" y="19950"/>
                  </a:lnTo>
                  <a:cubicBezTo>
                    <a:pt x="14608" y="19911"/>
                    <a:pt x="14685" y="19911"/>
                    <a:pt x="14685" y="19873"/>
                  </a:cubicBezTo>
                  <a:cubicBezTo>
                    <a:pt x="14762" y="19806"/>
                    <a:pt x="14762" y="19700"/>
                    <a:pt x="14820" y="19633"/>
                  </a:cubicBezTo>
                  <a:cubicBezTo>
                    <a:pt x="14897" y="19594"/>
                    <a:pt x="14897" y="19566"/>
                    <a:pt x="14897" y="19527"/>
                  </a:cubicBezTo>
                  <a:cubicBezTo>
                    <a:pt x="14897" y="19489"/>
                    <a:pt x="14897" y="19451"/>
                    <a:pt x="14955" y="19422"/>
                  </a:cubicBezTo>
                  <a:lnTo>
                    <a:pt x="14955" y="19383"/>
                  </a:lnTo>
                  <a:cubicBezTo>
                    <a:pt x="15033" y="19355"/>
                    <a:pt x="15033" y="19316"/>
                    <a:pt x="15033" y="19278"/>
                  </a:cubicBezTo>
                  <a:cubicBezTo>
                    <a:pt x="15033" y="19239"/>
                    <a:pt x="15110" y="19239"/>
                    <a:pt x="15110" y="19211"/>
                  </a:cubicBezTo>
                  <a:cubicBezTo>
                    <a:pt x="15110" y="19105"/>
                    <a:pt x="15187" y="19028"/>
                    <a:pt x="15187" y="18961"/>
                  </a:cubicBezTo>
                  <a:cubicBezTo>
                    <a:pt x="15187" y="18932"/>
                    <a:pt x="15187" y="18932"/>
                    <a:pt x="15245" y="18894"/>
                  </a:cubicBezTo>
                  <a:cubicBezTo>
                    <a:pt x="15245" y="18856"/>
                    <a:pt x="15245" y="18817"/>
                    <a:pt x="15322" y="18788"/>
                  </a:cubicBezTo>
                  <a:cubicBezTo>
                    <a:pt x="15245" y="18721"/>
                    <a:pt x="15322" y="18683"/>
                    <a:pt x="15322" y="18645"/>
                  </a:cubicBezTo>
                  <a:cubicBezTo>
                    <a:pt x="15380" y="18606"/>
                    <a:pt x="15322" y="18577"/>
                    <a:pt x="15380" y="18539"/>
                  </a:cubicBezTo>
                  <a:lnTo>
                    <a:pt x="15380" y="18395"/>
                  </a:lnTo>
                  <a:cubicBezTo>
                    <a:pt x="15380" y="18366"/>
                    <a:pt x="15380" y="18366"/>
                    <a:pt x="15457" y="18328"/>
                  </a:cubicBezTo>
                  <a:lnTo>
                    <a:pt x="15457" y="18261"/>
                  </a:lnTo>
                  <a:cubicBezTo>
                    <a:pt x="15457" y="18222"/>
                    <a:pt x="15457" y="18184"/>
                    <a:pt x="15534" y="18155"/>
                  </a:cubicBezTo>
                  <a:lnTo>
                    <a:pt x="15534" y="18088"/>
                  </a:lnTo>
                  <a:cubicBezTo>
                    <a:pt x="15612" y="17973"/>
                    <a:pt x="15670" y="17877"/>
                    <a:pt x="15670" y="17733"/>
                  </a:cubicBezTo>
                  <a:lnTo>
                    <a:pt x="15747" y="17733"/>
                  </a:lnTo>
                  <a:lnTo>
                    <a:pt x="15670" y="17695"/>
                  </a:lnTo>
                  <a:cubicBezTo>
                    <a:pt x="15747" y="17666"/>
                    <a:pt x="15805" y="17666"/>
                    <a:pt x="15747" y="17666"/>
                  </a:cubicBezTo>
                  <a:lnTo>
                    <a:pt x="15747" y="17627"/>
                  </a:lnTo>
                  <a:cubicBezTo>
                    <a:pt x="15805" y="17627"/>
                    <a:pt x="15747" y="17627"/>
                    <a:pt x="15747" y="17589"/>
                  </a:cubicBezTo>
                  <a:cubicBezTo>
                    <a:pt x="15747" y="17589"/>
                    <a:pt x="15805" y="17551"/>
                    <a:pt x="15805" y="17522"/>
                  </a:cubicBezTo>
                  <a:cubicBezTo>
                    <a:pt x="15882" y="17483"/>
                    <a:pt x="15805" y="17455"/>
                    <a:pt x="15882" y="17416"/>
                  </a:cubicBezTo>
                  <a:lnTo>
                    <a:pt x="15882" y="17378"/>
                  </a:lnTo>
                  <a:cubicBezTo>
                    <a:pt x="15882" y="17378"/>
                    <a:pt x="15882" y="17339"/>
                    <a:pt x="15959" y="17311"/>
                  </a:cubicBezTo>
                  <a:lnTo>
                    <a:pt x="15959" y="17244"/>
                  </a:lnTo>
                  <a:cubicBezTo>
                    <a:pt x="16036" y="17205"/>
                    <a:pt x="16036" y="17205"/>
                    <a:pt x="16036" y="17167"/>
                  </a:cubicBezTo>
                  <a:lnTo>
                    <a:pt x="16036" y="16994"/>
                  </a:lnTo>
                  <a:cubicBezTo>
                    <a:pt x="16094" y="16994"/>
                    <a:pt x="16094" y="16956"/>
                    <a:pt x="16094" y="16917"/>
                  </a:cubicBezTo>
                  <a:lnTo>
                    <a:pt x="16094" y="16888"/>
                  </a:lnTo>
                  <a:cubicBezTo>
                    <a:pt x="16171" y="16821"/>
                    <a:pt x="16171" y="16745"/>
                    <a:pt x="16171" y="16706"/>
                  </a:cubicBezTo>
                  <a:cubicBezTo>
                    <a:pt x="16229" y="16639"/>
                    <a:pt x="16229" y="16610"/>
                    <a:pt x="16229" y="16533"/>
                  </a:cubicBezTo>
                  <a:cubicBezTo>
                    <a:pt x="16307" y="16428"/>
                    <a:pt x="16307" y="16361"/>
                    <a:pt x="16307" y="16255"/>
                  </a:cubicBezTo>
                  <a:cubicBezTo>
                    <a:pt x="16384" y="16217"/>
                    <a:pt x="16384" y="16150"/>
                    <a:pt x="16384" y="16073"/>
                  </a:cubicBezTo>
                  <a:lnTo>
                    <a:pt x="16384" y="16044"/>
                  </a:lnTo>
                  <a:lnTo>
                    <a:pt x="16461" y="16073"/>
                  </a:lnTo>
                  <a:cubicBezTo>
                    <a:pt x="16461" y="16006"/>
                    <a:pt x="16461" y="15939"/>
                    <a:pt x="16519" y="15900"/>
                  </a:cubicBezTo>
                  <a:lnTo>
                    <a:pt x="16480" y="15900"/>
                  </a:lnTo>
                  <a:cubicBezTo>
                    <a:pt x="16519" y="15814"/>
                    <a:pt x="16538" y="15747"/>
                    <a:pt x="16596" y="15651"/>
                  </a:cubicBezTo>
                  <a:lnTo>
                    <a:pt x="16596" y="15478"/>
                  </a:lnTo>
                  <a:lnTo>
                    <a:pt x="16519" y="15478"/>
                  </a:lnTo>
                  <a:cubicBezTo>
                    <a:pt x="16596" y="15440"/>
                    <a:pt x="16596" y="15440"/>
                    <a:pt x="16596" y="15411"/>
                  </a:cubicBezTo>
                  <a:lnTo>
                    <a:pt x="16461" y="15344"/>
                  </a:lnTo>
                  <a:cubicBezTo>
                    <a:pt x="16519" y="15305"/>
                    <a:pt x="16519" y="15267"/>
                    <a:pt x="16519" y="15267"/>
                  </a:cubicBezTo>
                  <a:lnTo>
                    <a:pt x="16596" y="15228"/>
                  </a:lnTo>
                  <a:lnTo>
                    <a:pt x="16596" y="15161"/>
                  </a:lnTo>
                  <a:cubicBezTo>
                    <a:pt x="16596" y="15132"/>
                    <a:pt x="16596" y="15094"/>
                    <a:pt x="16654" y="15094"/>
                  </a:cubicBezTo>
                  <a:cubicBezTo>
                    <a:pt x="16654" y="15017"/>
                    <a:pt x="16654" y="14950"/>
                    <a:pt x="16731" y="14883"/>
                  </a:cubicBezTo>
                  <a:cubicBezTo>
                    <a:pt x="16731" y="14845"/>
                    <a:pt x="16731" y="14845"/>
                    <a:pt x="16654" y="14845"/>
                  </a:cubicBezTo>
                  <a:cubicBezTo>
                    <a:pt x="16731" y="14806"/>
                    <a:pt x="16731" y="14806"/>
                    <a:pt x="16731" y="14777"/>
                  </a:cubicBezTo>
                  <a:lnTo>
                    <a:pt x="16731" y="14739"/>
                  </a:lnTo>
                  <a:cubicBezTo>
                    <a:pt x="16808" y="14739"/>
                    <a:pt x="16808" y="14710"/>
                    <a:pt x="16808" y="14710"/>
                  </a:cubicBezTo>
                  <a:cubicBezTo>
                    <a:pt x="16731" y="14672"/>
                    <a:pt x="16808" y="14633"/>
                    <a:pt x="16808" y="14566"/>
                  </a:cubicBezTo>
                  <a:cubicBezTo>
                    <a:pt x="16808" y="14528"/>
                    <a:pt x="16808" y="14461"/>
                    <a:pt x="16886" y="14422"/>
                  </a:cubicBezTo>
                  <a:lnTo>
                    <a:pt x="16886" y="14384"/>
                  </a:lnTo>
                  <a:cubicBezTo>
                    <a:pt x="16886" y="14355"/>
                    <a:pt x="16944" y="14317"/>
                    <a:pt x="16886" y="14317"/>
                  </a:cubicBezTo>
                  <a:cubicBezTo>
                    <a:pt x="16886" y="14288"/>
                    <a:pt x="16944" y="14250"/>
                    <a:pt x="16944" y="14211"/>
                  </a:cubicBezTo>
                  <a:cubicBezTo>
                    <a:pt x="16886" y="14173"/>
                    <a:pt x="16944" y="14144"/>
                    <a:pt x="16944" y="14144"/>
                  </a:cubicBezTo>
                  <a:lnTo>
                    <a:pt x="16944" y="14077"/>
                  </a:lnTo>
                  <a:cubicBezTo>
                    <a:pt x="16944" y="14039"/>
                    <a:pt x="16944" y="14000"/>
                    <a:pt x="17021" y="13933"/>
                  </a:cubicBezTo>
                  <a:lnTo>
                    <a:pt x="17021" y="13751"/>
                  </a:lnTo>
                  <a:cubicBezTo>
                    <a:pt x="17079" y="13684"/>
                    <a:pt x="17021" y="13655"/>
                    <a:pt x="17079" y="13616"/>
                  </a:cubicBezTo>
                  <a:lnTo>
                    <a:pt x="17079" y="13367"/>
                  </a:lnTo>
                  <a:cubicBezTo>
                    <a:pt x="17156" y="13328"/>
                    <a:pt x="17156" y="13300"/>
                    <a:pt x="17156" y="13261"/>
                  </a:cubicBezTo>
                  <a:lnTo>
                    <a:pt x="17156" y="13194"/>
                  </a:lnTo>
                  <a:lnTo>
                    <a:pt x="17079" y="13194"/>
                  </a:lnTo>
                  <a:cubicBezTo>
                    <a:pt x="17079" y="13156"/>
                    <a:pt x="17079" y="13156"/>
                    <a:pt x="17156" y="13117"/>
                  </a:cubicBezTo>
                  <a:lnTo>
                    <a:pt x="17156" y="13089"/>
                  </a:lnTo>
                  <a:cubicBezTo>
                    <a:pt x="17156" y="13089"/>
                    <a:pt x="17233" y="13050"/>
                    <a:pt x="17156" y="13021"/>
                  </a:cubicBezTo>
                  <a:lnTo>
                    <a:pt x="17156" y="12945"/>
                  </a:lnTo>
                  <a:cubicBezTo>
                    <a:pt x="17233" y="12906"/>
                    <a:pt x="17156" y="12877"/>
                    <a:pt x="17233" y="12839"/>
                  </a:cubicBezTo>
                  <a:cubicBezTo>
                    <a:pt x="17156" y="12772"/>
                    <a:pt x="17233" y="12734"/>
                    <a:pt x="17233" y="12695"/>
                  </a:cubicBezTo>
                  <a:cubicBezTo>
                    <a:pt x="17310" y="12666"/>
                    <a:pt x="17310" y="12666"/>
                    <a:pt x="17310" y="12628"/>
                  </a:cubicBezTo>
                  <a:lnTo>
                    <a:pt x="17310" y="12417"/>
                  </a:lnTo>
                  <a:cubicBezTo>
                    <a:pt x="17233" y="12388"/>
                    <a:pt x="17233" y="12350"/>
                    <a:pt x="17233" y="12311"/>
                  </a:cubicBezTo>
                  <a:cubicBezTo>
                    <a:pt x="17233" y="12273"/>
                    <a:pt x="17310" y="12244"/>
                    <a:pt x="17310" y="12244"/>
                  </a:cubicBezTo>
                  <a:cubicBezTo>
                    <a:pt x="17233" y="12206"/>
                    <a:pt x="17310" y="12177"/>
                    <a:pt x="17310" y="12177"/>
                  </a:cubicBezTo>
                  <a:lnTo>
                    <a:pt x="17310" y="11995"/>
                  </a:lnTo>
                  <a:lnTo>
                    <a:pt x="17368" y="11966"/>
                  </a:lnTo>
                  <a:cubicBezTo>
                    <a:pt x="17310" y="11966"/>
                    <a:pt x="17310" y="11927"/>
                    <a:pt x="17310" y="11927"/>
                  </a:cubicBezTo>
                  <a:cubicBezTo>
                    <a:pt x="17310" y="11851"/>
                    <a:pt x="17445" y="11822"/>
                    <a:pt x="17368" y="11784"/>
                  </a:cubicBezTo>
                  <a:lnTo>
                    <a:pt x="17368" y="11678"/>
                  </a:lnTo>
                  <a:cubicBezTo>
                    <a:pt x="17368" y="11678"/>
                    <a:pt x="17368" y="11640"/>
                    <a:pt x="17445" y="11611"/>
                  </a:cubicBezTo>
                  <a:cubicBezTo>
                    <a:pt x="17445" y="11572"/>
                    <a:pt x="17445" y="11572"/>
                    <a:pt x="17368" y="11544"/>
                  </a:cubicBezTo>
                  <a:lnTo>
                    <a:pt x="17368" y="11467"/>
                  </a:lnTo>
                  <a:cubicBezTo>
                    <a:pt x="17388" y="11476"/>
                    <a:pt x="17407" y="11486"/>
                    <a:pt x="17426" y="11486"/>
                  </a:cubicBezTo>
                  <a:cubicBezTo>
                    <a:pt x="17445" y="11486"/>
                    <a:pt x="17445" y="11467"/>
                    <a:pt x="17445" y="11467"/>
                  </a:cubicBezTo>
                  <a:lnTo>
                    <a:pt x="17445" y="11429"/>
                  </a:lnTo>
                  <a:cubicBezTo>
                    <a:pt x="17503" y="11400"/>
                    <a:pt x="17445" y="11361"/>
                    <a:pt x="17445" y="11361"/>
                  </a:cubicBezTo>
                  <a:cubicBezTo>
                    <a:pt x="17445" y="11333"/>
                    <a:pt x="17503" y="11333"/>
                    <a:pt x="17445" y="11294"/>
                  </a:cubicBezTo>
                  <a:lnTo>
                    <a:pt x="17503" y="11294"/>
                  </a:lnTo>
                  <a:lnTo>
                    <a:pt x="17503" y="11217"/>
                  </a:lnTo>
                  <a:cubicBezTo>
                    <a:pt x="17581" y="11189"/>
                    <a:pt x="17581" y="11150"/>
                    <a:pt x="17503" y="11121"/>
                  </a:cubicBezTo>
                  <a:cubicBezTo>
                    <a:pt x="17581" y="11121"/>
                    <a:pt x="17581" y="11083"/>
                    <a:pt x="17581" y="11083"/>
                  </a:cubicBezTo>
                  <a:lnTo>
                    <a:pt x="17581" y="11045"/>
                  </a:lnTo>
                  <a:cubicBezTo>
                    <a:pt x="17581" y="10978"/>
                    <a:pt x="17658" y="10910"/>
                    <a:pt x="17658" y="10834"/>
                  </a:cubicBezTo>
                  <a:lnTo>
                    <a:pt x="17658" y="10795"/>
                  </a:lnTo>
                  <a:cubicBezTo>
                    <a:pt x="17658" y="10766"/>
                    <a:pt x="17658" y="10728"/>
                    <a:pt x="17735" y="10728"/>
                  </a:cubicBezTo>
                  <a:lnTo>
                    <a:pt x="17735" y="10411"/>
                  </a:lnTo>
                  <a:cubicBezTo>
                    <a:pt x="17735" y="10373"/>
                    <a:pt x="17793" y="10344"/>
                    <a:pt x="17793" y="10306"/>
                  </a:cubicBezTo>
                  <a:cubicBezTo>
                    <a:pt x="17870" y="10306"/>
                    <a:pt x="17870" y="10277"/>
                    <a:pt x="17870" y="10277"/>
                  </a:cubicBezTo>
                  <a:cubicBezTo>
                    <a:pt x="17870" y="10200"/>
                    <a:pt x="17928" y="10162"/>
                    <a:pt x="17928" y="10133"/>
                  </a:cubicBezTo>
                  <a:lnTo>
                    <a:pt x="17928" y="9989"/>
                  </a:lnTo>
                  <a:cubicBezTo>
                    <a:pt x="18005" y="9951"/>
                    <a:pt x="17928" y="9951"/>
                    <a:pt x="17928" y="9922"/>
                  </a:cubicBezTo>
                  <a:lnTo>
                    <a:pt x="18005" y="9922"/>
                  </a:lnTo>
                  <a:lnTo>
                    <a:pt x="18005" y="9711"/>
                  </a:lnTo>
                  <a:lnTo>
                    <a:pt x="18082" y="9673"/>
                  </a:lnTo>
                  <a:lnTo>
                    <a:pt x="18082" y="9567"/>
                  </a:lnTo>
                  <a:lnTo>
                    <a:pt x="18160" y="9529"/>
                  </a:lnTo>
                  <a:lnTo>
                    <a:pt x="18160" y="9500"/>
                  </a:lnTo>
                  <a:cubicBezTo>
                    <a:pt x="18082" y="9500"/>
                    <a:pt x="18082" y="9461"/>
                    <a:pt x="18160" y="9461"/>
                  </a:cubicBezTo>
                  <a:cubicBezTo>
                    <a:pt x="18082" y="9461"/>
                    <a:pt x="18160" y="9433"/>
                    <a:pt x="18160" y="9433"/>
                  </a:cubicBezTo>
                  <a:lnTo>
                    <a:pt x="18160" y="9317"/>
                  </a:lnTo>
                  <a:cubicBezTo>
                    <a:pt x="18218" y="9289"/>
                    <a:pt x="18218" y="9250"/>
                    <a:pt x="18218" y="9222"/>
                  </a:cubicBezTo>
                  <a:cubicBezTo>
                    <a:pt x="18218" y="9222"/>
                    <a:pt x="18218" y="9145"/>
                    <a:pt x="18295" y="9106"/>
                  </a:cubicBezTo>
                  <a:cubicBezTo>
                    <a:pt x="18295" y="9078"/>
                    <a:pt x="18295" y="9078"/>
                    <a:pt x="18218" y="9078"/>
                  </a:cubicBezTo>
                  <a:lnTo>
                    <a:pt x="18218" y="9039"/>
                  </a:lnTo>
                  <a:cubicBezTo>
                    <a:pt x="18218" y="9010"/>
                    <a:pt x="18295" y="8972"/>
                    <a:pt x="18295" y="8934"/>
                  </a:cubicBezTo>
                  <a:cubicBezTo>
                    <a:pt x="18353" y="8934"/>
                    <a:pt x="18295" y="8895"/>
                    <a:pt x="18295" y="8895"/>
                  </a:cubicBezTo>
                  <a:lnTo>
                    <a:pt x="18295" y="8866"/>
                  </a:lnTo>
                  <a:cubicBezTo>
                    <a:pt x="18295" y="8828"/>
                    <a:pt x="18295" y="8799"/>
                    <a:pt x="18353" y="8799"/>
                  </a:cubicBezTo>
                  <a:cubicBezTo>
                    <a:pt x="18353" y="8761"/>
                    <a:pt x="18295" y="8723"/>
                    <a:pt x="18353" y="8684"/>
                  </a:cubicBezTo>
                  <a:lnTo>
                    <a:pt x="18353" y="8617"/>
                  </a:lnTo>
                  <a:cubicBezTo>
                    <a:pt x="18353" y="8550"/>
                    <a:pt x="18430" y="8473"/>
                    <a:pt x="18430" y="8444"/>
                  </a:cubicBezTo>
                  <a:lnTo>
                    <a:pt x="18507" y="8444"/>
                  </a:lnTo>
                  <a:lnTo>
                    <a:pt x="18507" y="8300"/>
                  </a:lnTo>
                  <a:cubicBezTo>
                    <a:pt x="18507" y="8262"/>
                    <a:pt x="18507" y="8233"/>
                    <a:pt x="18584" y="8233"/>
                  </a:cubicBezTo>
                  <a:cubicBezTo>
                    <a:pt x="18584" y="8195"/>
                    <a:pt x="18642" y="8166"/>
                    <a:pt x="18642" y="8128"/>
                  </a:cubicBezTo>
                  <a:lnTo>
                    <a:pt x="18642" y="7916"/>
                  </a:lnTo>
                  <a:cubicBezTo>
                    <a:pt x="18642" y="7878"/>
                    <a:pt x="18719" y="7840"/>
                    <a:pt x="18642" y="7811"/>
                  </a:cubicBezTo>
                  <a:cubicBezTo>
                    <a:pt x="18719" y="7811"/>
                    <a:pt x="18719" y="7773"/>
                    <a:pt x="18719" y="7744"/>
                  </a:cubicBezTo>
                  <a:lnTo>
                    <a:pt x="18777" y="7705"/>
                  </a:lnTo>
                  <a:cubicBezTo>
                    <a:pt x="18855" y="7667"/>
                    <a:pt x="18855" y="7667"/>
                    <a:pt x="18855" y="7629"/>
                  </a:cubicBezTo>
                  <a:lnTo>
                    <a:pt x="18855" y="7600"/>
                  </a:lnTo>
                  <a:lnTo>
                    <a:pt x="18932" y="7561"/>
                  </a:lnTo>
                  <a:cubicBezTo>
                    <a:pt x="18855" y="7561"/>
                    <a:pt x="18932" y="7533"/>
                    <a:pt x="18932" y="7533"/>
                  </a:cubicBezTo>
                  <a:lnTo>
                    <a:pt x="18932" y="7418"/>
                  </a:lnTo>
                  <a:cubicBezTo>
                    <a:pt x="18932" y="7350"/>
                    <a:pt x="19009" y="7322"/>
                    <a:pt x="19009" y="7283"/>
                  </a:cubicBezTo>
                  <a:lnTo>
                    <a:pt x="19009" y="7245"/>
                  </a:lnTo>
                  <a:cubicBezTo>
                    <a:pt x="19009" y="7206"/>
                    <a:pt x="19067" y="7206"/>
                    <a:pt x="19067" y="7206"/>
                  </a:cubicBezTo>
                  <a:lnTo>
                    <a:pt x="19067" y="7178"/>
                  </a:lnTo>
                  <a:cubicBezTo>
                    <a:pt x="19067" y="7139"/>
                    <a:pt x="19144" y="7110"/>
                    <a:pt x="19144" y="7072"/>
                  </a:cubicBezTo>
                  <a:lnTo>
                    <a:pt x="19144" y="6995"/>
                  </a:lnTo>
                  <a:cubicBezTo>
                    <a:pt x="19144" y="6967"/>
                    <a:pt x="19202" y="6967"/>
                    <a:pt x="19202" y="6928"/>
                  </a:cubicBezTo>
                  <a:lnTo>
                    <a:pt x="19202" y="6899"/>
                  </a:lnTo>
                  <a:cubicBezTo>
                    <a:pt x="19202" y="6861"/>
                    <a:pt x="19279" y="6823"/>
                    <a:pt x="19279" y="6784"/>
                  </a:cubicBezTo>
                  <a:cubicBezTo>
                    <a:pt x="19202" y="6717"/>
                    <a:pt x="19202" y="6688"/>
                    <a:pt x="19279" y="6650"/>
                  </a:cubicBezTo>
                  <a:lnTo>
                    <a:pt x="19356" y="6573"/>
                  </a:lnTo>
                  <a:cubicBezTo>
                    <a:pt x="19356" y="6544"/>
                    <a:pt x="19434" y="6544"/>
                    <a:pt x="19356" y="6506"/>
                  </a:cubicBezTo>
                  <a:cubicBezTo>
                    <a:pt x="19356" y="6506"/>
                    <a:pt x="19356" y="6477"/>
                    <a:pt x="19434" y="6477"/>
                  </a:cubicBezTo>
                  <a:cubicBezTo>
                    <a:pt x="19434" y="6439"/>
                    <a:pt x="19434" y="6439"/>
                    <a:pt x="19492" y="6400"/>
                  </a:cubicBezTo>
                  <a:cubicBezTo>
                    <a:pt x="19492" y="6333"/>
                    <a:pt x="19569" y="6228"/>
                    <a:pt x="19627" y="6151"/>
                  </a:cubicBezTo>
                  <a:lnTo>
                    <a:pt x="19627" y="6084"/>
                  </a:lnTo>
                  <a:lnTo>
                    <a:pt x="19704" y="6055"/>
                  </a:lnTo>
                  <a:cubicBezTo>
                    <a:pt x="19704" y="6017"/>
                    <a:pt x="19704" y="5978"/>
                    <a:pt x="19781" y="5978"/>
                  </a:cubicBezTo>
                  <a:lnTo>
                    <a:pt x="19781" y="5911"/>
                  </a:lnTo>
                  <a:cubicBezTo>
                    <a:pt x="19781" y="5911"/>
                    <a:pt x="19781" y="5873"/>
                    <a:pt x="19858" y="5873"/>
                  </a:cubicBezTo>
                  <a:lnTo>
                    <a:pt x="19858" y="5805"/>
                  </a:lnTo>
                  <a:cubicBezTo>
                    <a:pt x="19858" y="5767"/>
                    <a:pt x="19916" y="5767"/>
                    <a:pt x="19916" y="5729"/>
                  </a:cubicBezTo>
                  <a:lnTo>
                    <a:pt x="19916" y="5661"/>
                  </a:lnTo>
                  <a:cubicBezTo>
                    <a:pt x="19916" y="5661"/>
                    <a:pt x="19993" y="5633"/>
                    <a:pt x="19916" y="5594"/>
                  </a:cubicBezTo>
                  <a:lnTo>
                    <a:pt x="19993" y="5556"/>
                  </a:lnTo>
                  <a:lnTo>
                    <a:pt x="19993" y="5489"/>
                  </a:lnTo>
                  <a:cubicBezTo>
                    <a:pt x="20051" y="5450"/>
                    <a:pt x="20051" y="5422"/>
                    <a:pt x="20051" y="5422"/>
                  </a:cubicBezTo>
                  <a:cubicBezTo>
                    <a:pt x="20051" y="5383"/>
                    <a:pt x="20051" y="5345"/>
                    <a:pt x="20129" y="5345"/>
                  </a:cubicBezTo>
                  <a:lnTo>
                    <a:pt x="20129" y="5306"/>
                  </a:lnTo>
                  <a:cubicBezTo>
                    <a:pt x="20206" y="5278"/>
                    <a:pt x="20129" y="5278"/>
                    <a:pt x="20206" y="5239"/>
                  </a:cubicBezTo>
                  <a:lnTo>
                    <a:pt x="20206" y="5134"/>
                  </a:lnTo>
                  <a:cubicBezTo>
                    <a:pt x="20206" y="5095"/>
                    <a:pt x="20283" y="5095"/>
                    <a:pt x="20283" y="5067"/>
                  </a:cubicBezTo>
                  <a:lnTo>
                    <a:pt x="20206" y="5028"/>
                  </a:lnTo>
                  <a:lnTo>
                    <a:pt x="20283" y="5028"/>
                  </a:lnTo>
                  <a:lnTo>
                    <a:pt x="20283" y="4923"/>
                  </a:lnTo>
                  <a:lnTo>
                    <a:pt x="20341" y="4923"/>
                  </a:lnTo>
                  <a:cubicBezTo>
                    <a:pt x="20283" y="4884"/>
                    <a:pt x="20283" y="4855"/>
                    <a:pt x="20341" y="4817"/>
                  </a:cubicBezTo>
                  <a:lnTo>
                    <a:pt x="20418" y="4788"/>
                  </a:lnTo>
                  <a:cubicBezTo>
                    <a:pt x="20418" y="4788"/>
                    <a:pt x="20341" y="4788"/>
                    <a:pt x="20341" y="4750"/>
                  </a:cubicBezTo>
                  <a:lnTo>
                    <a:pt x="20418" y="4750"/>
                  </a:lnTo>
                  <a:lnTo>
                    <a:pt x="20341" y="4712"/>
                  </a:lnTo>
                  <a:cubicBezTo>
                    <a:pt x="20418" y="4712"/>
                    <a:pt x="20418" y="4673"/>
                    <a:pt x="20418" y="4673"/>
                  </a:cubicBezTo>
                  <a:cubicBezTo>
                    <a:pt x="20418" y="4644"/>
                    <a:pt x="20476" y="4644"/>
                    <a:pt x="20476" y="4606"/>
                  </a:cubicBezTo>
                  <a:cubicBezTo>
                    <a:pt x="20418" y="4577"/>
                    <a:pt x="20476" y="4539"/>
                    <a:pt x="20476" y="4500"/>
                  </a:cubicBezTo>
                  <a:lnTo>
                    <a:pt x="20418" y="4500"/>
                  </a:lnTo>
                  <a:cubicBezTo>
                    <a:pt x="20476" y="4462"/>
                    <a:pt x="20476" y="4433"/>
                    <a:pt x="20476" y="4395"/>
                  </a:cubicBezTo>
                  <a:cubicBezTo>
                    <a:pt x="20476" y="4366"/>
                    <a:pt x="20476" y="4289"/>
                    <a:pt x="20553" y="4251"/>
                  </a:cubicBezTo>
                  <a:lnTo>
                    <a:pt x="20553" y="4155"/>
                  </a:lnTo>
                  <a:cubicBezTo>
                    <a:pt x="20553" y="4117"/>
                    <a:pt x="20553" y="4117"/>
                    <a:pt x="20630" y="4040"/>
                  </a:cubicBezTo>
                  <a:lnTo>
                    <a:pt x="20553" y="4011"/>
                  </a:lnTo>
                  <a:cubicBezTo>
                    <a:pt x="20553" y="3973"/>
                    <a:pt x="20630" y="3973"/>
                    <a:pt x="20553" y="3944"/>
                  </a:cubicBezTo>
                  <a:cubicBezTo>
                    <a:pt x="20553" y="3905"/>
                    <a:pt x="20553" y="3867"/>
                    <a:pt x="20630" y="3867"/>
                  </a:cubicBezTo>
                  <a:lnTo>
                    <a:pt x="20630" y="3800"/>
                  </a:lnTo>
                  <a:cubicBezTo>
                    <a:pt x="20630" y="3800"/>
                    <a:pt x="20708" y="3762"/>
                    <a:pt x="20630" y="3762"/>
                  </a:cubicBezTo>
                  <a:cubicBezTo>
                    <a:pt x="20630" y="3733"/>
                    <a:pt x="20708" y="3733"/>
                    <a:pt x="20708" y="3694"/>
                  </a:cubicBezTo>
                  <a:lnTo>
                    <a:pt x="20708" y="3656"/>
                  </a:lnTo>
                  <a:cubicBezTo>
                    <a:pt x="20766" y="3522"/>
                    <a:pt x="20766" y="3406"/>
                    <a:pt x="20843" y="3311"/>
                  </a:cubicBezTo>
                  <a:cubicBezTo>
                    <a:pt x="20843" y="3311"/>
                    <a:pt x="20843" y="3272"/>
                    <a:pt x="20766" y="3272"/>
                  </a:cubicBezTo>
                  <a:lnTo>
                    <a:pt x="20843" y="3234"/>
                  </a:lnTo>
                  <a:lnTo>
                    <a:pt x="20843" y="3167"/>
                  </a:lnTo>
                  <a:cubicBezTo>
                    <a:pt x="20901" y="3128"/>
                    <a:pt x="20843" y="3099"/>
                    <a:pt x="20901" y="3099"/>
                  </a:cubicBezTo>
                  <a:lnTo>
                    <a:pt x="20901" y="3061"/>
                  </a:lnTo>
                  <a:cubicBezTo>
                    <a:pt x="20843" y="3061"/>
                    <a:pt x="20843" y="3023"/>
                    <a:pt x="20843" y="3023"/>
                  </a:cubicBezTo>
                  <a:cubicBezTo>
                    <a:pt x="20901" y="2984"/>
                    <a:pt x="20901" y="2955"/>
                    <a:pt x="20901" y="2917"/>
                  </a:cubicBezTo>
                  <a:lnTo>
                    <a:pt x="20901" y="2812"/>
                  </a:lnTo>
                  <a:cubicBezTo>
                    <a:pt x="20901" y="2812"/>
                    <a:pt x="20901" y="2773"/>
                    <a:pt x="20978" y="2773"/>
                  </a:cubicBezTo>
                  <a:lnTo>
                    <a:pt x="20978" y="2533"/>
                  </a:lnTo>
                  <a:cubicBezTo>
                    <a:pt x="21055" y="2495"/>
                    <a:pt x="21055" y="2466"/>
                    <a:pt x="21055" y="2428"/>
                  </a:cubicBezTo>
                  <a:lnTo>
                    <a:pt x="21055" y="2255"/>
                  </a:lnTo>
                  <a:cubicBezTo>
                    <a:pt x="21055" y="2255"/>
                    <a:pt x="21055" y="2217"/>
                    <a:pt x="21132" y="2217"/>
                  </a:cubicBezTo>
                  <a:lnTo>
                    <a:pt x="21132" y="2073"/>
                  </a:lnTo>
                  <a:lnTo>
                    <a:pt x="21190" y="2073"/>
                  </a:lnTo>
                  <a:cubicBezTo>
                    <a:pt x="21190" y="2044"/>
                    <a:pt x="21267" y="2044"/>
                    <a:pt x="21190" y="2006"/>
                  </a:cubicBezTo>
                  <a:cubicBezTo>
                    <a:pt x="21190" y="1967"/>
                    <a:pt x="21267" y="1967"/>
                    <a:pt x="21267" y="1967"/>
                  </a:cubicBezTo>
                  <a:lnTo>
                    <a:pt x="21267" y="1900"/>
                  </a:lnTo>
                  <a:cubicBezTo>
                    <a:pt x="21267" y="1862"/>
                    <a:pt x="21325" y="1862"/>
                    <a:pt x="21325" y="1833"/>
                  </a:cubicBezTo>
                  <a:cubicBezTo>
                    <a:pt x="21325" y="1833"/>
                    <a:pt x="21403" y="1756"/>
                    <a:pt x="21480" y="1718"/>
                  </a:cubicBezTo>
                  <a:cubicBezTo>
                    <a:pt x="21557" y="1718"/>
                    <a:pt x="21557" y="1689"/>
                    <a:pt x="21557" y="1650"/>
                  </a:cubicBezTo>
                  <a:lnTo>
                    <a:pt x="21480" y="1650"/>
                  </a:lnTo>
                  <a:cubicBezTo>
                    <a:pt x="21557" y="1622"/>
                    <a:pt x="21557" y="1583"/>
                    <a:pt x="21557" y="1545"/>
                  </a:cubicBezTo>
                  <a:cubicBezTo>
                    <a:pt x="21480" y="1545"/>
                    <a:pt x="21480" y="1507"/>
                    <a:pt x="21557" y="1478"/>
                  </a:cubicBezTo>
                  <a:lnTo>
                    <a:pt x="21480" y="1478"/>
                  </a:lnTo>
                  <a:cubicBezTo>
                    <a:pt x="21325" y="1478"/>
                    <a:pt x="21267" y="1439"/>
                    <a:pt x="21190" y="1411"/>
                  </a:cubicBezTo>
                  <a:cubicBezTo>
                    <a:pt x="21267" y="1372"/>
                    <a:pt x="21132" y="1372"/>
                    <a:pt x="21132" y="1334"/>
                  </a:cubicBezTo>
                  <a:lnTo>
                    <a:pt x="21055" y="1295"/>
                  </a:lnTo>
                  <a:lnTo>
                    <a:pt x="20843" y="1295"/>
                  </a:lnTo>
                  <a:cubicBezTo>
                    <a:pt x="20766" y="1295"/>
                    <a:pt x="20708" y="1267"/>
                    <a:pt x="20708" y="1267"/>
                  </a:cubicBezTo>
                  <a:lnTo>
                    <a:pt x="20708" y="1228"/>
                  </a:lnTo>
                  <a:lnTo>
                    <a:pt x="20630" y="1267"/>
                  </a:lnTo>
                  <a:cubicBezTo>
                    <a:pt x="20553" y="1267"/>
                    <a:pt x="20553" y="1228"/>
                    <a:pt x="20476" y="1228"/>
                  </a:cubicBezTo>
                  <a:cubicBezTo>
                    <a:pt x="20476" y="1199"/>
                    <a:pt x="20418" y="1199"/>
                    <a:pt x="20341" y="1199"/>
                  </a:cubicBezTo>
                  <a:cubicBezTo>
                    <a:pt x="20283" y="1228"/>
                    <a:pt x="20206" y="1267"/>
                    <a:pt x="20051" y="1267"/>
                  </a:cubicBezTo>
                  <a:cubicBezTo>
                    <a:pt x="19993" y="1267"/>
                    <a:pt x="19916" y="1267"/>
                    <a:pt x="19858" y="1295"/>
                  </a:cubicBezTo>
                  <a:lnTo>
                    <a:pt x="19858" y="1267"/>
                  </a:lnTo>
                  <a:lnTo>
                    <a:pt x="18932" y="1267"/>
                  </a:lnTo>
                  <a:lnTo>
                    <a:pt x="18932" y="1228"/>
                  </a:lnTo>
                  <a:lnTo>
                    <a:pt x="18855" y="1267"/>
                  </a:lnTo>
                  <a:cubicBezTo>
                    <a:pt x="18777" y="1267"/>
                    <a:pt x="18719" y="1267"/>
                    <a:pt x="18642" y="1295"/>
                  </a:cubicBezTo>
                  <a:lnTo>
                    <a:pt x="18584" y="1295"/>
                  </a:lnTo>
                  <a:cubicBezTo>
                    <a:pt x="18584" y="1267"/>
                    <a:pt x="18584" y="1267"/>
                    <a:pt x="18507" y="1267"/>
                  </a:cubicBezTo>
                  <a:lnTo>
                    <a:pt x="18353" y="1267"/>
                  </a:lnTo>
                  <a:cubicBezTo>
                    <a:pt x="18295" y="1267"/>
                    <a:pt x="18218" y="1228"/>
                    <a:pt x="18160" y="1228"/>
                  </a:cubicBezTo>
                  <a:lnTo>
                    <a:pt x="18082" y="1228"/>
                  </a:lnTo>
                  <a:cubicBezTo>
                    <a:pt x="18063" y="1219"/>
                    <a:pt x="18025" y="1219"/>
                    <a:pt x="18005" y="1219"/>
                  </a:cubicBezTo>
                  <a:cubicBezTo>
                    <a:pt x="17967" y="1219"/>
                    <a:pt x="17928" y="1228"/>
                    <a:pt x="17928" y="1228"/>
                  </a:cubicBezTo>
                  <a:lnTo>
                    <a:pt x="17870" y="1228"/>
                  </a:lnTo>
                  <a:cubicBezTo>
                    <a:pt x="17793" y="1267"/>
                    <a:pt x="17793" y="1267"/>
                    <a:pt x="17735" y="1267"/>
                  </a:cubicBezTo>
                  <a:lnTo>
                    <a:pt x="17503" y="1267"/>
                  </a:lnTo>
                  <a:cubicBezTo>
                    <a:pt x="17503" y="1276"/>
                    <a:pt x="17484" y="1286"/>
                    <a:pt x="17465" y="1286"/>
                  </a:cubicBezTo>
                  <a:cubicBezTo>
                    <a:pt x="17465" y="1286"/>
                    <a:pt x="17445" y="1276"/>
                    <a:pt x="17445" y="1267"/>
                  </a:cubicBezTo>
                  <a:lnTo>
                    <a:pt x="17233" y="1267"/>
                  </a:lnTo>
                  <a:cubicBezTo>
                    <a:pt x="17175" y="1267"/>
                    <a:pt x="17156" y="1276"/>
                    <a:pt x="17137" y="1276"/>
                  </a:cubicBezTo>
                  <a:cubicBezTo>
                    <a:pt x="17117" y="1276"/>
                    <a:pt x="17098" y="1276"/>
                    <a:pt x="17079" y="1267"/>
                  </a:cubicBezTo>
                  <a:lnTo>
                    <a:pt x="17021" y="1267"/>
                  </a:lnTo>
                  <a:cubicBezTo>
                    <a:pt x="17021" y="1267"/>
                    <a:pt x="16944" y="1267"/>
                    <a:pt x="16944" y="1228"/>
                  </a:cubicBezTo>
                  <a:cubicBezTo>
                    <a:pt x="16886" y="1228"/>
                    <a:pt x="16808" y="1228"/>
                    <a:pt x="16808" y="1199"/>
                  </a:cubicBezTo>
                  <a:lnTo>
                    <a:pt x="16731" y="1199"/>
                  </a:lnTo>
                  <a:lnTo>
                    <a:pt x="16731" y="1161"/>
                  </a:lnTo>
                  <a:cubicBezTo>
                    <a:pt x="16654" y="1161"/>
                    <a:pt x="16596" y="1123"/>
                    <a:pt x="16596" y="1123"/>
                  </a:cubicBezTo>
                  <a:cubicBezTo>
                    <a:pt x="16519" y="1123"/>
                    <a:pt x="16519" y="1084"/>
                    <a:pt x="16461" y="1084"/>
                  </a:cubicBezTo>
                  <a:lnTo>
                    <a:pt x="16461" y="1056"/>
                  </a:lnTo>
                  <a:lnTo>
                    <a:pt x="16384" y="1056"/>
                  </a:lnTo>
                  <a:cubicBezTo>
                    <a:pt x="16307" y="1017"/>
                    <a:pt x="16307" y="1017"/>
                    <a:pt x="16229" y="1017"/>
                  </a:cubicBezTo>
                  <a:cubicBezTo>
                    <a:pt x="16229" y="1017"/>
                    <a:pt x="16229" y="988"/>
                    <a:pt x="16171" y="988"/>
                  </a:cubicBezTo>
                  <a:lnTo>
                    <a:pt x="16036" y="988"/>
                  </a:lnTo>
                  <a:cubicBezTo>
                    <a:pt x="15959" y="988"/>
                    <a:pt x="15805" y="950"/>
                    <a:pt x="15747" y="912"/>
                  </a:cubicBezTo>
                  <a:cubicBezTo>
                    <a:pt x="15747" y="873"/>
                    <a:pt x="15747" y="873"/>
                    <a:pt x="15670" y="873"/>
                  </a:cubicBezTo>
                  <a:cubicBezTo>
                    <a:pt x="15631" y="873"/>
                    <a:pt x="15612" y="864"/>
                    <a:pt x="15592" y="864"/>
                  </a:cubicBezTo>
                  <a:cubicBezTo>
                    <a:pt x="15573" y="864"/>
                    <a:pt x="15554" y="864"/>
                    <a:pt x="15534" y="873"/>
                  </a:cubicBezTo>
                  <a:lnTo>
                    <a:pt x="15457" y="844"/>
                  </a:lnTo>
                  <a:lnTo>
                    <a:pt x="15245" y="844"/>
                  </a:lnTo>
                  <a:lnTo>
                    <a:pt x="15245" y="806"/>
                  </a:lnTo>
                  <a:cubicBezTo>
                    <a:pt x="15187" y="816"/>
                    <a:pt x="15129" y="816"/>
                    <a:pt x="15071" y="816"/>
                  </a:cubicBezTo>
                  <a:cubicBezTo>
                    <a:pt x="14917" y="816"/>
                    <a:pt x="14782" y="787"/>
                    <a:pt x="14685" y="739"/>
                  </a:cubicBezTo>
                  <a:cubicBezTo>
                    <a:pt x="14685" y="777"/>
                    <a:pt x="14608" y="777"/>
                    <a:pt x="14608" y="806"/>
                  </a:cubicBezTo>
                  <a:cubicBezTo>
                    <a:pt x="14569" y="825"/>
                    <a:pt x="14550" y="835"/>
                    <a:pt x="14531" y="835"/>
                  </a:cubicBezTo>
                  <a:cubicBezTo>
                    <a:pt x="14511" y="835"/>
                    <a:pt x="14492" y="825"/>
                    <a:pt x="14473" y="806"/>
                  </a:cubicBezTo>
                  <a:lnTo>
                    <a:pt x="14396" y="777"/>
                  </a:lnTo>
                  <a:lnTo>
                    <a:pt x="14338" y="777"/>
                  </a:lnTo>
                  <a:cubicBezTo>
                    <a:pt x="14260" y="739"/>
                    <a:pt x="14260" y="739"/>
                    <a:pt x="14260" y="700"/>
                  </a:cubicBezTo>
                  <a:lnTo>
                    <a:pt x="14260" y="662"/>
                  </a:lnTo>
                  <a:lnTo>
                    <a:pt x="14183" y="662"/>
                  </a:lnTo>
                  <a:cubicBezTo>
                    <a:pt x="14183" y="681"/>
                    <a:pt x="14183" y="681"/>
                    <a:pt x="14164" y="681"/>
                  </a:cubicBezTo>
                  <a:cubicBezTo>
                    <a:pt x="14164" y="681"/>
                    <a:pt x="14145" y="681"/>
                    <a:pt x="14106" y="700"/>
                  </a:cubicBezTo>
                  <a:cubicBezTo>
                    <a:pt x="14106" y="681"/>
                    <a:pt x="14087" y="681"/>
                    <a:pt x="14067" y="681"/>
                  </a:cubicBezTo>
                  <a:cubicBezTo>
                    <a:pt x="14048" y="681"/>
                    <a:pt x="14010" y="681"/>
                    <a:pt x="13971" y="662"/>
                  </a:cubicBezTo>
                  <a:cubicBezTo>
                    <a:pt x="13952" y="672"/>
                    <a:pt x="13932" y="681"/>
                    <a:pt x="13932" y="681"/>
                  </a:cubicBezTo>
                  <a:cubicBezTo>
                    <a:pt x="13894" y="681"/>
                    <a:pt x="13874" y="662"/>
                    <a:pt x="13836" y="662"/>
                  </a:cubicBezTo>
                  <a:cubicBezTo>
                    <a:pt x="13836" y="662"/>
                    <a:pt x="13759" y="662"/>
                    <a:pt x="13759" y="633"/>
                  </a:cubicBezTo>
                  <a:cubicBezTo>
                    <a:pt x="13759" y="595"/>
                    <a:pt x="13681" y="595"/>
                    <a:pt x="13681" y="566"/>
                  </a:cubicBezTo>
                  <a:lnTo>
                    <a:pt x="13623" y="566"/>
                  </a:lnTo>
                  <a:cubicBezTo>
                    <a:pt x="13623" y="547"/>
                    <a:pt x="13604" y="547"/>
                    <a:pt x="13604" y="547"/>
                  </a:cubicBezTo>
                  <a:cubicBezTo>
                    <a:pt x="13585" y="547"/>
                    <a:pt x="13546" y="566"/>
                    <a:pt x="13546" y="566"/>
                  </a:cubicBezTo>
                  <a:cubicBezTo>
                    <a:pt x="13527" y="566"/>
                    <a:pt x="13527" y="576"/>
                    <a:pt x="13508" y="576"/>
                  </a:cubicBezTo>
                  <a:cubicBezTo>
                    <a:pt x="13488" y="576"/>
                    <a:pt x="13488" y="557"/>
                    <a:pt x="13488" y="557"/>
                  </a:cubicBezTo>
                  <a:cubicBezTo>
                    <a:pt x="13488" y="557"/>
                    <a:pt x="13488" y="557"/>
                    <a:pt x="13488" y="566"/>
                  </a:cubicBezTo>
                  <a:cubicBezTo>
                    <a:pt x="13411" y="528"/>
                    <a:pt x="13334" y="528"/>
                    <a:pt x="13334" y="528"/>
                  </a:cubicBezTo>
                  <a:cubicBezTo>
                    <a:pt x="13334" y="489"/>
                    <a:pt x="13257" y="489"/>
                    <a:pt x="13257" y="451"/>
                  </a:cubicBezTo>
                  <a:lnTo>
                    <a:pt x="13257" y="489"/>
                  </a:lnTo>
                  <a:cubicBezTo>
                    <a:pt x="13199" y="528"/>
                    <a:pt x="13199" y="528"/>
                    <a:pt x="13122" y="528"/>
                  </a:cubicBezTo>
                  <a:lnTo>
                    <a:pt x="13064" y="528"/>
                  </a:lnTo>
                  <a:cubicBezTo>
                    <a:pt x="13064" y="489"/>
                    <a:pt x="12909" y="489"/>
                    <a:pt x="12909" y="489"/>
                  </a:cubicBezTo>
                  <a:cubicBezTo>
                    <a:pt x="12832" y="489"/>
                    <a:pt x="12774" y="489"/>
                    <a:pt x="12774" y="528"/>
                  </a:cubicBezTo>
                  <a:lnTo>
                    <a:pt x="12697" y="566"/>
                  </a:lnTo>
                  <a:cubicBezTo>
                    <a:pt x="12639" y="566"/>
                    <a:pt x="12562" y="528"/>
                    <a:pt x="12485" y="528"/>
                  </a:cubicBezTo>
                  <a:lnTo>
                    <a:pt x="12407" y="528"/>
                  </a:lnTo>
                  <a:cubicBezTo>
                    <a:pt x="12407" y="489"/>
                    <a:pt x="12349" y="489"/>
                    <a:pt x="12272" y="489"/>
                  </a:cubicBezTo>
                  <a:lnTo>
                    <a:pt x="12272" y="384"/>
                  </a:lnTo>
                  <a:cubicBezTo>
                    <a:pt x="12214" y="422"/>
                    <a:pt x="12214" y="422"/>
                    <a:pt x="12137" y="422"/>
                  </a:cubicBezTo>
                  <a:cubicBezTo>
                    <a:pt x="12137" y="451"/>
                    <a:pt x="12060" y="451"/>
                    <a:pt x="12060" y="451"/>
                  </a:cubicBezTo>
                  <a:cubicBezTo>
                    <a:pt x="11983" y="422"/>
                    <a:pt x="11925" y="422"/>
                    <a:pt x="11925" y="384"/>
                  </a:cubicBezTo>
                  <a:cubicBezTo>
                    <a:pt x="11848" y="384"/>
                    <a:pt x="11848" y="384"/>
                    <a:pt x="11925" y="355"/>
                  </a:cubicBezTo>
                  <a:lnTo>
                    <a:pt x="11848" y="355"/>
                  </a:lnTo>
                  <a:cubicBezTo>
                    <a:pt x="11790" y="355"/>
                    <a:pt x="11790" y="384"/>
                    <a:pt x="11712" y="384"/>
                  </a:cubicBezTo>
                  <a:cubicBezTo>
                    <a:pt x="11635" y="422"/>
                    <a:pt x="11558" y="422"/>
                    <a:pt x="11500" y="422"/>
                  </a:cubicBezTo>
                  <a:cubicBezTo>
                    <a:pt x="11442" y="422"/>
                    <a:pt x="11404" y="403"/>
                    <a:pt x="11384" y="403"/>
                  </a:cubicBezTo>
                  <a:cubicBezTo>
                    <a:pt x="11365" y="403"/>
                    <a:pt x="11365" y="403"/>
                    <a:pt x="11365" y="422"/>
                  </a:cubicBezTo>
                  <a:lnTo>
                    <a:pt x="11211" y="422"/>
                  </a:lnTo>
                  <a:cubicBezTo>
                    <a:pt x="11211" y="422"/>
                    <a:pt x="11133" y="422"/>
                    <a:pt x="11133" y="384"/>
                  </a:cubicBezTo>
                  <a:lnTo>
                    <a:pt x="11133" y="355"/>
                  </a:lnTo>
                  <a:lnTo>
                    <a:pt x="11075" y="384"/>
                  </a:lnTo>
                  <a:cubicBezTo>
                    <a:pt x="11075" y="384"/>
                    <a:pt x="10998" y="384"/>
                    <a:pt x="10998" y="422"/>
                  </a:cubicBezTo>
                  <a:cubicBezTo>
                    <a:pt x="10998" y="422"/>
                    <a:pt x="10940" y="422"/>
                    <a:pt x="10940" y="451"/>
                  </a:cubicBezTo>
                  <a:lnTo>
                    <a:pt x="10786" y="451"/>
                  </a:lnTo>
                  <a:cubicBezTo>
                    <a:pt x="10786" y="451"/>
                    <a:pt x="10747" y="441"/>
                    <a:pt x="10709" y="441"/>
                  </a:cubicBezTo>
                  <a:cubicBezTo>
                    <a:pt x="10689" y="441"/>
                    <a:pt x="10670" y="441"/>
                    <a:pt x="10651" y="451"/>
                  </a:cubicBezTo>
                  <a:cubicBezTo>
                    <a:pt x="10651" y="451"/>
                    <a:pt x="10574" y="422"/>
                    <a:pt x="10516" y="422"/>
                  </a:cubicBezTo>
                  <a:lnTo>
                    <a:pt x="10439" y="422"/>
                  </a:lnTo>
                  <a:cubicBezTo>
                    <a:pt x="10361" y="422"/>
                    <a:pt x="10361" y="422"/>
                    <a:pt x="10284" y="451"/>
                  </a:cubicBezTo>
                  <a:lnTo>
                    <a:pt x="10226" y="451"/>
                  </a:lnTo>
                  <a:cubicBezTo>
                    <a:pt x="10149" y="451"/>
                    <a:pt x="10091" y="451"/>
                    <a:pt x="10014" y="422"/>
                  </a:cubicBezTo>
                  <a:lnTo>
                    <a:pt x="9937" y="422"/>
                  </a:lnTo>
                  <a:lnTo>
                    <a:pt x="9937" y="384"/>
                  </a:lnTo>
                  <a:lnTo>
                    <a:pt x="9859" y="355"/>
                  </a:lnTo>
                  <a:lnTo>
                    <a:pt x="9802" y="355"/>
                  </a:lnTo>
                  <a:cubicBezTo>
                    <a:pt x="9802" y="336"/>
                    <a:pt x="9782" y="336"/>
                    <a:pt x="9763" y="336"/>
                  </a:cubicBezTo>
                  <a:cubicBezTo>
                    <a:pt x="9744" y="336"/>
                    <a:pt x="9724" y="336"/>
                    <a:pt x="9724" y="317"/>
                  </a:cubicBezTo>
                  <a:lnTo>
                    <a:pt x="9666" y="278"/>
                  </a:lnTo>
                  <a:lnTo>
                    <a:pt x="9666" y="240"/>
                  </a:lnTo>
                  <a:lnTo>
                    <a:pt x="9435" y="240"/>
                  </a:lnTo>
                  <a:cubicBezTo>
                    <a:pt x="9377" y="211"/>
                    <a:pt x="9300" y="211"/>
                    <a:pt x="9300" y="211"/>
                  </a:cubicBezTo>
                  <a:lnTo>
                    <a:pt x="9242" y="173"/>
                  </a:lnTo>
                  <a:cubicBezTo>
                    <a:pt x="9165" y="144"/>
                    <a:pt x="9165" y="106"/>
                    <a:pt x="9087" y="67"/>
                  </a:cubicBezTo>
                  <a:cubicBezTo>
                    <a:pt x="9010" y="67"/>
                    <a:pt x="9010" y="106"/>
                    <a:pt x="9010" y="106"/>
                  </a:cubicBezTo>
                  <a:cubicBezTo>
                    <a:pt x="9010" y="144"/>
                    <a:pt x="8952" y="144"/>
                    <a:pt x="8952" y="144"/>
                  </a:cubicBezTo>
                  <a:lnTo>
                    <a:pt x="8952" y="173"/>
                  </a:lnTo>
                  <a:lnTo>
                    <a:pt x="8663" y="173"/>
                  </a:lnTo>
                  <a:cubicBezTo>
                    <a:pt x="8528" y="144"/>
                    <a:pt x="8528" y="144"/>
                    <a:pt x="8450" y="67"/>
                  </a:cubicBezTo>
                  <a:cubicBezTo>
                    <a:pt x="8392" y="67"/>
                    <a:pt x="8392" y="0"/>
                    <a:pt x="8392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Google Shape;2016;p22"/>
            <p:cNvSpPr/>
            <p:nvPr/>
          </p:nvSpPr>
          <p:spPr>
            <a:xfrm>
              <a:off x="-1" y="174276"/>
              <a:ext cx="116371" cy="93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09" y="1102"/>
                  </a:moveTo>
                  <a:lnTo>
                    <a:pt x="4509" y="1180"/>
                  </a:lnTo>
                  <a:cubicBezTo>
                    <a:pt x="4509" y="1136"/>
                    <a:pt x="4509" y="1136"/>
                    <a:pt x="4482" y="1136"/>
                  </a:cubicBezTo>
                  <a:lnTo>
                    <a:pt x="4509" y="1102"/>
                  </a:lnTo>
                  <a:close/>
                  <a:moveTo>
                    <a:pt x="6247" y="2038"/>
                  </a:moveTo>
                  <a:lnTo>
                    <a:pt x="6273" y="2082"/>
                  </a:lnTo>
                  <a:lnTo>
                    <a:pt x="6247" y="2082"/>
                  </a:lnTo>
                  <a:lnTo>
                    <a:pt x="6247" y="2038"/>
                  </a:lnTo>
                  <a:close/>
                  <a:moveTo>
                    <a:pt x="6443" y="2939"/>
                  </a:moveTo>
                  <a:lnTo>
                    <a:pt x="6443" y="2984"/>
                  </a:lnTo>
                  <a:lnTo>
                    <a:pt x="6398" y="2939"/>
                  </a:lnTo>
                  <a:close/>
                  <a:moveTo>
                    <a:pt x="16503" y="10822"/>
                  </a:moveTo>
                  <a:cubicBezTo>
                    <a:pt x="16503" y="10856"/>
                    <a:pt x="16503" y="10856"/>
                    <a:pt x="16530" y="10856"/>
                  </a:cubicBezTo>
                  <a:cubicBezTo>
                    <a:pt x="16521" y="10845"/>
                    <a:pt x="16512" y="10833"/>
                    <a:pt x="16503" y="10822"/>
                  </a:cubicBezTo>
                  <a:close/>
                  <a:moveTo>
                    <a:pt x="3921" y="0"/>
                  </a:moveTo>
                  <a:cubicBezTo>
                    <a:pt x="3921" y="78"/>
                    <a:pt x="3894" y="78"/>
                    <a:pt x="3823" y="122"/>
                  </a:cubicBezTo>
                  <a:cubicBezTo>
                    <a:pt x="3805" y="111"/>
                    <a:pt x="3805" y="100"/>
                    <a:pt x="3796" y="100"/>
                  </a:cubicBezTo>
                  <a:cubicBezTo>
                    <a:pt x="3787" y="100"/>
                    <a:pt x="3778" y="122"/>
                    <a:pt x="3760" y="122"/>
                  </a:cubicBezTo>
                  <a:cubicBezTo>
                    <a:pt x="3725" y="122"/>
                    <a:pt x="3725" y="122"/>
                    <a:pt x="3698" y="156"/>
                  </a:cubicBezTo>
                  <a:cubicBezTo>
                    <a:pt x="3698" y="200"/>
                    <a:pt x="3653" y="200"/>
                    <a:pt x="3627" y="245"/>
                  </a:cubicBezTo>
                  <a:cubicBezTo>
                    <a:pt x="3627" y="289"/>
                    <a:pt x="3627" y="289"/>
                    <a:pt x="3591" y="289"/>
                  </a:cubicBezTo>
                  <a:lnTo>
                    <a:pt x="3564" y="323"/>
                  </a:lnTo>
                  <a:cubicBezTo>
                    <a:pt x="3591" y="323"/>
                    <a:pt x="3591" y="323"/>
                    <a:pt x="3591" y="367"/>
                  </a:cubicBezTo>
                  <a:lnTo>
                    <a:pt x="3529" y="367"/>
                  </a:lnTo>
                  <a:cubicBezTo>
                    <a:pt x="3502" y="367"/>
                    <a:pt x="3502" y="401"/>
                    <a:pt x="3502" y="445"/>
                  </a:cubicBezTo>
                  <a:lnTo>
                    <a:pt x="3502" y="646"/>
                  </a:lnTo>
                  <a:cubicBezTo>
                    <a:pt x="3457" y="690"/>
                    <a:pt x="3457" y="690"/>
                    <a:pt x="3457" y="779"/>
                  </a:cubicBezTo>
                  <a:cubicBezTo>
                    <a:pt x="3431" y="779"/>
                    <a:pt x="3431" y="813"/>
                    <a:pt x="3431" y="813"/>
                  </a:cubicBezTo>
                  <a:cubicBezTo>
                    <a:pt x="3431" y="857"/>
                    <a:pt x="3395" y="857"/>
                    <a:pt x="3395" y="891"/>
                  </a:cubicBezTo>
                  <a:lnTo>
                    <a:pt x="3395" y="935"/>
                  </a:lnTo>
                  <a:cubicBezTo>
                    <a:pt x="3368" y="980"/>
                    <a:pt x="3368" y="1024"/>
                    <a:pt x="3333" y="1058"/>
                  </a:cubicBezTo>
                  <a:cubicBezTo>
                    <a:pt x="3333" y="1058"/>
                    <a:pt x="3306" y="1102"/>
                    <a:pt x="3306" y="1136"/>
                  </a:cubicBezTo>
                  <a:lnTo>
                    <a:pt x="3306" y="1269"/>
                  </a:lnTo>
                  <a:lnTo>
                    <a:pt x="3235" y="1269"/>
                  </a:lnTo>
                  <a:cubicBezTo>
                    <a:pt x="3261" y="1269"/>
                    <a:pt x="3261" y="1303"/>
                    <a:pt x="3261" y="1303"/>
                  </a:cubicBezTo>
                  <a:cubicBezTo>
                    <a:pt x="3235" y="1303"/>
                    <a:pt x="3235" y="1347"/>
                    <a:pt x="3261" y="1381"/>
                  </a:cubicBezTo>
                  <a:cubicBezTo>
                    <a:pt x="3261" y="1425"/>
                    <a:pt x="3261" y="1425"/>
                    <a:pt x="3235" y="1470"/>
                  </a:cubicBezTo>
                  <a:lnTo>
                    <a:pt x="3199" y="1514"/>
                  </a:lnTo>
                  <a:cubicBezTo>
                    <a:pt x="3172" y="1514"/>
                    <a:pt x="3172" y="1548"/>
                    <a:pt x="3172" y="1548"/>
                  </a:cubicBezTo>
                  <a:cubicBezTo>
                    <a:pt x="3137" y="1592"/>
                    <a:pt x="3137" y="1626"/>
                    <a:pt x="3110" y="1670"/>
                  </a:cubicBezTo>
                  <a:lnTo>
                    <a:pt x="3110" y="1715"/>
                  </a:lnTo>
                  <a:cubicBezTo>
                    <a:pt x="3065" y="1715"/>
                    <a:pt x="3065" y="1759"/>
                    <a:pt x="3065" y="1759"/>
                  </a:cubicBezTo>
                  <a:lnTo>
                    <a:pt x="3065" y="1915"/>
                  </a:lnTo>
                  <a:cubicBezTo>
                    <a:pt x="3039" y="1915"/>
                    <a:pt x="3065" y="1960"/>
                    <a:pt x="3039" y="2004"/>
                  </a:cubicBezTo>
                  <a:cubicBezTo>
                    <a:pt x="3065" y="2038"/>
                    <a:pt x="3039" y="2038"/>
                    <a:pt x="3003" y="2082"/>
                  </a:cubicBezTo>
                  <a:lnTo>
                    <a:pt x="2976" y="2082"/>
                  </a:lnTo>
                  <a:lnTo>
                    <a:pt x="2976" y="2249"/>
                  </a:lnTo>
                  <a:lnTo>
                    <a:pt x="2941" y="2282"/>
                  </a:lnTo>
                  <a:lnTo>
                    <a:pt x="2914" y="2282"/>
                  </a:lnTo>
                  <a:cubicBezTo>
                    <a:pt x="2878" y="2316"/>
                    <a:pt x="2878" y="2338"/>
                    <a:pt x="2860" y="2338"/>
                  </a:cubicBezTo>
                  <a:cubicBezTo>
                    <a:pt x="2851" y="2338"/>
                    <a:pt x="2851" y="2338"/>
                    <a:pt x="2843" y="2327"/>
                  </a:cubicBezTo>
                  <a:lnTo>
                    <a:pt x="2807" y="2360"/>
                  </a:lnTo>
                  <a:cubicBezTo>
                    <a:pt x="2780" y="2405"/>
                    <a:pt x="2745" y="2405"/>
                    <a:pt x="2718" y="2405"/>
                  </a:cubicBezTo>
                  <a:cubicBezTo>
                    <a:pt x="2718" y="2449"/>
                    <a:pt x="2673" y="2449"/>
                    <a:pt x="2647" y="2449"/>
                  </a:cubicBezTo>
                  <a:lnTo>
                    <a:pt x="2611" y="2449"/>
                  </a:lnTo>
                  <a:lnTo>
                    <a:pt x="2611" y="2494"/>
                  </a:lnTo>
                  <a:cubicBezTo>
                    <a:pt x="2584" y="2494"/>
                    <a:pt x="2584" y="2527"/>
                    <a:pt x="2549" y="2527"/>
                  </a:cubicBezTo>
                  <a:cubicBezTo>
                    <a:pt x="2549" y="2527"/>
                    <a:pt x="2549" y="2572"/>
                    <a:pt x="2522" y="2572"/>
                  </a:cubicBezTo>
                  <a:lnTo>
                    <a:pt x="2477" y="2605"/>
                  </a:lnTo>
                  <a:cubicBezTo>
                    <a:pt x="2477" y="2650"/>
                    <a:pt x="2415" y="2739"/>
                    <a:pt x="2388" y="2739"/>
                  </a:cubicBezTo>
                  <a:cubicBezTo>
                    <a:pt x="2352" y="2739"/>
                    <a:pt x="2326" y="2739"/>
                    <a:pt x="2326" y="2772"/>
                  </a:cubicBezTo>
                  <a:lnTo>
                    <a:pt x="2281" y="2817"/>
                  </a:lnTo>
                  <a:cubicBezTo>
                    <a:pt x="2281" y="2850"/>
                    <a:pt x="2254" y="2850"/>
                    <a:pt x="2254" y="2850"/>
                  </a:cubicBezTo>
                  <a:cubicBezTo>
                    <a:pt x="2219" y="2895"/>
                    <a:pt x="2219" y="2939"/>
                    <a:pt x="2219" y="2984"/>
                  </a:cubicBezTo>
                  <a:lnTo>
                    <a:pt x="2192" y="2984"/>
                  </a:lnTo>
                  <a:cubicBezTo>
                    <a:pt x="2192" y="3095"/>
                    <a:pt x="2130" y="3184"/>
                    <a:pt x="2023" y="3229"/>
                  </a:cubicBezTo>
                  <a:cubicBezTo>
                    <a:pt x="2023" y="3229"/>
                    <a:pt x="2023" y="3262"/>
                    <a:pt x="2058" y="3307"/>
                  </a:cubicBezTo>
                  <a:cubicBezTo>
                    <a:pt x="2085" y="3340"/>
                    <a:pt x="2058" y="3385"/>
                    <a:pt x="2023" y="3385"/>
                  </a:cubicBezTo>
                  <a:lnTo>
                    <a:pt x="1996" y="3385"/>
                  </a:lnTo>
                  <a:cubicBezTo>
                    <a:pt x="1996" y="3385"/>
                    <a:pt x="1996" y="3429"/>
                    <a:pt x="1960" y="3429"/>
                  </a:cubicBezTo>
                  <a:lnTo>
                    <a:pt x="1862" y="3429"/>
                  </a:lnTo>
                  <a:cubicBezTo>
                    <a:pt x="1889" y="3429"/>
                    <a:pt x="1862" y="3474"/>
                    <a:pt x="1862" y="3474"/>
                  </a:cubicBezTo>
                  <a:cubicBezTo>
                    <a:pt x="1827" y="3474"/>
                    <a:pt x="1862" y="3552"/>
                    <a:pt x="1827" y="3552"/>
                  </a:cubicBezTo>
                  <a:cubicBezTo>
                    <a:pt x="1827" y="3585"/>
                    <a:pt x="1827" y="3585"/>
                    <a:pt x="1800" y="3630"/>
                  </a:cubicBezTo>
                  <a:cubicBezTo>
                    <a:pt x="1800" y="3630"/>
                    <a:pt x="1782" y="3652"/>
                    <a:pt x="1764" y="3652"/>
                  </a:cubicBezTo>
                  <a:cubicBezTo>
                    <a:pt x="1755" y="3652"/>
                    <a:pt x="1747" y="3641"/>
                    <a:pt x="1738" y="3630"/>
                  </a:cubicBezTo>
                  <a:cubicBezTo>
                    <a:pt x="1693" y="3630"/>
                    <a:pt x="1693" y="3630"/>
                    <a:pt x="1666" y="3674"/>
                  </a:cubicBezTo>
                  <a:cubicBezTo>
                    <a:pt x="1631" y="3674"/>
                    <a:pt x="1631" y="3719"/>
                    <a:pt x="1631" y="3719"/>
                  </a:cubicBezTo>
                  <a:cubicBezTo>
                    <a:pt x="1666" y="3752"/>
                    <a:pt x="1604" y="3752"/>
                    <a:pt x="1631" y="3752"/>
                  </a:cubicBezTo>
                  <a:cubicBezTo>
                    <a:pt x="1568" y="3752"/>
                    <a:pt x="1568" y="3797"/>
                    <a:pt x="1568" y="3830"/>
                  </a:cubicBezTo>
                  <a:cubicBezTo>
                    <a:pt x="1542" y="3830"/>
                    <a:pt x="1542" y="3830"/>
                    <a:pt x="1497" y="3797"/>
                  </a:cubicBezTo>
                  <a:cubicBezTo>
                    <a:pt x="1497" y="3830"/>
                    <a:pt x="1542" y="3830"/>
                    <a:pt x="1542" y="3875"/>
                  </a:cubicBezTo>
                  <a:lnTo>
                    <a:pt x="1542" y="3964"/>
                  </a:lnTo>
                  <a:cubicBezTo>
                    <a:pt x="1497" y="3964"/>
                    <a:pt x="1470" y="3997"/>
                    <a:pt x="1470" y="4042"/>
                  </a:cubicBezTo>
                  <a:cubicBezTo>
                    <a:pt x="1435" y="4075"/>
                    <a:pt x="1435" y="4075"/>
                    <a:pt x="1470" y="4120"/>
                  </a:cubicBezTo>
                  <a:lnTo>
                    <a:pt x="1470" y="4209"/>
                  </a:lnTo>
                  <a:cubicBezTo>
                    <a:pt x="1470" y="4242"/>
                    <a:pt x="1435" y="4242"/>
                    <a:pt x="1408" y="4242"/>
                  </a:cubicBezTo>
                  <a:lnTo>
                    <a:pt x="1408" y="4287"/>
                  </a:lnTo>
                  <a:cubicBezTo>
                    <a:pt x="1372" y="4287"/>
                    <a:pt x="1372" y="4320"/>
                    <a:pt x="1346" y="4320"/>
                  </a:cubicBezTo>
                  <a:lnTo>
                    <a:pt x="1301" y="4320"/>
                  </a:lnTo>
                  <a:cubicBezTo>
                    <a:pt x="1274" y="4320"/>
                    <a:pt x="1274" y="4320"/>
                    <a:pt x="1239" y="4287"/>
                  </a:cubicBezTo>
                  <a:cubicBezTo>
                    <a:pt x="1274" y="4320"/>
                    <a:pt x="1274" y="4365"/>
                    <a:pt x="1274" y="4409"/>
                  </a:cubicBezTo>
                  <a:cubicBezTo>
                    <a:pt x="1274" y="4409"/>
                    <a:pt x="1274" y="4454"/>
                    <a:pt x="1239" y="4454"/>
                  </a:cubicBezTo>
                  <a:cubicBezTo>
                    <a:pt x="1239" y="4487"/>
                    <a:pt x="1212" y="4487"/>
                    <a:pt x="1176" y="4532"/>
                  </a:cubicBezTo>
                  <a:lnTo>
                    <a:pt x="1150" y="4487"/>
                  </a:lnTo>
                  <a:lnTo>
                    <a:pt x="1150" y="4609"/>
                  </a:lnTo>
                  <a:cubicBezTo>
                    <a:pt x="1150" y="4654"/>
                    <a:pt x="1150" y="4732"/>
                    <a:pt x="1105" y="4732"/>
                  </a:cubicBezTo>
                  <a:lnTo>
                    <a:pt x="1105" y="4810"/>
                  </a:lnTo>
                  <a:lnTo>
                    <a:pt x="1078" y="4854"/>
                  </a:lnTo>
                  <a:cubicBezTo>
                    <a:pt x="1078" y="4899"/>
                    <a:pt x="1078" y="4899"/>
                    <a:pt x="1043" y="4899"/>
                  </a:cubicBezTo>
                  <a:lnTo>
                    <a:pt x="1016" y="4899"/>
                  </a:lnTo>
                  <a:lnTo>
                    <a:pt x="1043" y="4944"/>
                  </a:lnTo>
                  <a:cubicBezTo>
                    <a:pt x="1016" y="4944"/>
                    <a:pt x="1043" y="4977"/>
                    <a:pt x="1043" y="4977"/>
                  </a:cubicBezTo>
                  <a:lnTo>
                    <a:pt x="1043" y="5021"/>
                  </a:lnTo>
                  <a:lnTo>
                    <a:pt x="1078" y="5055"/>
                  </a:lnTo>
                  <a:cubicBezTo>
                    <a:pt x="1078" y="5055"/>
                    <a:pt x="1078" y="5099"/>
                    <a:pt x="1043" y="5144"/>
                  </a:cubicBezTo>
                  <a:lnTo>
                    <a:pt x="1016" y="5188"/>
                  </a:lnTo>
                  <a:cubicBezTo>
                    <a:pt x="1016" y="5222"/>
                    <a:pt x="980" y="5266"/>
                    <a:pt x="980" y="5266"/>
                  </a:cubicBezTo>
                  <a:lnTo>
                    <a:pt x="953" y="5300"/>
                  </a:lnTo>
                  <a:lnTo>
                    <a:pt x="953" y="5467"/>
                  </a:lnTo>
                  <a:cubicBezTo>
                    <a:pt x="909" y="5511"/>
                    <a:pt x="909" y="5511"/>
                    <a:pt x="847" y="5545"/>
                  </a:cubicBezTo>
                  <a:lnTo>
                    <a:pt x="784" y="5545"/>
                  </a:lnTo>
                  <a:cubicBezTo>
                    <a:pt x="784" y="5578"/>
                    <a:pt x="784" y="5612"/>
                    <a:pt x="775" y="5612"/>
                  </a:cubicBezTo>
                  <a:cubicBezTo>
                    <a:pt x="766" y="5612"/>
                    <a:pt x="766" y="5600"/>
                    <a:pt x="757" y="5589"/>
                  </a:cubicBezTo>
                  <a:cubicBezTo>
                    <a:pt x="757" y="5589"/>
                    <a:pt x="757" y="5634"/>
                    <a:pt x="713" y="5634"/>
                  </a:cubicBezTo>
                  <a:lnTo>
                    <a:pt x="624" y="5634"/>
                  </a:lnTo>
                  <a:lnTo>
                    <a:pt x="624" y="5712"/>
                  </a:lnTo>
                  <a:lnTo>
                    <a:pt x="588" y="5756"/>
                  </a:lnTo>
                  <a:cubicBezTo>
                    <a:pt x="561" y="5756"/>
                    <a:pt x="561" y="5790"/>
                    <a:pt x="517" y="5790"/>
                  </a:cubicBezTo>
                  <a:lnTo>
                    <a:pt x="490" y="5790"/>
                  </a:lnTo>
                  <a:cubicBezTo>
                    <a:pt x="454" y="5790"/>
                    <a:pt x="428" y="5790"/>
                    <a:pt x="365" y="5834"/>
                  </a:cubicBezTo>
                  <a:lnTo>
                    <a:pt x="392" y="5879"/>
                  </a:lnTo>
                  <a:cubicBezTo>
                    <a:pt x="392" y="5923"/>
                    <a:pt x="428" y="5923"/>
                    <a:pt x="428" y="5957"/>
                  </a:cubicBezTo>
                  <a:lnTo>
                    <a:pt x="428" y="6079"/>
                  </a:lnTo>
                  <a:cubicBezTo>
                    <a:pt x="392" y="6079"/>
                    <a:pt x="392" y="6124"/>
                    <a:pt x="392" y="6124"/>
                  </a:cubicBezTo>
                  <a:cubicBezTo>
                    <a:pt x="365" y="6168"/>
                    <a:pt x="321" y="6168"/>
                    <a:pt x="258" y="6168"/>
                  </a:cubicBezTo>
                  <a:lnTo>
                    <a:pt x="232" y="6168"/>
                  </a:lnTo>
                  <a:cubicBezTo>
                    <a:pt x="232" y="6168"/>
                    <a:pt x="196" y="6168"/>
                    <a:pt x="196" y="6202"/>
                  </a:cubicBezTo>
                  <a:cubicBezTo>
                    <a:pt x="232" y="6202"/>
                    <a:pt x="232" y="6246"/>
                    <a:pt x="258" y="6246"/>
                  </a:cubicBezTo>
                  <a:cubicBezTo>
                    <a:pt x="294" y="6246"/>
                    <a:pt x="294" y="6324"/>
                    <a:pt x="321" y="6324"/>
                  </a:cubicBezTo>
                  <a:cubicBezTo>
                    <a:pt x="321" y="6369"/>
                    <a:pt x="294" y="6369"/>
                    <a:pt x="294" y="6413"/>
                  </a:cubicBezTo>
                  <a:cubicBezTo>
                    <a:pt x="294" y="6413"/>
                    <a:pt x="294" y="6447"/>
                    <a:pt x="258" y="6447"/>
                  </a:cubicBezTo>
                  <a:cubicBezTo>
                    <a:pt x="294" y="6491"/>
                    <a:pt x="294" y="6525"/>
                    <a:pt x="294" y="6525"/>
                  </a:cubicBezTo>
                  <a:cubicBezTo>
                    <a:pt x="294" y="6569"/>
                    <a:pt x="294" y="6614"/>
                    <a:pt x="258" y="6658"/>
                  </a:cubicBezTo>
                  <a:cubicBezTo>
                    <a:pt x="258" y="6658"/>
                    <a:pt x="258" y="6692"/>
                    <a:pt x="232" y="6692"/>
                  </a:cubicBezTo>
                  <a:cubicBezTo>
                    <a:pt x="196" y="6692"/>
                    <a:pt x="169" y="6736"/>
                    <a:pt x="125" y="6736"/>
                  </a:cubicBezTo>
                  <a:cubicBezTo>
                    <a:pt x="125" y="6769"/>
                    <a:pt x="62" y="6736"/>
                    <a:pt x="62" y="6814"/>
                  </a:cubicBezTo>
                  <a:cubicBezTo>
                    <a:pt x="62" y="6814"/>
                    <a:pt x="62" y="6859"/>
                    <a:pt x="36" y="6859"/>
                  </a:cubicBezTo>
                  <a:cubicBezTo>
                    <a:pt x="36" y="6903"/>
                    <a:pt x="36" y="6936"/>
                    <a:pt x="0" y="6981"/>
                  </a:cubicBezTo>
                  <a:cubicBezTo>
                    <a:pt x="0" y="7014"/>
                    <a:pt x="0" y="7014"/>
                    <a:pt x="36" y="7104"/>
                  </a:cubicBezTo>
                  <a:cubicBezTo>
                    <a:pt x="62" y="7148"/>
                    <a:pt x="98" y="7148"/>
                    <a:pt x="98" y="7181"/>
                  </a:cubicBezTo>
                  <a:cubicBezTo>
                    <a:pt x="98" y="7226"/>
                    <a:pt x="125" y="7226"/>
                    <a:pt x="125" y="7259"/>
                  </a:cubicBezTo>
                  <a:cubicBezTo>
                    <a:pt x="169" y="7304"/>
                    <a:pt x="196" y="7348"/>
                    <a:pt x="196" y="7393"/>
                  </a:cubicBezTo>
                  <a:cubicBezTo>
                    <a:pt x="169" y="7393"/>
                    <a:pt x="169" y="7426"/>
                    <a:pt x="169" y="7426"/>
                  </a:cubicBezTo>
                  <a:cubicBezTo>
                    <a:pt x="125" y="7426"/>
                    <a:pt x="125" y="7426"/>
                    <a:pt x="125" y="7471"/>
                  </a:cubicBezTo>
                  <a:lnTo>
                    <a:pt x="125" y="7504"/>
                  </a:lnTo>
                  <a:lnTo>
                    <a:pt x="169" y="7504"/>
                  </a:lnTo>
                  <a:cubicBezTo>
                    <a:pt x="232" y="7549"/>
                    <a:pt x="258" y="7593"/>
                    <a:pt x="321" y="7638"/>
                  </a:cubicBezTo>
                  <a:cubicBezTo>
                    <a:pt x="365" y="7671"/>
                    <a:pt x="428" y="7716"/>
                    <a:pt x="454" y="7749"/>
                  </a:cubicBezTo>
                  <a:cubicBezTo>
                    <a:pt x="490" y="7794"/>
                    <a:pt x="517" y="7838"/>
                    <a:pt x="588" y="7838"/>
                  </a:cubicBezTo>
                  <a:cubicBezTo>
                    <a:pt x="588" y="7883"/>
                    <a:pt x="624" y="7883"/>
                    <a:pt x="624" y="7916"/>
                  </a:cubicBezTo>
                  <a:cubicBezTo>
                    <a:pt x="650" y="7916"/>
                    <a:pt x="650" y="7916"/>
                    <a:pt x="686" y="7961"/>
                  </a:cubicBezTo>
                  <a:cubicBezTo>
                    <a:pt x="686" y="7961"/>
                    <a:pt x="713" y="7961"/>
                    <a:pt x="757" y="7994"/>
                  </a:cubicBezTo>
                  <a:cubicBezTo>
                    <a:pt x="820" y="8039"/>
                    <a:pt x="882" y="8128"/>
                    <a:pt x="953" y="8161"/>
                  </a:cubicBezTo>
                  <a:cubicBezTo>
                    <a:pt x="1016" y="8239"/>
                    <a:pt x="1078" y="8284"/>
                    <a:pt x="1150" y="8373"/>
                  </a:cubicBezTo>
                  <a:cubicBezTo>
                    <a:pt x="1212" y="8406"/>
                    <a:pt x="1301" y="8451"/>
                    <a:pt x="1372" y="8529"/>
                  </a:cubicBezTo>
                  <a:cubicBezTo>
                    <a:pt x="1372" y="8573"/>
                    <a:pt x="1408" y="8573"/>
                    <a:pt x="1435" y="8618"/>
                  </a:cubicBezTo>
                  <a:cubicBezTo>
                    <a:pt x="1435" y="8618"/>
                    <a:pt x="1470" y="8618"/>
                    <a:pt x="1497" y="8651"/>
                  </a:cubicBezTo>
                  <a:cubicBezTo>
                    <a:pt x="1542" y="8651"/>
                    <a:pt x="1542" y="8696"/>
                    <a:pt x="1568" y="8729"/>
                  </a:cubicBezTo>
                  <a:cubicBezTo>
                    <a:pt x="1604" y="8729"/>
                    <a:pt x="1631" y="8774"/>
                    <a:pt x="1631" y="8774"/>
                  </a:cubicBezTo>
                  <a:cubicBezTo>
                    <a:pt x="1666" y="8818"/>
                    <a:pt x="1693" y="8818"/>
                    <a:pt x="1693" y="8818"/>
                  </a:cubicBezTo>
                  <a:lnTo>
                    <a:pt x="1693" y="8863"/>
                  </a:lnTo>
                  <a:cubicBezTo>
                    <a:pt x="1764" y="8896"/>
                    <a:pt x="1827" y="8896"/>
                    <a:pt x="1862" y="8941"/>
                  </a:cubicBezTo>
                  <a:cubicBezTo>
                    <a:pt x="1960" y="9019"/>
                    <a:pt x="1996" y="9108"/>
                    <a:pt x="2085" y="9141"/>
                  </a:cubicBezTo>
                  <a:cubicBezTo>
                    <a:pt x="2192" y="9264"/>
                    <a:pt x="2352" y="9353"/>
                    <a:pt x="2450" y="9464"/>
                  </a:cubicBezTo>
                  <a:cubicBezTo>
                    <a:pt x="2477" y="9464"/>
                    <a:pt x="2477" y="9508"/>
                    <a:pt x="2522" y="9508"/>
                  </a:cubicBezTo>
                  <a:lnTo>
                    <a:pt x="2549" y="9553"/>
                  </a:lnTo>
                  <a:cubicBezTo>
                    <a:pt x="2584" y="9598"/>
                    <a:pt x="2611" y="9598"/>
                    <a:pt x="2647" y="9675"/>
                  </a:cubicBezTo>
                  <a:cubicBezTo>
                    <a:pt x="2673" y="9675"/>
                    <a:pt x="2673" y="9709"/>
                    <a:pt x="2718" y="9709"/>
                  </a:cubicBezTo>
                  <a:cubicBezTo>
                    <a:pt x="2745" y="9709"/>
                    <a:pt x="2745" y="9709"/>
                    <a:pt x="2780" y="9753"/>
                  </a:cubicBezTo>
                  <a:cubicBezTo>
                    <a:pt x="2807" y="9798"/>
                    <a:pt x="2843" y="9798"/>
                    <a:pt x="2869" y="9842"/>
                  </a:cubicBezTo>
                  <a:cubicBezTo>
                    <a:pt x="2914" y="9876"/>
                    <a:pt x="2914" y="9876"/>
                    <a:pt x="2914" y="9920"/>
                  </a:cubicBezTo>
                  <a:lnTo>
                    <a:pt x="2941" y="9920"/>
                  </a:lnTo>
                  <a:lnTo>
                    <a:pt x="2976" y="9954"/>
                  </a:lnTo>
                  <a:cubicBezTo>
                    <a:pt x="3003" y="9998"/>
                    <a:pt x="3039" y="10043"/>
                    <a:pt x="3065" y="10043"/>
                  </a:cubicBezTo>
                  <a:cubicBezTo>
                    <a:pt x="3110" y="10087"/>
                    <a:pt x="3110" y="10121"/>
                    <a:pt x="3137" y="10165"/>
                  </a:cubicBezTo>
                  <a:cubicBezTo>
                    <a:pt x="3172" y="10165"/>
                    <a:pt x="3172" y="10165"/>
                    <a:pt x="3199" y="10199"/>
                  </a:cubicBezTo>
                  <a:cubicBezTo>
                    <a:pt x="3199" y="10199"/>
                    <a:pt x="3199" y="10243"/>
                    <a:pt x="3235" y="10243"/>
                  </a:cubicBezTo>
                  <a:lnTo>
                    <a:pt x="3261" y="10288"/>
                  </a:lnTo>
                  <a:cubicBezTo>
                    <a:pt x="3306" y="10288"/>
                    <a:pt x="3306" y="10332"/>
                    <a:pt x="3333" y="10366"/>
                  </a:cubicBezTo>
                  <a:lnTo>
                    <a:pt x="3395" y="10444"/>
                  </a:lnTo>
                  <a:cubicBezTo>
                    <a:pt x="3431" y="10488"/>
                    <a:pt x="3457" y="10488"/>
                    <a:pt x="3457" y="10533"/>
                  </a:cubicBezTo>
                  <a:cubicBezTo>
                    <a:pt x="3502" y="10577"/>
                    <a:pt x="3529" y="10577"/>
                    <a:pt x="3564" y="10611"/>
                  </a:cubicBezTo>
                  <a:cubicBezTo>
                    <a:pt x="3564" y="10655"/>
                    <a:pt x="3591" y="10655"/>
                    <a:pt x="3627" y="10689"/>
                  </a:cubicBezTo>
                  <a:lnTo>
                    <a:pt x="3653" y="10733"/>
                  </a:lnTo>
                  <a:cubicBezTo>
                    <a:pt x="3698" y="10778"/>
                    <a:pt x="3698" y="10778"/>
                    <a:pt x="3698" y="10822"/>
                  </a:cubicBezTo>
                  <a:lnTo>
                    <a:pt x="3725" y="10822"/>
                  </a:lnTo>
                  <a:cubicBezTo>
                    <a:pt x="3787" y="10900"/>
                    <a:pt x="3850" y="10934"/>
                    <a:pt x="3921" y="11023"/>
                  </a:cubicBezTo>
                  <a:cubicBezTo>
                    <a:pt x="3921" y="11023"/>
                    <a:pt x="3956" y="11067"/>
                    <a:pt x="3983" y="11067"/>
                  </a:cubicBezTo>
                  <a:cubicBezTo>
                    <a:pt x="3983" y="11101"/>
                    <a:pt x="4019" y="11101"/>
                    <a:pt x="4019" y="11145"/>
                  </a:cubicBezTo>
                  <a:cubicBezTo>
                    <a:pt x="4046" y="11179"/>
                    <a:pt x="4090" y="11179"/>
                    <a:pt x="4117" y="11179"/>
                  </a:cubicBezTo>
                  <a:lnTo>
                    <a:pt x="4117" y="11223"/>
                  </a:lnTo>
                  <a:cubicBezTo>
                    <a:pt x="4117" y="11268"/>
                    <a:pt x="4152" y="11268"/>
                    <a:pt x="4179" y="11268"/>
                  </a:cubicBezTo>
                  <a:cubicBezTo>
                    <a:pt x="4179" y="11312"/>
                    <a:pt x="4215" y="11312"/>
                    <a:pt x="4215" y="11346"/>
                  </a:cubicBezTo>
                  <a:cubicBezTo>
                    <a:pt x="4242" y="11346"/>
                    <a:pt x="4286" y="11390"/>
                    <a:pt x="4286" y="11390"/>
                  </a:cubicBezTo>
                  <a:cubicBezTo>
                    <a:pt x="4313" y="11390"/>
                    <a:pt x="4313" y="11424"/>
                    <a:pt x="4349" y="11424"/>
                  </a:cubicBezTo>
                  <a:cubicBezTo>
                    <a:pt x="4349" y="11468"/>
                    <a:pt x="4375" y="11468"/>
                    <a:pt x="4411" y="11513"/>
                  </a:cubicBezTo>
                  <a:cubicBezTo>
                    <a:pt x="4509" y="11591"/>
                    <a:pt x="4634" y="11713"/>
                    <a:pt x="4767" y="11835"/>
                  </a:cubicBezTo>
                  <a:lnTo>
                    <a:pt x="4803" y="11880"/>
                  </a:lnTo>
                  <a:cubicBezTo>
                    <a:pt x="4830" y="11913"/>
                    <a:pt x="4830" y="11958"/>
                    <a:pt x="4874" y="11958"/>
                  </a:cubicBezTo>
                  <a:lnTo>
                    <a:pt x="4901" y="11958"/>
                  </a:lnTo>
                  <a:cubicBezTo>
                    <a:pt x="4937" y="12002"/>
                    <a:pt x="4963" y="12047"/>
                    <a:pt x="4999" y="12080"/>
                  </a:cubicBezTo>
                  <a:cubicBezTo>
                    <a:pt x="5070" y="12125"/>
                    <a:pt x="5133" y="12203"/>
                    <a:pt x="5195" y="12247"/>
                  </a:cubicBezTo>
                  <a:cubicBezTo>
                    <a:pt x="5195" y="12292"/>
                    <a:pt x="5195" y="12292"/>
                    <a:pt x="5222" y="12292"/>
                  </a:cubicBezTo>
                  <a:cubicBezTo>
                    <a:pt x="5266" y="12325"/>
                    <a:pt x="5293" y="12325"/>
                    <a:pt x="5293" y="12403"/>
                  </a:cubicBezTo>
                  <a:lnTo>
                    <a:pt x="5329" y="12403"/>
                  </a:lnTo>
                  <a:cubicBezTo>
                    <a:pt x="5355" y="12403"/>
                    <a:pt x="5355" y="12448"/>
                    <a:pt x="5355" y="12448"/>
                  </a:cubicBezTo>
                  <a:cubicBezTo>
                    <a:pt x="5418" y="12448"/>
                    <a:pt x="5418" y="12537"/>
                    <a:pt x="5489" y="12537"/>
                  </a:cubicBezTo>
                  <a:lnTo>
                    <a:pt x="5489" y="12570"/>
                  </a:lnTo>
                  <a:cubicBezTo>
                    <a:pt x="5489" y="12593"/>
                    <a:pt x="5507" y="12593"/>
                    <a:pt x="5525" y="12593"/>
                  </a:cubicBezTo>
                  <a:cubicBezTo>
                    <a:pt x="5534" y="12593"/>
                    <a:pt x="5551" y="12593"/>
                    <a:pt x="5551" y="12615"/>
                  </a:cubicBezTo>
                  <a:cubicBezTo>
                    <a:pt x="5587" y="12615"/>
                    <a:pt x="5587" y="12648"/>
                    <a:pt x="5614" y="12693"/>
                  </a:cubicBezTo>
                  <a:cubicBezTo>
                    <a:pt x="5721" y="12782"/>
                    <a:pt x="5810" y="12860"/>
                    <a:pt x="5917" y="12982"/>
                  </a:cubicBezTo>
                  <a:lnTo>
                    <a:pt x="5979" y="12982"/>
                  </a:lnTo>
                  <a:lnTo>
                    <a:pt x="6006" y="13027"/>
                  </a:lnTo>
                  <a:cubicBezTo>
                    <a:pt x="6050" y="13060"/>
                    <a:pt x="6050" y="13060"/>
                    <a:pt x="6077" y="13060"/>
                  </a:cubicBezTo>
                  <a:cubicBezTo>
                    <a:pt x="6113" y="13105"/>
                    <a:pt x="6140" y="13138"/>
                    <a:pt x="6175" y="13138"/>
                  </a:cubicBezTo>
                  <a:lnTo>
                    <a:pt x="6273" y="13272"/>
                  </a:lnTo>
                  <a:cubicBezTo>
                    <a:pt x="6309" y="13305"/>
                    <a:pt x="6371" y="13305"/>
                    <a:pt x="6398" y="13350"/>
                  </a:cubicBezTo>
                  <a:lnTo>
                    <a:pt x="6443" y="13350"/>
                  </a:lnTo>
                  <a:lnTo>
                    <a:pt x="6469" y="13383"/>
                  </a:lnTo>
                  <a:cubicBezTo>
                    <a:pt x="6469" y="13428"/>
                    <a:pt x="6505" y="13428"/>
                    <a:pt x="6532" y="13472"/>
                  </a:cubicBezTo>
                  <a:cubicBezTo>
                    <a:pt x="6567" y="13472"/>
                    <a:pt x="6594" y="13517"/>
                    <a:pt x="6639" y="13550"/>
                  </a:cubicBezTo>
                  <a:cubicBezTo>
                    <a:pt x="6665" y="13550"/>
                    <a:pt x="6665" y="13595"/>
                    <a:pt x="6701" y="13595"/>
                  </a:cubicBezTo>
                  <a:lnTo>
                    <a:pt x="6763" y="13673"/>
                  </a:lnTo>
                  <a:cubicBezTo>
                    <a:pt x="6790" y="13673"/>
                    <a:pt x="6790" y="13673"/>
                    <a:pt x="6835" y="13717"/>
                  </a:cubicBezTo>
                  <a:cubicBezTo>
                    <a:pt x="6861" y="13762"/>
                    <a:pt x="6897" y="13795"/>
                    <a:pt x="6959" y="13840"/>
                  </a:cubicBezTo>
                  <a:lnTo>
                    <a:pt x="6986" y="13840"/>
                  </a:lnTo>
                  <a:cubicBezTo>
                    <a:pt x="6986" y="13840"/>
                    <a:pt x="7031" y="13873"/>
                    <a:pt x="7057" y="13873"/>
                  </a:cubicBezTo>
                  <a:cubicBezTo>
                    <a:pt x="7057" y="13918"/>
                    <a:pt x="7093" y="13918"/>
                    <a:pt x="7093" y="13962"/>
                  </a:cubicBezTo>
                  <a:cubicBezTo>
                    <a:pt x="7253" y="14085"/>
                    <a:pt x="7378" y="14252"/>
                    <a:pt x="7548" y="14363"/>
                  </a:cubicBezTo>
                  <a:cubicBezTo>
                    <a:pt x="7574" y="14363"/>
                    <a:pt x="7574" y="14407"/>
                    <a:pt x="7619" y="14407"/>
                  </a:cubicBezTo>
                  <a:cubicBezTo>
                    <a:pt x="7646" y="14452"/>
                    <a:pt x="7646" y="14452"/>
                    <a:pt x="7681" y="14496"/>
                  </a:cubicBezTo>
                  <a:cubicBezTo>
                    <a:pt x="7744" y="14530"/>
                    <a:pt x="7770" y="14574"/>
                    <a:pt x="7842" y="14608"/>
                  </a:cubicBezTo>
                  <a:lnTo>
                    <a:pt x="7877" y="14652"/>
                  </a:lnTo>
                  <a:cubicBezTo>
                    <a:pt x="7904" y="14652"/>
                    <a:pt x="7940" y="14697"/>
                    <a:pt x="7966" y="14741"/>
                  </a:cubicBezTo>
                  <a:lnTo>
                    <a:pt x="8011" y="14741"/>
                  </a:lnTo>
                  <a:cubicBezTo>
                    <a:pt x="8011" y="14741"/>
                    <a:pt x="8038" y="14775"/>
                    <a:pt x="8073" y="14775"/>
                  </a:cubicBezTo>
                  <a:cubicBezTo>
                    <a:pt x="8073" y="14819"/>
                    <a:pt x="8100" y="14819"/>
                    <a:pt x="8136" y="14853"/>
                  </a:cubicBezTo>
                  <a:cubicBezTo>
                    <a:pt x="8269" y="14942"/>
                    <a:pt x="8358" y="15064"/>
                    <a:pt x="8465" y="15142"/>
                  </a:cubicBezTo>
                  <a:cubicBezTo>
                    <a:pt x="8492" y="15187"/>
                    <a:pt x="8528" y="15231"/>
                    <a:pt x="8599" y="15231"/>
                  </a:cubicBezTo>
                  <a:cubicBezTo>
                    <a:pt x="8688" y="15309"/>
                    <a:pt x="8750" y="15343"/>
                    <a:pt x="8857" y="15432"/>
                  </a:cubicBezTo>
                  <a:lnTo>
                    <a:pt x="8857" y="15476"/>
                  </a:lnTo>
                  <a:cubicBezTo>
                    <a:pt x="8866" y="15465"/>
                    <a:pt x="8875" y="15454"/>
                    <a:pt x="8875" y="15454"/>
                  </a:cubicBezTo>
                  <a:cubicBezTo>
                    <a:pt x="8893" y="15454"/>
                    <a:pt x="8893" y="15476"/>
                    <a:pt x="8920" y="15476"/>
                  </a:cubicBezTo>
                  <a:cubicBezTo>
                    <a:pt x="8991" y="15554"/>
                    <a:pt x="9053" y="15588"/>
                    <a:pt x="9116" y="15677"/>
                  </a:cubicBezTo>
                  <a:lnTo>
                    <a:pt x="9143" y="15677"/>
                  </a:lnTo>
                  <a:cubicBezTo>
                    <a:pt x="9187" y="15721"/>
                    <a:pt x="9214" y="15721"/>
                    <a:pt x="9250" y="15755"/>
                  </a:cubicBezTo>
                  <a:lnTo>
                    <a:pt x="9276" y="15755"/>
                  </a:lnTo>
                  <a:cubicBezTo>
                    <a:pt x="9312" y="15799"/>
                    <a:pt x="9339" y="15799"/>
                    <a:pt x="9383" y="15833"/>
                  </a:cubicBezTo>
                  <a:lnTo>
                    <a:pt x="9410" y="15877"/>
                  </a:lnTo>
                  <a:cubicBezTo>
                    <a:pt x="9472" y="15877"/>
                    <a:pt x="9508" y="15922"/>
                    <a:pt x="9535" y="15966"/>
                  </a:cubicBezTo>
                  <a:cubicBezTo>
                    <a:pt x="9579" y="16000"/>
                    <a:pt x="9606" y="16000"/>
                    <a:pt x="9642" y="16044"/>
                  </a:cubicBezTo>
                  <a:cubicBezTo>
                    <a:pt x="9606" y="16000"/>
                    <a:pt x="9606" y="16000"/>
                    <a:pt x="9579" y="15966"/>
                  </a:cubicBezTo>
                  <a:cubicBezTo>
                    <a:pt x="9606" y="16000"/>
                    <a:pt x="9606" y="16000"/>
                    <a:pt x="9642" y="16000"/>
                  </a:cubicBezTo>
                  <a:cubicBezTo>
                    <a:pt x="9642" y="16044"/>
                    <a:pt x="9668" y="16044"/>
                    <a:pt x="9668" y="16044"/>
                  </a:cubicBezTo>
                  <a:cubicBezTo>
                    <a:pt x="9704" y="16044"/>
                    <a:pt x="9704" y="16078"/>
                    <a:pt x="9704" y="16078"/>
                  </a:cubicBezTo>
                  <a:cubicBezTo>
                    <a:pt x="9731" y="16078"/>
                    <a:pt x="9731" y="16078"/>
                    <a:pt x="9775" y="16122"/>
                  </a:cubicBezTo>
                  <a:lnTo>
                    <a:pt x="9802" y="16167"/>
                  </a:lnTo>
                  <a:cubicBezTo>
                    <a:pt x="9802" y="16122"/>
                    <a:pt x="9802" y="16122"/>
                    <a:pt x="9775" y="16089"/>
                  </a:cubicBezTo>
                  <a:lnTo>
                    <a:pt x="9802" y="16122"/>
                  </a:lnTo>
                  <a:cubicBezTo>
                    <a:pt x="9864" y="16211"/>
                    <a:pt x="9927" y="16245"/>
                    <a:pt x="9998" y="16289"/>
                  </a:cubicBezTo>
                  <a:cubicBezTo>
                    <a:pt x="10034" y="16322"/>
                    <a:pt x="10060" y="16322"/>
                    <a:pt x="10096" y="16322"/>
                  </a:cubicBezTo>
                  <a:cubicBezTo>
                    <a:pt x="10123" y="16367"/>
                    <a:pt x="10167" y="16367"/>
                    <a:pt x="10167" y="16412"/>
                  </a:cubicBezTo>
                  <a:lnTo>
                    <a:pt x="10194" y="16412"/>
                  </a:lnTo>
                  <a:cubicBezTo>
                    <a:pt x="10230" y="16456"/>
                    <a:pt x="10256" y="16456"/>
                    <a:pt x="10256" y="16489"/>
                  </a:cubicBezTo>
                  <a:cubicBezTo>
                    <a:pt x="10292" y="16489"/>
                    <a:pt x="10319" y="16489"/>
                    <a:pt x="10319" y="16534"/>
                  </a:cubicBezTo>
                  <a:cubicBezTo>
                    <a:pt x="10363" y="16567"/>
                    <a:pt x="10390" y="16567"/>
                    <a:pt x="10426" y="16612"/>
                  </a:cubicBezTo>
                  <a:cubicBezTo>
                    <a:pt x="10488" y="16612"/>
                    <a:pt x="10515" y="16656"/>
                    <a:pt x="10586" y="16701"/>
                  </a:cubicBezTo>
                  <a:cubicBezTo>
                    <a:pt x="10622" y="16734"/>
                    <a:pt x="10649" y="16779"/>
                    <a:pt x="10684" y="16779"/>
                  </a:cubicBezTo>
                  <a:cubicBezTo>
                    <a:pt x="10711" y="16812"/>
                    <a:pt x="10755" y="16857"/>
                    <a:pt x="10782" y="16857"/>
                  </a:cubicBezTo>
                  <a:cubicBezTo>
                    <a:pt x="10818" y="16901"/>
                    <a:pt x="10845" y="16946"/>
                    <a:pt x="10880" y="16946"/>
                  </a:cubicBezTo>
                  <a:cubicBezTo>
                    <a:pt x="10907" y="16979"/>
                    <a:pt x="10978" y="17024"/>
                    <a:pt x="11014" y="17057"/>
                  </a:cubicBezTo>
                  <a:cubicBezTo>
                    <a:pt x="11041" y="17057"/>
                    <a:pt x="11041" y="17057"/>
                    <a:pt x="11076" y="17102"/>
                  </a:cubicBezTo>
                  <a:cubicBezTo>
                    <a:pt x="11103" y="17102"/>
                    <a:pt x="11103" y="17146"/>
                    <a:pt x="11103" y="17146"/>
                  </a:cubicBezTo>
                  <a:cubicBezTo>
                    <a:pt x="11174" y="17191"/>
                    <a:pt x="11237" y="17269"/>
                    <a:pt x="11299" y="17302"/>
                  </a:cubicBezTo>
                  <a:cubicBezTo>
                    <a:pt x="11299" y="17302"/>
                    <a:pt x="11344" y="17302"/>
                    <a:pt x="11344" y="17347"/>
                  </a:cubicBezTo>
                  <a:cubicBezTo>
                    <a:pt x="11344" y="17347"/>
                    <a:pt x="11370" y="17391"/>
                    <a:pt x="11406" y="17391"/>
                  </a:cubicBezTo>
                  <a:cubicBezTo>
                    <a:pt x="11406" y="17391"/>
                    <a:pt x="11433" y="17391"/>
                    <a:pt x="11433" y="17436"/>
                  </a:cubicBezTo>
                  <a:cubicBezTo>
                    <a:pt x="11468" y="17436"/>
                    <a:pt x="11468" y="17436"/>
                    <a:pt x="11495" y="17469"/>
                  </a:cubicBezTo>
                  <a:lnTo>
                    <a:pt x="11540" y="17514"/>
                  </a:lnTo>
                  <a:lnTo>
                    <a:pt x="11566" y="17514"/>
                  </a:lnTo>
                  <a:lnTo>
                    <a:pt x="11602" y="17547"/>
                  </a:lnTo>
                  <a:lnTo>
                    <a:pt x="11629" y="17547"/>
                  </a:lnTo>
                  <a:cubicBezTo>
                    <a:pt x="11629" y="17547"/>
                    <a:pt x="11629" y="17592"/>
                    <a:pt x="11664" y="17592"/>
                  </a:cubicBezTo>
                  <a:lnTo>
                    <a:pt x="11691" y="17636"/>
                  </a:lnTo>
                  <a:cubicBezTo>
                    <a:pt x="11736" y="17681"/>
                    <a:pt x="11762" y="17714"/>
                    <a:pt x="11825" y="17759"/>
                  </a:cubicBezTo>
                  <a:cubicBezTo>
                    <a:pt x="11825" y="17759"/>
                    <a:pt x="11860" y="17759"/>
                    <a:pt x="11860" y="17792"/>
                  </a:cubicBezTo>
                  <a:cubicBezTo>
                    <a:pt x="11887" y="17792"/>
                    <a:pt x="11887" y="17837"/>
                    <a:pt x="11887" y="17837"/>
                  </a:cubicBezTo>
                  <a:cubicBezTo>
                    <a:pt x="11958" y="17837"/>
                    <a:pt x="11994" y="17881"/>
                    <a:pt x="12021" y="17926"/>
                  </a:cubicBezTo>
                  <a:cubicBezTo>
                    <a:pt x="12056" y="17959"/>
                    <a:pt x="12083" y="17959"/>
                    <a:pt x="12128" y="18004"/>
                  </a:cubicBezTo>
                  <a:cubicBezTo>
                    <a:pt x="12128" y="18037"/>
                    <a:pt x="12154" y="18037"/>
                    <a:pt x="12190" y="18082"/>
                  </a:cubicBezTo>
                  <a:cubicBezTo>
                    <a:pt x="12217" y="18126"/>
                    <a:pt x="12252" y="18126"/>
                    <a:pt x="12279" y="18171"/>
                  </a:cubicBezTo>
                  <a:cubicBezTo>
                    <a:pt x="12324" y="18204"/>
                    <a:pt x="12324" y="18204"/>
                    <a:pt x="12350" y="18249"/>
                  </a:cubicBezTo>
                  <a:cubicBezTo>
                    <a:pt x="12386" y="18282"/>
                    <a:pt x="12413" y="18282"/>
                    <a:pt x="12449" y="18327"/>
                  </a:cubicBezTo>
                  <a:cubicBezTo>
                    <a:pt x="12449" y="18327"/>
                    <a:pt x="12520" y="18327"/>
                    <a:pt x="12520" y="18416"/>
                  </a:cubicBezTo>
                  <a:lnTo>
                    <a:pt x="12547" y="18416"/>
                  </a:lnTo>
                  <a:cubicBezTo>
                    <a:pt x="12547" y="18416"/>
                    <a:pt x="12582" y="18416"/>
                    <a:pt x="12582" y="18449"/>
                  </a:cubicBezTo>
                  <a:lnTo>
                    <a:pt x="12609" y="18449"/>
                  </a:lnTo>
                  <a:cubicBezTo>
                    <a:pt x="12645" y="18449"/>
                    <a:pt x="12645" y="18494"/>
                    <a:pt x="12645" y="18494"/>
                  </a:cubicBezTo>
                  <a:lnTo>
                    <a:pt x="12671" y="18527"/>
                  </a:lnTo>
                  <a:lnTo>
                    <a:pt x="12716" y="18527"/>
                  </a:lnTo>
                  <a:cubicBezTo>
                    <a:pt x="12778" y="18616"/>
                    <a:pt x="12841" y="18661"/>
                    <a:pt x="12939" y="18739"/>
                  </a:cubicBezTo>
                  <a:cubicBezTo>
                    <a:pt x="12939" y="18739"/>
                    <a:pt x="12974" y="18772"/>
                    <a:pt x="13001" y="18772"/>
                  </a:cubicBezTo>
                  <a:cubicBezTo>
                    <a:pt x="13001" y="18816"/>
                    <a:pt x="13037" y="18816"/>
                    <a:pt x="13063" y="18861"/>
                  </a:cubicBezTo>
                  <a:cubicBezTo>
                    <a:pt x="13108" y="18861"/>
                    <a:pt x="13108" y="18906"/>
                    <a:pt x="13135" y="18906"/>
                  </a:cubicBezTo>
                  <a:cubicBezTo>
                    <a:pt x="13135" y="18939"/>
                    <a:pt x="13170" y="18939"/>
                    <a:pt x="13170" y="18939"/>
                  </a:cubicBezTo>
                  <a:cubicBezTo>
                    <a:pt x="13197" y="18984"/>
                    <a:pt x="13197" y="18984"/>
                    <a:pt x="13233" y="18984"/>
                  </a:cubicBezTo>
                  <a:lnTo>
                    <a:pt x="13259" y="19017"/>
                  </a:lnTo>
                  <a:lnTo>
                    <a:pt x="13259" y="19061"/>
                  </a:lnTo>
                  <a:cubicBezTo>
                    <a:pt x="13277" y="19050"/>
                    <a:pt x="13286" y="19039"/>
                    <a:pt x="13286" y="19039"/>
                  </a:cubicBezTo>
                  <a:cubicBezTo>
                    <a:pt x="13304" y="19039"/>
                    <a:pt x="13313" y="19061"/>
                    <a:pt x="13331" y="19061"/>
                  </a:cubicBezTo>
                  <a:cubicBezTo>
                    <a:pt x="13331" y="19106"/>
                    <a:pt x="13366" y="19106"/>
                    <a:pt x="13366" y="19151"/>
                  </a:cubicBezTo>
                  <a:cubicBezTo>
                    <a:pt x="13393" y="19151"/>
                    <a:pt x="13393" y="19151"/>
                    <a:pt x="13429" y="19184"/>
                  </a:cubicBezTo>
                  <a:lnTo>
                    <a:pt x="13455" y="19228"/>
                  </a:lnTo>
                  <a:lnTo>
                    <a:pt x="13500" y="19228"/>
                  </a:lnTo>
                  <a:cubicBezTo>
                    <a:pt x="13500" y="19251"/>
                    <a:pt x="13509" y="19251"/>
                    <a:pt x="13509" y="19251"/>
                  </a:cubicBezTo>
                  <a:cubicBezTo>
                    <a:pt x="13518" y="19251"/>
                    <a:pt x="13527" y="19251"/>
                    <a:pt x="13527" y="19262"/>
                  </a:cubicBezTo>
                  <a:cubicBezTo>
                    <a:pt x="13527" y="19262"/>
                    <a:pt x="13545" y="19284"/>
                    <a:pt x="13562" y="19284"/>
                  </a:cubicBezTo>
                  <a:cubicBezTo>
                    <a:pt x="13571" y="19284"/>
                    <a:pt x="13580" y="19284"/>
                    <a:pt x="13589" y="19262"/>
                  </a:cubicBezTo>
                  <a:cubicBezTo>
                    <a:pt x="13589" y="19262"/>
                    <a:pt x="13589" y="19228"/>
                    <a:pt x="13562" y="19228"/>
                  </a:cubicBezTo>
                  <a:cubicBezTo>
                    <a:pt x="13527" y="19184"/>
                    <a:pt x="13500" y="19106"/>
                    <a:pt x="13429" y="19061"/>
                  </a:cubicBezTo>
                  <a:cubicBezTo>
                    <a:pt x="13429" y="19061"/>
                    <a:pt x="13393" y="19017"/>
                    <a:pt x="13366" y="18984"/>
                  </a:cubicBezTo>
                  <a:cubicBezTo>
                    <a:pt x="13331" y="18984"/>
                    <a:pt x="13331" y="18984"/>
                    <a:pt x="13304" y="18939"/>
                  </a:cubicBezTo>
                  <a:cubicBezTo>
                    <a:pt x="13259" y="18906"/>
                    <a:pt x="13197" y="18861"/>
                    <a:pt x="13135" y="18772"/>
                  </a:cubicBezTo>
                  <a:cubicBezTo>
                    <a:pt x="13108" y="18772"/>
                    <a:pt x="13108" y="18772"/>
                    <a:pt x="13108" y="18739"/>
                  </a:cubicBezTo>
                  <a:cubicBezTo>
                    <a:pt x="13037" y="18694"/>
                    <a:pt x="13037" y="18694"/>
                    <a:pt x="12974" y="18661"/>
                  </a:cubicBezTo>
                  <a:cubicBezTo>
                    <a:pt x="13001" y="18638"/>
                    <a:pt x="13019" y="18627"/>
                    <a:pt x="13037" y="18627"/>
                  </a:cubicBezTo>
                  <a:cubicBezTo>
                    <a:pt x="13054" y="18627"/>
                    <a:pt x="13072" y="18638"/>
                    <a:pt x="13108" y="18661"/>
                  </a:cubicBezTo>
                  <a:lnTo>
                    <a:pt x="13135" y="18694"/>
                  </a:lnTo>
                  <a:cubicBezTo>
                    <a:pt x="13170" y="18694"/>
                    <a:pt x="13197" y="18739"/>
                    <a:pt x="13197" y="18739"/>
                  </a:cubicBezTo>
                  <a:cubicBezTo>
                    <a:pt x="13233" y="18772"/>
                    <a:pt x="13304" y="18816"/>
                    <a:pt x="13331" y="18861"/>
                  </a:cubicBezTo>
                  <a:cubicBezTo>
                    <a:pt x="13366" y="18906"/>
                    <a:pt x="13393" y="18906"/>
                    <a:pt x="13429" y="18939"/>
                  </a:cubicBezTo>
                  <a:cubicBezTo>
                    <a:pt x="13455" y="18939"/>
                    <a:pt x="13455" y="18984"/>
                    <a:pt x="13455" y="18984"/>
                  </a:cubicBezTo>
                  <a:cubicBezTo>
                    <a:pt x="13500" y="19017"/>
                    <a:pt x="13500" y="19017"/>
                    <a:pt x="13527" y="19017"/>
                  </a:cubicBezTo>
                  <a:cubicBezTo>
                    <a:pt x="13527" y="19061"/>
                    <a:pt x="13562" y="19061"/>
                    <a:pt x="13562" y="19106"/>
                  </a:cubicBezTo>
                  <a:cubicBezTo>
                    <a:pt x="13589" y="19106"/>
                    <a:pt x="13589" y="19151"/>
                    <a:pt x="13625" y="19151"/>
                  </a:cubicBezTo>
                  <a:cubicBezTo>
                    <a:pt x="13651" y="19151"/>
                    <a:pt x="13696" y="19184"/>
                    <a:pt x="13696" y="19184"/>
                  </a:cubicBezTo>
                  <a:cubicBezTo>
                    <a:pt x="13723" y="19228"/>
                    <a:pt x="13723" y="19228"/>
                    <a:pt x="13758" y="19262"/>
                  </a:cubicBezTo>
                  <a:lnTo>
                    <a:pt x="13785" y="19306"/>
                  </a:lnTo>
                  <a:lnTo>
                    <a:pt x="13821" y="19351"/>
                  </a:lnTo>
                  <a:lnTo>
                    <a:pt x="13848" y="19351"/>
                  </a:lnTo>
                  <a:cubicBezTo>
                    <a:pt x="13892" y="19395"/>
                    <a:pt x="13892" y="19395"/>
                    <a:pt x="13892" y="19429"/>
                  </a:cubicBezTo>
                  <a:cubicBezTo>
                    <a:pt x="13981" y="19473"/>
                    <a:pt x="14044" y="19551"/>
                    <a:pt x="14115" y="19640"/>
                  </a:cubicBezTo>
                  <a:cubicBezTo>
                    <a:pt x="14150" y="19640"/>
                    <a:pt x="14177" y="19674"/>
                    <a:pt x="14213" y="19718"/>
                  </a:cubicBezTo>
                  <a:cubicBezTo>
                    <a:pt x="14240" y="19718"/>
                    <a:pt x="14284" y="19718"/>
                    <a:pt x="14284" y="19752"/>
                  </a:cubicBezTo>
                  <a:cubicBezTo>
                    <a:pt x="14347" y="19752"/>
                    <a:pt x="14373" y="19796"/>
                    <a:pt x="14436" y="19841"/>
                  </a:cubicBezTo>
                  <a:lnTo>
                    <a:pt x="14480" y="19885"/>
                  </a:lnTo>
                  <a:cubicBezTo>
                    <a:pt x="14480" y="19885"/>
                    <a:pt x="14507" y="19919"/>
                    <a:pt x="14543" y="19963"/>
                  </a:cubicBezTo>
                  <a:lnTo>
                    <a:pt x="14605" y="19997"/>
                  </a:lnTo>
                  <a:cubicBezTo>
                    <a:pt x="14632" y="20041"/>
                    <a:pt x="14676" y="20086"/>
                    <a:pt x="14703" y="20086"/>
                  </a:cubicBezTo>
                  <a:cubicBezTo>
                    <a:pt x="14739" y="20130"/>
                    <a:pt x="14765" y="20130"/>
                    <a:pt x="14801" y="20208"/>
                  </a:cubicBezTo>
                  <a:lnTo>
                    <a:pt x="14828" y="20208"/>
                  </a:lnTo>
                  <a:cubicBezTo>
                    <a:pt x="14872" y="20242"/>
                    <a:pt x="14899" y="20286"/>
                    <a:pt x="14935" y="20286"/>
                  </a:cubicBezTo>
                  <a:lnTo>
                    <a:pt x="15024" y="20409"/>
                  </a:lnTo>
                  <a:cubicBezTo>
                    <a:pt x="15068" y="20409"/>
                    <a:pt x="15095" y="20453"/>
                    <a:pt x="15095" y="20453"/>
                  </a:cubicBezTo>
                  <a:cubicBezTo>
                    <a:pt x="15131" y="20487"/>
                    <a:pt x="15157" y="20487"/>
                    <a:pt x="15193" y="20487"/>
                  </a:cubicBezTo>
                  <a:lnTo>
                    <a:pt x="15193" y="20576"/>
                  </a:lnTo>
                  <a:cubicBezTo>
                    <a:pt x="15220" y="20576"/>
                    <a:pt x="15264" y="20620"/>
                    <a:pt x="15264" y="20620"/>
                  </a:cubicBezTo>
                  <a:cubicBezTo>
                    <a:pt x="15291" y="20654"/>
                    <a:pt x="15327" y="20698"/>
                    <a:pt x="15353" y="20732"/>
                  </a:cubicBezTo>
                  <a:cubicBezTo>
                    <a:pt x="15416" y="20732"/>
                    <a:pt x="15460" y="20776"/>
                    <a:pt x="15523" y="20821"/>
                  </a:cubicBezTo>
                  <a:cubicBezTo>
                    <a:pt x="15550" y="20899"/>
                    <a:pt x="15612" y="20899"/>
                    <a:pt x="15656" y="20976"/>
                  </a:cubicBezTo>
                  <a:cubicBezTo>
                    <a:pt x="15665" y="20965"/>
                    <a:pt x="15665" y="20965"/>
                    <a:pt x="15674" y="20965"/>
                  </a:cubicBezTo>
                  <a:cubicBezTo>
                    <a:pt x="15683" y="20965"/>
                    <a:pt x="15683" y="20988"/>
                    <a:pt x="15683" y="21021"/>
                  </a:cubicBezTo>
                  <a:lnTo>
                    <a:pt x="15746" y="21021"/>
                  </a:lnTo>
                  <a:cubicBezTo>
                    <a:pt x="15746" y="21066"/>
                    <a:pt x="15781" y="21066"/>
                    <a:pt x="15781" y="21066"/>
                  </a:cubicBezTo>
                  <a:cubicBezTo>
                    <a:pt x="15808" y="21144"/>
                    <a:pt x="15852" y="21144"/>
                    <a:pt x="15915" y="21188"/>
                  </a:cubicBezTo>
                  <a:lnTo>
                    <a:pt x="15942" y="21221"/>
                  </a:lnTo>
                  <a:cubicBezTo>
                    <a:pt x="15942" y="21266"/>
                    <a:pt x="15977" y="21266"/>
                    <a:pt x="16004" y="21266"/>
                  </a:cubicBezTo>
                  <a:cubicBezTo>
                    <a:pt x="16022" y="21288"/>
                    <a:pt x="16040" y="21288"/>
                    <a:pt x="16057" y="21288"/>
                  </a:cubicBezTo>
                  <a:cubicBezTo>
                    <a:pt x="16075" y="21288"/>
                    <a:pt x="16093" y="21288"/>
                    <a:pt x="16111" y="21311"/>
                  </a:cubicBezTo>
                  <a:cubicBezTo>
                    <a:pt x="16138" y="21311"/>
                    <a:pt x="16173" y="21311"/>
                    <a:pt x="16173" y="21355"/>
                  </a:cubicBezTo>
                  <a:cubicBezTo>
                    <a:pt x="16200" y="21355"/>
                    <a:pt x="16200" y="21388"/>
                    <a:pt x="16200" y="21388"/>
                  </a:cubicBezTo>
                  <a:cubicBezTo>
                    <a:pt x="16245" y="21433"/>
                    <a:pt x="16307" y="21433"/>
                    <a:pt x="16334" y="21466"/>
                  </a:cubicBezTo>
                  <a:lnTo>
                    <a:pt x="16441" y="21466"/>
                  </a:lnTo>
                  <a:cubicBezTo>
                    <a:pt x="16441" y="21466"/>
                    <a:pt x="16467" y="21466"/>
                    <a:pt x="16467" y="21511"/>
                  </a:cubicBezTo>
                  <a:cubicBezTo>
                    <a:pt x="16476" y="21500"/>
                    <a:pt x="16485" y="21489"/>
                    <a:pt x="16494" y="21489"/>
                  </a:cubicBezTo>
                  <a:cubicBezTo>
                    <a:pt x="16503" y="21489"/>
                    <a:pt x="16512" y="21511"/>
                    <a:pt x="16530" y="21511"/>
                  </a:cubicBezTo>
                  <a:lnTo>
                    <a:pt x="16565" y="21511"/>
                  </a:lnTo>
                  <a:cubicBezTo>
                    <a:pt x="16592" y="21511"/>
                    <a:pt x="16592" y="21466"/>
                    <a:pt x="16637" y="21466"/>
                  </a:cubicBezTo>
                  <a:cubicBezTo>
                    <a:pt x="16646" y="21489"/>
                    <a:pt x="16654" y="21500"/>
                    <a:pt x="16663" y="21500"/>
                  </a:cubicBezTo>
                  <a:cubicBezTo>
                    <a:pt x="16672" y="21500"/>
                    <a:pt x="16681" y="21489"/>
                    <a:pt x="16699" y="21466"/>
                  </a:cubicBezTo>
                  <a:lnTo>
                    <a:pt x="16761" y="21466"/>
                  </a:lnTo>
                  <a:cubicBezTo>
                    <a:pt x="16779" y="21466"/>
                    <a:pt x="16806" y="21489"/>
                    <a:pt x="16815" y="21489"/>
                  </a:cubicBezTo>
                  <a:cubicBezTo>
                    <a:pt x="16824" y="21489"/>
                    <a:pt x="16833" y="21489"/>
                    <a:pt x="16833" y="21466"/>
                  </a:cubicBezTo>
                  <a:cubicBezTo>
                    <a:pt x="16859" y="21466"/>
                    <a:pt x="16895" y="21511"/>
                    <a:pt x="16895" y="21511"/>
                  </a:cubicBezTo>
                  <a:lnTo>
                    <a:pt x="17153" y="21511"/>
                  </a:lnTo>
                  <a:cubicBezTo>
                    <a:pt x="17171" y="21511"/>
                    <a:pt x="17180" y="21489"/>
                    <a:pt x="17180" y="21489"/>
                  </a:cubicBezTo>
                  <a:cubicBezTo>
                    <a:pt x="17180" y="21489"/>
                    <a:pt x="17180" y="21500"/>
                    <a:pt x="17180" y="21511"/>
                  </a:cubicBezTo>
                  <a:cubicBezTo>
                    <a:pt x="17225" y="21511"/>
                    <a:pt x="17225" y="21511"/>
                    <a:pt x="17251" y="21466"/>
                  </a:cubicBezTo>
                  <a:cubicBezTo>
                    <a:pt x="17287" y="21466"/>
                    <a:pt x="17287" y="21433"/>
                    <a:pt x="17314" y="21433"/>
                  </a:cubicBezTo>
                  <a:cubicBezTo>
                    <a:pt x="17314" y="21433"/>
                    <a:pt x="17314" y="21388"/>
                    <a:pt x="17350" y="21388"/>
                  </a:cubicBezTo>
                  <a:cubicBezTo>
                    <a:pt x="17350" y="21355"/>
                    <a:pt x="17350" y="21355"/>
                    <a:pt x="17376" y="21355"/>
                  </a:cubicBezTo>
                  <a:cubicBezTo>
                    <a:pt x="17376" y="21311"/>
                    <a:pt x="17376" y="21311"/>
                    <a:pt x="17421" y="21311"/>
                  </a:cubicBezTo>
                  <a:cubicBezTo>
                    <a:pt x="17448" y="21311"/>
                    <a:pt x="17448" y="21311"/>
                    <a:pt x="17483" y="21266"/>
                  </a:cubicBezTo>
                  <a:lnTo>
                    <a:pt x="17483" y="21221"/>
                  </a:lnTo>
                  <a:cubicBezTo>
                    <a:pt x="17510" y="21221"/>
                    <a:pt x="17510" y="21188"/>
                    <a:pt x="17510" y="21144"/>
                  </a:cubicBezTo>
                  <a:cubicBezTo>
                    <a:pt x="17546" y="21144"/>
                    <a:pt x="17546" y="21110"/>
                    <a:pt x="17546" y="21110"/>
                  </a:cubicBezTo>
                  <a:cubicBezTo>
                    <a:pt x="17572" y="21110"/>
                    <a:pt x="17546" y="21066"/>
                    <a:pt x="17546" y="21066"/>
                  </a:cubicBezTo>
                  <a:lnTo>
                    <a:pt x="17572" y="21021"/>
                  </a:lnTo>
                  <a:cubicBezTo>
                    <a:pt x="17617" y="20976"/>
                    <a:pt x="17617" y="20943"/>
                    <a:pt x="17617" y="20943"/>
                  </a:cubicBezTo>
                  <a:lnTo>
                    <a:pt x="17644" y="20899"/>
                  </a:lnTo>
                  <a:cubicBezTo>
                    <a:pt x="17617" y="20865"/>
                    <a:pt x="17644" y="20821"/>
                    <a:pt x="17644" y="20776"/>
                  </a:cubicBezTo>
                  <a:lnTo>
                    <a:pt x="17644" y="20698"/>
                  </a:lnTo>
                  <a:lnTo>
                    <a:pt x="17617" y="20654"/>
                  </a:lnTo>
                  <a:cubicBezTo>
                    <a:pt x="17572" y="20620"/>
                    <a:pt x="17572" y="20576"/>
                    <a:pt x="17546" y="20531"/>
                  </a:cubicBezTo>
                  <a:lnTo>
                    <a:pt x="17510" y="20531"/>
                  </a:lnTo>
                  <a:cubicBezTo>
                    <a:pt x="17510" y="20487"/>
                    <a:pt x="17546" y="20487"/>
                    <a:pt x="17546" y="20487"/>
                  </a:cubicBezTo>
                  <a:lnTo>
                    <a:pt x="17546" y="20453"/>
                  </a:lnTo>
                  <a:cubicBezTo>
                    <a:pt x="17510" y="20409"/>
                    <a:pt x="17510" y="20409"/>
                    <a:pt x="17546" y="20409"/>
                  </a:cubicBezTo>
                  <a:cubicBezTo>
                    <a:pt x="17546" y="20409"/>
                    <a:pt x="17546" y="20398"/>
                    <a:pt x="17554" y="20398"/>
                  </a:cubicBezTo>
                  <a:cubicBezTo>
                    <a:pt x="17554" y="20398"/>
                    <a:pt x="17563" y="20398"/>
                    <a:pt x="17572" y="20409"/>
                  </a:cubicBezTo>
                  <a:cubicBezTo>
                    <a:pt x="17590" y="20398"/>
                    <a:pt x="17599" y="20398"/>
                    <a:pt x="17608" y="20398"/>
                  </a:cubicBezTo>
                  <a:cubicBezTo>
                    <a:pt x="17635" y="20398"/>
                    <a:pt x="17652" y="20409"/>
                    <a:pt x="17679" y="20409"/>
                  </a:cubicBezTo>
                  <a:cubicBezTo>
                    <a:pt x="17706" y="20409"/>
                    <a:pt x="17706" y="20453"/>
                    <a:pt x="17742" y="20453"/>
                  </a:cubicBezTo>
                  <a:cubicBezTo>
                    <a:pt x="17759" y="20475"/>
                    <a:pt x="17786" y="20509"/>
                    <a:pt x="17813" y="20509"/>
                  </a:cubicBezTo>
                  <a:cubicBezTo>
                    <a:pt x="17822" y="20509"/>
                    <a:pt x="17831" y="20498"/>
                    <a:pt x="17840" y="20487"/>
                  </a:cubicBezTo>
                  <a:lnTo>
                    <a:pt x="17902" y="20487"/>
                  </a:lnTo>
                  <a:cubicBezTo>
                    <a:pt x="17902" y="20531"/>
                    <a:pt x="17938" y="20576"/>
                    <a:pt x="17938" y="20620"/>
                  </a:cubicBezTo>
                  <a:cubicBezTo>
                    <a:pt x="17964" y="20620"/>
                    <a:pt x="17964" y="20654"/>
                    <a:pt x="17964" y="20654"/>
                  </a:cubicBezTo>
                  <a:lnTo>
                    <a:pt x="17964" y="20865"/>
                  </a:lnTo>
                  <a:lnTo>
                    <a:pt x="17938" y="20821"/>
                  </a:lnTo>
                  <a:lnTo>
                    <a:pt x="17938" y="20865"/>
                  </a:lnTo>
                  <a:cubicBezTo>
                    <a:pt x="17964" y="20899"/>
                    <a:pt x="17964" y="20899"/>
                    <a:pt x="17964" y="20943"/>
                  </a:cubicBezTo>
                  <a:lnTo>
                    <a:pt x="17938" y="20943"/>
                  </a:lnTo>
                  <a:lnTo>
                    <a:pt x="17964" y="20976"/>
                  </a:lnTo>
                  <a:lnTo>
                    <a:pt x="17964" y="21144"/>
                  </a:lnTo>
                  <a:cubicBezTo>
                    <a:pt x="17938" y="21144"/>
                    <a:pt x="17964" y="21110"/>
                    <a:pt x="17938" y="21110"/>
                  </a:cubicBezTo>
                  <a:cubicBezTo>
                    <a:pt x="17938" y="21144"/>
                    <a:pt x="17938" y="21188"/>
                    <a:pt x="17964" y="21188"/>
                  </a:cubicBezTo>
                  <a:lnTo>
                    <a:pt x="17964" y="21266"/>
                  </a:lnTo>
                  <a:cubicBezTo>
                    <a:pt x="17964" y="21266"/>
                    <a:pt x="18009" y="21311"/>
                    <a:pt x="18009" y="21355"/>
                  </a:cubicBezTo>
                  <a:lnTo>
                    <a:pt x="18009" y="21433"/>
                  </a:lnTo>
                  <a:cubicBezTo>
                    <a:pt x="18009" y="21388"/>
                    <a:pt x="18036" y="21388"/>
                    <a:pt x="18036" y="21355"/>
                  </a:cubicBezTo>
                  <a:lnTo>
                    <a:pt x="18098" y="21355"/>
                  </a:lnTo>
                  <a:lnTo>
                    <a:pt x="18071" y="21311"/>
                  </a:lnTo>
                  <a:lnTo>
                    <a:pt x="18071" y="21066"/>
                  </a:lnTo>
                  <a:cubicBezTo>
                    <a:pt x="18098" y="21066"/>
                    <a:pt x="18071" y="21021"/>
                    <a:pt x="18098" y="21021"/>
                  </a:cubicBezTo>
                  <a:cubicBezTo>
                    <a:pt x="18098" y="21066"/>
                    <a:pt x="18134" y="21066"/>
                    <a:pt x="18160" y="21066"/>
                  </a:cubicBezTo>
                  <a:cubicBezTo>
                    <a:pt x="18134" y="21021"/>
                    <a:pt x="18098" y="21021"/>
                    <a:pt x="18071" y="20976"/>
                  </a:cubicBezTo>
                  <a:cubicBezTo>
                    <a:pt x="18071" y="20976"/>
                    <a:pt x="18098" y="20943"/>
                    <a:pt x="18071" y="20943"/>
                  </a:cubicBezTo>
                  <a:cubicBezTo>
                    <a:pt x="18071" y="20899"/>
                    <a:pt x="18071" y="20899"/>
                    <a:pt x="18098" y="20865"/>
                  </a:cubicBezTo>
                  <a:cubicBezTo>
                    <a:pt x="18071" y="20821"/>
                    <a:pt x="18071" y="20776"/>
                    <a:pt x="18071" y="20732"/>
                  </a:cubicBezTo>
                  <a:lnTo>
                    <a:pt x="18071" y="20620"/>
                  </a:lnTo>
                  <a:cubicBezTo>
                    <a:pt x="18071" y="20620"/>
                    <a:pt x="18071" y="20576"/>
                    <a:pt x="18098" y="20531"/>
                  </a:cubicBezTo>
                  <a:lnTo>
                    <a:pt x="18098" y="20487"/>
                  </a:lnTo>
                  <a:lnTo>
                    <a:pt x="18160" y="20487"/>
                  </a:lnTo>
                  <a:cubicBezTo>
                    <a:pt x="18160" y="20453"/>
                    <a:pt x="18205" y="20453"/>
                    <a:pt x="18205" y="20453"/>
                  </a:cubicBezTo>
                  <a:lnTo>
                    <a:pt x="18205" y="20409"/>
                  </a:lnTo>
                  <a:cubicBezTo>
                    <a:pt x="18232" y="20409"/>
                    <a:pt x="18205" y="20375"/>
                    <a:pt x="18205" y="20375"/>
                  </a:cubicBezTo>
                  <a:cubicBezTo>
                    <a:pt x="18160" y="20331"/>
                    <a:pt x="18160" y="20286"/>
                    <a:pt x="18205" y="20242"/>
                  </a:cubicBezTo>
                  <a:lnTo>
                    <a:pt x="18205" y="20164"/>
                  </a:lnTo>
                  <a:cubicBezTo>
                    <a:pt x="18205" y="20086"/>
                    <a:pt x="18205" y="20041"/>
                    <a:pt x="18232" y="19997"/>
                  </a:cubicBezTo>
                  <a:lnTo>
                    <a:pt x="18232" y="19963"/>
                  </a:lnTo>
                  <a:lnTo>
                    <a:pt x="18267" y="19919"/>
                  </a:lnTo>
                  <a:cubicBezTo>
                    <a:pt x="18285" y="19919"/>
                    <a:pt x="18294" y="19908"/>
                    <a:pt x="18294" y="19908"/>
                  </a:cubicBezTo>
                  <a:cubicBezTo>
                    <a:pt x="18294" y="19908"/>
                    <a:pt x="18294" y="19908"/>
                    <a:pt x="18294" y="19919"/>
                  </a:cubicBezTo>
                  <a:cubicBezTo>
                    <a:pt x="18330" y="19919"/>
                    <a:pt x="18294" y="19885"/>
                    <a:pt x="18330" y="19841"/>
                  </a:cubicBezTo>
                  <a:lnTo>
                    <a:pt x="18356" y="19841"/>
                  </a:lnTo>
                  <a:cubicBezTo>
                    <a:pt x="18401" y="19841"/>
                    <a:pt x="18401" y="19841"/>
                    <a:pt x="18428" y="19796"/>
                  </a:cubicBezTo>
                  <a:cubicBezTo>
                    <a:pt x="18463" y="19796"/>
                    <a:pt x="18490" y="19752"/>
                    <a:pt x="18552" y="19752"/>
                  </a:cubicBezTo>
                  <a:cubicBezTo>
                    <a:pt x="18597" y="19752"/>
                    <a:pt x="18597" y="19718"/>
                    <a:pt x="18624" y="19718"/>
                  </a:cubicBezTo>
                  <a:cubicBezTo>
                    <a:pt x="18624" y="19674"/>
                    <a:pt x="18659" y="19674"/>
                    <a:pt x="18686" y="19674"/>
                  </a:cubicBezTo>
                  <a:cubicBezTo>
                    <a:pt x="18722" y="19674"/>
                    <a:pt x="18722" y="19640"/>
                    <a:pt x="18749" y="19640"/>
                  </a:cubicBezTo>
                  <a:cubicBezTo>
                    <a:pt x="18749" y="19596"/>
                    <a:pt x="18793" y="19596"/>
                    <a:pt x="18820" y="19596"/>
                  </a:cubicBezTo>
                  <a:lnTo>
                    <a:pt x="18820" y="19551"/>
                  </a:lnTo>
                  <a:lnTo>
                    <a:pt x="18855" y="19551"/>
                  </a:lnTo>
                  <a:cubicBezTo>
                    <a:pt x="18882" y="19507"/>
                    <a:pt x="18882" y="19507"/>
                    <a:pt x="18918" y="19507"/>
                  </a:cubicBezTo>
                  <a:cubicBezTo>
                    <a:pt x="18918" y="19507"/>
                    <a:pt x="18945" y="19507"/>
                    <a:pt x="18945" y="19473"/>
                  </a:cubicBezTo>
                  <a:cubicBezTo>
                    <a:pt x="18945" y="19429"/>
                    <a:pt x="18989" y="19429"/>
                    <a:pt x="19016" y="19395"/>
                  </a:cubicBezTo>
                  <a:cubicBezTo>
                    <a:pt x="19051" y="19395"/>
                    <a:pt x="19051" y="19395"/>
                    <a:pt x="19078" y="19351"/>
                  </a:cubicBezTo>
                  <a:cubicBezTo>
                    <a:pt x="19078" y="19306"/>
                    <a:pt x="19114" y="19306"/>
                    <a:pt x="19114" y="19306"/>
                  </a:cubicBezTo>
                  <a:cubicBezTo>
                    <a:pt x="19114" y="19306"/>
                    <a:pt x="19141" y="19306"/>
                    <a:pt x="19141" y="19262"/>
                  </a:cubicBezTo>
                  <a:lnTo>
                    <a:pt x="19185" y="19228"/>
                  </a:lnTo>
                  <a:lnTo>
                    <a:pt x="19212" y="19228"/>
                  </a:lnTo>
                  <a:cubicBezTo>
                    <a:pt x="19212" y="19184"/>
                    <a:pt x="19212" y="19184"/>
                    <a:pt x="19248" y="19184"/>
                  </a:cubicBezTo>
                  <a:cubicBezTo>
                    <a:pt x="19248" y="19151"/>
                    <a:pt x="19274" y="19151"/>
                    <a:pt x="19274" y="19106"/>
                  </a:cubicBezTo>
                  <a:lnTo>
                    <a:pt x="19310" y="19106"/>
                  </a:lnTo>
                  <a:cubicBezTo>
                    <a:pt x="19337" y="19061"/>
                    <a:pt x="19337" y="19017"/>
                    <a:pt x="19381" y="19017"/>
                  </a:cubicBezTo>
                  <a:lnTo>
                    <a:pt x="19381" y="18984"/>
                  </a:lnTo>
                  <a:lnTo>
                    <a:pt x="19408" y="18984"/>
                  </a:lnTo>
                  <a:lnTo>
                    <a:pt x="19444" y="18939"/>
                  </a:lnTo>
                  <a:cubicBezTo>
                    <a:pt x="19444" y="18906"/>
                    <a:pt x="19444" y="18906"/>
                    <a:pt x="19470" y="18906"/>
                  </a:cubicBezTo>
                  <a:cubicBezTo>
                    <a:pt x="19506" y="18861"/>
                    <a:pt x="19533" y="18861"/>
                    <a:pt x="19533" y="18816"/>
                  </a:cubicBezTo>
                  <a:cubicBezTo>
                    <a:pt x="19577" y="18816"/>
                    <a:pt x="19577" y="18816"/>
                    <a:pt x="19577" y="18772"/>
                  </a:cubicBezTo>
                  <a:lnTo>
                    <a:pt x="19604" y="18772"/>
                  </a:lnTo>
                  <a:cubicBezTo>
                    <a:pt x="19640" y="18772"/>
                    <a:pt x="19640" y="18739"/>
                    <a:pt x="19640" y="18739"/>
                  </a:cubicBezTo>
                  <a:cubicBezTo>
                    <a:pt x="19666" y="18739"/>
                    <a:pt x="19666" y="18694"/>
                    <a:pt x="19666" y="18661"/>
                  </a:cubicBezTo>
                  <a:cubicBezTo>
                    <a:pt x="19702" y="18616"/>
                    <a:pt x="19702" y="18572"/>
                    <a:pt x="19773" y="18572"/>
                  </a:cubicBezTo>
                  <a:lnTo>
                    <a:pt x="19800" y="18572"/>
                  </a:lnTo>
                  <a:cubicBezTo>
                    <a:pt x="19773" y="18572"/>
                    <a:pt x="19729" y="18527"/>
                    <a:pt x="19729" y="18527"/>
                  </a:cubicBezTo>
                  <a:lnTo>
                    <a:pt x="19729" y="18449"/>
                  </a:lnTo>
                  <a:cubicBezTo>
                    <a:pt x="19729" y="18416"/>
                    <a:pt x="19773" y="18416"/>
                    <a:pt x="19729" y="18371"/>
                  </a:cubicBezTo>
                  <a:cubicBezTo>
                    <a:pt x="19773" y="18327"/>
                    <a:pt x="19773" y="18282"/>
                    <a:pt x="19773" y="18282"/>
                  </a:cubicBezTo>
                  <a:lnTo>
                    <a:pt x="19773" y="18204"/>
                  </a:lnTo>
                  <a:cubicBezTo>
                    <a:pt x="19800" y="18204"/>
                    <a:pt x="19800" y="18204"/>
                    <a:pt x="19800" y="18171"/>
                  </a:cubicBezTo>
                  <a:cubicBezTo>
                    <a:pt x="19773" y="18126"/>
                    <a:pt x="19773" y="18082"/>
                    <a:pt x="19773" y="18037"/>
                  </a:cubicBezTo>
                  <a:cubicBezTo>
                    <a:pt x="19800" y="18037"/>
                    <a:pt x="19773" y="18004"/>
                    <a:pt x="19773" y="17959"/>
                  </a:cubicBezTo>
                  <a:cubicBezTo>
                    <a:pt x="19773" y="17959"/>
                    <a:pt x="19800" y="17959"/>
                    <a:pt x="19773" y="17926"/>
                  </a:cubicBezTo>
                  <a:cubicBezTo>
                    <a:pt x="19729" y="17926"/>
                    <a:pt x="19773" y="17881"/>
                    <a:pt x="19773" y="17881"/>
                  </a:cubicBezTo>
                  <a:lnTo>
                    <a:pt x="19729" y="17837"/>
                  </a:lnTo>
                  <a:cubicBezTo>
                    <a:pt x="19729" y="17837"/>
                    <a:pt x="19773" y="17792"/>
                    <a:pt x="19729" y="17792"/>
                  </a:cubicBezTo>
                  <a:cubicBezTo>
                    <a:pt x="19729" y="17759"/>
                    <a:pt x="19729" y="17759"/>
                    <a:pt x="19702" y="17759"/>
                  </a:cubicBezTo>
                  <a:cubicBezTo>
                    <a:pt x="19702" y="17714"/>
                    <a:pt x="19729" y="17714"/>
                    <a:pt x="19729" y="17714"/>
                  </a:cubicBezTo>
                  <a:lnTo>
                    <a:pt x="19729" y="17636"/>
                  </a:lnTo>
                  <a:cubicBezTo>
                    <a:pt x="19729" y="17592"/>
                    <a:pt x="19729" y="17514"/>
                    <a:pt x="19773" y="17514"/>
                  </a:cubicBezTo>
                  <a:lnTo>
                    <a:pt x="19773" y="17469"/>
                  </a:lnTo>
                  <a:lnTo>
                    <a:pt x="19800" y="17436"/>
                  </a:lnTo>
                  <a:cubicBezTo>
                    <a:pt x="19800" y="17436"/>
                    <a:pt x="19800" y="17414"/>
                    <a:pt x="19809" y="17414"/>
                  </a:cubicBezTo>
                  <a:cubicBezTo>
                    <a:pt x="19818" y="17414"/>
                    <a:pt x="19827" y="17425"/>
                    <a:pt x="19836" y="17436"/>
                  </a:cubicBezTo>
                  <a:cubicBezTo>
                    <a:pt x="19836" y="17391"/>
                    <a:pt x="19862" y="17391"/>
                    <a:pt x="19898" y="17391"/>
                  </a:cubicBezTo>
                  <a:cubicBezTo>
                    <a:pt x="19898" y="17391"/>
                    <a:pt x="19925" y="17391"/>
                    <a:pt x="19925" y="17347"/>
                  </a:cubicBezTo>
                  <a:lnTo>
                    <a:pt x="19969" y="17347"/>
                  </a:lnTo>
                  <a:cubicBezTo>
                    <a:pt x="19969" y="17391"/>
                    <a:pt x="19996" y="17391"/>
                    <a:pt x="19996" y="17391"/>
                  </a:cubicBezTo>
                  <a:cubicBezTo>
                    <a:pt x="20032" y="17391"/>
                    <a:pt x="20032" y="17391"/>
                    <a:pt x="20058" y="17436"/>
                  </a:cubicBezTo>
                  <a:cubicBezTo>
                    <a:pt x="20067" y="17447"/>
                    <a:pt x="20076" y="17447"/>
                    <a:pt x="20085" y="17447"/>
                  </a:cubicBezTo>
                  <a:cubicBezTo>
                    <a:pt x="20094" y="17447"/>
                    <a:pt x="20103" y="17436"/>
                    <a:pt x="20121" y="17436"/>
                  </a:cubicBezTo>
                  <a:cubicBezTo>
                    <a:pt x="20165" y="17391"/>
                    <a:pt x="20192" y="17391"/>
                    <a:pt x="20228" y="17391"/>
                  </a:cubicBezTo>
                  <a:cubicBezTo>
                    <a:pt x="20228" y="17347"/>
                    <a:pt x="20254" y="17347"/>
                    <a:pt x="20254" y="17302"/>
                  </a:cubicBezTo>
                  <a:cubicBezTo>
                    <a:pt x="20290" y="17269"/>
                    <a:pt x="20290" y="17269"/>
                    <a:pt x="20290" y="17224"/>
                  </a:cubicBezTo>
                  <a:cubicBezTo>
                    <a:pt x="20290" y="17224"/>
                    <a:pt x="20317" y="17224"/>
                    <a:pt x="20317" y="17191"/>
                  </a:cubicBezTo>
                  <a:lnTo>
                    <a:pt x="20361" y="17191"/>
                  </a:lnTo>
                  <a:lnTo>
                    <a:pt x="20388" y="17146"/>
                  </a:lnTo>
                  <a:cubicBezTo>
                    <a:pt x="20388" y="17102"/>
                    <a:pt x="20424" y="17102"/>
                    <a:pt x="20450" y="17102"/>
                  </a:cubicBezTo>
                  <a:lnTo>
                    <a:pt x="20486" y="17057"/>
                  </a:lnTo>
                  <a:lnTo>
                    <a:pt x="20584" y="17057"/>
                  </a:lnTo>
                  <a:cubicBezTo>
                    <a:pt x="20620" y="17024"/>
                    <a:pt x="20647" y="17024"/>
                    <a:pt x="20682" y="17024"/>
                  </a:cubicBezTo>
                  <a:lnTo>
                    <a:pt x="20709" y="16979"/>
                  </a:lnTo>
                  <a:cubicBezTo>
                    <a:pt x="20709" y="16946"/>
                    <a:pt x="20753" y="16946"/>
                    <a:pt x="20753" y="16946"/>
                  </a:cubicBezTo>
                  <a:cubicBezTo>
                    <a:pt x="20780" y="16901"/>
                    <a:pt x="20816" y="16901"/>
                    <a:pt x="20816" y="16857"/>
                  </a:cubicBezTo>
                  <a:lnTo>
                    <a:pt x="20843" y="16857"/>
                  </a:lnTo>
                  <a:cubicBezTo>
                    <a:pt x="20878" y="16857"/>
                    <a:pt x="20905" y="16812"/>
                    <a:pt x="20905" y="16812"/>
                  </a:cubicBezTo>
                  <a:cubicBezTo>
                    <a:pt x="20905" y="16801"/>
                    <a:pt x="20914" y="16801"/>
                    <a:pt x="20932" y="16801"/>
                  </a:cubicBezTo>
                  <a:cubicBezTo>
                    <a:pt x="20941" y="16801"/>
                    <a:pt x="20950" y="16801"/>
                    <a:pt x="20950" y="16779"/>
                  </a:cubicBezTo>
                  <a:cubicBezTo>
                    <a:pt x="20950" y="16779"/>
                    <a:pt x="20976" y="16779"/>
                    <a:pt x="20976" y="16734"/>
                  </a:cubicBezTo>
                  <a:cubicBezTo>
                    <a:pt x="20976" y="16701"/>
                    <a:pt x="21012" y="16701"/>
                    <a:pt x="21039" y="16656"/>
                  </a:cubicBezTo>
                  <a:cubicBezTo>
                    <a:pt x="21074" y="16656"/>
                    <a:pt x="21074" y="16612"/>
                    <a:pt x="21101" y="16612"/>
                  </a:cubicBezTo>
                  <a:cubicBezTo>
                    <a:pt x="21172" y="16612"/>
                    <a:pt x="21208" y="16567"/>
                    <a:pt x="21235" y="16567"/>
                  </a:cubicBezTo>
                  <a:lnTo>
                    <a:pt x="21297" y="16567"/>
                  </a:lnTo>
                  <a:cubicBezTo>
                    <a:pt x="21297" y="16534"/>
                    <a:pt x="21368" y="16534"/>
                    <a:pt x="21368" y="16489"/>
                  </a:cubicBezTo>
                  <a:cubicBezTo>
                    <a:pt x="21386" y="16478"/>
                    <a:pt x="21413" y="16478"/>
                    <a:pt x="21431" y="16478"/>
                  </a:cubicBezTo>
                  <a:cubicBezTo>
                    <a:pt x="21449" y="16478"/>
                    <a:pt x="21466" y="16478"/>
                    <a:pt x="21466" y="16456"/>
                  </a:cubicBezTo>
                  <a:cubicBezTo>
                    <a:pt x="21466" y="16445"/>
                    <a:pt x="21466" y="16434"/>
                    <a:pt x="21475" y="16434"/>
                  </a:cubicBezTo>
                  <a:cubicBezTo>
                    <a:pt x="21484" y="16434"/>
                    <a:pt x="21493" y="16456"/>
                    <a:pt x="21493" y="16456"/>
                  </a:cubicBezTo>
                  <a:cubicBezTo>
                    <a:pt x="21538" y="16412"/>
                    <a:pt x="21564" y="16412"/>
                    <a:pt x="21564" y="16412"/>
                  </a:cubicBezTo>
                  <a:lnTo>
                    <a:pt x="21564" y="16167"/>
                  </a:lnTo>
                  <a:cubicBezTo>
                    <a:pt x="21564" y="16122"/>
                    <a:pt x="21564" y="16122"/>
                    <a:pt x="21600" y="16078"/>
                  </a:cubicBezTo>
                  <a:cubicBezTo>
                    <a:pt x="21564" y="16044"/>
                    <a:pt x="21564" y="16000"/>
                    <a:pt x="21564" y="15966"/>
                  </a:cubicBezTo>
                  <a:cubicBezTo>
                    <a:pt x="21538" y="15922"/>
                    <a:pt x="21493" y="15877"/>
                    <a:pt x="21431" y="15833"/>
                  </a:cubicBezTo>
                  <a:lnTo>
                    <a:pt x="21404" y="15799"/>
                  </a:lnTo>
                  <a:cubicBezTo>
                    <a:pt x="21404" y="15755"/>
                    <a:pt x="21368" y="15721"/>
                    <a:pt x="21342" y="15677"/>
                  </a:cubicBezTo>
                  <a:lnTo>
                    <a:pt x="21235" y="15554"/>
                  </a:lnTo>
                  <a:cubicBezTo>
                    <a:pt x="21235" y="15554"/>
                    <a:pt x="21208" y="15510"/>
                    <a:pt x="21172" y="15510"/>
                  </a:cubicBezTo>
                  <a:cubicBezTo>
                    <a:pt x="21172" y="15476"/>
                    <a:pt x="21172" y="15476"/>
                    <a:pt x="21146" y="15432"/>
                  </a:cubicBezTo>
                  <a:lnTo>
                    <a:pt x="21146" y="15387"/>
                  </a:lnTo>
                  <a:cubicBezTo>
                    <a:pt x="21101" y="15387"/>
                    <a:pt x="21101" y="15343"/>
                    <a:pt x="21074" y="15343"/>
                  </a:cubicBezTo>
                  <a:cubicBezTo>
                    <a:pt x="21074" y="15309"/>
                    <a:pt x="21039" y="15309"/>
                    <a:pt x="21039" y="15265"/>
                  </a:cubicBezTo>
                  <a:cubicBezTo>
                    <a:pt x="20976" y="15187"/>
                    <a:pt x="20950" y="15142"/>
                    <a:pt x="20905" y="15098"/>
                  </a:cubicBezTo>
                  <a:lnTo>
                    <a:pt x="20878" y="15064"/>
                  </a:lnTo>
                  <a:cubicBezTo>
                    <a:pt x="20816" y="15064"/>
                    <a:pt x="20816" y="15020"/>
                    <a:pt x="20780" y="15020"/>
                  </a:cubicBezTo>
                  <a:lnTo>
                    <a:pt x="20780" y="14986"/>
                  </a:lnTo>
                  <a:cubicBezTo>
                    <a:pt x="20753" y="14986"/>
                    <a:pt x="20753" y="14986"/>
                    <a:pt x="20709" y="14942"/>
                  </a:cubicBezTo>
                  <a:cubicBezTo>
                    <a:pt x="20709" y="14897"/>
                    <a:pt x="20682" y="14853"/>
                    <a:pt x="20647" y="14819"/>
                  </a:cubicBezTo>
                  <a:lnTo>
                    <a:pt x="20620" y="14819"/>
                  </a:lnTo>
                  <a:cubicBezTo>
                    <a:pt x="20620" y="14819"/>
                    <a:pt x="20584" y="14819"/>
                    <a:pt x="20584" y="14775"/>
                  </a:cubicBezTo>
                  <a:cubicBezTo>
                    <a:pt x="20557" y="14741"/>
                    <a:pt x="20513" y="14697"/>
                    <a:pt x="20486" y="14697"/>
                  </a:cubicBezTo>
                  <a:lnTo>
                    <a:pt x="20450" y="14652"/>
                  </a:lnTo>
                  <a:cubicBezTo>
                    <a:pt x="20424" y="14652"/>
                    <a:pt x="20424" y="14608"/>
                    <a:pt x="20424" y="14608"/>
                  </a:cubicBezTo>
                  <a:cubicBezTo>
                    <a:pt x="20424" y="14574"/>
                    <a:pt x="20424" y="14574"/>
                    <a:pt x="20388" y="14574"/>
                  </a:cubicBezTo>
                  <a:lnTo>
                    <a:pt x="20388" y="14530"/>
                  </a:lnTo>
                  <a:lnTo>
                    <a:pt x="20361" y="14530"/>
                  </a:lnTo>
                  <a:lnTo>
                    <a:pt x="20317" y="14496"/>
                  </a:lnTo>
                  <a:cubicBezTo>
                    <a:pt x="20290" y="14452"/>
                    <a:pt x="20290" y="14452"/>
                    <a:pt x="20254" y="14407"/>
                  </a:cubicBezTo>
                  <a:cubicBezTo>
                    <a:pt x="20192" y="14329"/>
                    <a:pt x="20121" y="14285"/>
                    <a:pt x="20058" y="14207"/>
                  </a:cubicBezTo>
                  <a:lnTo>
                    <a:pt x="20058" y="14162"/>
                  </a:lnTo>
                  <a:cubicBezTo>
                    <a:pt x="20032" y="14162"/>
                    <a:pt x="19996" y="14118"/>
                    <a:pt x="19969" y="14085"/>
                  </a:cubicBezTo>
                  <a:cubicBezTo>
                    <a:pt x="19925" y="14085"/>
                    <a:pt x="19898" y="14040"/>
                    <a:pt x="19898" y="14007"/>
                  </a:cubicBezTo>
                  <a:cubicBezTo>
                    <a:pt x="19862" y="14007"/>
                    <a:pt x="19862" y="14007"/>
                    <a:pt x="19836" y="13962"/>
                  </a:cubicBezTo>
                  <a:cubicBezTo>
                    <a:pt x="19836" y="13918"/>
                    <a:pt x="19800" y="13918"/>
                    <a:pt x="19773" y="13873"/>
                  </a:cubicBezTo>
                  <a:cubicBezTo>
                    <a:pt x="19729" y="13873"/>
                    <a:pt x="19729" y="13840"/>
                    <a:pt x="19702" y="13795"/>
                  </a:cubicBezTo>
                  <a:cubicBezTo>
                    <a:pt x="19640" y="13717"/>
                    <a:pt x="19533" y="13673"/>
                    <a:pt x="19470" y="13595"/>
                  </a:cubicBezTo>
                  <a:cubicBezTo>
                    <a:pt x="19470" y="13595"/>
                    <a:pt x="19444" y="13595"/>
                    <a:pt x="19444" y="13550"/>
                  </a:cubicBezTo>
                  <a:cubicBezTo>
                    <a:pt x="19408" y="13517"/>
                    <a:pt x="19337" y="13517"/>
                    <a:pt x="19337" y="13428"/>
                  </a:cubicBezTo>
                  <a:cubicBezTo>
                    <a:pt x="19274" y="13428"/>
                    <a:pt x="19248" y="13350"/>
                    <a:pt x="19212" y="13350"/>
                  </a:cubicBezTo>
                  <a:cubicBezTo>
                    <a:pt x="19185" y="13305"/>
                    <a:pt x="19114" y="13305"/>
                    <a:pt x="19114" y="13272"/>
                  </a:cubicBezTo>
                  <a:cubicBezTo>
                    <a:pt x="19051" y="13227"/>
                    <a:pt x="19051" y="13227"/>
                    <a:pt x="19016" y="13183"/>
                  </a:cubicBezTo>
                  <a:lnTo>
                    <a:pt x="18989" y="13138"/>
                  </a:lnTo>
                  <a:cubicBezTo>
                    <a:pt x="18945" y="13138"/>
                    <a:pt x="18945" y="13138"/>
                    <a:pt x="18918" y="13105"/>
                  </a:cubicBezTo>
                  <a:cubicBezTo>
                    <a:pt x="18918" y="13105"/>
                    <a:pt x="18882" y="13060"/>
                    <a:pt x="18855" y="13060"/>
                  </a:cubicBezTo>
                  <a:cubicBezTo>
                    <a:pt x="18820" y="13027"/>
                    <a:pt x="18820" y="12982"/>
                    <a:pt x="18793" y="12982"/>
                  </a:cubicBezTo>
                  <a:cubicBezTo>
                    <a:pt x="18749" y="12982"/>
                    <a:pt x="18749" y="12938"/>
                    <a:pt x="18749" y="12938"/>
                  </a:cubicBezTo>
                  <a:cubicBezTo>
                    <a:pt x="18749" y="12915"/>
                    <a:pt x="18740" y="12915"/>
                    <a:pt x="18740" y="12915"/>
                  </a:cubicBezTo>
                  <a:cubicBezTo>
                    <a:pt x="18731" y="12915"/>
                    <a:pt x="18722" y="12915"/>
                    <a:pt x="18722" y="12893"/>
                  </a:cubicBezTo>
                  <a:cubicBezTo>
                    <a:pt x="18624" y="12815"/>
                    <a:pt x="18526" y="12693"/>
                    <a:pt x="18428" y="12615"/>
                  </a:cubicBezTo>
                  <a:cubicBezTo>
                    <a:pt x="18428" y="12615"/>
                    <a:pt x="18401" y="12615"/>
                    <a:pt x="18401" y="12570"/>
                  </a:cubicBezTo>
                  <a:lnTo>
                    <a:pt x="18356" y="12570"/>
                  </a:lnTo>
                  <a:cubicBezTo>
                    <a:pt x="18356" y="12570"/>
                    <a:pt x="18356" y="12537"/>
                    <a:pt x="18330" y="12537"/>
                  </a:cubicBezTo>
                  <a:cubicBezTo>
                    <a:pt x="18330" y="12492"/>
                    <a:pt x="18294" y="12492"/>
                    <a:pt x="18294" y="12492"/>
                  </a:cubicBezTo>
                  <a:cubicBezTo>
                    <a:pt x="18267" y="12492"/>
                    <a:pt x="18232" y="12448"/>
                    <a:pt x="18232" y="12448"/>
                  </a:cubicBezTo>
                  <a:cubicBezTo>
                    <a:pt x="18205" y="12403"/>
                    <a:pt x="18160" y="12370"/>
                    <a:pt x="18134" y="12325"/>
                  </a:cubicBezTo>
                  <a:lnTo>
                    <a:pt x="18098" y="12325"/>
                  </a:lnTo>
                  <a:cubicBezTo>
                    <a:pt x="18098" y="12292"/>
                    <a:pt x="18071" y="12292"/>
                    <a:pt x="18036" y="12247"/>
                  </a:cubicBezTo>
                  <a:cubicBezTo>
                    <a:pt x="18009" y="12247"/>
                    <a:pt x="18009" y="12203"/>
                    <a:pt x="17964" y="12158"/>
                  </a:cubicBezTo>
                  <a:cubicBezTo>
                    <a:pt x="17964" y="12125"/>
                    <a:pt x="17938" y="12125"/>
                    <a:pt x="17938" y="12125"/>
                  </a:cubicBezTo>
                  <a:cubicBezTo>
                    <a:pt x="17875" y="12125"/>
                    <a:pt x="17875" y="12080"/>
                    <a:pt x="17840" y="12047"/>
                  </a:cubicBezTo>
                  <a:cubicBezTo>
                    <a:pt x="17813" y="12047"/>
                    <a:pt x="17813" y="12002"/>
                    <a:pt x="17768" y="12002"/>
                  </a:cubicBezTo>
                  <a:cubicBezTo>
                    <a:pt x="17742" y="11958"/>
                    <a:pt x="17742" y="11958"/>
                    <a:pt x="17706" y="11913"/>
                  </a:cubicBezTo>
                  <a:cubicBezTo>
                    <a:pt x="17706" y="11913"/>
                    <a:pt x="17679" y="11913"/>
                    <a:pt x="17679" y="11880"/>
                  </a:cubicBezTo>
                  <a:cubicBezTo>
                    <a:pt x="17617" y="11835"/>
                    <a:pt x="17546" y="11802"/>
                    <a:pt x="17510" y="11758"/>
                  </a:cubicBezTo>
                  <a:cubicBezTo>
                    <a:pt x="17448" y="11713"/>
                    <a:pt x="17421" y="11635"/>
                    <a:pt x="17350" y="11635"/>
                  </a:cubicBezTo>
                  <a:cubicBezTo>
                    <a:pt x="17287" y="11557"/>
                    <a:pt x="17180" y="11513"/>
                    <a:pt x="17118" y="11424"/>
                  </a:cubicBezTo>
                  <a:cubicBezTo>
                    <a:pt x="17091" y="11390"/>
                    <a:pt x="17029" y="11312"/>
                    <a:pt x="16957" y="11268"/>
                  </a:cubicBezTo>
                  <a:lnTo>
                    <a:pt x="16957" y="11312"/>
                  </a:lnTo>
                  <a:cubicBezTo>
                    <a:pt x="16957" y="11268"/>
                    <a:pt x="16922" y="11268"/>
                    <a:pt x="16922" y="11268"/>
                  </a:cubicBezTo>
                  <a:lnTo>
                    <a:pt x="16957" y="11268"/>
                  </a:lnTo>
                  <a:cubicBezTo>
                    <a:pt x="16895" y="11179"/>
                    <a:pt x="16859" y="11145"/>
                    <a:pt x="16788" y="11101"/>
                  </a:cubicBezTo>
                  <a:lnTo>
                    <a:pt x="16833" y="11145"/>
                  </a:lnTo>
                  <a:cubicBezTo>
                    <a:pt x="16726" y="11101"/>
                    <a:pt x="16663" y="11023"/>
                    <a:pt x="16592" y="10934"/>
                  </a:cubicBezTo>
                  <a:lnTo>
                    <a:pt x="16637" y="10934"/>
                  </a:lnTo>
                  <a:cubicBezTo>
                    <a:pt x="16592" y="10900"/>
                    <a:pt x="16565" y="10900"/>
                    <a:pt x="16530" y="10856"/>
                  </a:cubicBezTo>
                  <a:cubicBezTo>
                    <a:pt x="16530" y="10856"/>
                    <a:pt x="16530" y="10856"/>
                    <a:pt x="16530" y="10856"/>
                  </a:cubicBezTo>
                  <a:cubicBezTo>
                    <a:pt x="16548" y="10889"/>
                    <a:pt x="16565" y="10911"/>
                    <a:pt x="16565" y="10934"/>
                  </a:cubicBezTo>
                  <a:cubicBezTo>
                    <a:pt x="16530" y="10900"/>
                    <a:pt x="16467" y="10856"/>
                    <a:pt x="16441" y="10822"/>
                  </a:cubicBezTo>
                  <a:lnTo>
                    <a:pt x="16396" y="10856"/>
                  </a:lnTo>
                  <a:cubicBezTo>
                    <a:pt x="16396" y="10822"/>
                    <a:pt x="16369" y="10822"/>
                    <a:pt x="16369" y="10778"/>
                  </a:cubicBezTo>
                  <a:lnTo>
                    <a:pt x="16245" y="10778"/>
                  </a:lnTo>
                  <a:lnTo>
                    <a:pt x="16200" y="10733"/>
                  </a:lnTo>
                  <a:cubicBezTo>
                    <a:pt x="16200" y="10733"/>
                    <a:pt x="16200" y="10689"/>
                    <a:pt x="16173" y="10689"/>
                  </a:cubicBezTo>
                  <a:lnTo>
                    <a:pt x="16138" y="10655"/>
                  </a:lnTo>
                  <a:lnTo>
                    <a:pt x="16111" y="10611"/>
                  </a:lnTo>
                  <a:cubicBezTo>
                    <a:pt x="16075" y="10611"/>
                    <a:pt x="16075" y="10577"/>
                    <a:pt x="16049" y="10577"/>
                  </a:cubicBezTo>
                  <a:cubicBezTo>
                    <a:pt x="15977" y="10488"/>
                    <a:pt x="15915" y="10444"/>
                    <a:pt x="15879" y="10410"/>
                  </a:cubicBezTo>
                  <a:cubicBezTo>
                    <a:pt x="15870" y="10399"/>
                    <a:pt x="15861" y="10388"/>
                    <a:pt x="15861" y="10388"/>
                  </a:cubicBezTo>
                  <a:cubicBezTo>
                    <a:pt x="15852" y="10388"/>
                    <a:pt x="15852" y="10410"/>
                    <a:pt x="15852" y="10410"/>
                  </a:cubicBezTo>
                  <a:cubicBezTo>
                    <a:pt x="15808" y="10366"/>
                    <a:pt x="15781" y="10366"/>
                    <a:pt x="15781" y="10332"/>
                  </a:cubicBezTo>
                  <a:lnTo>
                    <a:pt x="15746" y="10332"/>
                  </a:lnTo>
                  <a:cubicBezTo>
                    <a:pt x="15746" y="10288"/>
                    <a:pt x="15719" y="10288"/>
                    <a:pt x="15719" y="10243"/>
                  </a:cubicBezTo>
                  <a:cubicBezTo>
                    <a:pt x="15656" y="10243"/>
                    <a:pt x="15656" y="10199"/>
                    <a:pt x="15585" y="10199"/>
                  </a:cubicBezTo>
                  <a:cubicBezTo>
                    <a:pt x="15550" y="10121"/>
                    <a:pt x="15487" y="10121"/>
                    <a:pt x="15460" y="10043"/>
                  </a:cubicBezTo>
                  <a:lnTo>
                    <a:pt x="15416" y="9998"/>
                  </a:lnTo>
                  <a:cubicBezTo>
                    <a:pt x="15389" y="9998"/>
                    <a:pt x="15389" y="9954"/>
                    <a:pt x="15353" y="9954"/>
                  </a:cubicBezTo>
                  <a:cubicBezTo>
                    <a:pt x="15327" y="9954"/>
                    <a:pt x="15291" y="9920"/>
                    <a:pt x="15291" y="9920"/>
                  </a:cubicBezTo>
                  <a:lnTo>
                    <a:pt x="15264" y="9876"/>
                  </a:lnTo>
                  <a:cubicBezTo>
                    <a:pt x="15220" y="9876"/>
                    <a:pt x="15220" y="9876"/>
                    <a:pt x="15193" y="9842"/>
                  </a:cubicBezTo>
                  <a:cubicBezTo>
                    <a:pt x="15193" y="9842"/>
                    <a:pt x="15157" y="9842"/>
                    <a:pt x="15157" y="9798"/>
                  </a:cubicBezTo>
                  <a:cubicBezTo>
                    <a:pt x="15095" y="9798"/>
                    <a:pt x="15068" y="9753"/>
                    <a:pt x="15024" y="9709"/>
                  </a:cubicBezTo>
                  <a:cubicBezTo>
                    <a:pt x="14961" y="9675"/>
                    <a:pt x="14899" y="9598"/>
                    <a:pt x="14828" y="9553"/>
                  </a:cubicBezTo>
                  <a:cubicBezTo>
                    <a:pt x="14801" y="9553"/>
                    <a:pt x="14765" y="9508"/>
                    <a:pt x="14703" y="9464"/>
                  </a:cubicBezTo>
                  <a:cubicBezTo>
                    <a:pt x="14676" y="9464"/>
                    <a:pt x="14676" y="9431"/>
                    <a:pt x="14632" y="9386"/>
                  </a:cubicBezTo>
                  <a:cubicBezTo>
                    <a:pt x="14605" y="9386"/>
                    <a:pt x="14543" y="9353"/>
                    <a:pt x="14507" y="9308"/>
                  </a:cubicBezTo>
                  <a:cubicBezTo>
                    <a:pt x="14480" y="9264"/>
                    <a:pt x="14436" y="9264"/>
                    <a:pt x="14409" y="9219"/>
                  </a:cubicBezTo>
                  <a:cubicBezTo>
                    <a:pt x="14373" y="9219"/>
                    <a:pt x="14373" y="9219"/>
                    <a:pt x="14347" y="9186"/>
                  </a:cubicBezTo>
                  <a:lnTo>
                    <a:pt x="14311" y="9219"/>
                  </a:lnTo>
                  <a:cubicBezTo>
                    <a:pt x="14311" y="9186"/>
                    <a:pt x="14284" y="9186"/>
                    <a:pt x="14284" y="9141"/>
                  </a:cubicBezTo>
                  <a:lnTo>
                    <a:pt x="14240" y="9108"/>
                  </a:lnTo>
                  <a:cubicBezTo>
                    <a:pt x="14240" y="9119"/>
                    <a:pt x="14231" y="9119"/>
                    <a:pt x="14231" y="9119"/>
                  </a:cubicBezTo>
                  <a:cubicBezTo>
                    <a:pt x="14213" y="9119"/>
                    <a:pt x="14204" y="9063"/>
                    <a:pt x="14177" y="9063"/>
                  </a:cubicBezTo>
                  <a:cubicBezTo>
                    <a:pt x="14177" y="9063"/>
                    <a:pt x="14150" y="9063"/>
                    <a:pt x="14115" y="9019"/>
                  </a:cubicBezTo>
                  <a:cubicBezTo>
                    <a:pt x="14088" y="8974"/>
                    <a:pt x="14044" y="8974"/>
                    <a:pt x="14017" y="8941"/>
                  </a:cubicBezTo>
                  <a:cubicBezTo>
                    <a:pt x="13954" y="8941"/>
                    <a:pt x="13919" y="8896"/>
                    <a:pt x="13892" y="8863"/>
                  </a:cubicBezTo>
                  <a:cubicBezTo>
                    <a:pt x="13848" y="8818"/>
                    <a:pt x="13848" y="8774"/>
                    <a:pt x="13821" y="8774"/>
                  </a:cubicBezTo>
                  <a:lnTo>
                    <a:pt x="13785" y="8774"/>
                  </a:lnTo>
                  <a:cubicBezTo>
                    <a:pt x="13785" y="8729"/>
                    <a:pt x="13785" y="8729"/>
                    <a:pt x="13758" y="8729"/>
                  </a:cubicBezTo>
                  <a:cubicBezTo>
                    <a:pt x="13758" y="8729"/>
                    <a:pt x="13723" y="8729"/>
                    <a:pt x="13696" y="8696"/>
                  </a:cubicBezTo>
                  <a:cubicBezTo>
                    <a:pt x="13696" y="8696"/>
                    <a:pt x="13651" y="8651"/>
                    <a:pt x="13625" y="8651"/>
                  </a:cubicBezTo>
                  <a:cubicBezTo>
                    <a:pt x="13589" y="8651"/>
                    <a:pt x="13562" y="8618"/>
                    <a:pt x="13527" y="8618"/>
                  </a:cubicBezTo>
                  <a:lnTo>
                    <a:pt x="13500" y="8618"/>
                  </a:lnTo>
                  <a:lnTo>
                    <a:pt x="13455" y="8573"/>
                  </a:lnTo>
                  <a:cubicBezTo>
                    <a:pt x="13429" y="8529"/>
                    <a:pt x="13393" y="8529"/>
                    <a:pt x="13366" y="8529"/>
                  </a:cubicBezTo>
                  <a:lnTo>
                    <a:pt x="13304" y="8451"/>
                  </a:lnTo>
                  <a:cubicBezTo>
                    <a:pt x="13259" y="8406"/>
                    <a:pt x="13259" y="8406"/>
                    <a:pt x="13233" y="8406"/>
                  </a:cubicBezTo>
                  <a:lnTo>
                    <a:pt x="13197" y="8373"/>
                  </a:lnTo>
                  <a:lnTo>
                    <a:pt x="13170" y="8373"/>
                  </a:lnTo>
                  <a:cubicBezTo>
                    <a:pt x="13108" y="8328"/>
                    <a:pt x="13063" y="8239"/>
                    <a:pt x="13037" y="8239"/>
                  </a:cubicBezTo>
                  <a:lnTo>
                    <a:pt x="13001" y="8239"/>
                  </a:lnTo>
                  <a:cubicBezTo>
                    <a:pt x="12974" y="8206"/>
                    <a:pt x="12974" y="8206"/>
                    <a:pt x="12939" y="8161"/>
                  </a:cubicBezTo>
                  <a:cubicBezTo>
                    <a:pt x="12939" y="8161"/>
                    <a:pt x="12912" y="8128"/>
                    <a:pt x="12867" y="8128"/>
                  </a:cubicBezTo>
                  <a:cubicBezTo>
                    <a:pt x="12867" y="8083"/>
                    <a:pt x="12841" y="8083"/>
                    <a:pt x="12805" y="8083"/>
                  </a:cubicBezTo>
                  <a:cubicBezTo>
                    <a:pt x="12778" y="8083"/>
                    <a:pt x="12778" y="8083"/>
                    <a:pt x="12743" y="8039"/>
                  </a:cubicBezTo>
                  <a:cubicBezTo>
                    <a:pt x="12778" y="8039"/>
                    <a:pt x="12743" y="8039"/>
                    <a:pt x="12743" y="7994"/>
                  </a:cubicBezTo>
                  <a:lnTo>
                    <a:pt x="12716" y="7994"/>
                  </a:lnTo>
                  <a:cubicBezTo>
                    <a:pt x="12671" y="7961"/>
                    <a:pt x="12645" y="7961"/>
                    <a:pt x="12645" y="7961"/>
                  </a:cubicBezTo>
                  <a:cubicBezTo>
                    <a:pt x="12609" y="7916"/>
                    <a:pt x="12609" y="7916"/>
                    <a:pt x="12582" y="7916"/>
                  </a:cubicBezTo>
                  <a:lnTo>
                    <a:pt x="12582" y="7883"/>
                  </a:lnTo>
                  <a:cubicBezTo>
                    <a:pt x="12582" y="7838"/>
                    <a:pt x="12547" y="7838"/>
                    <a:pt x="12520" y="7794"/>
                  </a:cubicBezTo>
                  <a:cubicBezTo>
                    <a:pt x="12475" y="7794"/>
                    <a:pt x="12475" y="7749"/>
                    <a:pt x="12449" y="7749"/>
                  </a:cubicBezTo>
                  <a:lnTo>
                    <a:pt x="12413" y="7749"/>
                  </a:lnTo>
                  <a:cubicBezTo>
                    <a:pt x="12413" y="7738"/>
                    <a:pt x="12413" y="7738"/>
                    <a:pt x="12413" y="7738"/>
                  </a:cubicBezTo>
                  <a:cubicBezTo>
                    <a:pt x="12404" y="7738"/>
                    <a:pt x="12395" y="7738"/>
                    <a:pt x="12386" y="7716"/>
                  </a:cubicBezTo>
                  <a:lnTo>
                    <a:pt x="12350" y="7671"/>
                  </a:lnTo>
                  <a:cubicBezTo>
                    <a:pt x="12279" y="7638"/>
                    <a:pt x="12252" y="7593"/>
                    <a:pt x="12190" y="7504"/>
                  </a:cubicBezTo>
                  <a:lnTo>
                    <a:pt x="12154" y="7504"/>
                  </a:lnTo>
                  <a:cubicBezTo>
                    <a:pt x="12128" y="7504"/>
                    <a:pt x="12083" y="7471"/>
                    <a:pt x="12083" y="7426"/>
                  </a:cubicBezTo>
                  <a:cubicBezTo>
                    <a:pt x="12056" y="7426"/>
                    <a:pt x="12021" y="7393"/>
                    <a:pt x="11994" y="7393"/>
                  </a:cubicBezTo>
                  <a:lnTo>
                    <a:pt x="11958" y="7348"/>
                  </a:lnTo>
                  <a:lnTo>
                    <a:pt x="11932" y="7348"/>
                  </a:lnTo>
                  <a:cubicBezTo>
                    <a:pt x="11887" y="7304"/>
                    <a:pt x="11887" y="7304"/>
                    <a:pt x="11860" y="7304"/>
                  </a:cubicBezTo>
                  <a:cubicBezTo>
                    <a:pt x="11825" y="7259"/>
                    <a:pt x="11798" y="7259"/>
                    <a:pt x="11798" y="7226"/>
                  </a:cubicBezTo>
                  <a:cubicBezTo>
                    <a:pt x="11762" y="7226"/>
                    <a:pt x="11736" y="7181"/>
                    <a:pt x="11691" y="7148"/>
                  </a:cubicBezTo>
                  <a:cubicBezTo>
                    <a:pt x="11691" y="7104"/>
                    <a:pt x="11691" y="7104"/>
                    <a:pt x="11664" y="7104"/>
                  </a:cubicBezTo>
                  <a:cubicBezTo>
                    <a:pt x="11629" y="7059"/>
                    <a:pt x="11602" y="7014"/>
                    <a:pt x="11566" y="6981"/>
                  </a:cubicBezTo>
                  <a:cubicBezTo>
                    <a:pt x="11540" y="6936"/>
                    <a:pt x="11468" y="6903"/>
                    <a:pt x="11433" y="6859"/>
                  </a:cubicBezTo>
                  <a:lnTo>
                    <a:pt x="11370" y="6859"/>
                  </a:lnTo>
                  <a:lnTo>
                    <a:pt x="11370" y="6814"/>
                  </a:lnTo>
                  <a:lnTo>
                    <a:pt x="11344" y="6814"/>
                  </a:lnTo>
                  <a:cubicBezTo>
                    <a:pt x="11299" y="6769"/>
                    <a:pt x="11237" y="6736"/>
                    <a:pt x="11210" y="6692"/>
                  </a:cubicBezTo>
                  <a:lnTo>
                    <a:pt x="11174" y="6692"/>
                  </a:lnTo>
                  <a:cubicBezTo>
                    <a:pt x="11174" y="6692"/>
                    <a:pt x="11174" y="6658"/>
                    <a:pt x="11148" y="6658"/>
                  </a:cubicBezTo>
                  <a:lnTo>
                    <a:pt x="11148" y="6614"/>
                  </a:lnTo>
                  <a:cubicBezTo>
                    <a:pt x="11103" y="6614"/>
                    <a:pt x="11103" y="6569"/>
                    <a:pt x="11076" y="6569"/>
                  </a:cubicBezTo>
                  <a:lnTo>
                    <a:pt x="11041" y="6569"/>
                  </a:lnTo>
                  <a:cubicBezTo>
                    <a:pt x="11041" y="6525"/>
                    <a:pt x="11041" y="6525"/>
                    <a:pt x="11014" y="6525"/>
                  </a:cubicBezTo>
                  <a:lnTo>
                    <a:pt x="11014" y="6491"/>
                  </a:lnTo>
                  <a:lnTo>
                    <a:pt x="10951" y="6491"/>
                  </a:lnTo>
                  <a:cubicBezTo>
                    <a:pt x="10951" y="6491"/>
                    <a:pt x="10951" y="6447"/>
                    <a:pt x="10907" y="6447"/>
                  </a:cubicBezTo>
                  <a:lnTo>
                    <a:pt x="10845" y="6369"/>
                  </a:lnTo>
                  <a:cubicBezTo>
                    <a:pt x="10818" y="6324"/>
                    <a:pt x="10782" y="6324"/>
                    <a:pt x="10755" y="6280"/>
                  </a:cubicBezTo>
                  <a:cubicBezTo>
                    <a:pt x="10711" y="6246"/>
                    <a:pt x="10684" y="6246"/>
                    <a:pt x="10649" y="6202"/>
                  </a:cubicBezTo>
                  <a:cubicBezTo>
                    <a:pt x="10622" y="6202"/>
                    <a:pt x="10622" y="6168"/>
                    <a:pt x="10586" y="6168"/>
                  </a:cubicBezTo>
                  <a:cubicBezTo>
                    <a:pt x="10586" y="6179"/>
                    <a:pt x="10586" y="6179"/>
                    <a:pt x="10586" y="6179"/>
                  </a:cubicBezTo>
                  <a:cubicBezTo>
                    <a:pt x="10586" y="6179"/>
                    <a:pt x="10577" y="6168"/>
                    <a:pt x="10559" y="6168"/>
                  </a:cubicBezTo>
                  <a:cubicBezTo>
                    <a:pt x="10559" y="6124"/>
                    <a:pt x="10515" y="6079"/>
                    <a:pt x="10488" y="6079"/>
                  </a:cubicBezTo>
                  <a:cubicBezTo>
                    <a:pt x="10488" y="6035"/>
                    <a:pt x="10452" y="6035"/>
                    <a:pt x="10452" y="6035"/>
                  </a:cubicBezTo>
                  <a:lnTo>
                    <a:pt x="10426" y="6035"/>
                  </a:lnTo>
                  <a:cubicBezTo>
                    <a:pt x="10390" y="6001"/>
                    <a:pt x="10363" y="6001"/>
                    <a:pt x="10363" y="5957"/>
                  </a:cubicBezTo>
                  <a:cubicBezTo>
                    <a:pt x="10319" y="5923"/>
                    <a:pt x="10292" y="5957"/>
                    <a:pt x="10256" y="5879"/>
                  </a:cubicBezTo>
                  <a:lnTo>
                    <a:pt x="10230" y="5879"/>
                  </a:lnTo>
                  <a:lnTo>
                    <a:pt x="10194" y="5834"/>
                  </a:lnTo>
                  <a:cubicBezTo>
                    <a:pt x="10123" y="5834"/>
                    <a:pt x="10096" y="5756"/>
                    <a:pt x="10034" y="5712"/>
                  </a:cubicBezTo>
                  <a:lnTo>
                    <a:pt x="10034" y="5678"/>
                  </a:lnTo>
                  <a:cubicBezTo>
                    <a:pt x="9998" y="5634"/>
                    <a:pt x="9971" y="5634"/>
                    <a:pt x="9900" y="5589"/>
                  </a:cubicBezTo>
                  <a:cubicBezTo>
                    <a:pt x="9900" y="5545"/>
                    <a:pt x="9864" y="5545"/>
                    <a:pt x="9864" y="5511"/>
                  </a:cubicBezTo>
                  <a:lnTo>
                    <a:pt x="9838" y="5511"/>
                  </a:lnTo>
                  <a:cubicBezTo>
                    <a:pt x="9838" y="5467"/>
                    <a:pt x="9802" y="5433"/>
                    <a:pt x="9775" y="5433"/>
                  </a:cubicBezTo>
                  <a:cubicBezTo>
                    <a:pt x="9731" y="5389"/>
                    <a:pt x="9704" y="5389"/>
                    <a:pt x="9704" y="5344"/>
                  </a:cubicBezTo>
                  <a:lnTo>
                    <a:pt x="9642" y="5344"/>
                  </a:lnTo>
                  <a:lnTo>
                    <a:pt x="9579" y="5266"/>
                  </a:lnTo>
                  <a:cubicBezTo>
                    <a:pt x="9535" y="5266"/>
                    <a:pt x="9508" y="5222"/>
                    <a:pt x="9508" y="5222"/>
                  </a:cubicBezTo>
                  <a:cubicBezTo>
                    <a:pt x="9472" y="5188"/>
                    <a:pt x="9446" y="5188"/>
                    <a:pt x="9410" y="5144"/>
                  </a:cubicBezTo>
                  <a:lnTo>
                    <a:pt x="9410" y="5099"/>
                  </a:lnTo>
                  <a:cubicBezTo>
                    <a:pt x="9383" y="5055"/>
                    <a:pt x="9383" y="5021"/>
                    <a:pt x="9339" y="5021"/>
                  </a:cubicBezTo>
                  <a:lnTo>
                    <a:pt x="9312" y="4977"/>
                  </a:lnTo>
                  <a:lnTo>
                    <a:pt x="9276" y="4944"/>
                  </a:lnTo>
                  <a:lnTo>
                    <a:pt x="9250" y="4944"/>
                  </a:lnTo>
                  <a:cubicBezTo>
                    <a:pt x="9214" y="4899"/>
                    <a:pt x="9214" y="4899"/>
                    <a:pt x="9187" y="4899"/>
                  </a:cubicBezTo>
                  <a:cubicBezTo>
                    <a:pt x="9187" y="4899"/>
                    <a:pt x="9187" y="4854"/>
                    <a:pt x="9143" y="4854"/>
                  </a:cubicBezTo>
                  <a:lnTo>
                    <a:pt x="9143" y="4810"/>
                  </a:lnTo>
                  <a:cubicBezTo>
                    <a:pt x="9080" y="4810"/>
                    <a:pt x="9080" y="4776"/>
                    <a:pt x="9018" y="4732"/>
                  </a:cubicBezTo>
                  <a:cubicBezTo>
                    <a:pt x="9018" y="4732"/>
                    <a:pt x="9018" y="4699"/>
                    <a:pt x="8991" y="4699"/>
                  </a:cubicBezTo>
                  <a:cubicBezTo>
                    <a:pt x="8991" y="4699"/>
                    <a:pt x="8991" y="4654"/>
                    <a:pt x="8947" y="4654"/>
                  </a:cubicBezTo>
                  <a:lnTo>
                    <a:pt x="8947" y="4609"/>
                  </a:lnTo>
                  <a:cubicBezTo>
                    <a:pt x="8920" y="4609"/>
                    <a:pt x="8884" y="4565"/>
                    <a:pt x="8822" y="4532"/>
                  </a:cubicBezTo>
                  <a:lnTo>
                    <a:pt x="8795" y="4487"/>
                  </a:lnTo>
                  <a:cubicBezTo>
                    <a:pt x="8750" y="4454"/>
                    <a:pt x="8750" y="4454"/>
                    <a:pt x="8724" y="4409"/>
                  </a:cubicBezTo>
                  <a:lnTo>
                    <a:pt x="8688" y="4365"/>
                  </a:lnTo>
                  <a:cubicBezTo>
                    <a:pt x="8661" y="4365"/>
                    <a:pt x="8626" y="4320"/>
                    <a:pt x="8599" y="4287"/>
                  </a:cubicBezTo>
                  <a:cubicBezTo>
                    <a:pt x="8554" y="4287"/>
                    <a:pt x="8492" y="4242"/>
                    <a:pt x="8465" y="4209"/>
                  </a:cubicBezTo>
                  <a:cubicBezTo>
                    <a:pt x="8430" y="4164"/>
                    <a:pt x="8430" y="4164"/>
                    <a:pt x="8403" y="4120"/>
                  </a:cubicBezTo>
                  <a:cubicBezTo>
                    <a:pt x="8403" y="4120"/>
                    <a:pt x="8403" y="4075"/>
                    <a:pt x="8358" y="4075"/>
                  </a:cubicBezTo>
                  <a:lnTo>
                    <a:pt x="8332" y="4042"/>
                  </a:lnTo>
                  <a:cubicBezTo>
                    <a:pt x="8332" y="3997"/>
                    <a:pt x="8296" y="3997"/>
                    <a:pt x="8296" y="3997"/>
                  </a:cubicBezTo>
                  <a:cubicBezTo>
                    <a:pt x="8207" y="3919"/>
                    <a:pt x="8136" y="3830"/>
                    <a:pt x="8073" y="3752"/>
                  </a:cubicBezTo>
                  <a:cubicBezTo>
                    <a:pt x="8073" y="3719"/>
                    <a:pt x="8038" y="3719"/>
                    <a:pt x="8011" y="3674"/>
                  </a:cubicBezTo>
                  <a:lnTo>
                    <a:pt x="7966" y="3630"/>
                  </a:lnTo>
                  <a:cubicBezTo>
                    <a:pt x="7940" y="3585"/>
                    <a:pt x="7940" y="3585"/>
                    <a:pt x="7940" y="3552"/>
                  </a:cubicBezTo>
                  <a:cubicBezTo>
                    <a:pt x="7904" y="3552"/>
                    <a:pt x="7877" y="3552"/>
                    <a:pt x="7877" y="3507"/>
                  </a:cubicBezTo>
                  <a:cubicBezTo>
                    <a:pt x="7877" y="3507"/>
                    <a:pt x="7842" y="3474"/>
                    <a:pt x="7815" y="3474"/>
                  </a:cubicBezTo>
                  <a:cubicBezTo>
                    <a:pt x="7815" y="3429"/>
                    <a:pt x="7815" y="3385"/>
                    <a:pt x="7770" y="3385"/>
                  </a:cubicBezTo>
                  <a:cubicBezTo>
                    <a:pt x="7744" y="3385"/>
                    <a:pt x="7744" y="3340"/>
                    <a:pt x="7708" y="3340"/>
                  </a:cubicBezTo>
                  <a:lnTo>
                    <a:pt x="7681" y="3307"/>
                  </a:lnTo>
                  <a:cubicBezTo>
                    <a:pt x="7646" y="3262"/>
                    <a:pt x="7619" y="3262"/>
                    <a:pt x="7619" y="3262"/>
                  </a:cubicBezTo>
                  <a:lnTo>
                    <a:pt x="7548" y="3229"/>
                  </a:lnTo>
                  <a:cubicBezTo>
                    <a:pt x="7548" y="3184"/>
                    <a:pt x="7512" y="3184"/>
                    <a:pt x="7512" y="3140"/>
                  </a:cubicBezTo>
                  <a:cubicBezTo>
                    <a:pt x="7485" y="3095"/>
                    <a:pt x="7450" y="3095"/>
                    <a:pt x="7450" y="3062"/>
                  </a:cubicBezTo>
                  <a:cubicBezTo>
                    <a:pt x="7423" y="3017"/>
                    <a:pt x="7378" y="3017"/>
                    <a:pt x="7378" y="2984"/>
                  </a:cubicBezTo>
                  <a:lnTo>
                    <a:pt x="7351" y="2984"/>
                  </a:lnTo>
                  <a:cubicBezTo>
                    <a:pt x="7351" y="2939"/>
                    <a:pt x="7316" y="2939"/>
                    <a:pt x="7316" y="2895"/>
                  </a:cubicBezTo>
                  <a:lnTo>
                    <a:pt x="7289" y="2895"/>
                  </a:lnTo>
                  <a:lnTo>
                    <a:pt x="7227" y="2817"/>
                  </a:lnTo>
                  <a:cubicBezTo>
                    <a:pt x="7182" y="2817"/>
                    <a:pt x="7155" y="2772"/>
                    <a:pt x="7120" y="2739"/>
                  </a:cubicBezTo>
                  <a:lnTo>
                    <a:pt x="7093" y="2739"/>
                  </a:lnTo>
                  <a:lnTo>
                    <a:pt x="7057" y="2694"/>
                  </a:lnTo>
                  <a:cubicBezTo>
                    <a:pt x="7057" y="2694"/>
                    <a:pt x="7031" y="2694"/>
                    <a:pt x="7031" y="2650"/>
                  </a:cubicBezTo>
                  <a:cubicBezTo>
                    <a:pt x="6986" y="2650"/>
                    <a:pt x="6959" y="2605"/>
                    <a:pt x="6924" y="2572"/>
                  </a:cubicBezTo>
                  <a:lnTo>
                    <a:pt x="6897" y="2527"/>
                  </a:lnTo>
                  <a:lnTo>
                    <a:pt x="6861" y="2527"/>
                  </a:lnTo>
                  <a:lnTo>
                    <a:pt x="6861" y="2494"/>
                  </a:lnTo>
                  <a:lnTo>
                    <a:pt x="6835" y="2494"/>
                  </a:lnTo>
                  <a:cubicBezTo>
                    <a:pt x="6835" y="2494"/>
                    <a:pt x="6835" y="2449"/>
                    <a:pt x="6790" y="2449"/>
                  </a:cubicBezTo>
                  <a:cubicBezTo>
                    <a:pt x="6790" y="2405"/>
                    <a:pt x="6763" y="2405"/>
                    <a:pt x="6763" y="2405"/>
                  </a:cubicBezTo>
                  <a:cubicBezTo>
                    <a:pt x="6728" y="2405"/>
                    <a:pt x="6701" y="2360"/>
                    <a:pt x="6665" y="2327"/>
                  </a:cubicBezTo>
                  <a:lnTo>
                    <a:pt x="6639" y="2327"/>
                  </a:lnTo>
                  <a:cubicBezTo>
                    <a:pt x="6594" y="2282"/>
                    <a:pt x="6567" y="2282"/>
                    <a:pt x="6567" y="2249"/>
                  </a:cubicBezTo>
                  <a:cubicBezTo>
                    <a:pt x="6505" y="2249"/>
                    <a:pt x="6469" y="2160"/>
                    <a:pt x="6443" y="2160"/>
                  </a:cubicBezTo>
                  <a:cubicBezTo>
                    <a:pt x="6398" y="2115"/>
                    <a:pt x="6371" y="2082"/>
                    <a:pt x="6336" y="2082"/>
                  </a:cubicBezTo>
                  <a:cubicBezTo>
                    <a:pt x="6273" y="2038"/>
                    <a:pt x="6273" y="2038"/>
                    <a:pt x="6247" y="2004"/>
                  </a:cubicBezTo>
                  <a:cubicBezTo>
                    <a:pt x="6247" y="2004"/>
                    <a:pt x="6229" y="1982"/>
                    <a:pt x="6211" y="1982"/>
                  </a:cubicBezTo>
                  <a:cubicBezTo>
                    <a:pt x="6211" y="1982"/>
                    <a:pt x="6202" y="1993"/>
                    <a:pt x="6202" y="2004"/>
                  </a:cubicBezTo>
                  <a:lnTo>
                    <a:pt x="6202" y="1960"/>
                  </a:lnTo>
                  <a:cubicBezTo>
                    <a:pt x="6175" y="1960"/>
                    <a:pt x="6140" y="1915"/>
                    <a:pt x="6140" y="1915"/>
                  </a:cubicBezTo>
                  <a:cubicBezTo>
                    <a:pt x="6113" y="1915"/>
                    <a:pt x="6077" y="1871"/>
                    <a:pt x="6050" y="1871"/>
                  </a:cubicBezTo>
                  <a:cubicBezTo>
                    <a:pt x="6050" y="1837"/>
                    <a:pt x="6006" y="1837"/>
                    <a:pt x="6006" y="1837"/>
                  </a:cubicBezTo>
                  <a:cubicBezTo>
                    <a:pt x="5988" y="1804"/>
                    <a:pt x="5979" y="1781"/>
                    <a:pt x="5970" y="1781"/>
                  </a:cubicBezTo>
                  <a:cubicBezTo>
                    <a:pt x="5961" y="1781"/>
                    <a:pt x="5952" y="1781"/>
                    <a:pt x="5944" y="1793"/>
                  </a:cubicBezTo>
                  <a:cubicBezTo>
                    <a:pt x="5944" y="1793"/>
                    <a:pt x="5944" y="1759"/>
                    <a:pt x="5917" y="1759"/>
                  </a:cubicBezTo>
                  <a:lnTo>
                    <a:pt x="5881" y="1715"/>
                  </a:lnTo>
                  <a:cubicBezTo>
                    <a:pt x="5783" y="1592"/>
                    <a:pt x="5685" y="1514"/>
                    <a:pt x="5587" y="1425"/>
                  </a:cubicBezTo>
                  <a:lnTo>
                    <a:pt x="5525" y="1425"/>
                  </a:lnTo>
                  <a:lnTo>
                    <a:pt x="5525" y="1381"/>
                  </a:lnTo>
                  <a:cubicBezTo>
                    <a:pt x="5489" y="1381"/>
                    <a:pt x="5462" y="1347"/>
                    <a:pt x="5462" y="1347"/>
                  </a:cubicBezTo>
                  <a:cubicBezTo>
                    <a:pt x="5418" y="1303"/>
                    <a:pt x="5391" y="1303"/>
                    <a:pt x="5355" y="1269"/>
                  </a:cubicBezTo>
                  <a:cubicBezTo>
                    <a:pt x="5329" y="1269"/>
                    <a:pt x="5329" y="1269"/>
                    <a:pt x="5293" y="1225"/>
                  </a:cubicBezTo>
                  <a:cubicBezTo>
                    <a:pt x="5266" y="1180"/>
                    <a:pt x="5222" y="1180"/>
                    <a:pt x="5195" y="1136"/>
                  </a:cubicBezTo>
                  <a:cubicBezTo>
                    <a:pt x="5195" y="1136"/>
                    <a:pt x="5195" y="1102"/>
                    <a:pt x="5159" y="1102"/>
                  </a:cubicBezTo>
                  <a:lnTo>
                    <a:pt x="5133" y="1102"/>
                  </a:lnTo>
                  <a:cubicBezTo>
                    <a:pt x="5097" y="1058"/>
                    <a:pt x="5097" y="1058"/>
                    <a:pt x="5070" y="1024"/>
                  </a:cubicBezTo>
                  <a:lnTo>
                    <a:pt x="5026" y="1024"/>
                  </a:lnTo>
                  <a:cubicBezTo>
                    <a:pt x="4999" y="980"/>
                    <a:pt x="4999" y="980"/>
                    <a:pt x="4963" y="935"/>
                  </a:cubicBezTo>
                  <a:cubicBezTo>
                    <a:pt x="4937" y="935"/>
                    <a:pt x="4901" y="891"/>
                    <a:pt x="4874" y="891"/>
                  </a:cubicBezTo>
                  <a:cubicBezTo>
                    <a:pt x="4830" y="857"/>
                    <a:pt x="4803" y="813"/>
                    <a:pt x="4767" y="779"/>
                  </a:cubicBezTo>
                  <a:cubicBezTo>
                    <a:pt x="4741" y="779"/>
                    <a:pt x="4705" y="735"/>
                    <a:pt x="4678" y="735"/>
                  </a:cubicBezTo>
                  <a:cubicBezTo>
                    <a:pt x="4634" y="690"/>
                    <a:pt x="4634" y="690"/>
                    <a:pt x="4607" y="690"/>
                  </a:cubicBezTo>
                  <a:lnTo>
                    <a:pt x="4545" y="612"/>
                  </a:lnTo>
                  <a:cubicBezTo>
                    <a:pt x="4509" y="612"/>
                    <a:pt x="4509" y="612"/>
                    <a:pt x="4509" y="568"/>
                  </a:cubicBezTo>
                  <a:cubicBezTo>
                    <a:pt x="4509" y="568"/>
                    <a:pt x="4482" y="568"/>
                    <a:pt x="4482" y="534"/>
                  </a:cubicBezTo>
                  <a:lnTo>
                    <a:pt x="4438" y="534"/>
                  </a:lnTo>
                  <a:cubicBezTo>
                    <a:pt x="4438" y="490"/>
                    <a:pt x="4411" y="445"/>
                    <a:pt x="4411" y="445"/>
                  </a:cubicBezTo>
                  <a:cubicBezTo>
                    <a:pt x="4375" y="445"/>
                    <a:pt x="4375" y="401"/>
                    <a:pt x="4349" y="401"/>
                  </a:cubicBezTo>
                  <a:lnTo>
                    <a:pt x="4313" y="367"/>
                  </a:lnTo>
                  <a:cubicBezTo>
                    <a:pt x="4286" y="323"/>
                    <a:pt x="4286" y="323"/>
                    <a:pt x="4242" y="289"/>
                  </a:cubicBezTo>
                  <a:cubicBezTo>
                    <a:pt x="4242" y="289"/>
                    <a:pt x="4215" y="200"/>
                    <a:pt x="4179" y="156"/>
                  </a:cubicBezTo>
                  <a:cubicBezTo>
                    <a:pt x="4179" y="122"/>
                    <a:pt x="4179" y="78"/>
                    <a:pt x="4152" y="78"/>
                  </a:cubicBezTo>
                  <a:lnTo>
                    <a:pt x="4117" y="122"/>
                  </a:lnTo>
                  <a:cubicBezTo>
                    <a:pt x="4090" y="45"/>
                    <a:pt x="4090" y="45"/>
                    <a:pt x="4019" y="45"/>
                  </a:cubicBezTo>
                  <a:cubicBezTo>
                    <a:pt x="3983" y="45"/>
                    <a:pt x="3956" y="0"/>
                    <a:pt x="3921" y="0"/>
                  </a:cubicBezTo>
                  <a:close/>
                  <a:moveTo>
                    <a:pt x="17964" y="21433"/>
                  </a:moveTo>
                  <a:cubicBezTo>
                    <a:pt x="18009" y="21466"/>
                    <a:pt x="18009" y="21466"/>
                    <a:pt x="18009" y="21511"/>
                  </a:cubicBezTo>
                  <a:lnTo>
                    <a:pt x="18009" y="21600"/>
                  </a:lnTo>
                  <a:lnTo>
                    <a:pt x="18036" y="21600"/>
                  </a:lnTo>
                  <a:cubicBezTo>
                    <a:pt x="18009" y="21555"/>
                    <a:pt x="18036" y="21511"/>
                    <a:pt x="18009" y="21433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03" name="Google Shape;2019;p22"/>
          <p:cNvSpPr/>
          <p:nvPr/>
        </p:nvSpPr>
        <p:spPr>
          <a:xfrm>
            <a:off x="10736075" y="5708877"/>
            <a:ext cx="646317" cy="646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75" y="0"/>
                </a:moveTo>
                <a:cubicBezTo>
                  <a:pt x="7430" y="0"/>
                  <a:pt x="7143" y="287"/>
                  <a:pt x="7143" y="639"/>
                </a:cubicBezTo>
                <a:lnTo>
                  <a:pt x="7143" y="6523"/>
                </a:lnTo>
                <a:cubicBezTo>
                  <a:pt x="7143" y="6867"/>
                  <a:pt x="6867" y="7154"/>
                  <a:pt x="6512" y="7154"/>
                </a:cubicBezTo>
                <a:lnTo>
                  <a:pt x="631" y="7154"/>
                </a:lnTo>
                <a:cubicBezTo>
                  <a:pt x="287" y="7154"/>
                  <a:pt x="0" y="7430"/>
                  <a:pt x="0" y="7785"/>
                </a:cubicBezTo>
                <a:lnTo>
                  <a:pt x="0" y="13825"/>
                </a:lnTo>
                <a:cubicBezTo>
                  <a:pt x="0" y="14177"/>
                  <a:pt x="287" y="14457"/>
                  <a:pt x="631" y="14457"/>
                </a:cubicBezTo>
                <a:lnTo>
                  <a:pt x="6512" y="14457"/>
                </a:lnTo>
                <a:cubicBezTo>
                  <a:pt x="6867" y="14457"/>
                  <a:pt x="7143" y="14744"/>
                  <a:pt x="7143" y="15088"/>
                </a:cubicBezTo>
                <a:lnTo>
                  <a:pt x="7143" y="20969"/>
                </a:lnTo>
                <a:cubicBezTo>
                  <a:pt x="7143" y="21323"/>
                  <a:pt x="7430" y="21600"/>
                  <a:pt x="7775" y="21600"/>
                </a:cubicBezTo>
                <a:lnTo>
                  <a:pt x="13823" y="21600"/>
                </a:lnTo>
                <a:cubicBezTo>
                  <a:pt x="14167" y="21600"/>
                  <a:pt x="14454" y="21323"/>
                  <a:pt x="14454" y="20969"/>
                </a:cubicBezTo>
                <a:lnTo>
                  <a:pt x="14454" y="15088"/>
                </a:lnTo>
                <a:cubicBezTo>
                  <a:pt x="14454" y="14744"/>
                  <a:pt x="14730" y="14457"/>
                  <a:pt x="15085" y="14457"/>
                </a:cubicBezTo>
                <a:lnTo>
                  <a:pt x="20969" y="14457"/>
                </a:lnTo>
                <a:cubicBezTo>
                  <a:pt x="21313" y="14457"/>
                  <a:pt x="21600" y="14177"/>
                  <a:pt x="21600" y="13825"/>
                </a:cubicBezTo>
                <a:lnTo>
                  <a:pt x="21600" y="7785"/>
                </a:lnTo>
                <a:cubicBezTo>
                  <a:pt x="21600" y="7430"/>
                  <a:pt x="21313" y="7154"/>
                  <a:pt x="20969" y="7154"/>
                </a:cubicBezTo>
                <a:lnTo>
                  <a:pt x="15085" y="7154"/>
                </a:lnTo>
                <a:cubicBezTo>
                  <a:pt x="14730" y="7154"/>
                  <a:pt x="14454" y="6867"/>
                  <a:pt x="14454" y="6523"/>
                </a:cubicBezTo>
                <a:lnTo>
                  <a:pt x="14454" y="639"/>
                </a:lnTo>
                <a:cubicBezTo>
                  <a:pt x="14454" y="287"/>
                  <a:pt x="14167" y="0"/>
                  <a:pt x="13823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14" name="Google Shape;2020;p22"/>
          <p:cNvGrpSpPr/>
          <p:nvPr/>
        </p:nvGrpSpPr>
        <p:grpSpPr>
          <a:xfrm>
            <a:off x="-496364" y="4423474"/>
            <a:ext cx="1706194" cy="2000648"/>
            <a:chOff x="0" y="-11"/>
            <a:chExt cx="1706193" cy="2000647"/>
          </a:xfrm>
        </p:grpSpPr>
        <p:sp>
          <p:nvSpPr>
            <p:cNvPr id="404" name="Google Shape;2021;p22"/>
            <p:cNvSpPr/>
            <p:nvPr/>
          </p:nvSpPr>
          <p:spPr>
            <a:xfrm rot="17829888">
              <a:off x="-216171" y="913924"/>
              <a:ext cx="1881114" cy="34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Google Shape;2022;p22"/>
            <p:cNvSpPr/>
            <p:nvPr/>
          </p:nvSpPr>
          <p:spPr>
            <a:xfrm rot="17829888">
              <a:off x="966088" y="151193"/>
              <a:ext cx="517755" cy="29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6" name="Google Shape;2023;p22"/>
            <p:cNvSpPr/>
            <p:nvPr/>
          </p:nvSpPr>
          <p:spPr>
            <a:xfrm rot="17829888">
              <a:off x="165926" y="819247"/>
              <a:ext cx="270802" cy="53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7" name="Google Shape;2024;p22"/>
            <p:cNvSpPr/>
            <p:nvPr/>
          </p:nvSpPr>
          <p:spPr>
            <a:xfrm rot="17829888">
              <a:off x="1027839" y="687305"/>
              <a:ext cx="382495" cy="47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8" name="Google Shape;2025;p22"/>
            <p:cNvSpPr/>
            <p:nvPr/>
          </p:nvSpPr>
          <p:spPr>
            <a:xfrm rot="17829888">
              <a:off x="584633" y="1176927"/>
              <a:ext cx="176814" cy="498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9" name="Google Shape;2026;p22"/>
            <p:cNvSpPr/>
            <p:nvPr/>
          </p:nvSpPr>
          <p:spPr>
            <a:xfrm rot="17829888">
              <a:off x="1136861" y="380159"/>
              <a:ext cx="527199" cy="416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0" name="Google Shape;2027;p22"/>
            <p:cNvSpPr/>
            <p:nvPr/>
          </p:nvSpPr>
          <p:spPr>
            <a:xfrm rot="17829888">
              <a:off x="542882" y="431746"/>
              <a:ext cx="395125" cy="56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Google Shape;2028;p22"/>
            <p:cNvSpPr/>
            <p:nvPr/>
          </p:nvSpPr>
          <p:spPr>
            <a:xfrm rot="17829888">
              <a:off x="769083" y="271839"/>
              <a:ext cx="312677" cy="50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2" name="Google Shape;2029;p22"/>
            <p:cNvSpPr/>
            <p:nvPr/>
          </p:nvSpPr>
          <p:spPr>
            <a:xfrm rot="17829888">
              <a:off x="385270" y="719071"/>
              <a:ext cx="328672" cy="428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3" name="Google Shape;2030;p22"/>
            <p:cNvSpPr/>
            <p:nvPr/>
          </p:nvSpPr>
          <p:spPr>
            <a:xfrm rot="17829888">
              <a:off x="795814" y="960528"/>
              <a:ext cx="255605" cy="51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19" name="Google Shape;2031;p22"/>
          <p:cNvGrpSpPr/>
          <p:nvPr/>
        </p:nvGrpSpPr>
        <p:grpSpPr>
          <a:xfrm>
            <a:off x="1150912" y="5792825"/>
            <a:ext cx="1321870" cy="618462"/>
            <a:chOff x="0" y="0"/>
            <a:chExt cx="1321869" cy="618460"/>
          </a:xfrm>
        </p:grpSpPr>
        <p:sp>
          <p:nvSpPr>
            <p:cNvPr id="415" name="Google Shape;2032;p22"/>
            <p:cNvSpPr/>
            <p:nvPr/>
          </p:nvSpPr>
          <p:spPr>
            <a:xfrm>
              <a:off x="-1" y="0"/>
              <a:ext cx="1321870" cy="61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595" y="0"/>
                  </a:moveTo>
                  <a:cubicBezTo>
                    <a:pt x="4195" y="0"/>
                    <a:pt x="0" y="10739"/>
                    <a:pt x="0" y="10739"/>
                  </a:cubicBezTo>
                  <a:cubicBezTo>
                    <a:pt x="3811" y="18884"/>
                    <a:pt x="7482" y="21600"/>
                    <a:pt x="10682" y="21600"/>
                  </a:cubicBezTo>
                  <a:cubicBezTo>
                    <a:pt x="17082" y="21600"/>
                    <a:pt x="21600" y="10739"/>
                    <a:pt x="21600" y="10739"/>
                  </a:cubicBezTo>
                  <a:cubicBezTo>
                    <a:pt x="17546" y="2685"/>
                    <a:pt x="13795" y="0"/>
                    <a:pt x="10595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Google Shape;2033;p22"/>
            <p:cNvSpPr/>
            <p:nvPr/>
          </p:nvSpPr>
          <p:spPr>
            <a:xfrm>
              <a:off x="415882" y="64234"/>
              <a:ext cx="490253" cy="490155"/>
            </a:xfrm>
            <a:prstGeom prst="ellipse">
              <a:avLst/>
            </a:prstGeom>
            <a:solidFill>
              <a:srgbClr val="AAD5D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7" name="Google Shape;2034;p22"/>
            <p:cNvSpPr/>
            <p:nvPr/>
          </p:nvSpPr>
          <p:spPr>
            <a:xfrm>
              <a:off x="549568" y="197863"/>
              <a:ext cx="222831" cy="222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0"/>
                  </a:moveTo>
                  <a:cubicBezTo>
                    <a:pt x="4831" y="0"/>
                    <a:pt x="0" y="4830"/>
                    <a:pt x="0" y="10800"/>
                  </a:cubicBezTo>
                  <a:cubicBezTo>
                    <a:pt x="0" y="16758"/>
                    <a:pt x="4831" y="21600"/>
                    <a:pt x="10802" y="21600"/>
                  </a:cubicBezTo>
                  <a:cubicBezTo>
                    <a:pt x="16757" y="21600"/>
                    <a:pt x="21600" y="16758"/>
                    <a:pt x="21600" y="10800"/>
                  </a:cubicBezTo>
                  <a:cubicBezTo>
                    <a:pt x="21600" y="4830"/>
                    <a:pt x="16757" y="0"/>
                    <a:pt x="10802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8" name="Google Shape;2035;p22"/>
            <p:cNvSpPr/>
            <p:nvPr/>
          </p:nvSpPr>
          <p:spPr>
            <a:xfrm>
              <a:off x="801500" y="152743"/>
              <a:ext cx="173493" cy="17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4842" y="0"/>
                    <a:pt x="0" y="4846"/>
                    <a:pt x="0" y="10803"/>
                  </a:cubicBezTo>
                  <a:cubicBezTo>
                    <a:pt x="0" y="16754"/>
                    <a:pt x="4842" y="21600"/>
                    <a:pt x="10800" y="21600"/>
                  </a:cubicBezTo>
                  <a:cubicBezTo>
                    <a:pt x="16758" y="21600"/>
                    <a:pt x="21600" y="16754"/>
                    <a:pt x="21600" y="10803"/>
                  </a:cubicBezTo>
                  <a:cubicBezTo>
                    <a:pt x="21600" y="4846"/>
                    <a:pt x="16758" y="0"/>
                    <a:pt x="108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20" name="Google Shape;2036;p22"/>
          <p:cNvSpPr/>
          <p:nvPr/>
        </p:nvSpPr>
        <p:spPr>
          <a:xfrm>
            <a:off x="10690751" y="-405840"/>
            <a:ext cx="2214333" cy="176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6" h="21600" fill="norm" stroke="1" extrusionOk="0">
                <a:moveTo>
                  <a:pt x="8850" y="48"/>
                </a:moveTo>
                <a:cubicBezTo>
                  <a:pt x="8855" y="48"/>
                  <a:pt x="8858" y="50"/>
                  <a:pt x="8861" y="54"/>
                </a:cubicBezTo>
                <a:lnTo>
                  <a:pt x="8890" y="54"/>
                </a:lnTo>
                <a:cubicBezTo>
                  <a:pt x="8884" y="54"/>
                  <a:pt x="8878" y="58"/>
                  <a:pt x="8873" y="60"/>
                </a:cubicBezTo>
                <a:cubicBezTo>
                  <a:pt x="8867" y="54"/>
                  <a:pt x="8839" y="54"/>
                  <a:pt x="8833" y="54"/>
                </a:cubicBezTo>
                <a:cubicBezTo>
                  <a:pt x="8839" y="50"/>
                  <a:pt x="8844" y="48"/>
                  <a:pt x="8850" y="48"/>
                </a:cubicBezTo>
                <a:close/>
                <a:moveTo>
                  <a:pt x="8819" y="64"/>
                </a:moveTo>
                <a:cubicBezTo>
                  <a:pt x="8822" y="64"/>
                  <a:pt x="8825" y="66"/>
                  <a:pt x="8826" y="68"/>
                </a:cubicBezTo>
                <a:cubicBezTo>
                  <a:pt x="8826" y="68"/>
                  <a:pt x="8825" y="68"/>
                  <a:pt x="8825" y="68"/>
                </a:cubicBezTo>
                <a:cubicBezTo>
                  <a:pt x="8823" y="68"/>
                  <a:pt x="8822" y="68"/>
                  <a:pt x="8820" y="68"/>
                </a:cubicBezTo>
                <a:lnTo>
                  <a:pt x="8798" y="68"/>
                </a:lnTo>
                <a:cubicBezTo>
                  <a:pt x="8806" y="68"/>
                  <a:pt x="8814" y="64"/>
                  <a:pt x="8819" y="64"/>
                </a:cubicBezTo>
                <a:close/>
                <a:moveTo>
                  <a:pt x="9875" y="438"/>
                </a:moveTo>
                <a:cubicBezTo>
                  <a:pt x="9878" y="438"/>
                  <a:pt x="9878" y="440"/>
                  <a:pt x="9869" y="442"/>
                </a:cubicBezTo>
                <a:cubicBezTo>
                  <a:pt x="9862" y="442"/>
                  <a:pt x="9856" y="442"/>
                  <a:pt x="9848" y="442"/>
                </a:cubicBezTo>
                <a:cubicBezTo>
                  <a:pt x="9859" y="440"/>
                  <a:pt x="9870" y="438"/>
                  <a:pt x="9875" y="438"/>
                </a:cubicBezTo>
                <a:close/>
                <a:moveTo>
                  <a:pt x="9797" y="448"/>
                </a:moveTo>
                <a:cubicBezTo>
                  <a:pt x="9792" y="448"/>
                  <a:pt x="9792" y="450"/>
                  <a:pt x="9800" y="450"/>
                </a:cubicBezTo>
                <a:cubicBezTo>
                  <a:pt x="9798" y="448"/>
                  <a:pt x="9798" y="448"/>
                  <a:pt x="9797" y="448"/>
                </a:cubicBezTo>
                <a:close/>
                <a:moveTo>
                  <a:pt x="10045" y="446"/>
                </a:moveTo>
                <a:cubicBezTo>
                  <a:pt x="10048" y="446"/>
                  <a:pt x="10056" y="448"/>
                  <a:pt x="10062" y="448"/>
                </a:cubicBezTo>
                <a:cubicBezTo>
                  <a:pt x="10056" y="450"/>
                  <a:pt x="10051" y="450"/>
                  <a:pt x="10046" y="450"/>
                </a:cubicBezTo>
                <a:cubicBezTo>
                  <a:pt x="10042" y="448"/>
                  <a:pt x="10043" y="446"/>
                  <a:pt x="10045" y="446"/>
                </a:cubicBezTo>
                <a:close/>
                <a:moveTo>
                  <a:pt x="7791" y="2479"/>
                </a:moveTo>
                <a:cubicBezTo>
                  <a:pt x="7797" y="2481"/>
                  <a:pt x="7801" y="2481"/>
                  <a:pt x="7806" y="2481"/>
                </a:cubicBezTo>
                <a:cubicBezTo>
                  <a:pt x="7811" y="2481"/>
                  <a:pt x="7816" y="2481"/>
                  <a:pt x="7820" y="2479"/>
                </a:cubicBezTo>
                <a:cubicBezTo>
                  <a:pt x="7819" y="2481"/>
                  <a:pt x="7819" y="2481"/>
                  <a:pt x="7817" y="2483"/>
                </a:cubicBezTo>
                <a:cubicBezTo>
                  <a:pt x="7814" y="2483"/>
                  <a:pt x="7809" y="2481"/>
                  <a:pt x="7806" y="2481"/>
                </a:cubicBezTo>
                <a:cubicBezTo>
                  <a:pt x="7803" y="2481"/>
                  <a:pt x="7798" y="2483"/>
                  <a:pt x="7795" y="2483"/>
                </a:cubicBezTo>
                <a:cubicBezTo>
                  <a:pt x="7794" y="2481"/>
                  <a:pt x="7792" y="2481"/>
                  <a:pt x="7791" y="2479"/>
                </a:cubicBezTo>
                <a:close/>
                <a:moveTo>
                  <a:pt x="6167" y="2651"/>
                </a:moveTo>
                <a:cubicBezTo>
                  <a:pt x="6171" y="2651"/>
                  <a:pt x="6174" y="2651"/>
                  <a:pt x="6173" y="2655"/>
                </a:cubicBezTo>
                <a:cubicBezTo>
                  <a:pt x="6176" y="2655"/>
                  <a:pt x="6181" y="2655"/>
                  <a:pt x="6187" y="2655"/>
                </a:cubicBezTo>
                <a:cubicBezTo>
                  <a:pt x="6163" y="2657"/>
                  <a:pt x="6137" y="2668"/>
                  <a:pt x="6117" y="2668"/>
                </a:cubicBezTo>
                <a:cubicBezTo>
                  <a:pt x="6110" y="2668"/>
                  <a:pt x="6104" y="2666"/>
                  <a:pt x="6098" y="2661"/>
                </a:cubicBezTo>
                <a:cubicBezTo>
                  <a:pt x="6087" y="2670"/>
                  <a:pt x="6081" y="2670"/>
                  <a:pt x="6075" y="2670"/>
                </a:cubicBezTo>
                <a:cubicBezTo>
                  <a:pt x="6084" y="2663"/>
                  <a:pt x="6092" y="2659"/>
                  <a:pt x="6098" y="2659"/>
                </a:cubicBezTo>
                <a:cubicBezTo>
                  <a:pt x="6100" y="2659"/>
                  <a:pt x="6103" y="2659"/>
                  <a:pt x="6104" y="2661"/>
                </a:cubicBezTo>
                <a:cubicBezTo>
                  <a:pt x="6103" y="2663"/>
                  <a:pt x="6103" y="2663"/>
                  <a:pt x="6104" y="2663"/>
                </a:cubicBezTo>
                <a:cubicBezTo>
                  <a:pt x="6109" y="2663"/>
                  <a:pt x="6149" y="2651"/>
                  <a:pt x="6167" y="2651"/>
                </a:cubicBezTo>
                <a:close/>
                <a:moveTo>
                  <a:pt x="18931" y="4379"/>
                </a:moveTo>
                <a:cubicBezTo>
                  <a:pt x="18938" y="4396"/>
                  <a:pt x="18945" y="4412"/>
                  <a:pt x="18951" y="4427"/>
                </a:cubicBezTo>
                <a:lnTo>
                  <a:pt x="18946" y="4435"/>
                </a:lnTo>
                <a:cubicBezTo>
                  <a:pt x="18942" y="4416"/>
                  <a:pt x="18935" y="4398"/>
                  <a:pt x="18931" y="4379"/>
                </a:cubicBezTo>
                <a:close/>
                <a:moveTo>
                  <a:pt x="14840" y="9388"/>
                </a:moveTo>
                <a:cubicBezTo>
                  <a:pt x="14811" y="9407"/>
                  <a:pt x="14803" y="9415"/>
                  <a:pt x="14808" y="9415"/>
                </a:cubicBezTo>
                <a:cubicBezTo>
                  <a:pt x="14814" y="9415"/>
                  <a:pt x="14853" y="9395"/>
                  <a:pt x="14856" y="9395"/>
                </a:cubicBezTo>
                <a:cubicBezTo>
                  <a:pt x="14856" y="9395"/>
                  <a:pt x="14856" y="9395"/>
                  <a:pt x="14856" y="9395"/>
                </a:cubicBezTo>
                <a:cubicBezTo>
                  <a:pt x="14861" y="9395"/>
                  <a:pt x="14864" y="9395"/>
                  <a:pt x="14867" y="9393"/>
                </a:cubicBezTo>
                <a:cubicBezTo>
                  <a:pt x="14859" y="9399"/>
                  <a:pt x="14854" y="9403"/>
                  <a:pt x="14845" y="9403"/>
                </a:cubicBezTo>
                <a:cubicBezTo>
                  <a:pt x="14754" y="9467"/>
                  <a:pt x="14606" y="9567"/>
                  <a:pt x="14474" y="9650"/>
                </a:cubicBezTo>
                <a:cubicBezTo>
                  <a:pt x="14467" y="9644"/>
                  <a:pt x="14460" y="9635"/>
                  <a:pt x="14452" y="9629"/>
                </a:cubicBezTo>
                <a:cubicBezTo>
                  <a:pt x="14583" y="9548"/>
                  <a:pt x="14714" y="9467"/>
                  <a:pt x="14840" y="9388"/>
                </a:cubicBezTo>
                <a:close/>
                <a:moveTo>
                  <a:pt x="14067" y="9805"/>
                </a:moveTo>
                <a:cubicBezTo>
                  <a:pt x="14065" y="9807"/>
                  <a:pt x="14063" y="9812"/>
                  <a:pt x="14062" y="9814"/>
                </a:cubicBezTo>
                <a:cubicBezTo>
                  <a:pt x="14062" y="9812"/>
                  <a:pt x="14060" y="9812"/>
                  <a:pt x="14060" y="9812"/>
                </a:cubicBezTo>
                <a:cubicBezTo>
                  <a:pt x="14063" y="9810"/>
                  <a:pt x="14065" y="9807"/>
                  <a:pt x="14067" y="9805"/>
                </a:cubicBezTo>
                <a:close/>
                <a:moveTo>
                  <a:pt x="14018" y="9878"/>
                </a:moveTo>
                <a:cubicBezTo>
                  <a:pt x="14032" y="9890"/>
                  <a:pt x="14045" y="9905"/>
                  <a:pt x="14059" y="9919"/>
                </a:cubicBezTo>
                <a:cubicBezTo>
                  <a:pt x="13911" y="10007"/>
                  <a:pt x="13762" y="10092"/>
                  <a:pt x="13614" y="10175"/>
                </a:cubicBezTo>
                <a:cubicBezTo>
                  <a:pt x="13586" y="10152"/>
                  <a:pt x="13558" y="10127"/>
                  <a:pt x="13530" y="10102"/>
                </a:cubicBezTo>
                <a:cubicBezTo>
                  <a:pt x="13627" y="10052"/>
                  <a:pt x="13720" y="10004"/>
                  <a:pt x="13811" y="9965"/>
                </a:cubicBezTo>
                <a:cubicBezTo>
                  <a:pt x="13826" y="9942"/>
                  <a:pt x="13884" y="9926"/>
                  <a:pt x="13906" y="9905"/>
                </a:cubicBezTo>
                <a:cubicBezTo>
                  <a:pt x="13911" y="9903"/>
                  <a:pt x="13912" y="9903"/>
                  <a:pt x="13915" y="9903"/>
                </a:cubicBezTo>
                <a:cubicBezTo>
                  <a:pt x="13934" y="9903"/>
                  <a:pt x="13907" y="9930"/>
                  <a:pt x="13861" y="9957"/>
                </a:cubicBezTo>
                <a:cubicBezTo>
                  <a:pt x="13914" y="9932"/>
                  <a:pt x="13965" y="9905"/>
                  <a:pt x="14018" y="9878"/>
                </a:cubicBezTo>
                <a:close/>
                <a:moveTo>
                  <a:pt x="418" y="10399"/>
                </a:moveTo>
                <a:cubicBezTo>
                  <a:pt x="418" y="10399"/>
                  <a:pt x="418" y="10399"/>
                  <a:pt x="418" y="10399"/>
                </a:cubicBezTo>
                <a:cubicBezTo>
                  <a:pt x="418" y="10401"/>
                  <a:pt x="418" y="10401"/>
                  <a:pt x="418" y="10401"/>
                </a:cubicBezTo>
                <a:cubicBezTo>
                  <a:pt x="418" y="10401"/>
                  <a:pt x="418" y="10401"/>
                  <a:pt x="418" y="10399"/>
                </a:cubicBezTo>
                <a:close/>
                <a:moveTo>
                  <a:pt x="13536" y="10407"/>
                </a:moveTo>
                <a:cubicBezTo>
                  <a:pt x="13536" y="10407"/>
                  <a:pt x="13535" y="10407"/>
                  <a:pt x="13535" y="10407"/>
                </a:cubicBezTo>
                <a:cubicBezTo>
                  <a:pt x="13531" y="10409"/>
                  <a:pt x="13527" y="10411"/>
                  <a:pt x="13522" y="10413"/>
                </a:cubicBezTo>
                <a:cubicBezTo>
                  <a:pt x="13519" y="10415"/>
                  <a:pt x="13514" y="10415"/>
                  <a:pt x="13511" y="10415"/>
                </a:cubicBezTo>
                <a:cubicBezTo>
                  <a:pt x="13519" y="10411"/>
                  <a:pt x="13530" y="10407"/>
                  <a:pt x="13536" y="10407"/>
                </a:cubicBezTo>
                <a:close/>
                <a:moveTo>
                  <a:pt x="12291" y="10743"/>
                </a:moveTo>
                <a:cubicBezTo>
                  <a:pt x="12277" y="10747"/>
                  <a:pt x="12266" y="10753"/>
                  <a:pt x="12254" y="10757"/>
                </a:cubicBezTo>
                <a:cubicBezTo>
                  <a:pt x="12254" y="10757"/>
                  <a:pt x="12255" y="10757"/>
                  <a:pt x="12257" y="10757"/>
                </a:cubicBezTo>
                <a:cubicBezTo>
                  <a:pt x="12265" y="10757"/>
                  <a:pt x="12277" y="10751"/>
                  <a:pt x="12291" y="10743"/>
                </a:cubicBezTo>
                <a:close/>
                <a:moveTo>
                  <a:pt x="10734" y="9229"/>
                </a:moveTo>
                <a:cubicBezTo>
                  <a:pt x="11375" y="9229"/>
                  <a:pt x="12163" y="9834"/>
                  <a:pt x="12843" y="10411"/>
                </a:cubicBezTo>
                <a:cubicBezTo>
                  <a:pt x="12680" y="10500"/>
                  <a:pt x="12517" y="10592"/>
                  <a:pt x="12361" y="10687"/>
                </a:cubicBezTo>
                <a:cubicBezTo>
                  <a:pt x="12357" y="10695"/>
                  <a:pt x="12357" y="10701"/>
                  <a:pt x="12351" y="10718"/>
                </a:cubicBezTo>
                <a:cubicBezTo>
                  <a:pt x="12349" y="10718"/>
                  <a:pt x="12347" y="10718"/>
                  <a:pt x="12346" y="10718"/>
                </a:cubicBezTo>
                <a:cubicBezTo>
                  <a:pt x="12332" y="10718"/>
                  <a:pt x="12310" y="10733"/>
                  <a:pt x="12291" y="10743"/>
                </a:cubicBezTo>
                <a:cubicBezTo>
                  <a:pt x="12469" y="10677"/>
                  <a:pt x="12677" y="10569"/>
                  <a:pt x="12892" y="10453"/>
                </a:cubicBezTo>
                <a:cubicBezTo>
                  <a:pt x="12920" y="10475"/>
                  <a:pt x="12948" y="10500"/>
                  <a:pt x="12976" y="10523"/>
                </a:cubicBezTo>
                <a:cubicBezTo>
                  <a:pt x="12354" y="10853"/>
                  <a:pt x="11725" y="11156"/>
                  <a:pt x="11081" y="11442"/>
                </a:cubicBezTo>
                <a:cubicBezTo>
                  <a:pt x="11085" y="11436"/>
                  <a:pt x="11085" y="11434"/>
                  <a:pt x="11081" y="11434"/>
                </a:cubicBezTo>
                <a:cubicBezTo>
                  <a:pt x="11049" y="11434"/>
                  <a:pt x="10845" y="11548"/>
                  <a:pt x="10801" y="11548"/>
                </a:cubicBezTo>
                <a:cubicBezTo>
                  <a:pt x="10794" y="11552"/>
                  <a:pt x="10786" y="11556"/>
                  <a:pt x="10778" y="11560"/>
                </a:cubicBezTo>
                <a:cubicBezTo>
                  <a:pt x="10663" y="10838"/>
                  <a:pt x="10332" y="9880"/>
                  <a:pt x="10641" y="9235"/>
                </a:cubicBezTo>
                <a:cubicBezTo>
                  <a:pt x="10670" y="9231"/>
                  <a:pt x="10703" y="9229"/>
                  <a:pt x="10734" y="9229"/>
                </a:cubicBezTo>
                <a:close/>
                <a:moveTo>
                  <a:pt x="13048" y="10585"/>
                </a:moveTo>
                <a:cubicBezTo>
                  <a:pt x="13067" y="10600"/>
                  <a:pt x="13084" y="10616"/>
                  <a:pt x="13102" y="10631"/>
                </a:cubicBezTo>
                <a:cubicBezTo>
                  <a:pt x="12347" y="11015"/>
                  <a:pt x="11591" y="11413"/>
                  <a:pt x="10798" y="11676"/>
                </a:cubicBezTo>
                <a:cubicBezTo>
                  <a:pt x="10797" y="11668"/>
                  <a:pt x="10795" y="11662"/>
                  <a:pt x="10794" y="11654"/>
                </a:cubicBezTo>
                <a:cubicBezTo>
                  <a:pt x="11037" y="11508"/>
                  <a:pt x="11255" y="11438"/>
                  <a:pt x="11533" y="11334"/>
                </a:cubicBezTo>
                <a:cubicBezTo>
                  <a:pt x="11355" y="11417"/>
                  <a:pt x="11229" y="11463"/>
                  <a:pt x="11076" y="11539"/>
                </a:cubicBezTo>
                <a:cubicBezTo>
                  <a:pt x="11007" y="11539"/>
                  <a:pt x="10939" y="11593"/>
                  <a:pt x="10893" y="11625"/>
                </a:cubicBezTo>
                <a:cubicBezTo>
                  <a:pt x="11344" y="11457"/>
                  <a:pt x="11767" y="11266"/>
                  <a:pt x="12209" y="11046"/>
                </a:cubicBezTo>
                <a:lnTo>
                  <a:pt x="12179" y="11046"/>
                </a:lnTo>
                <a:cubicBezTo>
                  <a:pt x="12322" y="10969"/>
                  <a:pt x="12460" y="10894"/>
                  <a:pt x="12602" y="10824"/>
                </a:cubicBezTo>
                <a:cubicBezTo>
                  <a:pt x="12614" y="10803"/>
                  <a:pt x="12666" y="10803"/>
                  <a:pt x="12678" y="10778"/>
                </a:cubicBezTo>
                <a:cubicBezTo>
                  <a:pt x="12798" y="10712"/>
                  <a:pt x="12923" y="10648"/>
                  <a:pt x="13048" y="10585"/>
                </a:cubicBezTo>
                <a:close/>
                <a:moveTo>
                  <a:pt x="7817" y="2483"/>
                </a:moveTo>
                <a:cubicBezTo>
                  <a:pt x="8237" y="2527"/>
                  <a:pt x="8761" y="2549"/>
                  <a:pt x="9199" y="2610"/>
                </a:cubicBezTo>
                <a:cubicBezTo>
                  <a:pt x="9341" y="2655"/>
                  <a:pt x="9479" y="2655"/>
                  <a:pt x="9639" y="2686"/>
                </a:cubicBezTo>
                <a:cubicBezTo>
                  <a:pt x="10703" y="2829"/>
                  <a:pt x="11756" y="3203"/>
                  <a:pt x="12792" y="3560"/>
                </a:cubicBezTo>
                <a:cubicBezTo>
                  <a:pt x="13021" y="3651"/>
                  <a:pt x="13266" y="3742"/>
                  <a:pt x="13494" y="3842"/>
                </a:cubicBezTo>
                <a:lnTo>
                  <a:pt x="13513" y="3842"/>
                </a:lnTo>
                <a:cubicBezTo>
                  <a:pt x="14661" y="4350"/>
                  <a:pt x="15828" y="4914"/>
                  <a:pt x="16870" y="5736"/>
                </a:cubicBezTo>
                <a:cubicBezTo>
                  <a:pt x="16892" y="5750"/>
                  <a:pt x="16915" y="5767"/>
                  <a:pt x="16934" y="5789"/>
                </a:cubicBezTo>
                <a:cubicBezTo>
                  <a:pt x="17283" y="6067"/>
                  <a:pt x="17645" y="6366"/>
                  <a:pt x="17993" y="6694"/>
                </a:cubicBezTo>
                <a:cubicBezTo>
                  <a:pt x="17875" y="6835"/>
                  <a:pt x="17751" y="6970"/>
                  <a:pt x="17620" y="7096"/>
                </a:cubicBezTo>
                <a:cubicBezTo>
                  <a:pt x="17361" y="7370"/>
                  <a:pt x="17093" y="7615"/>
                  <a:pt x="16801" y="7820"/>
                </a:cubicBezTo>
                <a:cubicBezTo>
                  <a:pt x="16789" y="7841"/>
                  <a:pt x="16787" y="7847"/>
                  <a:pt x="16793" y="7847"/>
                </a:cubicBezTo>
                <a:cubicBezTo>
                  <a:pt x="16803" y="7847"/>
                  <a:pt x="16828" y="7829"/>
                  <a:pt x="16842" y="7806"/>
                </a:cubicBezTo>
                <a:cubicBezTo>
                  <a:pt x="16846" y="7806"/>
                  <a:pt x="16875" y="7791"/>
                  <a:pt x="16881" y="7783"/>
                </a:cubicBezTo>
                <a:cubicBezTo>
                  <a:pt x="16870" y="7797"/>
                  <a:pt x="16865" y="7806"/>
                  <a:pt x="16853" y="7806"/>
                </a:cubicBezTo>
                <a:cubicBezTo>
                  <a:pt x="16854" y="7804"/>
                  <a:pt x="16854" y="7802"/>
                  <a:pt x="16854" y="7802"/>
                </a:cubicBezTo>
                <a:cubicBezTo>
                  <a:pt x="16853" y="7802"/>
                  <a:pt x="16800" y="7851"/>
                  <a:pt x="16789" y="7866"/>
                </a:cubicBezTo>
                <a:cubicBezTo>
                  <a:pt x="16606" y="8019"/>
                  <a:pt x="16419" y="8156"/>
                  <a:pt x="16229" y="8314"/>
                </a:cubicBezTo>
                <a:cubicBezTo>
                  <a:pt x="15642" y="8772"/>
                  <a:pt x="15010" y="9171"/>
                  <a:pt x="14389" y="9565"/>
                </a:cubicBezTo>
                <a:cubicBezTo>
                  <a:pt x="14318" y="9492"/>
                  <a:pt x="14247" y="9420"/>
                  <a:pt x="14176" y="9349"/>
                </a:cubicBezTo>
                <a:cubicBezTo>
                  <a:pt x="12436" y="7530"/>
                  <a:pt x="10012" y="5373"/>
                  <a:pt x="7736" y="5373"/>
                </a:cubicBezTo>
                <a:cubicBezTo>
                  <a:pt x="6661" y="5373"/>
                  <a:pt x="5619" y="5854"/>
                  <a:pt x="4697" y="7082"/>
                </a:cubicBezTo>
                <a:cubicBezTo>
                  <a:pt x="4926" y="6816"/>
                  <a:pt x="5132" y="6603"/>
                  <a:pt x="5373" y="6420"/>
                </a:cubicBezTo>
                <a:cubicBezTo>
                  <a:pt x="5281" y="6603"/>
                  <a:pt x="5178" y="6603"/>
                  <a:pt x="5092" y="6748"/>
                </a:cubicBezTo>
                <a:cubicBezTo>
                  <a:pt x="5263" y="6580"/>
                  <a:pt x="5469" y="6337"/>
                  <a:pt x="5663" y="6260"/>
                </a:cubicBezTo>
                <a:cubicBezTo>
                  <a:pt x="4549" y="7150"/>
                  <a:pt x="3730" y="8573"/>
                  <a:pt x="3146" y="10094"/>
                </a:cubicBezTo>
                <a:cubicBezTo>
                  <a:pt x="3146" y="10092"/>
                  <a:pt x="3145" y="10092"/>
                  <a:pt x="3145" y="10092"/>
                </a:cubicBezTo>
                <a:cubicBezTo>
                  <a:pt x="3135" y="10092"/>
                  <a:pt x="3104" y="10191"/>
                  <a:pt x="3073" y="10245"/>
                </a:cubicBezTo>
                <a:cubicBezTo>
                  <a:pt x="3352" y="9469"/>
                  <a:pt x="3650" y="8770"/>
                  <a:pt x="4039" y="8086"/>
                </a:cubicBezTo>
                <a:cubicBezTo>
                  <a:pt x="4043" y="8071"/>
                  <a:pt x="4045" y="8065"/>
                  <a:pt x="4043" y="8065"/>
                </a:cubicBezTo>
                <a:cubicBezTo>
                  <a:pt x="4026" y="8065"/>
                  <a:pt x="3798" y="8513"/>
                  <a:pt x="3747" y="8528"/>
                </a:cubicBezTo>
                <a:cubicBezTo>
                  <a:pt x="3884" y="8262"/>
                  <a:pt x="4015" y="8040"/>
                  <a:pt x="4171" y="7791"/>
                </a:cubicBezTo>
                <a:cubicBezTo>
                  <a:pt x="4170" y="7789"/>
                  <a:pt x="4170" y="7789"/>
                  <a:pt x="4170" y="7789"/>
                </a:cubicBezTo>
                <a:cubicBezTo>
                  <a:pt x="4153" y="7789"/>
                  <a:pt x="4073" y="7905"/>
                  <a:pt x="4062" y="7943"/>
                </a:cubicBezTo>
                <a:cubicBezTo>
                  <a:pt x="3293" y="9104"/>
                  <a:pt x="2767" y="10525"/>
                  <a:pt x="2443" y="12019"/>
                </a:cubicBezTo>
                <a:cubicBezTo>
                  <a:pt x="2136" y="11658"/>
                  <a:pt x="1912" y="11181"/>
                  <a:pt x="1785" y="10656"/>
                </a:cubicBezTo>
                <a:cubicBezTo>
                  <a:pt x="1785" y="10558"/>
                  <a:pt x="1750" y="10413"/>
                  <a:pt x="1739" y="10301"/>
                </a:cubicBezTo>
                <a:cubicBezTo>
                  <a:pt x="1705" y="10185"/>
                  <a:pt x="1711" y="10063"/>
                  <a:pt x="1694" y="9942"/>
                </a:cubicBezTo>
                <a:cubicBezTo>
                  <a:pt x="1597" y="8384"/>
                  <a:pt x="1975" y="6777"/>
                  <a:pt x="2614" y="5499"/>
                </a:cubicBezTo>
                <a:cubicBezTo>
                  <a:pt x="2861" y="4983"/>
                  <a:pt x="3176" y="4518"/>
                  <a:pt x="3547" y="4138"/>
                </a:cubicBezTo>
                <a:cubicBezTo>
                  <a:pt x="3554" y="4107"/>
                  <a:pt x="3610" y="4070"/>
                  <a:pt x="3616" y="4047"/>
                </a:cubicBezTo>
                <a:cubicBezTo>
                  <a:pt x="3816" y="3848"/>
                  <a:pt x="4050" y="3665"/>
                  <a:pt x="4274" y="3499"/>
                </a:cubicBezTo>
                <a:cubicBezTo>
                  <a:pt x="4880" y="3089"/>
                  <a:pt x="5538" y="2807"/>
                  <a:pt x="6207" y="2661"/>
                </a:cubicBezTo>
                <a:lnTo>
                  <a:pt x="6207" y="2655"/>
                </a:lnTo>
                <a:cubicBezTo>
                  <a:pt x="6202" y="2653"/>
                  <a:pt x="6199" y="2653"/>
                  <a:pt x="6195" y="2653"/>
                </a:cubicBezTo>
                <a:cubicBezTo>
                  <a:pt x="6193" y="2653"/>
                  <a:pt x="6192" y="2653"/>
                  <a:pt x="6190" y="2653"/>
                </a:cubicBezTo>
                <a:cubicBezTo>
                  <a:pt x="6218" y="2651"/>
                  <a:pt x="6265" y="2645"/>
                  <a:pt x="6265" y="2632"/>
                </a:cubicBezTo>
                <a:lnTo>
                  <a:pt x="6241" y="2632"/>
                </a:lnTo>
                <a:cubicBezTo>
                  <a:pt x="6252" y="2624"/>
                  <a:pt x="6259" y="2624"/>
                  <a:pt x="6270" y="2624"/>
                </a:cubicBezTo>
                <a:cubicBezTo>
                  <a:pt x="6510" y="2587"/>
                  <a:pt x="6802" y="2541"/>
                  <a:pt x="7048" y="2533"/>
                </a:cubicBezTo>
                <a:cubicBezTo>
                  <a:pt x="7302" y="2489"/>
                  <a:pt x="7541" y="2510"/>
                  <a:pt x="7795" y="2483"/>
                </a:cubicBezTo>
                <a:cubicBezTo>
                  <a:pt x="7797" y="2485"/>
                  <a:pt x="7801" y="2485"/>
                  <a:pt x="7806" y="2485"/>
                </a:cubicBezTo>
                <a:cubicBezTo>
                  <a:pt x="7809" y="2485"/>
                  <a:pt x="7814" y="2485"/>
                  <a:pt x="7817" y="2483"/>
                </a:cubicBezTo>
                <a:close/>
                <a:moveTo>
                  <a:pt x="14135" y="10000"/>
                </a:moveTo>
                <a:cubicBezTo>
                  <a:pt x="14803" y="10716"/>
                  <a:pt x="15446" y="11477"/>
                  <a:pt x="16062" y="12272"/>
                </a:cubicBezTo>
                <a:cubicBezTo>
                  <a:pt x="16056" y="12276"/>
                  <a:pt x="16048" y="12280"/>
                  <a:pt x="16042" y="12284"/>
                </a:cubicBezTo>
                <a:cubicBezTo>
                  <a:pt x="16048" y="12282"/>
                  <a:pt x="16056" y="12278"/>
                  <a:pt x="16065" y="12276"/>
                </a:cubicBezTo>
                <a:cubicBezTo>
                  <a:pt x="16066" y="12278"/>
                  <a:pt x="16070" y="12280"/>
                  <a:pt x="16071" y="12284"/>
                </a:cubicBezTo>
                <a:cubicBezTo>
                  <a:pt x="16004" y="12344"/>
                  <a:pt x="15964" y="12398"/>
                  <a:pt x="15915" y="12440"/>
                </a:cubicBezTo>
                <a:cubicBezTo>
                  <a:pt x="15910" y="12434"/>
                  <a:pt x="15906" y="12429"/>
                  <a:pt x="15901" y="12423"/>
                </a:cubicBezTo>
                <a:cubicBezTo>
                  <a:pt x="15910" y="12413"/>
                  <a:pt x="15918" y="12402"/>
                  <a:pt x="15926" y="12390"/>
                </a:cubicBezTo>
                <a:cubicBezTo>
                  <a:pt x="15918" y="12390"/>
                  <a:pt x="15906" y="12400"/>
                  <a:pt x="15892" y="12413"/>
                </a:cubicBezTo>
                <a:cubicBezTo>
                  <a:pt x="15878" y="12398"/>
                  <a:pt x="15864" y="12386"/>
                  <a:pt x="15851" y="12371"/>
                </a:cubicBezTo>
                <a:cubicBezTo>
                  <a:pt x="15853" y="12361"/>
                  <a:pt x="15851" y="12355"/>
                  <a:pt x="15847" y="12355"/>
                </a:cubicBezTo>
                <a:cubicBezTo>
                  <a:pt x="15845" y="12357"/>
                  <a:pt x="15843" y="12359"/>
                  <a:pt x="15842" y="12361"/>
                </a:cubicBezTo>
                <a:cubicBezTo>
                  <a:pt x="15447" y="11944"/>
                  <a:pt x="15045" y="11539"/>
                  <a:pt x="14639" y="11143"/>
                </a:cubicBezTo>
                <a:cubicBezTo>
                  <a:pt x="14343" y="10832"/>
                  <a:pt x="14013" y="10527"/>
                  <a:pt x="13687" y="10239"/>
                </a:cubicBezTo>
                <a:cubicBezTo>
                  <a:pt x="13687" y="10239"/>
                  <a:pt x="13689" y="10239"/>
                  <a:pt x="13689" y="10239"/>
                </a:cubicBezTo>
                <a:cubicBezTo>
                  <a:pt x="13837" y="10158"/>
                  <a:pt x="13987" y="10081"/>
                  <a:pt x="14135" y="10000"/>
                </a:cubicBezTo>
                <a:close/>
                <a:moveTo>
                  <a:pt x="5594" y="12977"/>
                </a:moveTo>
                <a:cubicBezTo>
                  <a:pt x="5569" y="12983"/>
                  <a:pt x="5557" y="12985"/>
                  <a:pt x="5555" y="12985"/>
                </a:cubicBezTo>
                <a:cubicBezTo>
                  <a:pt x="5550" y="12985"/>
                  <a:pt x="5561" y="12981"/>
                  <a:pt x="5574" y="12977"/>
                </a:cubicBezTo>
                <a:close/>
                <a:moveTo>
                  <a:pt x="7660" y="5810"/>
                </a:moveTo>
                <a:cubicBezTo>
                  <a:pt x="8464" y="5810"/>
                  <a:pt x="9232" y="6146"/>
                  <a:pt x="9954" y="6526"/>
                </a:cubicBezTo>
                <a:cubicBezTo>
                  <a:pt x="11399" y="7391"/>
                  <a:pt x="12734" y="8528"/>
                  <a:pt x="13976" y="9832"/>
                </a:cubicBezTo>
                <a:cubicBezTo>
                  <a:pt x="13862" y="9907"/>
                  <a:pt x="13740" y="9994"/>
                  <a:pt x="13627" y="10034"/>
                </a:cubicBezTo>
                <a:cubicBezTo>
                  <a:pt x="13700" y="9957"/>
                  <a:pt x="13833" y="9919"/>
                  <a:pt x="13895" y="9845"/>
                </a:cubicBezTo>
                <a:cubicBezTo>
                  <a:pt x="13764" y="9922"/>
                  <a:pt x="13628" y="9996"/>
                  <a:pt x="13491" y="10069"/>
                </a:cubicBezTo>
                <a:cubicBezTo>
                  <a:pt x="13405" y="9994"/>
                  <a:pt x="13321" y="9922"/>
                  <a:pt x="13238" y="9851"/>
                </a:cubicBezTo>
                <a:cubicBezTo>
                  <a:pt x="12344" y="9034"/>
                  <a:pt x="11414" y="8432"/>
                  <a:pt x="10766" y="8432"/>
                </a:cubicBezTo>
                <a:cubicBezTo>
                  <a:pt x="9987" y="8432"/>
                  <a:pt x="9608" y="9291"/>
                  <a:pt x="10165" y="11660"/>
                </a:cubicBezTo>
                <a:cubicBezTo>
                  <a:pt x="10177" y="11703"/>
                  <a:pt x="10188" y="11747"/>
                  <a:pt x="10201" y="11790"/>
                </a:cubicBezTo>
                <a:cubicBezTo>
                  <a:pt x="9987" y="11859"/>
                  <a:pt x="9776" y="11925"/>
                  <a:pt x="9599" y="12035"/>
                </a:cubicBezTo>
                <a:cubicBezTo>
                  <a:pt x="9736" y="11990"/>
                  <a:pt x="9869" y="11905"/>
                  <a:pt x="10000" y="11888"/>
                </a:cubicBezTo>
                <a:cubicBezTo>
                  <a:pt x="9302" y="12201"/>
                  <a:pt x="8580" y="12452"/>
                  <a:pt x="7872" y="12658"/>
                </a:cubicBezTo>
                <a:cubicBezTo>
                  <a:pt x="7850" y="12664"/>
                  <a:pt x="7833" y="12666"/>
                  <a:pt x="7819" y="12666"/>
                </a:cubicBezTo>
                <a:cubicBezTo>
                  <a:pt x="7792" y="12666"/>
                  <a:pt x="7775" y="12658"/>
                  <a:pt x="7748" y="12658"/>
                </a:cubicBezTo>
                <a:cubicBezTo>
                  <a:pt x="7730" y="12658"/>
                  <a:pt x="7705" y="12664"/>
                  <a:pt x="7666" y="12680"/>
                </a:cubicBezTo>
                <a:lnTo>
                  <a:pt x="7653" y="12680"/>
                </a:lnTo>
                <a:cubicBezTo>
                  <a:pt x="7631" y="12695"/>
                  <a:pt x="7577" y="12699"/>
                  <a:pt x="7552" y="12699"/>
                </a:cubicBezTo>
                <a:cubicBezTo>
                  <a:pt x="7539" y="12699"/>
                  <a:pt x="7536" y="12699"/>
                  <a:pt x="7557" y="12695"/>
                </a:cubicBezTo>
                <a:cubicBezTo>
                  <a:pt x="7549" y="12697"/>
                  <a:pt x="7544" y="12699"/>
                  <a:pt x="7546" y="12699"/>
                </a:cubicBezTo>
                <a:cubicBezTo>
                  <a:pt x="7547" y="12699"/>
                  <a:pt x="7645" y="12674"/>
                  <a:pt x="7653" y="12674"/>
                </a:cubicBezTo>
                <a:lnTo>
                  <a:pt x="7653" y="12664"/>
                </a:lnTo>
                <a:cubicBezTo>
                  <a:pt x="7650" y="12664"/>
                  <a:pt x="7647" y="12664"/>
                  <a:pt x="7644" y="12664"/>
                </a:cubicBezTo>
                <a:cubicBezTo>
                  <a:pt x="7619" y="12664"/>
                  <a:pt x="7583" y="12678"/>
                  <a:pt x="7563" y="12678"/>
                </a:cubicBezTo>
                <a:cubicBezTo>
                  <a:pt x="7558" y="12678"/>
                  <a:pt x="7553" y="12676"/>
                  <a:pt x="7550" y="12674"/>
                </a:cubicBezTo>
                <a:cubicBezTo>
                  <a:pt x="6889" y="12861"/>
                  <a:pt x="6259" y="12967"/>
                  <a:pt x="5574" y="12977"/>
                </a:cubicBezTo>
                <a:cubicBezTo>
                  <a:pt x="5586" y="12971"/>
                  <a:pt x="5599" y="12965"/>
                  <a:pt x="5594" y="12962"/>
                </a:cubicBezTo>
                <a:cubicBezTo>
                  <a:pt x="5716" y="12948"/>
                  <a:pt x="5823" y="12954"/>
                  <a:pt x="5926" y="12917"/>
                </a:cubicBezTo>
                <a:cubicBezTo>
                  <a:pt x="5909" y="12917"/>
                  <a:pt x="5853" y="12917"/>
                  <a:pt x="5841" y="12931"/>
                </a:cubicBezTo>
                <a:cubicBezTo>
                  <a:pt x="5518" y="12960"/>
                  <a:pt x="5193" y="12987"/>
                  <a:pt x="4870" y="12987"/>
                </a:cubicBezTo>
                <a:cubicBezTo>
                  <a:pt x="4699" y="12987"/>
                  <a:pt x="4529" y="12981"/>
                  <a:pt x="4359" y="12962"/>
                </a:cubicBezTo>
                <a:cubicBezTo>
                  <a:pt x="4351" y="12965"/>
                  <a:pt x="4340" y="12965"/>
                  <a:pt x="4324" y="12965"/>
                </a:cubicBezTo>
                <a:cubicBezTo>
                  <a:pt x="4204" y="12965"/>
                  <a:pt x="3878" y="12894"/>
                  <a:pt x="3730" y="12840"/>
                </a:cubicBezTo>
                <a:cubicBezTo>
                  <a:pt x="3973" y="12846"/>
                  <a:pt x="4178" y="12894"/>
                  <a:pt x="4405" y="12894"/>
                </a:cubicBezTo>
                <a:cubicBezTo>
                  <a:pt x="4424" y="12894"/>
                  <a:pt x="4443" y="12894"/>
                  <a:pt x="4461" y="12892"/>
                </a:cubicBezTo>
                <a:cubicBezTo>
                  <a:pt x="3965" y="12832"/>
                  <a:pt x="3496" y="12780"/>
                  <a:pt x="3043" y="12506"/>
                </a:cubicBezTo>
                <a:cubicBezTo>
                  <a:pt x="2925" y="12444"/>
                  <a:pt x="2813" y="12369"/>
                  <a:pt x="2708" y="12282"/>
                </a:cubicBezTo>
                <a:cubicBezTo>
                  <a:pt x="2867" y="11556"/>
                  <a:pt x="3072" y="10851"/>
                  <a:pt x="3307" y="10185"/>
                </a:cubicBezTo>
                <a:cubicBezTo>
                  <a:pt x="3828" y="8785"/>
                  <a:pt x="4564" y="7470"/>
                  <a:pt x="5560" y="6611"/>
                </a:cubicBezTo>
                <a:cubicBezTo>
                  <a:pt x="5617" y="6542"/>
                  <a:pt x="5731" y="6489"/>
                  <a:pt x="5789" y="6428"/>
                </a:cubicBezTo>
                <a:cubicBezTo>
                  <a:pt x="5841" y="6406"/>
                  <a:pt x="5892" y="6337"/>
                  <a:pt x="5950" y="6320"/>
                </a:cubicBezTo>
                <a:cubicBezTo>
                  <a:pt x="6465" y="5972"/>
                  <a:pt x="7042" y="5827"/>
                  <a:pt x="7608" y="5812"/>
                </a:cubicBezTo>
                <a:cubicBezTo>
                  <a:pt x="7625" y="5810"/>
                  <a:pt x="7642" y="5810"/>
                  <a:pt x="7660" y="5810"/>
                </a:cubicBezTo>
                <a:close/>
                <a:moveTo>
                  <a:pt x="14316" y="13527"/>
                </a:moveTo>
                <a:cubicBezTo>
                  <a:pt x="14315" y="13529"/>
                  <a:pt x="14313" y="13529"/>
                  <a:pt x="14311" y="13531"/>
                </a:cubicBezTo>
                <a:cubicBezTo>
                  <a:pt x="14313" y="13529"/>
                  <a:pt x="14315" y="13527"/>
                  <a:pt x="14316" y="13527"/>
                </a:cubicBezTo>
                <a:close/>
                <a:moveTo>
                  <a:pt x="16152" y="12388"/>
                </a:moveTo>
                <a:cubicBezTo>
                  <a:pt x="16561" y="12917"/>
                  <a:pt x="16957" y="13460"/>
                  <a:pt x="17346" y="14012"/>
                </a:cubicBezTo>
                <a:cubicBezTo>
                  <a:pt x="17377" y="14058"/>
                  <a:pt x="17410" y="14105"/>
                  <a:pt x="17441" y="14153"/>
                </a:cubicBezTo>
                <a:cubicBezTo>
                  <a:pt x="17413" y="14118"/>
                  <a:pt x="17385" y="14085"/>
                  <a:pt x="17357" y="14049"/>
                </a:cubicBezTo>
                <a:cubicBezTo>
                  <a:pt x="16920" y="13535"/>
                  <a:pt x="16471" y="13031"/>
                  <a:pt x="16010" y="12539"/>
                </a:cubicBezTo>
                <a:cubicBezTo>
                  <a:pt x="16059" y="12490"/>
                  <a:pt x="16105" y="12440"/>
                  <a:pt x="16152" y="12388"/>
                </a:cubicBezTo>
                <a:close/>
                <a:moveTo>
                  <a:pt x="18285" y="6980"/>
                </a:moveTo>
                <a:cubicBezTo>
                  <a:pt x="19093" y="7810"/>
                  <a:pt x="19786" y="8826"/>
                  <a:pt x="20027" y="10164"/>
                </a:cubicBezTo>
                <a:cubicBezTo>
                  <a:pt x="20216" y="11676"/>
                  <a:pt x="19399" y="13014"/>
                  <a:pt x="18626" y="13966"/>
                </a:cubicBezTo>
                <a:cubicBezTo>
                  <a:pt x="18505" y="14120"/>
                  <a:pt x="18382" y="14271"/>
                  <a:pt x="18255" y="14423"/>
                </a:cubicBezTo>
                <a:cubicBezTo>
                  <a:pt x="17962" y="14018"/>
                  <a:pt x="17669" y="13618"/>
                  <a:pt x="17385" y="13205"/>
                </a:cubicBezTo>
                <a:cubicBezTo>
                  <a:pt x="17174" y="12902"/>
                  <a:pt x="16939" y="12589"/>
                  <a:pt x="16728" y="12292"/>
                </a:cubicBezTo>
                <a:cubicBezTo>
                  <a:pt x="16655" y="12195"/>
                  <a:pt x="16580" y="12097"/>
                  <a:pt x="16505" y="12000"/>
                </a:cubicBezTo>
                <a:cubicBezTo>
                  <a:pt x="16549" y="11952"/>
                  <a:pt x="16592" y="11903"/>
                  <a:pt x="16636" y="11853"/>
                </a:cubicBezTo>
                <a:cubicBezTo>
                  <a:pt x="16597" y="11861"/>
                  <a:pt x="16541" y="11915"/>
                  <a:pt x="16483" y="11973"/>
                </a:cubicBezTo>
                <a:cubicBezTo>
                  <a:pt x="16480" y="11969"/>
                  <a:pt x="16477" y="11965"/>
                  <a:pt x="16474" y="11961"/>
                </a:cubicBezTo>
                <a:cubicBezTo>
                  <a:pt x="16603" y="11842"/>
                  <a:pt x="16906" y="11521"/>
                  <a:pt x="16846" y="11521"/>
                </a:cubicBezTo>
                <a:cubicBezTo>
                  <a:pt x="16840" y="11521"/>
                  <a:pt x="16829" y="11523"/>
                  <a:pt x="16812" y="11533"/>
                </a:cubicBezTo>
                <a:cubicBezTo>
                  <a:pt x="16719" y="11602"/>
                  <a:pt x="16581" y="11759"/>
                  <a:pt x="16439" y="11917"/>
                </a:cubicBezTo>
                <a:cubicBezTo>
                  <a:pt x="15850" y="11162"/>
                  <a:pt x="15224" y="10430"/>
                  <a:pt x="14577" y="9756"/>
                </a:cubicBezTo>
                <a:cubicBezTo>
                  <a:pt x="14775" y="9641"/>
                  <a:pt x="14973" y="9519"/>
                  <a:pt x="15165" y="9388"/>
                </a:cubicBezTo>
                <a:cubicBezTo>
                  <a:pt x="15222" y="9357"/>
                  <a:pt x="15252" y="9343"/>
                  <a:pt x="15268" y="9343"/>
                </a:cubicBezTo>
                <a:cubicBezTo>
                  <a:pt x="15252" y="9357"/>
                  <a:pt x="15233" y="9372"/>
                  <a:pt x="15218" y="9378"/>
                </a:cubicBezTo>
                <a:cubicBezTo>
                  <a:pt x="15286" y="9349"/>
                  <a:pt x="15377" y="9297"/>
                  <a:pt x="15446" y="9227"/>
                </a:cubicBezTo>
                <a:cubicBezTo>
                  <a:pt x="15733" y="9059"/>
                  <a:pt x="16018" y="8841"/>
                  <a:pt x="16297" y="8664"/>
                </a:cubicBezTo>
                <a:cubicBezTo>
                  <a:pt x="16304" y="8658"/>
                  <a:pt x="16304" y="8648"/>
                  <a:pt x="16308" y="8642"/>
                </a:cubicBezTo>
                <a:cubicBezTo>
                  <a:pt x="16310" y="8642"/>
                  <a:pt x="16311" y="8642"/>
                  <a:pt x="16313" y="8642"/>
                </a:cubicBezTo>
                <a:cubicBezTo>
                  <a:pt x="16347" y="8642"/>
                  <a:pt x="16413" y="8565"/>
                  <a:pt x="16447" y="8565"/>
                </a:cubicBezTo>
                <a:cubicBezTo>
                  <a:pt x="16450" y="8565"/>
                  <a:pt x="16452" y="8565"/>
                  <a:pt x="16453" y="8567"/>
                </a:cubicBezTo>
                <a:cubicBezTo>
                  <a:pt x="16102" y="8841"/>
                  <a:pt x="15748" y="9098"/>
                  <a:pt x="15394" y="9357"/>
                </a:cubicBezTo>
                <a:cubicBezTo>
                  <a:pt x="16087" y="8938"/>
                  <a:pt x="16698" y="8384"/>
                  <a:pt x="17361" y="7889"/>
                </a:cubicBezTo>
                <a:cubicBezTo>
                  <a:pt x="17661" y="7611"/>
                  <a:pt x="17987" y="7314"/>
                  <a:pt x="18285" y="6980"/>
                </a:cubicBezTo>
                <a:close/>
                <a:moveTo>
                  <a:pt x="13123" y="10650"/>
                </a:moveTo>
                <a:cubicBezTo>
                  <a:pt x="13315" y="10816"/>
                  <a:pt x="13494" y="10969"/>
                  <a:pt x="13655" y="11098"/>
                </a:cubicBezTo>
                <a:cubicBezTo>
                  <a:pt x="13661" y="11098"/>
                  <a:pt x="13661" y="11091"/>
                  <a:pt x="13666" y="11083"/>
                </a:cubicBezTo>
                <a:cubicBezTo>
                  <a:pt x="14257" y="11627"/>
                  <a:pt x="14837" y="12185"/>
                  <a:pt x="15403" y="12765"/>
                </a:cubicBezTo>
                <a:cubicBezTo>
                  <a:pt x="15272" y="12848"/>
                  <a:pt x="15137" y="12925"/>
                  <a:pt x="15012" y="13029"/>
                </a:cubicBezTo>
                <a:cubicBezTo>
                  <a:pt x="15010" y="13025"/>
                  <a:pt x="15007" y="13025"/>
                  <a:pt x="15004" y="13025"/>
                </a:cubicBezTo>
                <a:cubicBezTo>
                  <a:pt x="14971" y="13025"/>
                  <a:pt x="14856" y="13145"/>
                  <a:pt x="14811" y="13160"/>
                </a:cubicBezTo>
                <a:cubicBezTo>
                  <a:pt x="14832" y="13137"/>
                  <a:pt x="14851" y="13114"/>
                  <a:pt x="14867" y="13091"/>
                </a:cubicBezTo>
                <a:cubicBezTo>
                  <a:pt x="14783" y="13137"/>
                  <a:pt x="14673" y="13251"/>
                  <a:pt x="14581" y="13319"/>
                </a:cubicBezTo>
                <a:cubicBezTo>
                  <a:pt x="14600" y="13296"/>
                  <a:pt x="14616" y="13282"/>
                  <a:pt x="14650" y="13243"/>
                </a:cubicBezTo>
                <a:cubicBezTo>
                  <a:pt x="14592" y="13288"/>
                  <a:pt x="14558" y="13303"/>
                  <a:pt x="14531" y="13348"/>
                </a:cubicBezTo>
                <a:cubicBezTo>
                  <a:pt x="14485" y="13379"/>
                  <a:pt x="14428" y="13419"/>
                  <a:pt x="14399" y="13471"/>
                </a:cubicBezTo>
                <a:cubicBezTo>
                  <a:pt x="14377" y="13483"/>
                  <a:pt x="14346" y="13504"/>
                  <a:pt x="14316" y="13527"/>
                </a:cubicBezTo>
                <a:cubicBezTo>
                  <a:pt x="14318" y="13525"/>
                  <a:pt x="14318" y="13525"/>
                  <a:pt x="14318" y="13525"/>
                </a:cubicBezTo>
                <a:cubicBezTo>
                  <a:pt x="14311" y="13525"/>
                  <a:pt x="14304" y="13531"/>
                  <a:pt x="14297" y="13539"/>
                </a:cubicBezTo>
                <a:cubicBezTo>
                  <a:pt x="14301" y="13537"/>
                  <a:pt x="14304" y="13533"/>
                  <a:pt x="14307" y="13531"/>
                </a:cubicBezTo>
                <a:cubicBezTo>
                  <a:pt x="14307" y="13531"/>
                  <a:pt x="14308" y="13531"/>
                  <a:pt x="14311" y="13531"/>
                </a:cubicBezTo>
                <a:cubicBezTo>
                  <a:pt x="14304" y="13535"/>
                  <a:pt x="14297" y="13541"/>
                  <a:pt x="14291" y="13547"/>
                </a:cubicBezTo>
                <a:cubicBezTo>
                  <a:pt x="14293" y="13545"/>
                  <a:pt x="14294" y="13541"/>
                  <a:pt x="14297" y="13539"/>
                </a:cubicBezTo>
                <a:cubicBezTo>
                  <a:pt x="13981" y="13782"/>
                  <a:pt x="13647" y="14022"/>
                  <a:pt x="13330" y="14271"/>
                </a:cubicBezTo>
                <a:cubicBezTo>
                  <a:pt x="13151" y="14383"/>
                  <a:pt x="12968" y="14535"/>
                  <a:pt x="12797" y="14657"/>
                </a:cubicBezTo>
                <a:cubicBezTo>
                  <a:pt x="12477" y="14887"/>
                  <a:pt x="12140" y="15099"/>
                  <a:pt x="11804" y="15306"/>
                </a:cubicBezTo>
                <a:cubicBezTo>
                  <a:pt x="11723" y="15014"/>
                  <a:pt x="11647" y="14715"/>
                  <a:pt x="11567" y="14429"/>
                </a:cubicBezTo>
                <a:cubicBezTo>
                  <a:pt x="11304" y="13554"/>
                  <a:pt x="11029" y="12666"/>
                  <a:pt x="10817" y="11755"/>
                </a:cubicBezTo>
                <a:cubicBezTo>
                  <a:pt x="11597" y="11432"/>
                  <a:pt x="12366" y="11064"/>
                  <a:pt x="13123" y="10650"/>
                </a:cubicBezTo>
                <a:close/>
                <a:moveTo>
                  <a:pt x="10092" y="442"/>
                </a:moveTo>
                <a:cubicBezTo>
                  <a:pt x="10439" y="442"/>
                  <a:pt x="10795" y="487"/>
                  <a:pt x="11138" y="517"/>
                </a:cubicBezTo>
                <a:cubicBezTo>
                  <a:pt x="11171" y="527"/>
                  <a:pt x="11205" y="535"/>
                  <a:pt x="11237" y="535"/>
                </a:cubicBezTo>
                <a:cubicBezTo>
                  <a:pt x="11262" y="535"/>
                  <a:pt x="11285" y="531"/>
                  <a:pt x="11305" y="517"/>
                </a:cubicBezTo>
                <a:cubicBezTo>
                  <a:pt x="11316" y="525"/>
                  <a:pt x="11327" y="533"/>
                  <a:pt x="11340" y="541"/>
                </a:cubicBezTo>
                <a:cubicBezTo>
                  <a:pt x="11366" y="533"/>
                  <a:pt x="11393" y="529"/>
                  <a:pt x="11421" y="529"/>
                </a:cubicBezTo>
                <a:cubicBezTo>
                  <a:pt x="11531" y="529"/>
                  <a:pt x="11647" y="583"/>
                  <a:pt x="11747" y="583"/>
                </a:cubicBezTo>
                <a:cubicBezTo>
                  <a:pt x="11759" y="583"/>
                  <a:pt x="11772" y="581"/>
                  <a:pt x="11786" y="579"/>
                </a:cubicBezTo>
                <a:cubicBezTo>
                  <a:pt x="11773" y="579"/>
                  <a:pt x="11767" y="570"/>
                  <a:pt x="11762" y="570"/>
                </a:cubicBezTo>
                <a:cubicBezTo>
                  <a:pt x="11778" y="570"/>
                  <a:pt x="11786" y="570"/>
                  <a:pt x="11797" y="579"/>
                </a:cubicBezTo>
                <a:cubicBezTo>
                  <a:pt x="11889" y="587"/>
                  <a:pt x="12117" y="639"/>
                  <a:pt x="12254" y="647"/>
                </a:cubicBezTo>
                <a:cubicBezTo>
                  <a:pt x="12265" y="655"/>
                  <a:pt x="12290" y="664"/>
                  <a:pt x="12307" y="664"/>
                </a:cubicBezTo>
                <a:cubicBezTo>
                  <a:pt x="12318" y="664"/>
                  <a:pt x="12324" y="660"/>
                  <a:pt x="12322" y="653"/>
                </a:cubicBezTo>
                <a:cubicBezTo>
                  <a:pt x="12312" y="653"/>
                  <a:pt x="12305" y="653"/>
                  <a:pt x="12305" y="647"/>
                </a:cubicBezTo>
                <a:cubicBezTo>
                  <a:pt x="12316" y="653"/>
                  <a:pt x="12327" y="647"/>
                  <a:pt x="12335" y="662"/>
                </a:cubicBezTo>
                <a:cubicBezTo>
                  <a:pt x="12322" y="670"/>
                  <a:pt x="12443" y="670"/>
                  <a:pt x="12430" y="685"/>
                </a:cubicBezTo>
                <a:cubicBezTo>
                  <a:pt x="12987" y="784"/>
                  <a:pt x="13644" y="913"/>
                  <a:pt x="14130" y="1164"/>
                </a:cubicBezTo>
                <a:cubicBezTo>
                  <a:pt x="15695" y="1848"/>
                  <a:pt x="18013" y="2309"/>
                  <a:pt x="18918" y="4350"/>
                </a:cubicBezTo>
                <a:cubicBezTo>
                  <a:pt x="18948" y="4452"/>
                  <a:pt x="18963" y="4553"/>
                  <a:pt x="18981" y="4655"/>
                </a:cubicBezTo>
                <a:cubicBezTo>
                  <a:pt x="18974" y="4686"/>
                  <a:pt x="18985" y="4754"/>
                  <a:pt x="18974" y="4761"/>
                </a:cubicBezTo>
                <a:cubicBezTo>
                  <a:pt x="18981" y="4929"/>
                  <a:pt x="18946" y="5051"/>
                  <a:pt x="18912" y="5202"/>
                </a:cubicBezTo>
                <a:cubicBezTo>
                  <a:pt x="18912" y="5196"/>
                  <a:pt x="18917" y="5180"/>
                  <a:pt x="18917" y="5165"/>
                </a:cubicBezTo>
                <a:cubicBezTo>
                  <a:pt x="18803" y="5538"/>
                  <a:pt x="18592" y="5926"/>
                  <a:pt x="18367" y="6223"/>
                </a:cubicBezTo>
                <a:cubicBezTo>
                  <a:pt x="18380" y="6192"/>
                  <a:pt x="18391" y="6177"/>
                  <a:pt x="18425" y="6115"/>
                </a:cubicBezTo>
                <a:cubicBezTo>
                  <a:pt x="18383" y="6179"/>
                  <a:pt x="18341" y="6242"/>
                  <a:pt x="18297" y="6302"/>
                </a:cubicBezTo>
                <a:cubicBezTo>
                  <a:pt x="17839" y="5835"/>
                  <a:pt x="17346" y="5424"/>
                  <a:pt x="16853" y="5066"/>
                </a:cubicBezTo>
                <a:cubicBezTo>
                  <a:pt x="16857" y="5072"/>
                  <a:pt x="16859" y="5074"/>
                  <a:pt x="16859" y="5074"/>
                </a:cubicBezTo>
                <a:cubicBezTo>
                  <a:pt x="16857" y="5074"/>
                  <a:pt x="16842" y="5059"/>
                  <a:pt x="16842" y="5059"/>
                </a:cubicBezTo>
                <a:cubicBezTo>
                  <a:pt x="16372" y="4709"/>
                  <a:pt x="15656" y="4283"/>
                  <a:pt x="15081" y="3979"/>
                </a:cubicBezTo>
                <a:cubicBezTo>
                  <a:pt x="14433" y="3674"/>
                  <a:pt x="13734" y="3325"/>
                  <a:pt x="13048" y="3118"/>
                </a:cubicBezTo>
                <a:cubicBezTo>
                  <a:pt x="13043" y="3126"/>
                  <a:pt x="13043" y="3126"/>
                  <a:pt x="13037" y="3134"/>
                </a:cubicBezTo>
                <a:cubicBezTo>
                  <a:pt x="11439" y="2560"/>
                  <a:pt x="9560" y="2031"/>
                  <a:pt x="7773" y="2031"/>
                </a:cubicBezTo>
                <a:cubicBezTo>
                  <a:pt x="5167" y="2031"/>
                  <a:pt x="2755" y="3157"/>
                  <a:pt x="1700" y="6908"/>
                </a:cubicBezTo>
                <a:cubicBezTo>
                  <a:pt x="1396" y="8131"/>
                  <a:pt x="1162" y="9600"/>
                  <a:pt x="1516" y="10855"/>
                </a:cubicBezTo>
                <a:cubicBezTo>
                  <a:pt x="1694" y="11571"/>
                  <a:pt x="1983" y="12100"/>
                  <a:pt x="2349" y="12483"/>
                </a:cubicBezTo>
                <a:cubicBezTo>
                  <a:pt x="2260" y="12952"/>
                  <a:pt x="2192" y="13425"/>
                  <a:pt x="2140" y="13896"/>
                </a:cubicBezTo>
                <a:cubicBezTo>
                  <a:pt x="2128" y="13921"/>
                  <a:pt x="2134" y="13998"/>
                  <a:pt x="2123" y="14012"/>
                </a:cubicBezTo>
                <a:cubicBezTo>
                  <a:pt x="2078" y="14481"/>
                  <a:pt x="2042" y="14960"/>
                  <a:pt x="2033" y="15437"/>
                </a:cubicBezTo>
                <a:cubicBezTo>
                  <a:pt x="2031" y="15437"/>
                  <a:pt x="2031" y="15439"/>
                  <a:pt x="2031" y="15441"/>
                </a:cubicBezTo>
                <a:cubicBezTo>
                  <a:pt x="2031" y="15441"/>
                  <a:pt x="2031" y="15443"/>
                  <a:pt x="2031" y="15443"/>
                </a:cubicBezTo>
                <a:cubicBezTo>
                  <a:pt x="2031" y="15448"/>
                  <a:pt x="2031" y="15452"/>
                  <a:pt x="2031" y="15456"/>
                </a:cubicBezTo>
                <a:cubicBezTo>
                  <a:pt x="2026" y="15450"/>
                  <a:pt x="2025" y="15443"/>
                  <a:pt x="2025" y="15433"/>
                </a:cubicBezTo>
                <a:cubicBezTo>
                  <a:pt x="1764" y="15130"/>
                  <a:pt x="1335" y="14493"/>
                  <a:pt x="1199" y="14091"/>
                </a:cubicBezTo>
                <a:cubicBezTo>
                  <a:pt x="1217" y="14134"/>
                  <a:pt x="1238" y="14180"/>
                  <a:pt x="1246" y="14180"/>
                </a:cubicBezTo>
                <a:cubicBezTo>
                  <a:pt x="1248" y="14180"/>
                  <a:pt x="1248" y="14180"/>
                  <a:pt x="1248" y="14180"/>
                </a:cubicBezTo>
                <a:cubicBezTo>
                  <a:pt x="1201" y="14058"/>
                  <a:pt x="1145" y="13896"/>
                  <a:pt x="1087" y="13776"/>
                </a:cubicBezTo>
                <a:cubicBezTo>
                  <a:pt x="1093" y="13830"/>
                  <a:pt x="1151" y="13913"/>
                  <a:pt x="1151" y="13998"/>
                </a:cubicBezTo>
                <a:cubicBezTo>
                  <a:pt x="1029" y="13668"/>
                  <a:pt x="898" y="13348"/>
                  <a:pt x="824" y="13008"/>
                </a:cubicBezTo>
                <a:cubicBezTo>
                  <a:pt x="618" y="12355"/>
                  <a:pt x="538" y="11645"/>
                  <a:pt x="465" y="10955"/>
                </a:cubicBezTo>
                <a:lnTo>
                  <a:pt x="465" y="10986"/>
                </a:lnTo>
                <a:cubicBezTo>
                  <a:pt x="458" y="10961"/>
                  <a:pt x="458" y="10955"/>
                  <a:pt x="465" y="10940"/>
                </a:cubicBezTo>
                <a:cubicBezTo>
                  <a:pt x="446" y="10824"/>
                  <a:pt x="446" y="10565"/>
                  <a:pt x="418" y="10407"/>
                </a:cubicBezTo>
                <a:lnTo>
                  <a:pt x="418" y="10438"/>
                </a:lnTo>
                <a:cubicBezTo>
                  <a:pt x="418" y="10421"/>
                  <a:pt x="412" y="10407"/>
                  <a:pt x="418" y="10399"/>
                </a:cubicBezTo>
                <a:cubicBezTo>
                  <a:pt x="418" y="10388"/>
                  <a:pt x="416" y="10311"/>
                  <a:pt x="413" y="10311"/>
                </a:cubicBezTo>
                <a:cubicBezTo>
                  <a:pt x="413" y="10311"/>
                  <a:pt x="412" y="10314"/>
                  <a:pt x="412" y="10316"/>
                </a:cubicBezTo>
                <a:cubicBezTo>
                  <a:pt x="412" y="10330"/>
                  <a:pt x="407" y="10336"/>
                  <a:pt x="407" y="10347"/>
                </a:cubicBezTo>
                <a:cubicBezTo>
                  <a:pt x="407" y="10330"/>
                  <a:pt x="407" y="10316"/>
                  <a:pt x="412" y="10307"/>
                </a:cubicBezTo>
                <a:cubicBezTo>
                  <a:pt x="362" y="9805"/>
                  <a:pt x="373" y="9075"/>
                  <a:pt x="476" y="8542"/>
                </a:cubicBezTo>
                <a:cubicBezTo>
                  <a:pt x="476" y="8548"/>
                  <a:pt x="468" y="8615"/>
                  <a:pt x="474" y="8615"/>
                </a:cubicBezTo>
                <a:cubicBezTo>
                  <a:pt x="476" y="8615"/>
                  <a:pt x="477" y="8611"/>
                  <a:pt x="480" y="8602"/>
                </a:cubicBezTo>
                <a:cubicBezTo>
                  <a:pt x="487" y="8360"/>
                  <a:pt x="561" y="8086"/>
                  <a:pt x="572" y="7851"/>
                </a:cubicBezTo>
                <a:cubicBezTo>
                  <a:pt x="515" y="8086"/>
                  <a:pt x="499" y="8353"/>
                  <a:pt x="452" y="8567"/>
                </a:cubicBezTo>
                <a:cubicBezTo>
                  <a:pt x="452" y="8202"/>
                  <a:pt x="572" y="7858"/>
                  <a:pt x="630" y="7492"/>
                </a:cubicBezTo>
                <a:cubicBezTo>
                  <a:pt x="630" y="7356"/>
                  <a:pt x="705" y="7159"/>
                  <a:pt x="739" y="7005"/>
                </a:cubicBezTo>
                <a:cubicBezTo>
                  <a:pt x="733" y="7051"/>
                  <a:pt x="727" y="7076"/>
                  <a:pt x="716" y="7150"/>
                </a:cubicBezTo>
                <a:cubicBezTo>
                  <a:pt x="744" y="7005"/>
                  <a:pt x="774" y="6922"/>
                  <a:pt x="778" y="6831"/>
                </a:cubicBezTo>
                <a:cubicBezTo>
                  <a:pt x="1282" y="4595"/>
                  <a:pt x="2614" y="2875"/>
                  <a:pt x="4165" y="1931"/>
                </a:cubicBezTo>
                <a:cubicBezTo>
                  <a:pt x="4491" y="1734"/>
                  <a:pt x="4794" y="1552"/>
                  <a:pt x="5143" y="1408"/>
                </a:cubicBezTo>
                <a:cubicBezTo>
                  <a:pt x="5131" y="1408"/>
                  <a:pt x="5123" y="1408"/>
                  <a:pt x="5117" y="1408"/>
                </a:cubicBezTo>
                <a:cubicBezTo>
                  <a:pt x="5455" y="1245"/>
                  <a:pt x="5817" y="1110"/>
                  <a:pt x="6162" y="981"/>
                </a:cubicBezTo>
                <a:cubicBezTo>
                  <a:pt x="6761" y="770"/>
                  <a:pt x="7351" y="678"/>
                  <a:pt x="7957" y="602"/>
                </a:cubicBezTo>
                <a:cubicBezTo>
                  <a:pt x="8455" y="579"/>
                  <a:pt x="9050" y="562"/>
                  <a:pt x="9553" y="517"/>
                </a:cubicBezTo>
                <a:cubicBezTo>
                  <a:pt x="9542" y="517"/>
                  <a:pt x="9536" y="517"/>
                  <a:pt x="9530" y="510"/>
                </a:cubicBezTo>
                <a:cubicBezTo>
                  <a:pt x="9542" y="510"/>
                  <a:pt x="9553" y="510"/>
                  <a:pt x="9560" y="517"/>
                </a:cubicBezTo>
                <a:cubicBezTo>
                  <a:pt x="9617" y="514"/>
                  <a:pt x="9678" y="514"/>
                  <a:pt x="9739" y="514"/>
                </a:cubicBezTo>
                <a:cubicBezTo>
                  <a:pt x="10213" y="514"/>
                  <a:pt x="10747" y="581"/>
                  <a:pt x="11218" y="602"/>
                </a:cubicBezTo>
                <a:cubicBezTo>
                  <a:pt x="10789" y="510"/>
                  <a:pt x="10332" y="525"/>
                  <a:pt x="9897" y="465"/>
                </a:cubicBezTo>
                <a:cubicBezTo>
                  <a:pt x="9887" y="469"/>
                  <a:pt x="9872" y="471"/>
                  <a:pt x="9856" y="471"/>
                </a:cubicBezTo>
                <a:cubicBezTo>
                  <a:pt x="9839" y="471"/>
                  <a:pt x="9820" y="469"/>
                  <a:pt x="9803" y="469"/>
                </a:cubicBezTo>
                <a:cubicBezTo>
                  <a:pt x="9794" y="469"/>
                  <a:pt x="9784" y="471"/>
                  <a:pt x="9776" y="471"/>
                </a:cubicBezTo>
                <a:cubicBezTo>
                  <a:pt x="9775" y="469"/>
                  <a:pt x="9769" y="467"/>
                  <a:pt x="9762" y="465"/>
                </a:cubicBezTo>
                <a:lnTo>
                  <a:pt x="9753" y="465"/>
                </a:lnTo>
                <a:cubicBezTo>
                  <a:pt x="9756" y="465"/>
                  <a:pt x="9758" y="465"/>
                  <a:pt x="9759" y="463"/>
                </a:cubicBezTo>
                <a:cubicBezTo>
                  <a:pt x="9761" y="465"/>
                  <a:pt x="9762" y="465"/>
                  <a:pt x="9762" y="465"/>
                </a:cubicBezTo>
                <a:lnTo>
                  <a:pt x="9766" y="465"/>
                </a:lnTo>
                <a:cubicBezTo>
                  <a:pt x="9764" y="465"/>
                  <a:pt x="9764" y="463"/>
                  <a:pt x="9762" y="463"/>
                </a:cubicBezTo>
                <a:cubicBezTo>
                  <a:pt x="9762" y="463"/>
                  <a:pt x="9761" y="463"/>
                  <a:pt x="9759" y="463"/>
                </a:cubicBezTo>
                <a:cubicBezTo>
                  <a:pt x="9748" y="461"/>
                  <a:pt x="9734" y="456"/>
                  <a:pt x="9731" y="456"/>
                </a:cubicBezTo>
                <a:cubicBezTo>
                  <a:pt x="9747" y="456"/>
                  <a:pt x="9753" y="456"/>
                  <a:pt x="9762" y="463"/>
                </a:cubicBezTo>
                <a:cubicBezTo>
                  <a:pt x="9809" y="456"/>
                  <a:pt x="9794" y="450"/>
                  <a:pt x="9787" y="450"/>
                </a:cubicBezTo>
                <a:cubicBezTo>
                  <a:pt x="9776" y="442"/>
                  <a:pt x="9770" y="442"/>
                  <a:pt x="9766" y="442"/>
                </a:cubicBezTo>
                <a:cubicBezTo>
                  <a:pt x="9775" y="442"/>
                  <a:pt x="9786" y="442"/>
                  <a:pt x="9797" y="448"/>
                </a:cubicBezTo>
                <a:cubicBezTo>
                  <a:pt x="9805" y="446"/>
                  <a:pt x="9826" y="444"/>
                  <a:pt x="9848" y="442"/>
                </a:cubicBezTo>
                <a:cubicBezTo>
                  <a:pt x="9840" y="444"/>
                  <a:pt x="9833" y="448"/>
                  <a:pt x="9828" y="450"/>
                </a:cubicBezTo>
                <a:cubicBezTo>
                  <a:pt x="9851" y="442"/>
                  <a:pt x="9869" y="442"/>
                  <a:pt x="9869" y="442"/>
                </a:cubicBezTo>
                <a:cubicBezTo>
                  <a:pt x="9851" y="452"/>
                  <a:pt x="9881" y="461"/>
                  <a:pt x="9901" y="461"/>
                </a:cubicBezTo>
                <a:cubicBezTo>
                  <a:pt x="9909" y="461"/>
                  <a:pt x="9917" y="458"/>
                  <a:pt x="9920" y="456"/>
                </a:cubicBezTo>
                <a:cubicBezTo>
                  <a:pt x="9929" y="456"/>
                  <a:pt x="9990" y="463"/>
                  <a:pt x="10039" y="463"/>
                </a:cubicBezTo>
                <a:cubicBezTo>
                  <a:pt x="10076" y="463"/>
                  <a:pt x="10106" y="458"/>
                  <a:pt x="10103" y="450"/>
                </a:cubicBezTo>
                <a:cubicBezTo>
                  <a:pt x="10098" y="448"/>
                  <a:pt x="10092" y="446"/>
                  <a:pt x="10085" y="446"/>
                </a:cubicBezTo>
                <a:cubicBezTo>
                  <a:pt x="10081" y="446"/>
                  <a:pt x="10076" y="446"/>
                  <a:pt x="10071" y="448"/>
                </a:cubicBezTo>
                <a:cubicBezTo>
                  <a:pt x="10076" y="442"/>
                  <a:pt x="10085" y="442"/>
                  <a:pt x="10092" y="442"/>
                </a:cubicBezTo>
                <a:close/>
                <a:moveTo>
                  <a:pt x="2249" y="15686"/>
                </a:moveTo>
                <a:cubicBezTo>
                  <a:pt x="2256" y="15690"/>
                  <a:pt x="2260" y="15696"/>
                  <a:pt x="2263" y="15705"/>
                </a:cubicBezTo>
                <a:cubicBezTo>
                  <a:pt x="2260" y="15701"/>
                  <a:pt x="2256" y="15696"/>
                  <a:pt x="2251" y="15692"/>
                </a:cubicBezTo>
                <a:cubicBezTo>
                  <a:pt x="2251" y="15690"/>
                  <a:pt x="2249" y="15688"/>
                  <a:pt x="2249" y="15686"/>
                </a:cubicBezTo>
                <a:close/>
                <a:moveTo>
                  <a:pt x="18934" y="16010"/>
                </a:moveTo>
                <a:cubicBezTo>
                  <a:pt x="18934" y="16012"/>
                  <a:pt x="18935" y="16012"/>
                  <a:pt x="18935" y="16012"/>
                </a:cubicBezTo>
                <a:cubicBezTo>
                  <a:pt x="18935" y="16012"/>
                  <a:pt x="18934" y="16012"/>
                  <a:pt x="18934" y="16010"/>
                </a:cubicBezTo>
                <a:close/>
                <a:moveTo>
                  <a:pt x="18779" y="16136"/>
                </a:moveTo>
                <a:cubicBezTo>
                  <a:pt x="18782" y="16140"/>
                  <a:pt x="18784" y="16145"/>
                  <a:pt x="18787" y="16149"/>
                </a:cubicBezTo>
                <a:cubicBezTo>
                  <a:pt x="18787" y="16151"/>
                  <a:pt x="18786" y="16153"/>
                  <a:pt x="18786" y="16153"/>
                </a:cubicBezTo>
                <a:cubicBezTo>
                  <a:pt x="18784" y="16153"/>
                  <a:pt x="18781" y="16147"/>
                  <a:pt x="18779" y="16136"/>
                </a:cubicBezTo>
                <a:close/>
                <a:moveTo>
                  <a:pt x="10177" y="16157"/>
                </a:moveTo>
                <a:cubicBezTo>
                  <a:pt x="10165" y="16161"/>
                  <a:pt x="10159" y="16167"/>
                  <a:pt x="10152" y="16167"/>
                </a:cubicBezTo>
                <a:cubicBezTo>
                  <a:pt x="10149" y="16167"/>
                  <a:pt x="10146" y="16165"/>
                  <a:pt x="10143" y="16165"/>
                </a:cubicBezTo>
                <a:cubicBezTo>
                  <a:pt x="10154" y="16161"/>
                  <a:pt x="10166" y="16159"/>
                  <a:pt x="10177" y="16157"/>
                </a:cubicBezTo>
                <a:close/>
                <a:moveTo>
                  <a:pt x="9691" y="16366"/>
                </a:moveTo>
                <a:cubicBezTo>
                  <a:pt x="9694" y="16366"/>
                  <a:pt x="9681" y="16371"/>
                  <a:pt x="9664" y="16373"/>
                </a:cubicBezTo>
                <a:lnTo>
                  <a:pt x="9663" y="16371"/>
                </a:lnTo>
                <a:cubicBezTo>
                  <a:pt x="9680" y="16369"/>
                  <a:pt x="9688" y="16366"/>
                  <a:pt x="9691" y="16366"/>
                </a:cubicBezTo>
                <a:close/>
                <a:moveTo>
                  <a:pt x="9541" y="16433"/>
                </a:moveTo>
                <a:cubicBezTo>
                  <a:pt x="9536" y="16439"/>
                  <a:pt x="9522" y="16445"/>
                  <a:pt x="9502" y="16452"/>
                </a:cubicBezTo>
                <a:lnTo>
                  <a:pt x="9541" y="16433"/>
                </a:lnTo>
                <a:close/>
                <a:moveTo>
                  <a:pt x="4056" y="16835"/>
                </a:moveTo>
                <a:cubicBezTo>
                  <a:pt x="4056" y="16841"/>
                  <a:pt x="4062" y="16841"/>
                  <a:pt x="4068" y="16841"/>
                </a:cubicBezTo>
                <a:cubicBezTo>
                  <a:pt x="4065" y="16837"/>
                  <a:pt x="4061" y="16835"/>
                  <a:pt x="4056" y="16835"/>
                </a:cubicBezTo>
                <a:close/>
                <a:moveTo>
                  <a:pt x="10252" y="11981"/>
                </a:moveTo>
                <a:cubicBezTo>
                  <a:pt x="10482" y="12815"/>
                  <a:pt x="10736" y="13666"/>
                  <a:pt x="11035" y="14468"/>
                </a:cubicBezTo>
                <a:cubicBezTo>
                  <a:pt x="11165" y="14807"/>
                  <a:pt x="11302" y="15178"/>
                  <a:pt x="11453" y="15522"/>
                </a:cubicBezTo>
                <a:cubicBezTo>
                  <a:pt x="11140" y="15703"/>
                  <a:pt x="10834" y="15829"/>
                  <a:pt x="10493" y="15989"/>
                </a:cubicBezTo>
                <a:cubicBezTo>
                  <a:pt x="10494" y="15995"/>
                  <a:pt x="10497" y="15995"/>
                  <a:pt x="10502" y="15995"/>
                </a:cubicBezTo>
                <a:cubicBezTo>
                  <a:pt x="10511" y="15995"/>
                  <a:pt x="10522" y="15989"/>
                  <a:pt x="10527" y="15989"/>
                </a:cubicBezTo>
                <a:cubicBezTo>
                  <a:pt x="10519" y="15993"/>
                  <a:pt x="10510" y="15999"/>
                  <a:pt x="10503" y="15999"/>
                </a:cubicBezTo>
                <a:cubicBezTo>
                  <a:pt x="10502" y="15999"/>
                  <a:pt x="10499" y="15999"/>
                  <a:pt x="10497" y="15995"/>
                </a:cubicBezTo>
                <a:cubicBezTo>
                  <a:pt x="10496" y="15995"/>
                  <a:pt x="10496" y="15995"/>
                  <a:pt x="10494" y="15995"/>
                </a:cubicBezTo>
                <a:cubicBezTo>
                  <a:pt x="10450" y="15995"/>
                  <a:pt x="10316" y="16107"/>
                  <a:pt x="10249" y="16107"/>
                </a:cubicBezTo>
                <a:cubicBezTo>
                  <a:pt x="10238" y="16107"/>
                  <a:pt x="10229" y="16103"/>
                  <a:pt x="10223" y="16097"/>
                </a:cubicBezTo>
                <a:cubicBezTo>
                  <a:pt x="10171" y="16142"/>
                  <a:pt x="10096" y="16149"/>
                  <a:pt x="10046" y="16188"/>
                </a:cubicBezTo>
                <a:cubicBezTo>
                  <a:pt x="10073" y="16188"/>
                  <a:pt x="10103" y="16176"/>
                  <a:pt x="10134" y="16167"/>
                </a:cubicBezTo>
                <a:cubicBezTo>
                  <a:pt x="10025" y="16205"/>
                  <a:pt x="9842" y="16265"/>
                  <a:pt x="9702" y="16346"/>
                </a:cubicBezTo>
                <a:cubicBezTo>
                  <a:pt x="9672" y="16346"/>
                  <a:pt x="9655" y="16358"/>
                  <a:pt x="9663" y="16373"/>
                </a:cubicBezTo>
                <a:cubicBezTo>
                  <a:pt x="9644" y="16375"/>
                  <a:pt x="9620" y="16377"/>
                  <a:pt x="9611" y="16377"/>
                </a:cubicBezTo>
                <a:cubicBezTo>
                  <a:pt x="9581" y="16422"/>
                  <a:pt x="9479" y="16422"/>
                  <a:pt x="9542" y="16431"/>
                </a:cubicBezTo>
                <a:cubicBezTo>
                  <a:pt x="9542" y="16431"/>
                  <a:pt x="9541" y="16431"/>
                  <a:pt x="9541" y="16433"/>
                </a:cubicBezTo>
                <a:cubicBezTo>
                  <a:pt x="9358" y="16493"/>
                  <a:pt x="9078" y="16590"/>
                  <a:pt x="8878" y="16659"/>
                </a:cubicBezTo>
                <a:cubicBezTo>
                  <a:pt x="8881" y="16659"/>
                  <a:pt x="8884" y="16659"/>
                  <a:pt x="8887" y="16659"/>
                </a:cubicBezTo>
                <a:cubicBezTo>
                  <a:pt x="8920" y="16659"/>
                  <a:pt x="8984" y="16628"/>
                  <a:pt x="9011" y="16628"/>
                </a:cubicBezTo>
                <a:cubicBezTo>
                  <a:pt x="8953" y="16680"/>
                  <a:pt x="8855" y="16651"/>
                  <a:pt x="8792" y="16690"/>
                </a:cubicBezTo>
                <a:cubicBezTo>
                  <a:pt x="8786" y="16690"/>
                  <a:pt x="8758" y="16696"/>
                  <a:pt x="8747" y="16696"/>
                </a:cubicBezTo>
                <a:cubicBezTo>
                  <a:pt x="8747" y="16709"/>
                  <a:pt x="8755" y="16711"/>
                  <a:pt x="8762" y="16711"/>
                </a:cubicBezTo>
                <a:cubicBezTo>
                  <a:pt x="8766" y="16711"/>
                  <a:pt x="8770" y="16709"/>
                  <a:pt x="8773" y="16709"/>
                </a:cubicBezTo>
                <a:cubicBezTo>
                  <a:pt x="8777" y="16709"/>
                  <a:pt x="8780" y="16711"/>
                  <a:pt x="8781" y="16711"/>
                </a:cubicBezTo>
                <a:cubicBezTo>
                  <a:pt x="8773" y="16711"/>
                  <a:pt x="8766" y="16715"/>
                  <a:pt x="8759" y="16715"/>
                </a:cubicBezTo>
                <a:cubicBezTo>
                  <a:pt x="8756" y="16715"/>
                  <a:pt x="8755" y="16715"/>
                  <a:pt x="8752" y="16711"/>
                </a:cubicBezTo>
                <a:cubicBezTo>
                  <a:pt x="8755" y="16711"/>
                  <a:pt x="8756" y="16711"/>
                  <a:pt x="8755" y="16711"/>
                </a:cubicBezTo>
                <a:cubicBezTo>
                  <a:pt x="8753" y="16711"/>
                  <a:pt x="8705" y="16727"/>
                  <a:pt x="8695" y="16736"/>
                </a:cubicBezTo>
                <a:lnTo>
                  <a:pt x="8627" y="16736"/>
                </a:lnTo>
                <a:cubicBezTo>
                  <a:pt x="7820" y="17045"/>
                  <a:pt x="6945" y="17130"/>
                  <a:pt x="6115" y="17192"/>
                </a:cubicBezTo>
                <a:cubicBezTo>
                  <a:pt x="6095" y="17180"/>
                  <a:pt x="6079" y="17173"/>
                  <a:pt x="6062" y="17173"/>
                </a:cubicBezTo>
                <a:cubicBezTo>
                  <a:pt x="6056" y="17173"/>
                  <a:pt x="6048" y="17173"/>
                  <a:pt x="6040" y="17175"/>
                </a:cubicBezTo>
                <a:cubicBezTo>
                  <a:pt x="6053" y="17182"/>
                  <a:pt x="6059" y="17182"/>
                  <a:pt x="6064" y="17182"/>
                </a:cubicBezTo>
                <a:cubicBezTo>
                  <a:pt x="6046" y="17182"/>
                  <a:pt x="6040" y="17182"/>
                  <a:pt x="6029" y="17175"/>
                </a:cubicBezTo>
                <a:cubicBezTo>
                  <a:pt x="6015" y="17178"/>
                  <a:pt x="5998" y="17180"/>
                  <a:pt x="5979" y="17180"/>
                </a:cubicBezTo>
                <a:cubicBezTo>
                  <a:pt x="5920" y="17180"/>
                  <a:pt x="5845" y="17169"/>
                  <a:pt x="5778" y="17169"/>
                </a:cubicBezTo>
                <a:cubicBezTo>
                  <a:pt x="5752" y="17169"/>
                  <a:pt x="5725" y="17169"/>
                  <a:pt x="5703" y="17175"/>
                </a:cubicBezTo>
                <a:cubicBezTo>
                  <a:pt x="5560" y="17130"/>
                  <a:pt x="5366" y="17167"/>
                  <a:pt x="5229" y="17115"/>
                </a:cubicBezTo>
                <a:cubicBezTo>
                  <a:pt x="4839" y="17076"/>
                  <a:pt x="4427" y="16970"/>
                  <a:pt x="4039" y="16833"/>
                </a:cubicBezTo>
                <a:cubicBezTo>
                  <a:pt x="4045" y="16833"/>
                  <a:pt x="4050" y="16833"/>
                  <a:pt x="4056" y="16835"/>
                </a:cubicBezTo>
                <a:cubicBezTo>
                  <a:pt x="4056" y="16835"/>
                  <a:pt x="4056" y="16835"/>
                  <a:pt x="4056" y="16833"/>
                </a:cubicBezTo>
                <a:cubicBezTo>
                  <a:pt x="3451" y="16628"/>
                  <a:pt x="2861" y="16281"/>
                  <a:pt x="2341" y="15782"/>
                </a:cubicBezTo>
                <a:cubicBezTo>
                  <a:pt x="2323" y="14763"/>
                  <a:pt x="2426" y="13730"/>
                  <a:pt x="2616" y="12728"/>
                </a:cubicBezTo>
                <a:cubicBezTo>
                  <a:pt x="3210" y="13199"/>
                  <a:pt x="3959" y="13369"/>
                  <a:pt x="4753" y="13369"/>
                </a:cubicBezTo>
                <a:cubicBezTo>
                  <a:pt x="6160" y="13369"/>
                  <a:pt x="7709" y="12836"/>
                  <a:pt x="8792" y="12498"/>
                </a:cubicBezTo>
                <a:cubicBezTo>
                  <a:pt x="9284" y="12340"/>
                  <a:pt x="9770" y="12168"/>
                  <a:pt x="10252" y="11981"/>
                </a:cubicBezTo>
                <a:close/>
                <a:moveTo>
                  <a:pt x="2761" y="18642"/>
                </a:moveTo>
                <a:cubicBezTo>
                  <a:pt x="2764" y="18650"/>
                  <a:pt x="2767" y="18659"/>
                  <a:pt x="2769" y="18667"/>
                </a:cubicBezTo>
                <a:cubicBezTo>
                  <a:pt x="2769" y="18661"/>
                  <a:pt x="2766" y="18650"/>
                  <a:pt x="2761" y="18642"/>
                </a:cubicBezTo>
                <a:close/>
                <a:moveTo>
                  <a:pt x="15598" y="12967"/>
                </a:moveTo>
                <a:cubicBezTo>
                  <a:pt x="16279" y="13672"/>
                  <a:pt x="16937" y="14408"/>
                  <a:pt x="17567" y="15188"/>
                </a:cubicBezTo>
                <a:cubicBezTo>
                  <a:pt x="17555" y="15203"/>
                  <a:pt x="17541" y="15215"/>
                  <a:pt x="17528" y="15230"/>
                </a:cubicBezTo>
                <a:cubicBezTo>
                  <a:pt x="17453" y="15296"/>
                  <a:pt x="17361" y="15387"/>
                  <a:pt x="17293" y="15458"/>
                </a:cubicBezTo>
                <a:cubicBezTo>
                  <a:pt x="17082" y="15661"/>
                  <a:pt x="16870" y="15838"/>
                  <a:pt x="16651" y="16041"/>
                </a:cubicBezTo>
                <a:lnTo>
                  <a:pt x="16647" y="16035"/>
                </a:lnTo>
                <a:cubicBezTo>
                  <a:pt x="16612" y="16066"/>
                  <a:pt x="16572" y="16086"/>
                  <a:pt x="16572" y="16103"/>
                </a:cubicBezTo>
                <a:cubicBezTo>
                  <a:pt x="16583" y="16097"/>
                  <a:pt x="16591" y="16097"/>
                  <a:pt x="16595" y="16097"/>
                </a:cubicBezTo>
                <a:cubicBezTo>
                  <a:pt x="16583" y="16103"/>
                  <a:pt x="16578" y="16111"/>
                  <a:pt x="16567" y="16111"/>
                </a:cubicBezTo>
                <a:cubicBezTo>
                  <a:pt x="14439" y="17852"/>
                  <a:pt x="12042" y="19246"/>
                  <a:pt x="9628" y="20256"/>
                </a:cubicBezTo>
                <a:cubicBezTo>
                  <a:pt x="9519" y="20324"/>
                  <a:pt x="9347" y="20387"/>
                  <a:pt x="9204" y="20416"/>
                </a:cubicBezTo>
                <a:cubicBezTo>
                  <a:pt x="9204" y="20424"/>
                  <a:pt x="9199" y="20424"/>
                  <a:pt x="9193" y="20432"/>
                </a:cubicBezTo>
                <a:cubicBezTo>
                  <a:pt x="8199" y="20733"/>
                  <a:pt x="7196" y="20992"/>
                  <a:pt x="6171" y="20992"/>
                </a:cubicBezTo>
                <a:cubicBezTo>
                  <a:pt x="5981" y="20992"/>
                  <a:pt x="5791" y="20982"/>
                  <a:pt x="5600" y="20963"/>
                </a:cubicBezTo>
                <a:cubicBezTo>
                  <a:pt x="5613" y="20971"/>
                  <a:pt x="5624" y="20980"/>
                  <a:pt x="5635" y="20988"/>
                </a:cubicBezTo>
                <a:cubicBezTo>
                  <a:pt x="5315" y="20949"/>
                  <a:pt x="5011" y="20897"/>
                  <a:pt x="4697" y="20797"/>
                </a:cubicBezTo>
                <a:cubicBezTo>
                  <a:pt x="4343" y="20720"/>
                  <a:pt x="4015" y="20501"/>
                  <a:pt x="3702" y="20256"/>
                </a:cubicBezTo>
                <a:cubicBezTo>
                  <a:pt x="3593" y="20127"/>
                  <a:pt x="3427" y="19968"/>
                  <a:pt x="3335" y="19831"/>
                </a:cubicBezTo>
                <a:cubicBezTo>
                  <a:pt x="3078" y="19495"/>
                  <a:pt x="2906" y="19069"/>
                  <a:pt x="2758" y="18636"/>
                </a:cubicBezTo>
                <a:cubicBezTo>
                  <a:pt x="2760" y="18638"/>
                  <a:pt x="2761" y="18640"/>
                  <a:pt x="2761" y="18642"/>
                </a:cubicBezTo>
                <a:cubicBezTo>
                  <a:pt x="2561" y="17972"/>
                  <a:pt x="2438" y="17271"/>
                  <a:pt x="2380" y="16559"/>
                </a:cubicBezTo>
                <a:cubicBezTo>
                  <a:pt x="3045" y="17136"/>
                  <a:pt x="3852" y="17532"/>
                  <a:pt x="4805" y="17684"/>
                </a:cubicBezTo>
                <a:cubicBezTo>
                  <a:pt x="5210" y="17744"/>
                  <a:pt x="5614" y="17773"/>
                  <a:pt x="6020" y="17773"/>
                </a:cubicBezTo>
                <a:cubicBezTo>
                  <a:pt x="7965" y="17773"/>
                  <a:pt x="9904" y="17111"/>
                  <a:pt x="11717" y="16039"/>
                </a:cubicBezTo>
                <a:cubicBezTo>
                  <a:pt x="11761" y="16130"/>
                  <a:pt x="11801" y="16225"/>
                  <a:pt x="11854" y="16325"/>
                </a:cubicBezTo>
                <a:cubicBezTo>
                  <a:pt x="11847" y="16294"/>
                  <a:pt x="11842" y="16263"/>
                  <a:pt x="11836" y="16248"/>
                </a:cubicBezTo>
                <a:cubicBezTo>
                  <a:pt x="11837" y="16248"/>
                  <a:pt x="11837" y="16248"/>
                  <a:pt x="11837" y="16248"/>
                </a:cubicBezTo>
                <a:cubicBezTo>
                  <a:pt x="11907" y="16248"/>
                  <a:pt x="12032" y="16607"/>
                  <a:pt x="12110" y="16742"/>
                </a:cubicBezTo>
                <a:cubicBezTo>
                  <a:pt x="12110" y="16659"/>
                  <a:pt x="12082" y="16574"/>
                  <a:pt x="12053" y="16483"/>
                </a:cubicBezTo>
                <a:cubicBezTo>
                  <a:pt x="12071" y="16514"/>
                  <a:pt x="12082" y="16537"/>
                  <a:pt x="12095" y="16553"/>
                </a:cubicBezTo>
                <a:cubicBezTo>
                  <a:pt x="12081" y="16472"/>
                  <a:pt x="12081" y="16406"/>
                  <a:pt x="12098" y="16406"/>
                </a:cubicBezTo>
                <a:cubicBezTo>
                  <a:pt x="12104" y="16406"/>
                  <a:pt x="12112" y="16412"/>
                  <a:pt x="12121" y="16431"/>
                </a:cubicBezTo>
                <a:cubicBezTo>
                  <a:pt x="12110" y="16360"/>
                  <a:pt x="12140" y="16400"/>
                  <a:pt x="12140" y="16377"/>
                </a:cubicBezTo>
                <a:cubicBezTo>
                  <a:pt x="12190" y="16445"/>
                  <a:pt x="12213" y="16553"/>
                  <a:pt x="12271" y="16588"/>
                </a:cubicBezTo>
                <a:cubicBezTo>
                  <a:pt x="12157" y="16371"/>
                  <a:pt x="12062" y="16130"/>
                  <a:pt x="11979" y="15881"/>
                </a:cubicBezTo>
                <a:cubicBezTo>
                  <a:pt x="13269" y="15082"/>
                  <a:pt x="14491" y="14081"/>
                  <a:pt x="15598" y="12967"/>
                </a:cubicBezTo>
                <a:close/>
                <a:moveTo>
                  <a:pt x="9285" y="0"/>
                </a:moveTo>
                <a:cubicBezTo>
                  <a:pt x="8826" y="0"/>
                  <a:pt x="8358" y="8"/>
                  <a:pt x="7900" y="100"/>
                </a:cubicBezTo>
                <a:cubicBezTo>
                  <a:pt x="7653" y="100"/>
                  <a:pt x="7397" y="197"/>
                  <a:pt x="7145" y="228"/>
                </a:cubicBezTo>
                <a:cubicBezTo>
                  <a:pt x="7014" y="274"/>
                  <a:pt x="6836" y="288"/>
                  <a:pt x="6705" y="342"/>
                </a:cubicBezTo>
                <a:cubicBezTo>
                  <a:pt x="4422" y="906"/>
                  <a:pt x="2054" y="2359"/>
                  <a:pt x="922" y="5180"/>
                </a:cubicBezTo>
                <a:cubicBezTo>
                  <a:pt x="824" y="5424"/>
                  <a:pt x="705" y="5727"/>
                  <a:pt x="636" y="5978"/>
                </a:cubicBezTo>
                <a:cubicBezTo>
                  <a:pt x="-529" y="9681"/>
                  <a:pt x="-112" y="13991"/>
                  <a:pt x="2034" y="16230"/>
                </a:cubicBezTo>
                <a:cubicBezTo>
                  <a:pt x="2001" y="16696"/>
                  <a:pt x="2101" y="17213"/>
                  <a:pt x="2181" y="17709"/>
                </a:cubicBezTo>
                <a:cubicBezTo>
                  <a:pt x="2572" y="20720"/>
                  <a:pt x="4201" y="21600"/>
                  <a:pt x="6051" y="21600"/>
                </a:cubicBezTo>
                <a:cubicBezTo>
                  <a:pt x="7415" y="21600"/>
                  <a:pt x="8900" y="21123"/>
                  <a:pt x="10096" y="20667"/>
                </a:cubicBezTo>
                <a:lnTo>
                  <a:pt x="10115" y="20667"/>
                </a:lnTo>
                <a:cubicBezTo>
                  <a:pt x="10606" y="20501"/>
                  <a:pt x="11297" y="20181"/>
                  <a:pt x="11836" y="19885"/>
                </a:cubicBezTo>
                <a:lnTo>
                  <a:pt x="11808" y="19891"/>
                </a:lnTo>
                <a:cubicBezTo>
                  <a:pt x="11934" y="19822"/>
                  <a:pt x="12134" y="19731"/>
                  <a:pt x="12224" y="19648"/>
                </a:cubicBezTo>
                <a:cubicBezTo>
                  <a:pt x="12226" y="19646"/>
                  <a:pt x="12226" y="19646"/>
                  <a:pt x="12227" y="19646"/>
                </a:cubicBezTo>
                <a:cubicBezTo>
                  <a:pt x="12226" y="19646"/>
                  <a:pt x="12226" y="19646"/>
                  <a:pt x="12224" y="19648"/>
                </a:cubicBezTo>
                <a:cubicBezTo>
                  <a:pt x="12205" y="19646"/>
                  <a:pt x="12229" y="19642"/>
                  <a:pt x="12235" y="19640"/>
                </a:cubicBezTo>
                <a:cubicBezTo>
                  <a:pt x="12234" y="19642"/>
                  <a:pt x="12230" y="19644"/>
                  <a:pt x="12227" y="19646"/>
                </a:cubicBezTo>
                <a:cubicBezTo>
                  <a:pt x="12232" y="19642"/>
                  <a:pt x="12237" y="19640"/>
                  <a:pt x="12237" y="19640"/>
                </a:cubicBezTo>
                <a:cubicBezTo>
                  <a:pt x="12237" y="19640"/>
                  <a:pt x="12237" y="19640"/>
                  <a:pt x="12235" y="19640"/>
                </a:cubicBezTo>
                <a:cubicBezTo>
                  <a:pt x="12327" y="19584"/>
                  <a:pt x="12466" y="19538"/>
                  <a:pt x="12517" y="19488"/>
                </a:cubicBezTo>
                <a:cubicBezTo>
                  <a:pt x="12517" y="19488"/>
                  <a:pt x="12499" y="19497"/>
                  <a:pt x="12497" y="19497"/>
                </a:cubicBezTo>
                <a:cubicBezTo>
                  <a:pt x="12496" y="19497"/>
                  <a:pt x="12497" y="19497"/>
                  <a:pt x="12499" y="19495"/>
                </a:cubicBezTo>
                <a:cubicBezTo>
                  <a:pt x="12575" y="19449"/>
                  <a:pt x="12728" y="19383"/>
                  <a:pt x="12734" y="19337"/>
                </a:cubicBezTo>
                <a:cubicBezTo>
                  <a:pt x="12762" y="19312"/>
                  <a:pt x="12815" y="19283"/>
                  <a:pt x="12815" y="19283"/>
                </a:cubicBezTo>
                <a:cubicBezTo>
                  <a:pt x="12876" y="19192"/>
                  <a:pt x="13112" y="19123"/>
                  <a:pt x="13185" y="19032"/>
                </a:cubicBezTo>
                <a:cubicBezTo>
                  <a:pt x="13202" y="19026"/>
                  <a:pt x="13313" y="18970"/>
                  <a:pt x="13290" y="18970"/>
                </a:cubicBezTo>
                <a:cubicBezTo>
                  <a:pt x="13288" y="18970"/>
                  <a:pt x="13287" y="18972"/>
                  <a:pt x="13283" y="18972"/>
                </a:cubicBezTo>
                <a:cubicBezTo>
                  <a:pt x="13262" y="18972"/>
                  <a:pt x="13296" y="18955"/>
                  <a:pt x="13301" y="18955"/>
                </a:cubicBezTo>
                <a:cubicBezTo>
                  <a:pt x="13552" y="18758"/>
                  <a:pt x="14028" y="18491"/>
                  <a:pt x="14375" y="18302"/>
                </a:cubicBezTo>
                <a:cubicBezTo>
                  <a:pt x="14787" y="18034"/>
                  <a:pt x="15222" y="17806"/>
                  <a:pt x="15634" y="17501"/>
                </a:cubicBezTo>
                <a:cubicBezTo>
                  <a:pt x="16310" y="17018"/>
                  <a:pt x="17127" y="16373"/>
                  <a:pt x="17893" y="15601"/>
                </a:cubicBezTo>
                <a:cubicBezTo>
                  <a:pt x="17985" y="15719"/>
                  <a:pt x="18077" y="15840"/>
                  <a:pt x="18169" y="15960"/>
                </a:cubicBezTo>
                <a:cubicBezTo>
                  <a:pt x="18226" y="16066"/>
                  <a:pt x="18478" y="16308"/>
                  <a:pt x="18523" y="16422"/>
                </a:cubicBezTo>
                <a:cubicBezTo>
                  <a:pt x="18631" y="16576"/>
                  <a:pt x="18754" y="16640"/>
                  <a:pt x="18870" y="16640"/>
                </a:cubicBezTo>
                <a:cubicBezTo>
                  <a:pt x="19172" y="16640"/>
                  <a:pt x="19421" y="16198"/>
                  <a:pt x="19176" y="15746"/>
                </a:cubicBezTo>
                <a:cubicBezTo>
                  <a:pt x="18979" y="15443"/>
                  <a:pt x="18776" y="15151"/>
                  <a:pt x="18572" y="14863"/>
                </a:cubicBezTo>
                <a:cubicBezTo>
                  <a:pt x="20059" y="13114"/>
                  <a:pt x="21071" y="10872"/>
                  <a:pt x="19885" y="8459"/>
                </a:cubicBezTo>
                <a:cubicBezTo>
                  <a:pt x="19890" y="8465"/>
                  <a:pt x="19896" y="8476"/>
                  <a:pt x="19913" y="8496"/>
                </a:cubicBezTo>
                <a:cubicBezTo>
                  <a:pt x="19639" y="7957"/>
                  <a:pt x="19352" y="7470"/>
                  <a:pt x="18974" y="7082"/>
                </a:cubicBezTo>
                <a:cubicBezTo>
                  <a:pt x="18974" y="7067"/>
                  <a:pt x="18970" y="7059"/>
                  <a:pt x="18970" y="7059"/>
                </a:cubicBezTo>
                <a:cubicBezTo>
                  <a:pt x="18846" y="6905"/>
                  <a:pt x="18720" y="6756"/>
                  <a:pt x="18589" y="6611"/>
                </a:cubicBezTo>
                <a:cubicBezTo>
                  <a:pt x="18934" y="6150"/>
                  <a:pt x="19204" y="5617"/>
                  <a:pt x="19296" y="4968"/>
                </a:cubicBezTo>
                <a:cubicBezTo>
                  <a:pt x="19358" y="3682"/>
                  <a:pt x="18391" y="2935"/>
                  <a:pt x="17665" y="2367"/>
                </a:cubicBezTo>
                <a:cubicBezTo>
                  <a:pt x="17853" y="2479"/>
                  <a:pt x="18009" y="2601"/>
                  <a:pt x="18191" y="2746"/>
                </a:cubicBezTo>
                <a:cubicBezTo>
                  <a:pt x="18127" y="2707"/>
                  <a:pt x="18101" y="2686"/>
                  <a:pt x="18066" y="2670"/>
                </a:cubicBezTo>
                <a:cubicBezTo>
                  <a:pt x="18226" y="2792"/>
                  <a:pt x="18375" y="2914"/>
                  <a:pt x="18523" y="3072"/>
                </a:cubicBezTo>
                <a:cubicBezTo>
                  <a:pt x="17396" y="1840"/>
                  <a:pt x="15840" y="1377"/>
                  <a:pt x="14467" y="815"/>
                </a:cubicBezTo>
                <a:cubicBezTo>
                  <a:pt x="14101" y="670"/>
                  <a:pt x="13734" y="556"/>
                  <a:pt x="13352" y="465"/>
                </a:cubicBezTo>
                <a:cubicBezTo>
                  <a:pt x="13449" y="517"/>
                  <a:pt x="13558" y="533"/>
                  <a:pt x="13678" y="562"/>
                </a:cubicBezTo>
                <a:cubicBezTo>
                  <a:pt x="13684" y="570"/>
                  <a:pt x="13684" y="579"/>
                  <a:pt x="13684" y="587"/>
                </a:cubicBezTo>
                <a:cubicBezTo>
                  <a:pt x="13895" y="678"/>
                  <a:pt x="14107" y="707"/>
                  <a:pt x="14296" y="836"/>
                </a:cubicBezTo>
                <a:cubicBezTo>
                  <a:pt x="14056" y="790"/>
                  <a:pt x="13815" y="670"/>
                  <a:pt x="13575" y="633"/>
                </a:cubicBezTo>
                <a:cubicBezTo>
                  <a:pt x="13570" y="647"/>
                  <a:pt x="13570" y="647"/>
                  <a:pt x="13563" y="653"/>
                </a:cubicBezTo>
                <a:cubicBezTo>
                  <a:pt x="13467" y="639"/>
                  <a:pt x="13391" y="602"/>
                  <a:pt x="13311" y="593"/>
                </a:cubicBezTo>
                <a:cubicBezTo>
                  <a:pt x="13262" y="562"/>
                  <a:pt x="13198" y="562"/>
                  <a:pt x="13140" y="562"/>
                </a:cubicBezTo>
                <a:cubicBezTo>
                  <a:pt x="13129" y="548"/>
                  <a:pt x="13095" y="548"/>
                  <a:pt x="13071" y="548"/>
                </a:cubicBezTo>
                <a:cubicBezTo>
                  <a:pt x="11711" y="193"/>
                  <a:pt x="10305" y="83"/>
                  <a:pt x="8928" y="68"/>
                </a:cubicBezTo>
                <a:cubicBezTo>
                  <a:pt x="8937" y="58"/>
                  <a:pt x="8925" y="52"/>
                  <a:pt x="8906" y="52"/>
                </a:cubicBezTo>
                <a:cubicBezTo>
                  <a:pt x="8903" y="52"/>
                  <a:pt x="8898" y="52"/>
                  <a:pt x="8895" y="52"/>
                </a:cubicBezTo>
                <a:lnTo>
                  <a:pt x="8895" y="39"/>
                </a:lnTo>
                <a:cubicBezTo>
                  <a:pt x="9045" y="31"/>
                  <a:pt x="9142" y="15"/>
                  <a:pt x="9285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1" name="Google Shape;2042;p22"/>
          <p:cNvSpPr/>
          <p:nvPr/>
        </p:nvSpPr>
        <p:spPr>
          <a:xfrm>
            <a:off x="11180706" y="4911609"/>
            <a:ext cx="608607" cy="60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8C95C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2" name="Google Shape;2058;p22"/>
          <p:cNvSpPr/>
          <p:nvPr/>
        </p:nvSpPr>
        <p:spPr>
          <a:xfrm flipH="1" rot="13320802">
            <a:off x="-1070181" y="1503681"/>
            <a:ext cx="1931491" cy="216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1" h="21600" fill="norm" stroke="1" extrusionOk="0">
                <a:moveTo>
                  <a:pt x="12230" y="285"/>
                </a:moveTo>
                <a:cubicBezTo>
                  <a:pt x="12209" y="295"/>
                  <a:pt x="12187" y="299"/>
                  <a:pt x="12164" y="307"/>
                </a:cubicBezTo>
                <a:cubicBezTo>
                  <a:pt x="12187" y="299"/>
                  <a:pt x="12207" y="292"/>
                  <a:pt x="12230" y="285"/>
                </a:cubicBezTo>
                <a:close/>
                <a:moveTo>
                  <a:pt x="11047" y="464"/>
                </a:moveTo>
                <a:cubicBezTo>
                  <a:pt x="10921" y="526"/>
                  <a:pt x="10810" y="589"/>
                  <a:pt x="10705" y="659"/>
                </a:cubicBezTo>
                <a:cubicBezTo>
                  <a:pt x="10818" y="592"/>
                  <a:pt x="10931" y="526"/>
                  <a:pt x="11047" y="464"/>
                </a:cubicBezTo>
                <a:close/>
                <a:moveTo>
                  <a:pt x="10649" y="676"/>
                </a:moveTo>
                <a:cubicBezTo>
                  <a:pt x="10566" y="732"/>
                  <a:pt x="10490" y="782"/>
                  <a:pt x="10415" y="836"/>
                </a:cubicBezTo>
                <a:cubicBezTo>
                  <a:pt x="10470" y="799"/>
                  <a:pt x="10528" y="763"/>
                  <a:pt x="10589" y="727"/>
                </a:cubicBezTo>
                <a:cubicBezTo>
                  <a:pt x="10604" y="712"/>
                  <a:pt x="10624" y="695"/>
                  <a:pt x="10649" y="676"/>
                </a:cubicBezTo>
                <a:close/>
                <a:moveTo>
                  <a:pt x="13071" y="5566"/>
                </a:moveTo>
                <a:cubicBezTo>
                  <a:pt x="13066" y="5576"/>
                  <a:pt x="13064" y="5588"/>
                  <a:pt x="13061" y="5597"/>
                </a:cubicBezTo>
                <a:cubicBezTo>
                  <a:pt x="13066" y="5585"/>
                  <a:pt x="13069" y="5576"/>
                  <a:pt x="13071" y="5566"/>
                </a:cubicBezTo>
                <a:close/>
                <a:moveTo>
                  <a:pt x="17813" y="5131"/>
                </a:moveTo>
                <a:cubicBezTo>
                  <a:pt x="17037" y="5414"/>
                  <a:pt x="16250" y="5740"/>
                  <a:pt x="15484" y="6076"/>
                </a:cubicBezTo>
                <a:cubicBezTo>
                  <a:pt x="15484" y="6015"/>
                  <a:pt x="15494" y="5935"/>
                  <a:pt x="15494" y="5863"/>
                </a:cubicBezTo>
                <a:cubicBezTo>
                  <a:pt x="15678" y="5810"/>
                  <a:pt x="15862" y="5740"/>
                  <a:pt x="16048" y="5687"/>
                </a:cubicBezTo>
                <a:cubicBezTo>
                  <a:pt x="16631" y="5491"/>
                  <a:pt x="17221" y="5298"/>
                  <a:pt x="17813" y="5131"/>
                </a:cubicBezTo>
                <a:close/>
                <a:moveTo>
                  <a:pt x="13883" y="6423"/>
                </a:moveTo>
                <a:cubicBezTo>
                  <a:pt x="13883" y="6428"/>
                  <a:pt x="13876" y="6435"/>
                  <a:pt x="13871" y="6435"/>
                </a:cubicBezTo>
                <a:cubicBezTo>
                  <a:pt x="13868" y="6435"/>
                  <a:pt x="13865" y="6433"/>
                  <a:pt x="13865" y="6430"/>
                </a:cubicBezTo>
                <a:cubicBezTo>
                  <a:pt x="13865" y="6430"/>
                  <a:pt x="13876" y="6423"/>
                  <a:pt x="13883" y="6423"/>
                </a:cubicBezTo>
                <a:close/>
                <a:moveTo>
                  <a:pt x="16222" y="1133"/>
                </a:moveTo>
                <a:cubicBezTo>
                  <a:pt x="16767" y="1133"/>
                  <a:pt x="17273" y="1292"/>
                  <a:pt x="17664" y="1739"/>
                </a:cubicBezTo>
                <a:cubicBezTo>
                  <a:pt x="18267" y="2545"/>
                  <a:pt x="18267" y="3591"/>
                  <a:pt x="18312" y="4547"/>
                </a:cubicBezTo>
                <a:cubicBezTo>
                  <a:pt x="17379" y="4846"/>
                  <a:pt x="16427" y="5102"/>
                  <a:pt x="15494" y="5431"/>
                </a:cubicBezTo>
                <a:lnTo>
                  <a:pt x="15494" y="5378"/>
                </a:lnTo>
                <a:cubicBezTo>
                  <a:pt x="15474" y="5378"/>
                  <a:pt x="15484" y="5438"/>
                  <a:pt x="15456" y="5450"/>
                </a:cubicBezTo>
                <a:cubicBezTo>
                  <a:pt x="15464" y="5373"/>
                  <a:pt x="15479" y="5020"/>
                  <a:pt x="15449" y="5020"/>
                </a:cubicBezTo>
                <a:cubicBezTo>
                  <a:pt x="15443" y="5020"/>
                  <a:pt x="15436" y="5032"/>
                  <a:pt x="15428" y="5059"/>
                </a:cubicBezTo>
                <a:cubicBezTo>
                  <a:pt x="15391" y="5085"/>
                  <a:pt x="15418" y="5361"/>
                  <a:pt x="15411" y="5457"/>
                </a:cubicBezTo>
                <a:cubicBezTo>
                  <a:pt x="14513" y="5757"/>
                  <a:pt x="13644" y="6105"/>
                  <a:pt x="12794" y="6493"/>
                </a:cubicBezTo>
                <a:cubicBezTo>
                  <a:pt x="12905" y="6194"/>
                  <a:pt x="12971" y="5822"/>
                  <a:pt x="13071" y="5527"/>
                </a:cubicBezTo>
                <a:cubicBezTo>
                  <a:pt x="13071" y="5542"/>
                  <a:pt x="13071" y="5554"/>
                  <a:pt x="13071" y="5566"/>
                </a:cubicBezTo>
                <a:cubicBezTo>
                  <a:pt x="13205" y="5095"/>
                  <a:pt x="13298" y="4569"/>
                  <a:pt x="13432" y="4122"/>
                </a:cubicBezTo>
                <a:cubicBezTo>
                  <a:pt x="13349" y="4564"/>
                  <a:pt x="13255" y="4996"/>
                  <a:pt x="13162" y="5431"/>
                </a:cubicBezTo>
                <a:cubicBezTo>
                  <a:pt x="13439" y="4245"/>
                  <a:pt x="13709" y="3047"/>
                  <a:pt x="13727" y="1818"/>
                </a:cubicBezTo>
                <a:cubicBezTo>
                  <a:pt x="14435" y="1521"/>
                  <a:pt x="15373" y="1133"/>
                  <a:pt x="16222" y="1133"/>
                </a:cubicBezTo>
                <a:close/>
                <a:moveTo>
                  <a:pt x="4105" y="7290"/>
                </a:moveTo>
                <a:lnTo>
                  <a:pt x="4105" y="7297"/>
                </a:lnTo>
                <a:cubicBezTo>
                  <a:pt x="4100" y="7305"/>
                  <a:pt x="4095" y="7312"/>
                  <a:pt x="4095" y="7312"/>
                </a:cubicBezTo>
                <a:cubicBezTo>
                  <a:pt x="4095" y="7312"/>
                  <a:pt x="4098" y="7305"/>
                  <a:pt x="4105" y="7290"/>
                </a:cubicBezTo>
                <a:close/>
                <a:moveTo>
                  <a:pt x="12562" y="7433"/>
                </a:moveTo>
                <a:cubicBezTo>
                  <a:pt x="12560" y="7435"/>
                  <a:pt x="12557" y="7437"/>
                  <a:pt x="12557" y="7440"/>
                </a:cubicBezTo>
                <a:cubicBezTo>
                  <a:pt x="12560" y="7437"/>
                  <a:pt x="12560" y="7435"/>
                  <a:pt x="12562" y="7433"/>
                </a:cubicBezTo>
                <a:close/>
                <a:moveTo>
                  <a:pt x="15383" y="5909"/>
                </a:moveTo>
                <a:cubicBezTo>
                  <a:pt x="15355" y="6022"/>
                  <a:pt x="15328" y="6015"/>
                  <a:pt x="15345" y="6105"/>
                </a:cubicBezTo>
                <a:cubicBezTo>
                  <a:pt x="15355" y="6088"/>
                  <a:pt x="15355" y="6068"/>
                  <a:pt x="15373" y="6022"/>
                </a:cubicBezTo>
                <a:cubicBezTo>
                  <a:pt x="15363" y="6088"/>
                  <a:pt x="15355" y="6121"/>
                  <a:pt x="15355" y="6141"/>
                </a:cubicBezTo>
                <a:cubicBezTo>
                  <a:pt x="14412" y="6554"/>
                  <a:pt x="13470" y="6991"/>
                  <a:pt x="12552" y="7476"/>
                </a:cubicBezTo>
                <a:cubicBezTo>
                  <a:pt x="12552" y="7462"/>
                  <a:pt x="12552" y="7450"/>
                  <a:pt x="12557" y="7440"/>
                </a:cubicBezTo>
                <a:cubicBezTo>
                  <a:pt x="12547" y="7452"/>
                  <a:pt x="12535" y="7462"/>
                  <a:pt x="12527" y="7486"/>
                </a:cubicBezTo>
                <a:cubicBezTo>
                  <a:pt x="12507" y="7493"/>
                  <a:pt x="12489" y="7503"/>
                  <a:pt x="12479" y="7510"/>
                </a:cubicBezTo>
                <a:cubicBezTo>
                  <a:pt x="12527" y="6938"/>
                  <a:pt x="12971" y="6802"/>
                  <a:pt x="13477" y="6619"/>
                </a:cubicBezTo>
                <a:cubicBezTo>
                  <a:pt x="14105" y="6360"/>
                  <a:pt x="14735" y="6129"/>
                  <a:pt x="15383" y="5909"/>
                </a:cubicBezTo>
                <a:close/>
                <a:moveTo>
                  <a:pt x="3100" y="8176"/>
                </a:moveTo>
                <a:cubicBezTo>
                  <a:pt x="3100" y="8193"/>
                  <a:pt x="3069" y="8220"/>
                  <a:pt x="3062" y="8237"/>
                </a:cubicBezTo>
                <a:cubicBezTo>
                  <a:pt x="3062" y="8222"/>
                  <a:pt x="3067" y="8215"/>
                  <a:pt x="3074" y="8213"/>
                </a:cubicBezTo>
                <a:cubicBezTo>
                  <a:pt x="3074" y="8215"/>
                  <a:pt x="3074" y="8215"/>
                  <a:pt x="3074" y="8215"/>
                </a:cubicBezTo>
                <a:cubicBezTo>
                  <a:pt x="3074" y="8215"/>
                  <a:pt x="3077" y="8215"/>
                  <a:pt x="3079" y="8213"/>
                </a:cubicBezTo>
                <a:cubicBezTo>
                  <a:pt x="3077" y="8213"/>
                  <a:pt x="3077" y="8213"/>
                  <a:pt x="3074" y="8213"/>
                </a:cubicBezTo>
                <a:cubicBezTo>
                  <a:pt x="3079" y="8203"/>
                  <a:pt x="3100" y="8176"/>
                  <a:pt x="3100" y="8176"/>
                </a:cubicBezTo>
                <a:close/>
                <a:moveTo>
                  <a:pt x="3067" y="8246"/>
                </a:moveTo>
                <a:cubicBezTo>
                  <a:pt x="3064" y="8249"/>
                  <a:pt x="3062" y="8251"/>
                  <a:pt x="3062" y="8254"/>
                </a:cubicBezTo>
                <a:cubicBezTo>
                  <a:pt x="3052" y="8266"/>
                  <a:pt x="3052" y="8266"/>
                  <a:pt x="3044" y="8273"/>
                </a:cubicBezTo>
                <a:cubicBezTo>
                  <a:pt x="3052" y="8256"/>
                  <a:pt x="3059" y="8249"/>
                  <a:pt x="3067" y="8246"/>
                </a:cubicBezTo>
                <a:close/>
                <a:moveTo>
                  <a:pt x="12091" y="8319"/>
                </a:moveTo>
                <a:cubicBezTo>
                  <a:pt x="12083" y="8343"/>
                  <a:pt x="12053" y="8432"/>
                  <a:pt x="12046" y="8442"/>
                </a:cubicBezTo>
                <a:cubicBezTo>
                  <a:pt x="11751" y="9256"/>
                  <a:pt x="11436" y="10079"/>
                  <a:pt x="11110" y="10886"/>
                </a:cubicBezTo>
                <a:cubicBezTo>
                  <a:pt x="10611" y="10750"/>
                  <a:pt x="9938" y="10726"/>
                  <a:pt x="9623" y="10309"/>
                </a:cubicBezTo>
                <a:cubicBezTo>
                  <a:pt x="9994" y="9398"/>
                  <a:pt x="11176" y="8920"/>
                  <a:pt x="11998" y="8372"/>
                </a:cubicBezTo>
                <a:cubicBezTo>
                  <a:pt x="11962" y="8512"/>
                  <a:pt x="11887" y="8626"/>
                  <a:pt x="11907" y="8751"/>
                </a:cubicBezTo>
                <a:cubicBezTo>
                  <a:pt x="11879" y="8785"/>
                  <a:pt x="11869" y="8850"/>
                  <a:pt x="11862" y="8874"/>
                </a:cubicBezTo>
                <a:cubicBezTo>
                  <a:pt x="11962" y="8732"/>
                  <a:pt x="11952" y="8449"/>
                  <a:pt x="12091" y="8319"/>
                </a:cubicBezTo>
                <a:close/>
                <a:moveTo>
                  <a:pt x="15244" y="6706"/>
                </a:moveTo>
                <a:cubicBezTo>
                  <a:pt x="15179" y="6938"/>
                  <a:pt x="15123" y="7131"/>
                  <a:pt x="15078" y="7370"/>
                </a:cubicBezTo>
                <a:cubicBezTo>
                  <a:pt x="15078" y="7370"/>
                  <a:pt x="15075" y="7370"/>
                  <a:pt x="15075" y="7370"/>
                </a:cubicBezTo>
                <a:cubicBezTo>
                  <a:pt x="15048" y="7370"/>
                  <a:pt x="15040" y="7556"/>
                  <a:pt x="15023" y="7609"/>
                </a:cubicBezTo>
                <a:lnTo>
                  <a:pt x="15023" y="7522"/>
                </a:lnTo>
                <a:cubicBezTo>
                  <a:pt x="14992" y="7616"/>
                  <a:pt x="14975" y="7768"/>
                  <a:pt x="14957" y="7882"/>
                </a:cubicBezTo>
                <a:lnTo>
                  <a:pt x="14957" y="7788"/>
                </a:lnTo>
                <a:cubicBezTo>
                  <a:pt x="14929" y="7947"/>
                  <a:pt x="14919" y="8070"/>
                  <a:pt x="14891" y="8220"/>
                </a:cubicBezTo>
                <a:lnTo>
                  <a:pt x="14891" y="8237"/>
                </a:lnTo>
                <a:cubicBezTo>
                  <a:pt x="14690" y="9229"/>
                  <a:pt x="14493" y="10212"/>
                  <a:pt x="14226" y="11188"/>
                </a:cubicBezTo>
                <a:cubicBezTo>
                  <a:pt x="13255" y="11098"/>
                  <a:pt x="12295" y="11081"/>
                  <a:pt x="11332" y="10922"/>
                </a:cubicBezTo>
                <a:cubicBezTo>
                  <a:pt x="11620" y="10202"/>
                  <a:pt x="11907" y="9488"/>
                  <a:pt x="12139" y="8751"/>
                </a:cubicBezTo>
                <a:cubicBezTo>
                  <a:pt x="12267" y="8053"/>
                  <a:pt x="12608" y="8034"/>
                  <a:pt x="13182" y="7715"/>
                </a:cubicBezTo>
                <a:lnTo>
                  <a:pt x="13182" y="7705"/>
                </a:lnTo>
                <a:cubicBezTo>
                  <a:pt x="13865" y="7370"/>
                  <a:pt x="14541" y="7015"/>
                  <a:pt x="15244" y="6706"/>
                </a:cubicBezTo>
                <a:close/>
                <a:moveTo>
                  <a:pt x="4239" y="14264"/>
                </a:moveTo>
                <a:cubicBezTo>
                  <a:pt x="4224" y="14375"/>
                  <a:pt x="4214" y="14491"/>
                  <a:pt x="4209" y="14614"/>
                </a:cubicBezTo>
                <a:cubicBezTo>
                  <a:pt x="4216" y="14496"/>
                  <a:pt x="4226" y="14377"/>
                  <a:pt x="4239" y="14264"/>
                </a:cubicBezTo>
                <a:close/>
                <a:moveTo>
                  <a:pt x="8995" y="15411"/>
                </a:moveTo>
                <a:cubicBezTo>
                  <a:pt x="8930" y="15537"/>
                  <a:pt x="8859" y="15662"/>
                  <a:pt x="8789" y="15788"/>
                </a:cubicBezTo>
                <a:cubicBezTo>
                  <a:pt x="8867" y="15655"/>
                  <a:pt x="9003" y="15440"/>
                  <a:pt x="8995" y="15411"/>
                </a:cubicBezTo>
                <a:close/>
                <a:moveTo>
                  <a:pt x="11456" y="17244"/>
                </a:moveTo>
                <a:cubicBezTo>
                  <a:pt x="11451" y="17246"/>
                  <a:pt x="11451" y="17251"/>
                  <a:pt x="11443" y="17261"/>
                </a:cubicBezTo>
                <a:cubicBezTo>
                  <a:pt x="11448" y="17256"/>
                  <a:pt x="11451" y="17251"/>
                  <a:pt x="11456" y="17244"/>
                </a:cubicBezTo>
                <a:close/>
                <a:moveTo>
                  <a:pt x="1151" y="18772"/>
                </a:moveTo>
                <a:cubicBezTo>
                  <a:pt x="1164" y="18792"/>
                  <a:pt x="1176" y="18813"/>
                  <a:pt x="1194" y="18838"/>
                </a:cubicBezTo>
                <a:cubicBezTo>
                  <a:pt x="1174" y="18809"/>
                  <a:pt x="1161" y="18789"/>
                  <a:pt x="1151" y="18772"/>
                </a:cubicBezTo>
                <a:close/>
                <a:moveTo>
                  <a:pt x="10021" y="18970"/>
                </a:moveTo>
                <a:cubicBezTo>
                  <a:pt x="10021" y="18970"/>
                  <a:pt x="10019" y="18973"/>
                  <a:pt x="10014" y="18978"/>
                </a:cubicBezTo>
                <a:cubicBezTo>
                  <a:pt x="10016" y="18975"/>
                  <a:pt x="10019" y="18973"/>
                  <a:pt x="10021" y="18970"/>
                </a:cubicBezTo>
                <a:close/>
                <a:moveTo>
                  <a:pt x="12416" y="7078"/>
                </a:moveTo>
                <a:cubicBezTo>
                  <a:pt x="12378" y="7157"/>
                  <a:pt x="12285" y="7609"/>
                  <a:pt x="12202" y="7662"/>
                </a:cubicBezTo>
                <a:cubicBezTo>
                  <a:pt x="11630" y="7935"/>
                  <a:pt x="11093" y="8273"/>
                  <a:pt x="10556" y="8626"/>
                </a:cubicBezTo>
                <a:cubicBezTo>
                  <a:pt x="8615" y="9830"/>
                  <a:pt x="8368" y="11052"/>
                  <a:pt x="10964" y="11417"/>
                </a:cubicBezTo>
                <a:cubicBezTo>
                  <a:pt x="10926" y="11530"/>
                  <a:pt x="10815" y="11719"/>
                  <a:pt x="10815" y="11806"/>
                </a:cubicBezTo>
                <a:cubicBezTo>
                  <a:pt x="10871" y="11673"/>
                  <a:pt x="10919" y="11547"/>
                  <a:pt x="10982" y="11417"/>
                </a:cubicBezTo>
                <a:cubicBezTo>
                  <a:pt x="10982" y="11424"/>
                  <a:pt x="10982" y="11424"/>
                  <a:pt x="10992" y="11424"/>
                </a:cubicBezTo>
                <a:cubicBezTo>
                  <a:pt x="10641" y="12274"/>
                  <a:pt x="10289" y="13214"/>
                  <a:pt x="9845" y="13957"/>
                </a:cubicBezTo>
                <a:cubicBezTo>
                  <a:pt x="9840" y="13962"/>
                  <a:pt x="9837" y="13965"/>
                  <a:pt x="9837" y="13965"/>
                </a:cubicBezTo>
                <a:cubicBezTo>
                  <a:pt x="9835" y="13965"/>
                  <a:pt x="9847" y="13948"/>
                  <a:pt x="9855" y="13940"/>
                </a:cubicBezTo>
                <a:lnTo>
                  <a:pt x="9845" y="13950"/>
                </a:lnTo>
                <a:cubicBezTo>
                  <a:pt x="9873" y="13904"/>
                  <a:pt x="9890" y="13868"/>
                  <a:pt x="9900" y="13844"/>
                </a:cubicBezTo>
                <a:cubicBezTo>
                  <a:pt x="9926" y="13793"/>
                  <a:pt x="9931" y="13774"/>
                  <a:pt x="9926" y="13774"/>
                </a:cubicBezTo>
                <a:cubicBezTo>
                  <a:pt x="9913" y="13774"/>
                  <a:pt x="9842" y="13885"/>
                  <a:pt x="9835" y="13940"/>
                </a:cubicBezTo>
                <a:cubicBezTo>
                  <a:pt x="9855" y="13914"/>
                  <a:pt x="9873" y="13870"/>
                  <a:pt x="9873" y="13868"/>
                </a:cubicBezTo>
                <a:cubicBezTo>
                  <a:pt x="9865" y="13897"/>
                  <a:pt x="9845" y="13940"/>
                  <a:pt x="9835" y="13940"/>
                </a:cubicBezTo>
                <a:cubicBezTo>
                  <a:pt x="9550" y="14542"/>
                  <a:pt x="9051" y="15479"/>
                  <a:pt x="8756" y="15841"/>
                </a:cubicBezTo>
                <a:cubicBezTo>
                  <a:pt x="8766" y="15824"/>
                  <a:pt x="8779" y="15805"/>
                  <a:pt x="8789" y="15788"/>
                </a:cubicBezTo>
                <a:cubicBezTo>
                  <a:pt x="8776" y="15807"/>
                  <a:pt x="8764" y="15826"/>
                  <a:pt x="8756" y="15843"/>
                </a:cubicBezTo>
                <a:cubicBezTo>
                  <a:pt x="8756" y="15843"/>
                  <a:pt x="8756" y="15843"/>
                  <a:pt x="8756" y="15841"/>
                </a:cubicBezTo>
                <a:cubicBezTo>
                  <a:pt x="8527" y="16239"/>
                  <a:pt x="8272" y="16626"/>
                  <a:pt x="8005" y="17005"/>
                </a:cubicBezTo>
                <a:cubicBezTo>
                  <a:pt x="7980" y="17075"/>
                  <a:pt x="7702" y="17430"/>
                  <a:pt x="7571" y="17572"/>
                </a:cubicBezTo>
                <a:cubicBezTo>
                  <a:pt x="7720" y="17314"/>
                  <a:pt x="7876" y="17128"/>
                  <a:pt x="8025" y="16889"/>
                </a:cubicBezTo>
                <a:cubicBezTo>
                  <a:pt x="7443" y="17712"/>
                  <a:pt x="6815" y="18492"/>
                  <a:pt x="5935" y="19023"/>
                </a:cubicBezTo>
                <a:cubicBezTo>
                  <a:pt x="5908" y="18997"/>
                  <a:pt x="5890" y="18961"/>
                  <a:pt x="5862" y="18934"/>
                </a:cubicBezTo>
                <a:cubicBezTo>
                  <a:pt x="1693" y="13018"/>
                  <a:pt x="7249" y="9434"/>
                  <a:pt x="12416" y="7078"/>
                </a:cubicBezTo>
                <a:close/>
                <a:moveTo>
                  <a:pt x="13394" y="1968"/>
                </a:moveTo>
                <a:cubicBezTo>
                  <a:pt x="13404" y="2110"/>
                  <a:pt x="13384" y="2217"/>
                  <a:pt x="13376" y="2357"/>
                </a:cubicBezTo>
                <a:lnTo>
                  <a:pt x="13384" y="2357"/>
                </a:lnTo>
                <a:cubicBezTo>
                  <a:pt x="13404" y="2634"/>
                  <a:pt x="13278" y="3190"/>
                  <a:pt x="13273" y="3381"/>
                </a:cubicBezTo>
                <a:cubicBezTo>
                  <a:pt x="13276" y="3369"/>
                  <a:pt x="13278" y="3357"/>
                  <a:pt x="13283" y="3349"/>
                </a:cubicBezTo>
                <a:cubicBezTo>
                  <a:pt x="13281" y="3373"/>
                  <a:pt x="13278" y="3395"/>
                  <a:pt x="13273" y="3417"/>
                </a:cubicBezTo>
                <a:cubicBezTo>
                  <a:pt x="13273" y="3407"/>
                  <a:pt x="13273" y="3395"/>
                  <a:pt x="13273" y="3381"/>
                </a:cubicBezTo>
                <a:cubicBezTo>
                  <a:pt x="13271" y="3393"/>
                  <a:pt x="13268" y="3410"/>
                  <a:pt x="13273" y="3419"/>
                </a:cubicBezTo>
                <a:cubicBezTo>
                  <a:pt x="13273" y="3419"/>
                  <a:pt x="13273" y="3417"/>
                  <a:pt x="13273" y="3417"/>
                </a:cubicBezTo>
                <a:cubicBezTo>
                  <a:pt x="13273" y="3417"/>
                  <a:pt x="13273" y="3419"/>
                  <a:pt x="13273" y="3419"/>
                </a:cubicBezTo>
                <a:cubicBezTo>
                  <a:pt x="13273" y="3419"/>
                  <a:pt x="13273" y="3419"/>
                  <a:pt x="13273" y="3419"/>
                </a:cubicBezTo>
                <a:cubicBezTo>
                  <a:pt x="13248" y="3598"/>
                  <a:pt x="13215" y="3774"/>
                  <a:pt x="13182" y="3963"/>
                </a:cubicBezTo>
                <a:cubicBezTo>
                  <a:pt x="13051" y="4830"/>
                  <a:pt x="12766" y="5716"/>
                  <a:pt x="12590" y="6583"/>
                </a:cubicBezTo>
                <a:cubicBezTo>
                  <a:pt x="9185" y="8191"/>
                  <a:pt x="4733" y="10253"/>
                  <a:pt x="4239" y="14264"/>
                </a:cubicBezTo>
                <a:cubicBezTo>
                  <a:pt x="4264" y="14076"/>
                  <a:pt x="4302" y="13899"/>
                  <a:pt x="4355" y="13709"/>
                </a:cubicBezTo>
                <a:cubicBezTo>
                  <a:pt x="4383" y="13897"/>
                  <a:pt x="4309" y="13967"/>
                  <a:pt x="4309" y="14117"/>
                </a:cubicBezTo>
                <a:cubicBezTo>
                  <a:pt x="4365" y="13887"/>
                  <a:pt x="4393" y="13595"/>
                  <a:pt x="4493" y="13399"/>
                </a:cubicBezTo>
                <a:cubicBezTo>
                  <a:pt x="4088" y="14781"/>
                  <a:pt x="4272" y="16268"/>
                  <a:pt x="4854" y="17572"/>
                </a:cubicBezTo>
                <a:cubicBezTo>
                  <a:pt x="4836" y="17572"/>
                  <a:pt x="4882" y="17659"/>
                  <a:pt x="4899" y="17722"/>
                </a:cubicBezTo>
                <a:cubicBezTo>
                  <a:pt x="4597" y="17065"/>
                  <a:pt x="4383" y="16428"/>
                  <a:pt x="4264" y="15720"/>
                </a:cubicBezTo>
                <a:cubicBezTo>
                  <a:pt x="4259" y="15708"/>
                  <a:pt x="4257" y="15703"/>
                  <a:pt x="4257" y="15703"/>
                </a:cubicBezTo>
                <a:cubicBezTo>
                  <a:pt x="4246" y="15703"/>
                  <a:pt x="4335" y="16157"/>
                  <a:pt x="4320" y="16198"/>
                </a:cubicBezTo>
                <a:cubicBezTo>
                  <a:pt x="4254" y="15942"/>
                  <a:pt x="4226" y="15703"/>
                  <a:pt x="4199" y="15438"/>
                </a:cubicBezTo>
                <a:cubicBezTo>
                  <a:pt x="4226" y="16775"/>
                  <a:pt x="4844" y="18094"/>
                  <a:pt x="5668" y="19166"/>
                </a:cubicBezTo>
                <a:cubicBezTo>
                  <a:pt x="5348" y="19318"/>
                  <a:pt x="5025" y="19388"/>
                  <a:pt x="4713" y="19388"/>
                </a:cubicBezTo>
                <a:cubicBezTo>
                  <a:pt x="3374" y="19388"/>
                  <a:pt x="2182" y="18130"/>
                  <a:pt x="1776" y="16915"/>
                </a:cubicBezTo>
                <a:cubicBezTo>
                  <a:pt x="1184" y="15375"/>
                  <a:pt x="1713" y="13665"/>
                  <a:pt x="2469" y="12250"/>
                </a:cubicBezTo>
                <a:lnTo>
                  <a:pt x="2459" y="12250"/>
                </a:lnTo>
                <a:cubicBezTo>
                  <a:pt x="2474" y="12219"/>
                  <a:pt x="2492" y="12187"/>
                  <a:pt x="2487" y="12187"/>
                </a:cubicBezTo>
                <a:cubicBezTo>
                  <a:pt x="2484" y="12187"/>
                  <a:pt x="2482" y="12190"/>
                  <a:pt x="2477" y="12195"/>
                </a:cubicBezTo>
                <a:cubicBezTo>
                  <a:pt x="2482" y="12190"/>
                  <a:pt x="2482" y="12182"/>
                  <a:pt x="2490" y="12178"/>
                </a:cubicBezTo>
                <a:cubicBezTo>
                  <a:pt x="2757" y="11699"/>
                  <a:pt x="3089" y="11212"/>
                  <a:pt x="3394" y="10726"/>
                </a:cubicBezTo>
                <a:lnTo>
                  <a:pt x="3394" y="10734"/>
                </a:lnTo>
                <a:cubicBezTo>
                  <a:pt x="3399" y="10729"/>
                  <a:pt x="3402" y="10722"/>
                  <a:pt x="3402" y="10722"/>
                </a:cubicBezTo>
                <a:cubicBezTo>
                  <a:pt x="3402" y="10722"/>
                  <a:pt x="3402" y="10724"/>
                  <a:pt x="3402" y="10726"/>
                </a:cubicBezTo>
                <a:cubicBezTo>
                  <a:pt x="3412" y="10709"/>
                  <a:pt x="3412" y="10697"/>
                  <a:pt x="3412" y="10697"/>
                </a:cubicBezTo>
                <a:cubicBezTo>
                  <a:pt x="6019" y="7351"/>
                  <a:pt x="9411" y="3987"/>
                  <a:pt x="13394" y="1968"/>
                </a:cubicBezTo>
                <a:close/>
                <a:moveTo>
                  <a:pt x="5436" y="19608"/>
                </a:moveTo>
                <a:cubicBezTo>
                  <a:pt x="5429" y="19615"/>
                  <a:pt x="5373" y="19634"/>
                  <a:pt x="5151" y="19678"/>
                </a:cubicBezTo>
                <a:cubicBezTo>
                  <a:pt x="5134" y="19680"/>
                  <a:pt x="5116" y="19683"/>
                  <a:pt x="5098" y="19685"/>
                </a:cubicBezTo>
                <a:cubicBezTo>
                  <a:pt x="5224" y="19659"/>
                  <a:pt x="5366" y="19634"/>
                  <a:pt x="5436" y="19608"/>
                </a:cubicBezTo>
                <a:close/>
                <a:moveTo>
                  <a:pt x="14097" y="11600"/>
                </a:moveTo>
                <a:cubicBezTo>
                  <a:pt x="14060" y="11753"/>
                  <a:pt x="13994" y="11902"/>
                  <a:pt x="13959" y="12062"/>
                </a:cubicBezTo>
                <a:cubicBezTo>
                  <a:pt x="13883" y="12274"/>
                  <a:pt x="13772" y="12496"/>
                  <a:pt x="13699" y="12752"/>
                </a:cubicBezTo>
                <a:lnTo>
                  <a:pt x="13699" y="12745"/>
                </a:lnTo>
                <a:cubicBezTo>
                  <a:pt x="13654" y="12825"/>
                  <a:pt x="13644" y="13001"/>
                  <a:pt x="13571" y="13037"/>
                </a:cubicBezTo>
                <a:cubicBezTo>
                  <a:pt x="13560" y="13107"/>
                  <a:pt x="13515" y="13170"/>
                  <a:pt x="13505" y="13230"/>
                </a:cubicBezTo>
                <a:cubicBezTo>
                  <a:pt x="13515" y="13223"/>
                  <a:pt x="13515" y="13214"/>
                  <a:pt x="13525" y="13206"/>
                </a:cubicBezTo>
                <a:cubicBezTo>
                  <a:pt x="13427" y="13465"/>
                  <a:pt x="13318" y="13689"/>
                  <a:pt x="13296" y="13822"/>
                </a:cubicBezTo>
                <a:cubicBezTo>
                  <a:pt x="13195" y="14025"/>
                  <a:pt x="13079" y="14281"/>
                  <a:pt x="12996" y="14481"/>
                </a:cubicBezTo>
                <a:cubicBezTo>
                  <a:pt x="13016" y="14462"/>
                  <a:pt x="13044" y="14375"/>
                  <a:pt x="13061" y="14348"/>
                </a:cubicBezTo>
                <a:cubicBezTo>
                  <a:pt x="13044" y="14435"/>
                  <a:pt x="12961" y="14525"/>
                  <a:pt x="12933" y="14614"/>
                </a:cubicBezTo>
                <a:cubicBezTo>
                  <a:pt x="12933" y="14614"/>
                  <a:pt x="12935" y="14614"/>
                  <a:pt x="12935" y="14614"/>
                </a:cubicBezTo>
                <a:cubicBezTo>
                  <a:pt x="12943" y="14614"/>
                  <a:pt x="12953" y="14595"/>
                  <a:pt x="12961" y="14588"/>
                </a:cubicBezTo>
                <a:cubicBezTo>
                  <a:pt x="12950" y="14604"/>
                  <a:pt x="12950" y="14614"/>
                  <a:pt x="12940" y="14621"/>
                </a:cubicBezTo>
                <a:lnTo>
                  <a:pt x="12940" y="14614"/>
                </a:lnTo>
                <a:cubicBezTo>
                  <a:pt x="12519" y="15520"/>
                  <a:pt x="12025" y="16416"/>
                  <a:pt x="11456" y="17244"/>
                </a:cubicBezTo>
                <a:cubicBezTo>
                  <a:pt x="11458" y="17244"/>
                  <a:pt x="11461" y="17244"/>
                  <a:pt x="11463" y="17244"/>
                </a:cubicBezTo>
                <a:cubicBezTo>
                  <a:pt x="11030" y="17855"/>
                  <a:pt x="10566" y="18439"/>
                  <a:pt x="10031" y="18970"/>
                </a:cubicBezTo>
                <a:cubicBezTo>
                  <a:pt x="10021" y="18978"/>
                  <a:pt x="10011" y="18987"/>
                  <a:pt x="10011" y="18987"/>
                </a:cubicBezTo>
                <a:cubicBezTo>
                  <a:pt x="10011" y="18982"/>
                  <a:pt x="10011" y="18980"/>
                  <a:pt x="10014" y="18978"/>
                </a:cubicBezTo>
                <a:cubicBezTo>
                  <a:pt x="9507" y="19506"/>
                  <a:pt x="8937" y="19972"/>
                  <a:pt x="8292" y="20359"/>
                </a:cubicBezTo>
                <a:lnTo>
                  <a:pt x="8282" y="20368"/>
                </a:lnTo>
                <a:cubicBezTo>
                  <a:pt x="8275" y="20378"/>
                  <a:pt x="8264" y="20378"/>
                  <a:pt x="8264" y="20378"/>
                </a:cubicBezTo>
                <a:lnTo>
                  <a:pt x="8275" y="20368"/>
                </a:lnTo>
                <a:cubicBezTo>
                  <a:pt x="8229" y="20393"/>
                  <a:pt x="7975" y="20511"/>
                  <a:pt x="8005" y="20511"/>
                </a:cubicBezTo>
                <a:cubicBezTo>
                  <a:pt x="8007" y="20511"/>
                  <a:pt x="8010" y="20511"/>
                  <a:pt x="8015" y="20511"/>
                </a:cubicBezTo>
                <a:cubicBezTo>
                  <a:pt x="8005" y="20518"/>
                  <a:pt x="7997" y="20528"/>
                  <a:pt x="7987" y="20528"/>
                </a:cubicBezTo>
                <a:cubicBezTo>
                  <a:pt x="7944" y="20571"/>
                  <a:pt x="7889" y="20593"/>
                  <a:pt x="7823" y="20593"/>
                </a:cubicBezTo>
                <a:cubicBezTo>
                  <a:pt x="7349" y="20593"/>
                  <a:pt x="6397" y="19533"/>
                  <a:pt x="6129" y="19263"/>
                </a:cubicBezTo>
                <a:cubicBezTo>
                  <a:pt x="8791" y="17420"/>
                  <a:pt x="10344" y="14392"/>
                  <a:pt x="11620" y="11613"/>
                </a:cubicBezTo>
                <a:cubicBezTo>
                  <a:pt x="11947" y="11656"/>
                  <a:pt x="12219" y="11671"/>
                  <a:pt x="12474" y="11671"/>
                </a:cubicBezTo>
                <a:cubicBezTo>
                  <a:pt x="12991" y="11671"/>
                  <a:pt x="13427" y="11608"/>
                  <a:pt x="14097" y="11600"/>
                </a:cubicBezTo>
                <a:close/>
                <a:moveTo>
                  <a:pt x="12446" y="266"/>
                </a:moveTo>
                <a:cubicBezTo>
                  <a:pt x="12466" y="266"/>
                  <a:pt x="12487" y="266"/>
                  <a:pt x="12507" y="268"/>
                </a:cubicBezTo>
                <a:cubicBezTo>
                  <a:pt x="12530" y="268"/>
                  <a:pt x="12550" y="266"/>
                  <a:pt x="12570" y="266"/>
                </a:cubicBezTo>
                <a:cubicBezTo>
                  <a:pt x="12678" y="266"/>
                  <a:pt x="12759" y="285"/>
                  <a:pt x="12860" y="331"/>
                </a:cubicBezTo>
                <a:cubicBezTo>
                  <a:pt x="12867" y="331"/>
                  <a:pt x="12877" y="338"/>
                  <a:pt x="12867" y="338"/>
                </a:cubicBezTo>
                <a:cubicBezTo>
                  <a:pt x="12875" y="343"/>
                  <a:pt x="12880" y="345"/>
                  <a:pt x="12885" y="348"/>
                </a:cubicBezTo>
                <a:cubicBezTo>
                  <a:pt x="12885" y="350"/>
                  <a:pt x="12885" y="350"/>
                  <a:pt x="12885" y="350"/>
                </a:cubicBezTo>
                <a:cubicBezTo>
                  <a:pt x="12885" y="350"/>
                  <a:pt x="12885" y="350"/>
                  <a:pt x="12885" y="348"/>
                </a:cubicBezTo>
                <a:cubicBezTo>
                  <a:pt x="13180" y="531"/>
                  <a:pt x="13283" y="889"/>
                  <a:pt x="13331" y="1210"/>
                </a:cubicBezTo>
                <a:cubicBezTo>
                  <a:pt x="13329" y="1195"/>
                  <a:pt x="13324" y="1176"/>
                  <a:pt x="13321" y="1154"/>
                </a:cubicBezTo>
                <a:cubicBezTo>
                  <a:pt x="13349" y="1331"/>
                  <a:pt x="13359" y="1413"/>
                  <a:pt x="13376" y="1572"/>
                </a:cubicBezTo>
                <a:cubicBezTo>
                  <a:pt x="12424" y="2004"/>
                  <a:pt x="11473" y="2562"/>
                  <a:pt x="10611" y="3154"/>
                </a:cubicBezTo>
                <a:cubicBezTo>
                  <a:pt x="10616" y="3154"/>
                  <a:pt x="10621" y="3151"/>
                  <a:pt x="10621" y="3151"/>
                </a:cubicBezTo>
                <a:cubicBezTo>
                  <a:pt x="10629" y="3151"/>
                  <a:pt x="10604" y="3166"/>
                  <a:pt x="10604" y="3166"/>
                </a:cubicBezTo>
                <a:cubicBezTo>
                  <a:pt x="10001" y="3579"/>
                  <a:pt x="9429" y="4023"/>
                  <a:pt x="8867" y="4494"/>
                </a:cubicBezTo>
                <a:cubicBezTo>
                  <a:pt x="5484" y="7628"/>
                  <a:pt x="-1284" y="13436"/>
                  <a:pt x="2182" y="18306"/>
                </a:cubicBezTo>
                <a:cubicBezTo>
                  <a:pt x="2764" y="19093"/>
                  <a:pt x="3745" y="19683"/>
                  <a:pt x="4741" y="19683"/>
                </a:cubicBezTo>
                <a:cubicBezTo>
                  <a:pt x="5124" y="19683"/>
                  <a:pt x="5507" y="19596"/>
                  <a:pt x="5872" y="19403"/>
                </a:cubicBezTo>
                <a:cubicBezTo>
                  <a:pt x="5872" y="19403"/>
                  <a:pt x="5880" y="19412"/>
                  <a:pt x="5880" y="19422"/>
                </a:cubicBezTo>
                <a:cubicBezTo>
                  <a:pt x="5640" y="19545"/>
                  <a:pt x="5325" y="19651"/>
                  <a:pt x="5040" y="19688"/>
                </a:cubicBezTo>
                <a:cubicBezTo>
                  <a:pt x="4980" y="19697"/>
                  <a:pt x="4927" y="19707"/>
                  <a:pt x="4937" y="19707"/>
                </a:cubicBezTo>
                <a:cubicBezTo>
                  <a:pt x="4945" y="19707"/>
                  <a:pt x="4980" y="19704"/>
                  <a:pt x="5056" y="19692"/>
                </a:cubicBezTo>
                <a:cubicBezTo>
                  <a:pt x="4990" y="19704"/>
                  <a:pt x="4937" y="19714"/>
                  <a:pt x="4952" y="19714"/>
                </a:cubicBezTo>
                <a:cubicBezTo>
                  <a:pt x="4960" y="19714"/>
                  <a:pt x="4982" y="19712"/>
                  <a:pt x="5030" y="19704"/>
                </a:cubicBezTo>
                <a:cubicBezTo>
                  <a:pt x="5343" y="19661"/>
                  <a:pt x="5630" y="19581"/>
                  <a:pt x="5898" y="19432"/>
                </a:cubicBezTo>
                <a:cubicBezTo>
                  <a:pt x="6351" y="19943"/>
                  <a:pt x="6871" y="20412"/>
                  <a:pt x="7450" y="20777"/>
                </a:cubicBezTo>
                <a:cubicBezTo>
                  <a:pt x="7191" y="20888"/>
                  <a:pt x="6881" y="20982"/>
                  <a:pt x="6601" y="21037"/>
                </a:cubicBezTo>
                <a:cubicBezTo>
                  <a:pt x="6641" y="21028"/>
                  <a:pt x="6669" y="21013"/>
                  <a:pt x="6684" y="21006"/>
                </a:cubicBezTo>
                <a:cubicBezTo>
                  <a:pt x="6563" y="21033"/>
                  <a:pt x="6427" y="21049"/>
                  <a:pt x="6296" y="21069"/>
                </a:cubicBezTo>
                <a:cubicBezTo>
                  <a:pt x="6301" y="21071"/>
                  <a:pt x="6308" y="21071"/>
                  <a:pt x="6316" y="21071"/>
                </a:cubicBezTo>
                <a:cubicBezTo>
                  <a:pt x="6356" y="21071"/>
                  <a:pt x="6414" y="21057"/>
                  <a:pt x="6470" y="21057"/>
                </a:cubicBezTo>
                <a:cubicBezTo>
                  <a:pt x="6480" y="21057"/>
                  <a:pt x="6490" y="21057"/>
                  <a:pt x="6500" y="21059"/>
                </a:cubicBezTo>
                <a:cubicBezTo>
                  <a:pt x="6197" y="21115"/>
                  <a:pt x="5892" y="21141"/>
                  <a:pt x="5590" y="21141"/>
                </a:cubicBezTo>
                <a:cubicBezTo>
                  <a:pt x="4965" y="21141"/>
                  <a:pt x="4347" y="21028"/>
                  <a:pt x="3765" y="20813"/>
                </a:cubicBezTo>
                <a:cubicBezTo>
                  <a:pt x="3773" y="20820"/>
                  <a:pt x="3783" y="20820"/>
                  <a:pt x="3790" y="20830"/>
                </a:cubicBezTo>
                <a:cubicBezTo>
                  <a:pt x="3624" y="20777"/>
                  <a:pt x="3478" y="20697"/>
                  <a:pt x="3321" y="20634"/>
                </a:cubicBezTo>
                <a:cubicBezTo>
                  <a:pt x="3329" y="20639"/>
                  <a:pt x="3331" y="20641"/>
                  <a:pt x="3336" y="20646"/>
                </a:cubicBezTo>
                <a:cubicBezTo>
                  <a:pt x="3309" y="20629"/>
                  <a:pt x="3258" y="20608"/>
                  <a:pt x="3251" y="20608"/>
                </a:cubicBezTo>
                <a:cubicBezTo>
                  <a:pt x="3248" y="20608"/>
                  <a:pt x="3253" y="20612"/>
                  <a:pt x="3273" y="20624"/>
                </a:cubicBezTo>
                <a:cubicBezTo>
                  <a:pt x="2812" y="20441"/>
                  <a:pt x="2323" y="20122"/>
                  <a:pt x="1980" y="19758"/>
                </a:cubicBezTo>
                <a:cubicBezTo>
                  <a:pt x="1980" y="19758"/>
                  <a:pt x="1980" y="19758"/>
                  <a:pt x="1983" y="19758"/>
                </a:cubicBezTo>
                <a:cubicBezTo>
                  <a:pt x="1998" y="19758"/>
                  <a:pt x="1479" y="19277"/>
                  <a:pt x="1360" y="19093"/>
                </a:cubicBezTo>
                <a:cubicBezTo>
                  <a:pt x="1269" y="19023"/>
                  <a:pt x="1194" y="18847"/>
                  <a:pt x="1121" y="18731"/>
                </a:cubicBezTo>
                <a:cubicBezTo>
                  <a:pt x="1133" y="18746"/>
                  <a:pt x="1141" y="18758"/>
                  <a:pt x="1151" y="18772"/>
                </a:cubicBezTo>
                <a:cubicBezTo>
                  <a:pt x="1106" y="18700"/>
                  <a:pt x="1078" y="18647"/>
                  <a:pt x="1027" y="18606"/>
                </a:cubicBezTo>
                <a:cubicBezTo>
                  <a:pt x="-210" y="16563"/>
                  <a:pt x="438" y="14083"/>
                  <a:pt x="1287" y="12045"/>
                </a:cubicBezTo>
                <a:cubicBezTo>
                  <a:pt x="1282" y="12054"/>
                  <a:pt x="1277" y="12062"/>
                  <a:pt x="1275" y="12067"/>
                </a:cubicBezTo>
                <a:cubicBezTo>
                  <a:pt x="1885" y="10514"/>
                  <a:pt x="2842" y="9145"/>
                  <a:pt x="3810" y="7788"/>
                </a:cubicBezTo>
                <a:cubicBezTo>
                  <a:pt x="3800" y="7795"/>
                  <a:pt x="3790" y="7804"/>
                  <a:pt x="3790" y="7804"/>
                </a:cubicBezTo>
                <a:cubicBezTo>
                  <a:pt x="3800" y="7795"/>
                  <a:pt x="3800" y="7788"/>
                  <a:pt x="3810" y="7776"/>
                </a:cubicBezTo>
                <a:cubicBezTo>
                  <a:pt x="4143" y="7309"/>
                  <a:pt x="4597" y="6795"/>
                  <a:pt x="4955" y="6324"/>
                </a:cubicBezTo>
                <a:cubicBezTo>
                  <a:pt x="4577" y="6725"/>
                  <a:pt x="4254" y="7191"/>
                  <a:pt x="3894" y="7599"/>
                </a:cubicBezTo>
                <a:cubicBezTo>
                  <a:pt x="3914" y="7575"/>
                  <a:pt x="3936" y="7541"/>
                  <a:pt x="3929" y="7541"/>
                </a:cubicBezTo>
                <a:cubicBezTo>
                  <a:pt x="3926" y="7541"/>
                  <a:pt x="3919" y="7549"/>
                  <a:pt x="3901" y="7563"/>
                </a:cubicBezTo>
                <a:cubicBezTo>
                  <a:pt x="3957" y="7476"/>
                  <a:pt x="4088" y="7379"/>
                  <a:pt x="4133" y="7264"/>
                </a:cubicBezTo>
                <a:cubicBezTo>
                  <a:pt x="4128" y="7266"/>
                  <a:pt x="4125" y="7271"/>
                  <a:pt x="4123" y="7276"/>
                </a:cubicBezTo>
                <a:cubicBezTo>
                  <a:pt x="4499" y="6764"/>
                  <a:pt x="4925" y="6281"/>
                  <a:pt x="5318" y="5803"/>
                </a:cubicBezTo>
                <a:cubicBezTo>
                  <a:pt x="5298" y="5810"/>
                  <a:pt x="5298" y="5810"/>
                  <a:pt x="5288" y="5822"/>
                </a:cubicBezTo>
                <a:cubicBezTo>
                  <a:pt x="5381" y="5704"/>
                  <a:pt x="5686" y="5404"/>
                  <a:pt x="5686" y="5361"/>
                </a:cubicBezTo>
                <a:cubicBezTo>
                  <a:pt x="5696" y="5351"/>
                  <a:pt x="5706" y="5344"/>
                  <a:pt x="5714" y="5332"/>
                </a:cubicBezTo>
                <a:cubicBezTo>
                  <a:pt x="5714" y="5334"/>
                  <a:pt x="5714" y="5334"/>
                  <a:pt x="5716" y="5334"/>
                </a:cubicBezTo>
                <a:cubicBezTo>
                  <a:pt x="5724" y="5334"/>
                  <a:pt x="5779" y="5252"/>
                  <a:pt x="5794" y="5252"/>
                </a:cubicBezTo>
                <a:cubicBezTo>
                  <a:pt x="5794" y="5252"/>
                  <a:pt x="5794" y="5252"/>
                  <a:pt x="5797" y="5255"/>
                </a:cubicBezTo>
                <a:cubicBezTo>
                  <a:pt x="6213" y="4793"/>
                  <a:pt x="6712" y="4245"/>
                  <a:pt x="7173" y="3890"/>
                </a:cubicBezTo>
                <a:cubicBezTo>
                  <a:pt x="8690" y="2584"/>
                  <a:pt x="10147" y="988"/>
                  <a:pt x="12126" y="319"/>
                </a:cubicBezTo>
                <a:cubicBezTo>
                  <a:pt x="12232" y="292"/>
                  <a:pt x="12346" y="266"/>
                  <a:pt x="12446" y="266"/>
                </a:cubicBezTo>
                <a:close/>
                <a:moveTo>
                  <a:pt x="18287" y="5450"/>
                </a:moveTo>
                <a:cubicBezTo>
                  <a:pt x="18287" y="5503"/>
                  <a:pt x="18274" y="5544"/>
                  <a:pt x="18274" y="5609"/>
                </a:cubicBezTo>
                <a:cubicBezTo>
                  <a:pt x="18257" y="5839"/>
                  <a:pt x="18219" y="6034"/>
                  <a:pt x="18211" y="6271"/>
                </a:cubicBezTo>
                <a:lnTo>
                  <a:pt x="18194" y="6271"/>
                </a:lnTo>
                <a:cubicBezTo>
                  <a:pt x="18194" y="6317"/>
                  <a:pt x="18183" y="6360"/>
                  <a:pt x="18194" y="6370"/>
                </a:cubicBezTo>
                <a:lnTo>
                  <a:pt x="18194" y="6377"/>
                </a:lnTo>
                <a:cubicBezTo>
                  <a:pt x="17785" y="9123"/>
                  <a:pt x="16953" y="11895"/>
                  <a:pt x="15955" y="14534"/>
                </a:cubicBezTo>
                <a:cubicBezTo>
                  <a:pt x="15411" y="15933"/>
                  <a:pt x="14697" y="17307"/>
                  <a:pt x="13828" y="18572"/>
                </a:cubicBezTo>
                <a:cubicBezTo>
                  <a:pt x="13848" y="18553"/>
                  <a:pt x="13848" y="18553"/>
                  <a:pt x="13865" y="18545"/>
                </a:cubicBezTo>
                <a:cubicBezTo>
                  <a:pt x="13099" y="19615"/>
                  <a:pt x="12202" y="20750"/>
                  <a:pt x="10863" y="21156"/>
                </a:cubicBezTo>
                <a:lnTo>
                  <a:pt x="10871" y="21156"/>
                </a:lnTo>
                <a:cubicBezTo>
                  <a:pt x="10863" y="21165"/>
                  <a:pt x="10853" y="21165"/>
                  <a:pt x="10853" y="21165"/>
                </a:cubicBezTo>
                <a:cubicBezTo>
                  <a:pt x="10843" y="21165"/>
                  <a:pt x="10833" y="21175"/>
                  <a:pt x="10833" y="21175"/>
                </a:cubicBezTo>
                <a:cubicBezTo>
                  <a:pt x="10578" y="21250"/>
                  <a:pt x="10284" y="21288"/>
                  <a:pt x="9974" y="21288"/>
                </a:cubicBezTo>
                <a:cubicBezTo>
                  <a:pt x="9381" y="21288"/>
                  <a:pt x="8738" y="21151"/>
                  <a:pt x="8227" y="20883"/>
                </a:cubicBezTo>
                <a:cubicBezTo>
                  <a:pt x="11665" y="18917"/>
                  <a:pt x="13460" y="15136"/>
                  <a:pt x="14549" y="11576"/>
                </a:cubicBezTo>
                <a:cubicBezTo>
                  <a:pt x="14574" y="11579"/>
                  <a:pt x="14599" y="11579"/>
                  <a:pt x="14622" y="11579"/>
                </a:cubicBezTo>
                <a:cubicBezTo>
                  <a:pt x="14715" y="11579"/>
                  <a:pt x="14793" y="11567"/>
                  <a:pt x="14881" y="11559"/>
                </a:cubicBezTo>
                <a:lnTo>
                  <a:pt x="14856" y="11547"/>
                </a:lnTo>
                <a:cubicBezTo>
                  <a:pt x="15058" y="11514"/>
                  <a:pt x="15224" y="11514"/>
                  <a:pt x="15428" y="11487"/>
                </a:cubicBezTo>
                <a:cubicBezTo>
                  <a:pt x="15401" y="11487"/>
                  <a:pt x="15373" y="11477"/>
                  <a:pt x="15355" y="11477"/>
                </a:cubicBezTo>
                <a:cubicBezTo>
                  <a:pt x="15391" y="11424"/>
                  <a:pt x="15733" y="11424"/>
                  <a:pt x="15882" y="11400"/>
                </a:cubicBezTo>
                <a:cubicBezTo>
                  <a:pt x="15817" y="11381"/>
                  <a:pt x="15733" y="11381"/>
                  <a:pt x="15660" y="11371"/>
                </a:cubicBezTo>
                <a:cubicBezTo>
                  <a:pt x="15688" y="11364"/>
                  <a:pt x="15706" y="11364"/>
                  <a:pt x="15733" y="11364"/>
                </a:cubicBezTo>
                <a:cubicBezTo>
                  <a:pt x="15633" y="11347"/>
                  <a:pt x="15577" y="11311"/>
                  <a:pt x="15640" y="11301"/>
                </a:cubicBezTo>
                <a:cubicBezTo>
                  <a:pt x="15585" y="11294"/>
                  <a:pt x="15633" y="11274"/>
                  <a:pt x="15612" y="11265"/>
                </a:cubicBezTo>
                <a:cubicBezTo>
                  <a:pt x="15696" y="11258"/>
                  <a:pt x="15862" y="11241"/>
                  <a:pt x="15882" y="11212"/>
                </a:cubicBezTo>
                <a:cubicBezTo>
                  <a:pt x="15670" y="11246"/>
                  <a:pt x="15461" y="11260"/>
                  <a:pt x="15252" y="11260"/>
                </a:cubicBezTo>
                <a:cubicBezTo>
                  <a:pt x="15055" y="11260"/>
                  <a:pt x="14856" y="11248"/>
                  <a:pt x="14652" y="11221"/>
                </a:cubicBezTo>
                <a:cubicBezTo>
                  <a:pt x="15078" y="9707"/>
                  <a:pt x="15363" y="8176"/>
                  <a:pt x="15446" y="6619"/>
                </a:cubicBezTo>
                <a:cubicBezTo>
                  <a:pt x="16361" y="6175"/>
                  <a:pt x="17314" y="5757"/>
                  <a:pt x="18287" y="5450"/>
                </a:cubicBezTo>
                <a:close/>
                <a:moveTo>
                  <a:pt x="12560" y="0"/>
                </a:moveTo>
                <a:cubicBezTo>
                  <a:pt x="11957" y="0"/>
                  <a:pt x="11214" y="345"/>
                  <a:pt x="10591" y="732"/>
                </a:cubicBezTo>
                <a:cubicBezTo>
                  <a:pt x="10629" y="708"/>
                  <a:pt x="10667" y="681"/>
                  <a:pt x="10705" y="659"/>
                </a:cubicBezTo>
                <a:cubicBezTo>
                  <a:pt x="10664" y="681"/>
                  <a:pt x="10626" y="705"/>
                  <a:pt x="10589" y="727"/>
                </a:cubicBezTo>
                <a:cubicBezTo>
                  <a:pt x="10576" y="737"/>
                  <a:pt x="10566" y="746"/>
                  <a:pt x="10553" y="756"/>
                </a:cubicBezTo>
                <a:cubicBezTo>
                  <a:pt x="10394" y="855"/>
                  <a:pt x="10243" y="956"/>
                  <a:pt x="10105" y="1058"/>
                </a:cubicBezTo>
                <a:cubicBezTo>
                  <a:pt x="10210" y="976"/>
                  <a:pt x="10311" y="906"/>
                  <a:pt x="10415" y="836"/>
                </a:cubicBezTo>
                <a:cubicBezTo>
                  <a:pt x="8877" y="1801"/>
                  <a:pt x="7554" y="3117"/>
                  <a:pt x="6250" y="4351"/>
                </a:cubicBezTo>
                <a:cubicBezTo>
                  <a:pt x="6518" y="4122"/>
                  <a:pt x="6777" y="3827"/>
                  <a:pt x="7072" y="3625"/>
                </a:cubicBezTo>
                <a:cubicBezTo>
                  <a:pt x="6916" y="3837"/>
                  <a:pt x="6629" y="4004"/>
                  <a:pt x="6500" y="4228"/>
                </a:cubicBezTo>
                <a:cubicBezTo>
                  <a:pt x="5285" y="5460"/>
                  <a:pt x="4158" y="6795"/>
                  <a:pt x="3122" y="8174"/>
                </a:cubicBezTo>
                <a:cubicBezTo>
                  <a:pt x="3130" y="8159"/>
                  <a:pt x="3132" y="8150"/>
                  <a:pt x="3130" y="8150"/>
                </a:cubicBezTo>
                <a:cubicBezTo>
                  <a:pt x="3127" y="8150"/>
                  <a:pt x="3117" y="8157"/>
                  <a:pt x="3100" y="8176"/>
                </a:cubicBezTo>
                <a:lnTo>
                  <a:pt x="3089" y="8167"/>
                </a:lnTo>
                <a:cubicBezTo>
                  <a:pt x="3180" y="8034"/>
                  <a:pt x="3246" y="7947"/>
                  <a:pt x="3329" y="7812"/>
                </a:cubicBezTo>
                <a:cubicBezTo>
                  <a:pt x="1305" y="10709"/>
                  <a:pt x="-913" y="14534"/>
                  <a:pt x="390" y="18094"/>
                </a:cubicBezTo>
                <a:cubicBezTo>
                  <a:pt x="1111" y="19890"/>
                  <a:pt x="2933" y="21255"/>
                  <a:pt x="4919" y="21503"/>
                </a:cubicBezTo>
                <a:cubicBezTo>
                  <a:pt x="5156" y="21532"/>
                  <a:pt x="5398" y="21547"/>
                  <a:pt x="5643" y="21547"/>
                </a:cubicBezTo>
                <a:cubicBezTo>
                  <a:pt x="6124" y="21547"/>
                  <a:pt x="6608" y="21487"/>
                  <a:pt x="7062" y="21351"/>
                </a:cubicBezTo>
                <a:cubicBezTo>
                  <a:pt x="7518" y="21221"/>
                  <a:pt x="7685" y="21103"/>
                  <a:pt x="7894" y="21103"/>
                </a:cubicBezTo>
                <a:cubicBezTo>
                  <a:pt x="8050" y="21103"/>
                  <a:pt x="8229" y="21168"/>
                  <a:pt x="8569" y="21344"/>
                </a:cubicBezTo>
                <a:cubicBezTo>
                  <a:pt x="8968" y="21537"/>
                  <a:pt x="9447" y="21590"/>
                  <a:pt x="9910" y="21600"/>
                </a:cubicBezTo>
                <a:cubicBezTo>
                  <a:pt x="13550" y="21590"/>
                  <a:pt x="15290" y="17005"/>
                  <a:pt x="16492" y="14303"/>
                </a:cubicBezTo>
                <a:cubicBezTo>
                  <a:pt x="16492" y="14303"/>
                  <a:pt x="16482" y="14303"/>
                  <a:pt x="16492" y="14295"/>
                </a:cubicBezTo>
                <a:cubicBezTo>
                  <a:pt x="16487" y="14298"/>
                  <a:pt x="16485" y="14300"/>
                  <a:pt x="16485" y="14300"/>
                </a:cubicBezTo>
                <a:cubicBezTo>
                  <a:pt x="16479" y="14300"/>
                  <a:pt x="16492" y="14283"/>
                  <a:pt x="16492" y="14276"/>
                </a:cubicBezTo>
                <a:lnTo>
                  <a:pt x="16492" y="14286"/>
                </a:lnTo>
                <a:cubicBezTo>
                  <a:pt x="16759" y="13655"/>
                  <a:pt x="16981" y="13037"/>
                  <a:pt x="17185" y="12390"/>
                </a:cubicBezTo>
                <a:lnTo>
                  <a:pt x="17165" y="12417"/>
                </a:lnTo>
                <a:cubicBezTo>
                  <a:pt x="17213" y="12274"/>
                  <a:pt x="17286" y="12062"/>
                  <a:pt x="17306" y="11939"/>
                </a:cubicBezTo>
                <a:cubicBezTo>
                  <a:pt x="17301" y="11943"/>
                  <a:pt x="17299" y="11943"/>
                  <a:pt x="17299" y="11943"/>
                </a:cubicBezTo>
                <a:cubicBezTo>
                  <a:pt x="17294" y="11943"/>
                  <a:pt x="17306" y="11919"/>
                  <a:pt x="17306" y="11919"/>
                </a:cubicBezTo>
                <a:cubicBezTo>
                  <a:pt x="17321" y="11827"/>
                  <a:pt x="17405" y="11680"/>
                  <a:pt x="17400" y="11617"/>
                </a:cubicBezTo>
                <a:cubicBezTo>
                  <a:pt x="17402" y="11610"/>
                  <a:pt x="17407" y="11600"/>
                  <a:pt x="17407" y="11600"/>
                </a:cubicBezTo>
                <a:cubicBezTo>
                  <a:pt x="17452" y="11470"/>
                  <a:pt x="17473" y="11328"/>
                  <a:pt x="17490" y="11241"/>
                </a:cubicBezTo>
                <a:cubicBezTo>
                  <a:pt x="17480" y="11142"/>
                  <a:pt x="17591" y="10903"/>
                  <a:pt x="17591" y="10796"/>
                </a:cubicBezTo>
                <a:cubicBezTo>
                  <a:pt x="17606" y="10758"/>
                  <a:pt x="17631" y="10668"/>
                  <a:pt x="17624" y="10668"/>
                </a:cubicBezTo>
                <a:cubicBezTo>
                  <a:pt x="17624" y="10668"/>
                  <a:pt x="17624" y="10668"/>
                  <a:pt x="17624" y="10668"/>
                </a:cubicBezTo>
                <a:cubicBezTo>
                  <a:pt x="17626" y="10664"/>
                  <a:pt x="17629" y="10659"/>
                  <a:pt x="17629" y="10656"/>
                </a:cubicBezTo>
                <a:cubicBezTo>
                  <a:pt x="18083" y="8891"/>
                  <a:pt x="18645" y="7131"/>
                  <a:pt x="18718" y="5279"/>
                </a:cubicBezTo>
                <a:cubicBezTo>
                  <a:pt x="19106" y="5139"/>
                  <a:pt x="19542" y="4989"/>
                  <a:pt x="19930" y="4837"/>
                </a:cubicBezTo>
                <a:cubicBezTo>
                  <a:pt x="20316" y="4682"/>
                  <a:pt x="20152" y="4136"/>
                  <a:pt x="19782" y="4136"/>
                </a:cubicBezTo>
                <a:cubicBezTo>
                  <a:pt x="19751" y="4136"/>
                  <a:pt x="19721" y="4139"/>
                  <a:pt x="19691" y="4146"/>
                </a:cubicBezTo>
                <a:cubicBezTo>
                  <a:pt x="19404" y="4209"/>
                  <a:pt x="19008" y="4322"/>
                  <a:pt x="18738" y="4405"/>
                </a:cubicBezTo>
                <a:cubicBezTo>
                  <a:pt x="18710" y="3289"/>
                  <a:pt x="18582" y="1951"/>
                  <a:pt x="17591" y="1200"/>
                </a:cubicBezTo>
                <a:cubicBezTo>
                  <a:pt x="17185" y="908"/>
                  <a:pt x="16711" y="802"/>
                  <a:pt x="16225" y="802"/>
                </a:cubicBezTo>
                <a:cubicBezTo>
                  <a:pt x="15665" y="802"/>
                  <a:pt x="15088" y="942"/>
                  <a:pt x="14579" y="1099"/>
                </a:cubicBezTo>
                <a:cubicBezTo>
                  <a:pt x="14586" y="1094"/>
                  <a:pt x="14594" y="1089"/>
                  <a:pt x="14604" y="1082"/>
                </a:cubicBezTo>
                <a:cubicBezTo>
                  <a:pt x="14281" y="1188"/>
                  <a:pt x="13986" y="1287"/>
                  <a:pt x="13699" y="1420"/>
                </a:cubicBezTo>
                <a:cubicBezTo>
                  <a:pt x="13651" y="365"/>
                  <a:pt x="13177" y="0"/>
                  <a:pt x="12560" y="0"/>
                </a:cubicBezTo>
                <a:close/>
              </a:path>
            </a:pathLst>
          </a:custGeom>
          <a:solidFill>
            <a:srgbClr val="EACFD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Text"/>
          <p:cNvSpPr txBox="1"/>
          <p:nvPr>
            <p:ph type="title"/>
          </p:nvPr>
        </p:nvSpPr>
        <p:spPr>
          <a:xfrm>
            <a:off x="960000" y="593366"/>
            <a:ext cx="10272001" cy="763602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lnSpc>
                <a:spcPct val="100000"/>
              </a:lnSpc>
              <a:defRPr b="1" sz="35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1" name="Google Shape;2773;p30"/>
          <p:cNvSpPr/>
          <p:nvPr/>
        </p:nvSpPr>
        <p:spPr>
          <a:xfrm rot="9751114">
            <a:off x="-1292610" y="-1852482"/>
            <a:ext cx="3607212" cy="4337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>
              <a:alpha val="2179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2" name="Google Shape;2774;p30"/>
          <p:cNvSpPr/>
          <p:nvPr/>
        </p:nvSpPr>
        <p:spPr>
          <a:xfrm>
            <a:off x="9429473" y="4095307"/>
            <a:ext cx="3818452" cy="4591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43" name="Google Shape;2775;p30"/>
          <p:cNvGrpSpPr/>
          <p:nvPr/>
        </p:nvGrpSpPr>
        <p:grpSpPr>
          <a:xfrm>
            <a:off x="10969506" y="4367941"/>
            <a:ext cx="1706195" cy="2000648"/>
            <a:chOff x="-6" y="-11"/>
            <a:chExt cx="1706194" cy="2000647"/>
          </a:xfrm>
        </p:grpSpPr>
        <p:sp>
          <p:nvSpPr>
            <p:cNvPr id="433" name="Google Shape;2776;p30"/>
            <p:cNvSpPr/>
            <p:nvPr/>
          </p:nvSpPr>
          <p:spPr>
            <a:xfrm flipH="1" rot="3770112">
              <a:off x="41243" y="913924"/>
              <a:ext cx="1881114" cy="34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4" name="Google Shape;2777;p30"/>
            <p:cNvSpPr/>
            <p:nvPr/>
          </p:nvSpPr>
          <p:spPr>
            <a:xfrm flipH="1" rot="3770112">
              <a:off x="222343" y="151193"/>
              <a:ext cx="517755" cy="29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5" name="Google Shape;2778;p30"/>
            <p:cNvSpPr/>
            <p:nvPr/>
          </p:nvSpPr>
          <p:spPr>
            <a:xfrm flipH="1" rot="3770112">
              <a:off x="1269458" y="819247"/>
              <a:ext cx="270803" cy="53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6" name="Google Shape;2779;p30"/>
            <p:cNvSpPr/>
            <p:nvPr/>
          </p:nvSpPr>
          <p:spPr>
            <a:xfrm flipH="1" rot="3770112">
              <a:off x="295852" y="687305"/>
              <a:ext cx="382495" cy="47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7" name="Google Shape;2780;p30"/>
            <p:cNvSpPr/>
            <p:nvPr/>
          </p:nvSpPr>
          <p:spPr>
            <a:xfrm flipH="1" rot="3770112">
              <a:off x="944739" y="1176927"/>
              <a:ext cx="176814" cy="498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8" name="Google Shape;2781;p30"/>
            <p:cNvSpPr/>
            <p:nvPr/>
          </p:nvSpPr>
          <p:spPr>
            <a:xfrm flipH="1" rot="3770112">
              <a:off x="42126" y="380159"/>
              <a:ext cx="527199" cy="416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9" name="Google Shape;2782;p30"/>
            <p:cNvSpPr/>
            <p:nvPr/>
          </p:nvSpPr>
          <p:spPr>
            <a:xfrm flipH="1" rot="3770112">
              <a:off x="768179" y="431746"/>
              <a:ext cx="395125" cy="56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0" name="Google Shape;2783;p30"/>
            <p:cNvSpPr/>
            <p:nvPr/>
          </p:nvSpPr>
          <p:spPr>
            <a:xfrm flipH="1" rot="3770112">
              <a:off x="624426" y="271839"/>
              <a:ext cx="312677" cy="50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1" name="Google Shape;2784;p30"/>
            <p:cNvSpPr/>
            <p:nvPr/>
          </p:nvSpPr>
          <p:spPr>
            <a:xfrm flipH="1" rot="3770112">
              <a:off x="992244" y="719071"/>
              <a:ext cx="328672" cy="428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2" name="Google Shape;2785;p30"/>
            <p:cNvSpPr/>
            <p:nvPr/>
          </p:nvSpPr>
          <p:spPr>
            <a:xfrm flipH="1" rot="3770112">
              <a:off x="654767" y="960528"/>
              <a:ext cx="255606" cy="517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44" name="Google Shape;2786;p30"/>
          <p:cNvSpPr/>
          <p:nvPr/>
        </p:nvSpPr>
        <p:spPr>
          <a:xfrm flipH="1" rot="13320802">
            <a:off x="11323652" y="-331453"/>
            <a:ext cx="1931492" cy="2161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1" h="21600" fill="norm" stroke="1" extrusionOk="0">
                <a:moveTo>
                  <a:pt x="12230" y="285"/>
                </a:moveTo>
                <a:cubicBezTo>
                  <a:pt x="12209" y="295"/>
                  <a:pt x="12187" y="299"/>
                  <a:pt x="12164" y="307"/>
                </a:cubicBezTo>
                <a:cubicBezTo>
                  <a:pt x="12187" y="299"/>
                  <a:pt x="12207" y="292"/>
                  <a:pt x="12230" y="285"/>
                </a:cubicBezTo>
                <a:close/>
                <a:moveTo>
                  <a:pt x="11047" y="464"/>
                </a:moveTo>
                <a:cubicBezTo>
                  <a:pt x="10921" y="526"/>
                  <a:pt x="10810" y="589"/>
                  <a:pt x="10705" y="659"/>
                </a:cubicBezTo>
                <a:cubicBezTo>
                  <a:pt x="10818" y="592"/>
                  <a:pt x="10931" y="526"/>
                  <a:pt x="11047" y="464"/>
                </a:cubicBezTo>
                <a:close/>
                <a:moveTo>
                  <a:pt x="10649" y="676"/>
                </a:moveTo>
                <a:cubicBezTo>
                  <a:pt x="10566" y="732"/>
                  <a:pt x="10490" y="782"/>
                  <a:pt x="10415" y="836"/>
                </a:cubicBezTo>
                <a:cubicBezTo>
                  <a:pt x="10470" y="799"/>
                  <a:pt x="10528" y="763"/>
                  <a:pt x="10589" y="727"/>
                </a:cubicBezTo>
                <a:cubicBezTo>
                  <a:pt x="10604" y="712"/>
                  <a:pt x="10624" y="695"/>
                  <a:pt x="10649" y="676"/>
                </a:cubicBezTo>
                <a:close/>
                <a:moveTo>
                  <a:pt x="13071" y="5566"/>
                </a:moveTo>
                <a:cubicBezTo>
                  <a:pt x="13066" y="5576"/>
                  <a:pt x="13064" y="5588"/>
                  <a:pt x="13061" y="5597"/>
                </a:cubicBezTo>
                <a:cubicBezTo>
                  <a:pt x="13066" y="5585"/>
                  <a:pt x="13069" y="5576"/>
                  <a:pt x="13071" y="5566"/>
                </a:cubicBezTo>
                <a:close/>
                <a:moveTo>
                  <a:pt x="17813" y="5131"/>
                </a:moveTo>
                <a:cubicBezTo>
                  <a:pt x="17037" y="5414"/>
                  <a:pt x="16250" y="5740"/>
                  <a:pt x="15484" y="6076"/>
                </a:cubicBezTo>
                <a:cubicBezTo>
                  <a:pt x="15484" y="6015"/>
                  <a:pt x="15494" y="5935"/>
                  <a:pt x="15494" y="5863"/>
                </a:cubicBezTo>
                <a:cubicBezTo>
                  <a:pt x="15678" y="5810"/>
                  <a:pt x="15862" y="5740"/>
                  <a:pt x="16048" y="5687"/>
                </a:cubicBezTo>
                <a:cubicBezTo>
                  <a:pt x="16631" y="5491"/>
                  <a:pt x="17221" y="5298"/>
                  <a:pt x="17813" y="5131"/>
                </a:cubicBezTo>
                <a:close/>
                <a:moveTo>
                  <a:pt x="13883" y="6423"/>
                </a:moveTo>
                <a:cubicBezTo>
                  <a:pt x="13883" y="6428"/>
                  <a:pt x="13876" y="6435"/>
                  <a:pt x="13871" y="6435"/>
                </a:cubicBezTo>
                <a:cubicBezTo>
                  <a:pt x="13868" y="6435"/>
                  <a:pt x="13865" y="6433"/>
                  <a:pt x="13865" y="6430"/>
                </a:cubicBezTo>
                <a:cubicBezTo>
                  <a:pt x="13865" y="6430"/>
                  <a:pt x="13876" y="6423"/>
                  <a:pt x="13883" y="6423"/>
                </a:cubicBezTo>
                <a:close/>
                <a:moveTo>
                  <a:pt x="16222" y="1133"/>
                </a:moveTo>
                <a:cubicBezTo>
                  <a:pt x="16767" y="1133"/>
                  <a:pt x="17273" y="1292"/>
                  <a:pt x="17664" y="1739"/>
                </a:cubicBezTo>
                <a:cubicBezTo>
                  <a:pt x="18267" y="2545"/>
                  <a:pt x="18267" y="3591"/>
                  <a:pt x="18312" y="4547"/>
                </a:cubicBezTo>
                <a:cubicBezTo>
                  <a:pt x="17379" y="4846"/>
                  <a:pt x="16427" y="5102"/>
                  <a:pt x="15494" y="5431"/>
                </a:cubicBezTo>
                <a:lnTo>
                  <a:pt x="15494" y="5378"/>
                </a:lnTo>
                <a:cubicBezTo>
                  <a:pt x="15474" y="5378"/>
                  <a:pt x="15484" y="5438"/>
                  <a:pt x="15456" y="5450"/>
                </a:cubicBezTo>
                <a:cubicBezTo>
                  <a:pt x="15464" y="5373"/>
                  <a:pt x="15479" y="5020"/>
                  <a:pt x="15449" y="5020"/>
                </a:cubicBezTo>
                <a:cubicBezTo>
                  <a:pt x="15443" y="5020"/>
                  <a:pt x="15436" y="5032"/>
                  <a:pt x="15428" y="5059"/>
                </a:cubicBezTo>
                <a:cubicBezTo>
                  <a:pt x="15391" y="5085"/>
                  <a:pt x="15418" y="5361"/>
                  <a:pt x="15411" y="5457"/>
                </a:cubicBezTo>
                <a:cubicBezTo>
                  <a:pt x="14513" y="5757"/>
                  <a:pt x="13644" y="6105"/>
                  <a:pt x="12794" y="6493"/>
                </a:cubicBezTo>
                <a:cubicBezTo>
                  <a:pt x="12905" y="6194"/>
                  <a:pt x="12971" y="5822"/>
                  <a:pt x="13071" y="5527"/>
                </a:cubicBezTo>
                <a:cubicBezTo>
                  <a:pt x="13071" y="5542"/>
                  <a:pt x="13071" y="5554"/>
                  <a:pt x="13071" y="5566"/>
                </a:cubicBezTo>
                <a:cubicBezTo>
                  <a:pt x="13205" y="5095"/>
                  <a:pt x="13298" y="4569"/>
                  <a:pt x="13432" y="4122"/>
                </a:cubicBezTo>
                <a:cubicBezTo>
                  <a:pt x="13349" y="4564"/>
                  <a:pt x="13255" y="4996"/>
                  <a:pt x="13162" y="5431"/>
                </a:cubicBezTo>
                <a:cubicBezTo>
                  <a:pt x="13439" y="4245"/>
                  <a:pt x="13709" y="3047"/>
                  <a:pt x="13727" y="1818"/>
                </a:cubicBezTo>
                <a:cubicBezTo>
                  <a:pt x="14435" y="1521"/>
                  <a:pt x="15373" y="1133"/>
                  <a:pt x="16222" y="1133"/>
                </a:cubicBezTo>
                <a:close/>
                <a:moveTo>
                  <a:pt x="4105" y="7290"/>
                </a:moveTo>
                <a:lnTo>
                  <a:pt x="4105" y="7297"/>
                </a:lnTo>
                <a:cubicBezTo>
                  <a:pt x="4100" y="7305"/>
                  <a:pt x="4095" y="7312"/>
                  <a:pt x="4095" y="7312"/>
                </a:cubicBezTo>
                <a:cubicBezTo>
                  <a:pt x="4095" y="7312"/>
                  <a:pt x="4098" y="7305"/>
                  <a:pt x="4105" y="7290"/>
                </a:cubicBezTo>
                <a:close/>
                <a:moveTo>
                  <a:pt x="12562" y="7433"/>
                </a:moveTo>
                <a:cubicBezTo>
                  <a:pt x="12560" y="7435"/>
                  <a:pt x="12557" y="7437"/>
                  <a:pt x="12557" y="7440"/>
                </a:cubicBezTo>
                <a:cubicBezTo>
                  <a:pt x="12560" y="7437"/>
                  <a:pt x="12560" y="7435"/>
                  <a:pt x="12562" y="7433"/>
                </a:cubicBezTo>
                <a:close/>
                <a:moveTo>
                  <a:pt x="15383" y="5909"/>
                </a:moveTo>
                <a:cubicBezTo>
                  <a:pt x="15355" y="6022"/>
                  <a:pt x="15328" y="6015"/>
                  <a:pt x="15345" y="6105"/>
                </a:cubicBezTo>
                <a:cubicBezTo>
                  <a:pt x="15355" y="6088"/>
                  <a:pt x="15355" y="6068"/>
                  <a:pt x="15373" y="6022"/>
                </a:cubicBezTo>
                <a:cubicBezTo>
                  <a:pt x="15363" y="6088"/>
                  <a:pt x="15355" y="6121"/>
                  <a:pt x="15355" y="6141"/>
                </a:cubicBezTo>
                <a:cubicBezTo>
                  <a:pt x="14412" y="6554"/>
                  <a:pt x="13470" y="6991"/>
                  <a:pt x="12552" y="7476"/>
                </a:cubicBezTo>
                <a:cubicBezTo>
                  <a:pt x="12552" y="7462"/>
                  <a:pt x="12552" y="7450"/>
                  <a:pt x="12557" y="7440"/>
                </a:cubicBezTo>
                <a:cubicBezTo>
                  <a:pt x="12547" y="7452"/>
                  <a:pt x="12535" y="7462"/>
                  <a:pt x="12527" y="7486"/>
                </a:cubicBezTo>
                <a:cubicBezTo>
                  <a:pt x="12507" y="7493"/>
                  <a:pt x="12489" y="7503"/>
                  <a:pt x="12479" y="7510"/>
                </a:cubicBezTo>
                <a:cubicBezTo>
                  <a:pt x="12527" y="6938"/>
                  <a:pt x="12971" y="6802"/>
                  <a:pt x="13477" y="6619"/>
                </a:cubicBezTo>
                <a:cubicBezTo>
                  <a:pt x="14105" y="6360"/>
                  <a:pt x="14735" y="6129"/>
                  <a:pt x="15383" y="5909"/>
                </a:cubicBezTo>
                <a:close/>
                <a:moveTo>
                  <a:pt x="3100" y="8176"/>
                </a:moveTo>
                <a:cubicBezTo>
                  <a:pt x="3100" y="8193"/>
                  <a:pt x="3069" y="8220"/>
                  <a:pt x="3062" y="8237"/>
                </a:cubicBezTo>
                <a:cubicBezTo>
                  <a:pt x="3062" y="8222"/>
                  <a:pt x="3067" y="8215"/>
                  <a:pt x="3074" y="8213"/>
                </a:cubicBezTo>
                <a:cubicBezTo>
                  <a:pt x="3074" y="8215"/>
                  <a:pt x="3074" y="8215"/>
                  <a:pt x="3074" y="8215"/>
                </a:cubicBezTo>
                <a:cubicBezTo>
                  <a:pt x="3074" y="8215"/>
                  <a:pt x="3077" y="8215"/>
                  <a:pt x="3079" y="8213"/>
                </a:cubicBezTo>
                <a:cubicBezTo>
                  <a:pt x="3077" y="8213"/>
                  <a:pt x="3077" y="8213"/>
                  <a:pt x="3074" y="8213"/>
                </a:cubicBezTo>
                <a:cubicBezTo>
                  <a:pt x="3079" y="8203"/>
                  <a:pt x="3100" y="8176"/>
                  <a:pt x="3100" y="8176"/>
                </a:cubicBezTo>
                <a:close/>
                <a:moveTo>
                  <a:pt x="3067" y="8246"/>
                </a:moveTo>
                <a:cubicBezTo>
                  <a:pt x="3064" y="8249"/>
                  <a:pt x="3062" y="8251"/>
                  <a:pt x="3062" y="8254"/>
                </a:cubicBezTo>
                <a:cubicBezTo>
                  <a:pt x="3052" y="8266"/>
                  <a:pt x="3052" y="8266"/>
                  <a:pt x="3044" y="8273"/>
                </a:cubicBezTo>
                <a:cubicBezTo>
                  <a:pt x="3052" y="8256"/>
                  <a:pt x="3059" y="8249"/>
                  <a:pt x="3067" y="8246"/>
                </a:cubicBezTo>
                <a:close/>
                <a:moveTo>
                  <a:pt x="12091" y="8319"/>
                </a:moveTo>
                <a:cubicBezTo>
                  <a:pt x="12083" y="8343"/>
                  <a:pt x="12053" y="8432"/>
                  <a:pt x="12046" y="8442"/>
                </a:cubicBezTo>
                <a:cubicBezTo>
                  <a:pt x="11751" y="9256"/>
                  <a:pt x="11436" y="10079"/>
                  <a:pt x="11110" y="10886"/>
                </a:cubicBezTo>
                <a:cubicBezTo>
                  <a:pt x="10611" y="10750"/>
                  <a:pt x="9938" y="10726"/>
                  <a:pt x="9623" y="10309"/>
                </a:cubicBezTo>
                <a:cubicBezTo>
                  <a:pt x="9994" y="9398"/>
                  <a:pt x="11176" y="8920"/>
                  <a:pt x="11998" y="8372"/>
                </a:cubicBezTo>
                <a:cubicBezTo>
                  <a:pt x="11962" y="8512"/>
                  <a:pt x="11887" y="8626"/>
                  <a:pt x="11907" y="8751"/>
                </a:cubicBezTo>
                <a:cubicBezTo>
                  <a:pt x="11879" y="8785"/>
                  <a:pt x="11869" y="8850"/>
                  <a:pt x="11862" y="8874"/>
                </a:cubicBezTo>
                <a:cubicBezTo>
                  <a:pt x="11962" y="8732"/>
                  <a:pt x="11952" y="8449"/>
                  <a:pt x="12091" y="8319"/>
                </a:cubicBezTo>
                <a:close/>
                <a:moveTo>
                  <a:pt x="15244" y="6706"/>
                </a:moveTo>
                <a:cubicBezTo>
                  <a:pt x="15179" y="6938"/>
                  <a:pt x="15123" y="7131"/>
                  <a:pt x="15078" y="7370"/>
                </a:cubicBezTo>
                <a:cubicBezTo>
                  <a:pt x="15078" y="7370"/>
                  <a:pt x="15075" y="7370"/>
                  <a:pt x="15075" y="7370"/>
                </a:cubicBezTo>
                <a:cubicBezTo>
                  <a:pt x="15048" y="7370"/>
                  <a:pt x="15040" y="7556"/>
                  <a:pt x="15023" y="7609"/>
                </a:cubicBezTo>
                <a:lnTo>
                  <a:pt x="15023" y="7522"/>
                </a:lnTo>
                <a:cubicBezTo>
                  <a:pt x="14992" y="7616"/>
                  <a:pt x="14975" y="7768"/>
                  <a:pt x="14957" y="7882"/>
                </a:cubicBezTo>
                <a:lnTo>
                  <a:pt x="14957" y="7788"/>
                </a:lnTo>
                <a:cubicBezTo>
                  <a:pt x="14929" y="7947"/>
                  <a:pt x="14919" y="8070"/>
                  <a:pt x="14891" y="8220"/>
                </a:cubicBezTo>
                <a:lnTo>
                  <a:pt x="14891" y="8237"/>
                </a:lnTo>
                <a:cubicBezTo>
                  <a:pt x="14690" y="9229"/>
                  <a:pt x="14493" y="10212"/>
                  <a:pt x="14226" y="11188"/>
                </a:cubicBezTo>
                <a:cubicBezTo>
                  <a:pt x="13255" y="11098"/>
                  <a:pt x="12295" y="11081"/>
                  <a:pt x="11332" y="10922"/>
                </a:cubicBezTo>
                <a:cubicBezTo>
                  <a:pt x="11620" y="10202"/>
                  <a:pt x="11907" y="9488"/>
                  <a:pt x="12139" y="8751"/>
                </a:cubicBezTo>
                <a:cubicBezTo>
                  <a:pt x="12267" y="8053"/>
                  <a:pt x="12608" y="8034"/>
                  <a:pt x="13182" y="7715"/>
                </a:cubicBezTo>
                <a:lnTo>
                  <a:pt x="13182" y="7705"/>
                </a:lnTo>
                <a:cubicBezTo>
                  <a:pt x="13865" y="7370"/>
                  <a:pt x="14541" y="7015"/>
                  <a:pt x="15244" y="6706"/>
                </a:cubicBezTo>
                <a:close/>
                <a:moveTo>
                  <a:pt x="4239" y="14264"/>
                </a:moveTo>
                <a:cubicBezTo>
                  <a:pt x="4224" y="14375"/>
                  <a:pt x="4214" y="14491"/>
                  <a:pt x="4209" y="14614"/>
                </a:cubicBezTo>
                <a:cubicBezTo>
                  <a:pt x="4216" y="14496"/>
                  <a:pt x="4226" y="14377"/>
                  <a:pt x="4239" y="14264"/>
                </a:cubicBezTo>
                <a:close/>
                <a:moveTo>
                  <a:pt x="8995" y="15411"/>
                </a:moveTo>
                <a:cubicBezTo>
                  <a:pt x="8930" y="15537"/>
                  <a:pt x="8859" y="15662"/>
                  <a:pt x="8789" y="15788"/>
                </a:cubicBezTo>
                <a:cubicBezTo>
                  <a:pt x="8867" y="15655"/>
                  <a:pt x="9003" y="15440"/>
                  <a:pt x="8995" y="15411"/>
                </a:cubicBezTo>
                <a:close/>
                <a:moveTo>
                  <a:pt x="11456" y="17244"/>
                </a:moveTo>
                <a:cubicBezTo>
                  <a:pt x="11451" y="17246"/>
                  <a:pt x="11451" y="17251"/>
                  <a:pt x="11443" y="17261"/>
                </a:cubicBezTo>
                <a:cubicBezTo>
                  <a:pt x="11448" y="17256"/>
                  <a:pt x="11451" y="17251"/>
                  <a:pt x="11456" y="17244"/>
                </a:cubicBezTo>
                <a:close/>
                <a:moveTo>
                  <a:pt x="1151" y="18772"/>
                </a:moveTo>
                <a:cubicBezTo>
                  <a:pt x="1164" y="18792"/>
                  <a:pt x="1176" y="18813"/>
                  <a:pt x="1194" y="18838"/>
                </a:cubicBezTo>
                <a:cubicBezTo>
                  <a:pt x="1174" y="18809"/>
                  <a:pt x="1161" y="18789"/>
                  <a:pt x="1151" y="18772"/>
                </a:cubicBezTo>
                <a:close/>
                <a:moveTo>
                  <a:pt x="10021" y="18970"/>
                </a:moveTo>
                <a:cubicBezTo>
                  <a:pt x="10021" y="18970"/>
                  <a:pt x="10019" y="18973"/>
                  <a:pt x="10014" y="18978"/>
                </a:cubicBezTo>
                <a:cubicBezTo>
                  <a:pt x="10016" y="18975"/>
                  <a:pt x="10019" y="18973"/>
                  <a:pt x="10021" y="18970"/>
                </a:cubicBezTo>
                <a:close/>
                <a:moveTo>
                  <a:pt x="12416" y="7078"/>
                </a:moveTo>
                <a:cubicBezTo>
                  <a:pt x="12378" y="7157"/>
                  <a:pt x="12285" y="7609"/>
                  <a:pt x="12202" y="7662"/>
                </a:cubicBezTo>
                <a:cubicBezTo>
                  <a:pt x="11630" y="7935"/>
                  <a:pt x="11093" y="8273"/>
                  <a:pt x="10556" y="8626"/>
                </a:cubicBezTo>
                <a:cubicBezTo>
                  <a:pt x="8615" y="9830"/>
                  <a:pt x="8368" y="11052"/>
                  <a:pt x="10964" y="11417"/>
                </a:cubicBezTo>
                <a:cubicBezTo>
                  <a:pt x="10926" y="11530"/>
                  <a:pt x="10815" y="11719"/>
                  <a:pt x="10815" y="11806"/>
                </a:cubicBezTo>
                <a:cubicBezTo>
                  <a:pt x="10871" y="11673"/>
                  <a:pt x="10919" y="11547"/>
                  <a:pt x="10982" y="11417"/>
                </a:cubicBezTo>
                <a:cubicBezTo>
                  <a:pt x="10982" y="11424"/>
                  <a:pt x="10982" y="11424"/>
                  <a:pt x="10992" y="11424"/>
                </a:cubicBezTo>
                <a:cubicBezTo>
                  <a:pt x="10641" y="12274"/>
                  <a:pt x="10289" y="13214"/>
                  <a:pt x="9845" y="13957"/>
                </a:cubicBezTo>
                <a:cubicBezTo>
                  <a:pt x="9840" y="13962"/>
                  <a:pt x="9837" y="13965"/>
                  <a:pt x="9837" y="13965"/>
                </a:cubicBezTo>
                <a:cubicBezTo>
                  <a:pt x="9835" y="13965"/>
                  <a:pt x="9847" y="13948"/>
                  <a:pt x="9855" y="13940"/>
                </a:cubicBezTo>
                <a:lnTo>
                  <a:pt x="9845" y="13950"/>
                </a:lnTo>
                <a:cubicBezTo>
                  <a:pt x="9873" y="13904"/>
                  <a:pt x="9890" y="13868"/>
                  <a:pt x="9900" y="13844"/>
                </a:cubicBezTo>
                <a:cubicBezTo>
                  <a:pt x="9926" y="13793"/>
                  <a:pt x="9931" y="13774"/>
                  <a:pt x="9926" y="13774"/>
                </a:cubicBezTo>
                <a:cubicBezTo>
                  <a:pt x="9913" y="13774"/>
                  <a:pt x="9842" y="13885"/>
                  <a:pt x="9835" y="13940"/>
                </a:cubicBezTo>
                <a:cubicBezTo>
                  <a:pt x="9855" y="13914"/>
                  <a:pt x="9873" y="13870"/>
                  <a:pt x="9873" y="13868"/>
                </a:cubicBezTo>
                <a:cubicBezTo>
                  <a:pt x="9865" y="13897"/>
                  <a:pt x="9845" y="13940"/>
                  <a:pt x="9835" y="13940"/>
                </a:cubicBezTo>
                <a:cubicBezTo>
                  <a:pt x="9550" y="14542"/>
                  <a:pt x="9051" y="15479"/>
                  <a:pt x="8756" y="15841"/>
                </a:cubicBezTo>
                <a:cubicBezTo>
                  <a:pt x="8766" y="15824"/>
                  <a:pt x="8779" y="15805"/>
                  <a:pt x="8789" y="15788"/>
                </a:cubicBezTo>
                <a:cubicBezTo>
                  <a:pt x="8776" y="15807"/>
                  <a:pt x="8764" y="15826"/>
                  <a:pt x="8756" y="15843"/>
                </a:cubicBezTo>
                <a:cubicBezTo>
                  <a:pt x="8756" y="15843"/>
                  <a:pt x="8756" y="15843"/>
                  <a:pt x="8756" y="15841"/>
                </a:cubicBezTo>
                <a:cubicBezTo>
                  <a:pt x="8527" y="16239"/>
                  <a:pt x="8272" y="16626"/>
                  <a:pt x="8005" y="17005"/>
                </a:cubicBezTo>
                <a:cubicBezTo>
                  <a:pt x="7980" y="17075"/>
                  <a:pt x="7702" y="17430"/>
                  <a:pt x="7571" y="17572"/>
                </a:cubicBezTo>
                <a:cubicBezTo>
                  <a:pt x="7720" y="17314"/>
                  <a:pt x="7876" y="17128"/>
                  <a:pt x="8025" y="16889"/>
                </a:cubicBezTo>
                <a:cubicBezTo>
                  <a:pt x="7443" y="17712"/>
                  <a:pt x="6815" y="18492"/>
                  <a:pt x="5935" y="19023"/>
                </a:cubicBezTo>
                <a:cubicBezTo>
                  <a:pt x="5908" y="18997"/>
                  <a:pt x="5890" y="18961"/>
                  <a:pt x="5862" y="18934"/>
                </a:cubicBezTo>
                <a:cubicBezTo>
                  <a:pt x="1693" y="13018"/>
                  <a:pt x="7249" y="9434"/>
                  <a:pt x="12416" y="7078"/>
                </a:cubicBezTo>
                <a:close/>
                <a:moveTo>
                  <a:pt x="13394" y="1968"/>
                </a:moveTo>
                <a:cubicBezTo>
                  <a:pt x="13404" y="2110"/>
                  <a:pt x="13384" y="2217"/>
                  <a:pt x="13376" y="2357"/>
                </a:cubicBezTo>
                <a:lnTo>
                  <a:pt x="13384" y="2357"/>
                </a:lnTo>
                <a:cubicBezTo>
                  <a:pt x="13404" y="2634"/>
                  <a:pt x="13278" y="3190"/>
                  <a:pt x="13273" y="3381"/>
                </a:cubicBezTo>
                <a:cubicBezTo>
                  <a:pt x="13276" y="3369"/>
                  <a:pt x="13278" y="3357"/>
                  <a:pt x="13283" y="3349"/>
                </a:cubicBezTo>
                <a:cubicBezTo>
                  <a:pt x="13281" y="3373"/>
                  <a:pt x="13278" y="3395"/>
                  <a:pt x="13273" y="3417"/>
                </a:cubicBezTo>
                <a:cubicBezTo>
                  <a:pt x="13273" y="3407"/>
                  <a:pt x="13273" y="3395"/>
                  <a:pt x="13273" y="3381"/>
                </a:cubicBezTo>
                <a:cubicBezTo>
                  <a:pt x="13271" y="3393"/>
                  <a:pt x="13268" y="3410"/>
                  <a:pt x="13273" y="3419"/>
                </a:cubicBezTo>
                <a:cubicBezTo>
                  <a:pt x="13273" y="3419"/>
                  <a:pt x="13273" y="3417"/>
                  <a:pt x="13273" y="3417"/>
                </a:cubicBezTo>
                <a:cubicBezTo>
                  <a:pt x="13273" y="3417"/>
                  <a:pt x="13273" y="3419"/>
                  <a:pt x="13273" y="3419"/>
                </a:cubicBezTo>
                <a:cubicBezTo>
                  <a:pt x="13273" y="3419"/>
                  <a:pt x="13273" y="3419"/>
                  <a:pt x="13273" y="3419"/>
                </a:cubicBezTo>
                <a:cubicBezTo>
                  <a:pt x="13248" y="3598"/>
                  <a:pt x="13215" y="3774"/>
                  <a:pt x="13182" y="3963"/>
                </a:cubicBezTo>
                <a:cubicBezTo>
                  <a:pt x="13051" y="4830"/>
                  <a:pt x="12766" y="5716"/>
                  <a:pt x="12590" y="6583"/>
                </a:cubicBezTo>
                <a:cubicBezTo>
                  <a:pt x="9185" y="8191"/>
                  <a:pt x="4733" y="10253"/>
                  <a:pt x="4239" y="14264"/>
                </a:cubicBezTo>
                <a:cubicBezTo>
                  <a:pt x="4264" y="14076"/>
                  <a:pt x="4302" y="13899"/>
                  <a:pt x="4355" y="13709"/>
                </a:cubicBezTo>
                <a:cubicBezTo>
                  <a:pt x="4383" y="13897"/>
                  <a:pt x="4309" y="13967"/>
                  <a:pt x="4309" y="14117"/>
                </a:cubicBezTo>
                <a:cubicBezTo>
                  <a:pt x="4365" y="13887"/>
                  <a:pt x="4393" y="13595"/>
                  <a:pt x="4493" y="13399"/>
                </a:cubicBezTo>
                <a:cubicBezTo>
                  <a:pt x="4088" y="14781"/>
                  <a:pt x="4272" y="16268"/>
                  <a:pt x="4854" y="17572"/>
                </a:cubicBezTo>
                <a:cubicBezTo>
                  <a:pt x="4836" y="17572"/>
                  <a:pt x="4882" y="17659"/>
                  <a:pt x="4899" y="17722"/>
                </a:cubicBezTo>
                <a:cubicBezTo>
                  <a:pt x="4597" y="17065"/>
                  <a:pt x="4383" y="16428"/>
                  <a:pt x="4264" y="15720"/>
                </a:cubicBezTo>
                <a:cubicBezTo>
                  <a:pt x="4259" y="15708"/>
                  <a:pt x="4257" y="15703"/>
                  <a:pt x="4257" y="15703"/>
                </a:cubicBezTo>
                <a:cubicBezTo>
                  <a:pt x="4246" y="15703"/>
                  <a:pt x="4335" y="16157"/>
                  <a:pt x="4320" y="16198"/>
                </a:cubicBezTo>
                <a:cubicBezTo>
                  <a:pt x="4254" y="15942"/>
                  <a:pt x="4226" y="15703"/>
                  <a:pt x="4199" y="15438"/>
                </a:cubicBezTo>
                <a:cubicBezTo>
                  <a:pt x="4226" y="16775"/>
                  <a:pt x="4844" y="18094"/>
                  <a:pt x="5668" y="19166"/>
                </a:cubicBezTo>
                <a:cubicBezTo>
                  <a:pt x="5348" y="19318"/>
                  <a:pt x="5025" y="19388"/>
                  <a:pt x="4713" y="19388"/>
                </a:cubicBezTo>
                <a:cubicBezTo>
                  <a:pt x="3374" y="19388"/>
                  <a:pt x="2182" y="18130"/>
                  <a:pt x="1776" y="16915"/>
                </a:cubicBezTo>
                <a:cubicBezTo>
                  <a:pt x="1184" y="15375"/>
                  <a:pt x="1713" y="13665"/>
                  <a:pt x="2469" y="12250"/>
                </a:cubicBezTo>
                <a:lnTo>
                  <a:pt x="2459" y="12250"/>
                </a:lnTo>
                <a:cubicBezTo>
                  <a:pt x="2474" y="12219"/>
                  <a:pt x="2492" y="12187"/>
                  <a:pt x="2487" y="12187"/>
                </a:cubicBezTo>
                <a:cubicBezTo>
                  <a:pt x="2484" y="12187"/>
                  <a:pt x="2482" y="12190"/>
                  <a:pt x="2477" y="12195"/>
                </a:cubicBezTo>
                <a:cubicBezTo>
                  <a:pt x="2482" y="12190"/>
                  <a:pt x="2482" y="12182"/>
                  <a:pt x="2490" y="12178"/>
                </a:cubicBezTo>
                <a:cubicBezTo>
                  <a:pt x="2757" y="11699"/>
                  <a:pt x="3089" y="11212"/>
                  <a:pt x="3394" y="10726"/>
                </a:cubicBezTo>
                <a:lnTo>
                  <a:pt x="3394" y="10734"/>
                </a:lnTo>
                <a:cubicBezTo>
                  <a:pt x="3399" y="10729"/>
                  <a:pt x="3402" y="10722"/>
                  <a:pt x="3402" y="10722"/>
                </a:cubicBezTo>
                <a:cubicBezTo>
                  <a:pt x="3402" y="10722"/>
                  <a:pt x="3402" y="10724"/>
                  <a:pt x="3402" y="10726"/>
                </a:cubicBezTo>
                <a:cubicBezTo>
                  <a:pt x="3412" y="10709"/>
                  <a:pt x="3412" y="10697"/>
                  <a:pt x="3412" y="10697"/>
                </a:cubicBezTo>
                <a:cubicBezTo>
                  <a:pt x="6019" y="7351"/>
                  <a:pt x="9411" y="3987"/>
                  <a:pt x="13394" y="1968"/>
                </a:cubicBezTo>
                <a:close/>
                <a:moveTo>
                  <a:pt x="5436" y="19608"/>
                </a:moveTo>
                <a:cubicBezTo>
                  <a:pt x="5429" y="19615"/>
                  <a:pt x="5373" y="19634"/>
                  <a:pt x="5151" y="19678"/>
                </a:cubicBezTo>
                <a:cubicBezTo>
                  <a:pt x="5134" y="19680"/>
                  <a:pt x="5116" y="19683"/>
                  <a:pt x="5098" y="19685"/>
                </a:cubicBezTo>
                <a:cubicBezTo>
                  <a:pt x="5224" y="19659"/>
                  <a:pt x="5366" y="19634"/>
                  <a:pt x="5436" y="19608"/>
                </a:cubicBezTo>
                <a:close/>
                <a:moveTo>
                  <a:pt x="14097" y="11600"/>
                </a:moveTo>
                <a:cubicBezTo>
                  <a:pt x="14060" y="11753"/>
                  <a:pt x="13994" y="11902"/>
                  <a:pt x="13959" y="12062"/>
                </a:cubicBezTo>
                <a:cubicBezTo>
                  <a:pt x="13883" y="12274"/>
                  <a:pt x="13772" y="12496"/>
                  <a:pt x="13699" y="12752"/>
                </a:cubicBezTo>
                <a:lnTo>
                  <a:pt x="13699" y="12745"/>
                </a:lnTo>
                <a:cubicBezTo>
                  <a:pt x="13654" y="12825"/>
                  <a:pt x="13644" y="13001"/>
                  <a:pt x="13571" y="13037"/>
                </a:cubicBezTo>
                <a:cubicBezTo>
                  <a:pt x="13560" y="13107"/>
                  <a:pt x="13515" y="13170"/>
                  <a:pt x="13505" y="13230"/>
                </a:cubicBezTo>
                <a:cubicBezTo>
                  <a:pt x="13515" y="13223"/>
                  <a:pt x="13515" y="13214"/>
                  <a:pt x="13525" y="13206"/>
                </a:cubicBezTo>
                <a:cubicBezTo>
                  <a:pt x="13427" y="13465"/>
                  <a:pt x="13318" y="13689"/>
                  <a:pt x="13296" y="13822"/>
                </a:cubicBezTo>
                <a:cubicBezTo>
                  <a:pt x="13195" y="14025"/>
                  <a:pt x="13079" y="14281"/>
                  <a:pt x="12996" y="14481"/>
                </a:cubicBezTo>
                <a:cubicBezTo>
                  <a:pt x="13016" y="14462"/>
                  <a:pt x="13044" y="14375"/>
                  <a:pt x="13061" y="14348"/>
                </a:cubicBezTo>
                <a:cubicBezTo>
                  <a:pt x="13044" y="14435"/>
                  <a:pt x="12961" y="14525"/>
                  <a:pt x="12933" y="14614"/>
                </a:cubicBezTo>
                <a:cubicBezTo>
                  <a:pt x="12933" y="14614"/>
                  <a:pt x="12935" y="14614"/>
                  <a:pt x="12935" y="14614"/>
                </a:cubicBezTo>
                <a:cubicBezTo>
                  <a:pt x="12943" y="14614"/>
                  <a:pt x="12953" y="14595"/>
                  <a:pt x="12961" y="14588"/>
                </a:cubicBezTo>
                <a:cubicBezTo>
                  <a:pt x="12950" y="14604"/>
                  <a:pt x="12950" y="14614"/>
                  <a:pt x="12940" y="14621"/>
                </a:cubicBezTo>
                <a:lnTo>
                  <a:pt x="12940" y="14614"/>
                </a:lnTo>
                <a:cubicBezTo>
                  <a:pt x="12519" y="15520"/>
                  <a:pt x="12025" y="16416"/>
                  <a:pt x="11456" y="17244"/>
                </a:cubicBezTo>
                <a:cubicBezTo>
                  <a:pt x="11458" y="17244"/>
                  <a:pt x="11461" y="17244"/>
                  <a:pt x="11463" y="17244"/>
                </a:cubicBezTo>
                <a:cubicBezTo>
                  <a:pt x="11030" y="17855"/>
                  <a:pt x="10566" y="18439"/>
                  <a:pt x="10031" y="18970"/>
                </a:cubicBezTo>
                <a:cubicBezTo>
                  <a:pt x="10021" y="18978"/>
                  <a:pt x="10011" y="18987"/>
                  <a:pt x="10011" y="18987"/>
                </a:cubicBezTo>
                <a:cubicBezTo>
                  <a:pt x="10011" y="18982"/>
                  <a:pt x="10011" y="18980"/>
                  <a:pt x="10014" y="18978"/>
                </a:cubicBezTo>
                <a:cubicBezTo>
                  <a:pt x="9507" y="19506"/>
                  <a:pt x="8937" y="19972"/>
                  <a:pt x="8292" y="20359"/>
                </a:cubicBezTo>
                <a:lnTo>
                  <a:pt x="8282" y="20368"/>
                </a:lnTo>
                <a:cubicBezTo>
                  <a:pt x="8275" y="20378"/>
                  <a:pt x="8264" y="20378"/>
                  <a:pt x="8264" y="20378"/>
                </a:cubicBezTo>
                <a:lnTo>
                  <a:pt x="8275" y="20368"/>
                </a:lnTo>
                <a:cubicBezTo>
                  <a:pt x="8229" y="20393"/>
                  <a:pt x="7975" y="20511"/>
                  <a:pt x="8005" y="20511"/>
                </a:cubicBezTo>
                <a:cubicBezTo>
                  <a:pt x="8007" y="20511"/>
                  <a:pt x="8010" y="20511"/>
                  <a:pt x="8015" y="20511"/>
                </a:cubicBezTo>
                <a:cubicBezTo>
                  <a:pt x="8005" y="20518"/>
                  <a:pt x="7997" y="20528"/>
                  <a:pt x="7987" y="20528"/>
                </a:cubicBezTo>
                <a:cubicBezTo>
                  <a:pt x="7944" y="20571"/>
                  <a:pt x="7889" y="20593"/>
                  <a:pt x="7823" y="20593"/>
                </a:cubicBezTo>
                <a:cubicBezTo>
                  <a:pt x="7349" y="20593"/>
                  <a:pt x="6397" y="19533"/>
                  <a:pt x="6129" y="19263"/>
                </a:cubicBezTo>
                <a:cubicBezTo>
                  <a:pt x="8791" y="17420"/>
                  <a:pt x="10344" y="14392"/>
                  <a:pt x="11620" y="11613"/>
                </a:cubicBezTo>
                <a:cubicBezTo>
                  <a:pt x="11947" y="11656"/>
                  <a:pt x="12219" y="11671"/>
                  <a:pt x="12474" y="11671"/>
                </a:cubicBezTo>
                <a:cubicBezTo>
                  <a:pt x="12991" y="11671"/>
                  <a:pt x="13427" y="11608"/>
                  <a:pt x="14097" y="11600"/>
                </a:cubicBezTo>
                <a:close/>
                <a:moveTo>
                  <a:pt x="12446" y="266"/>
                </a:moveTo>
                <a:cubicBezTo>
                  <a:pt x="12466" y="266"/>
                  <a:pt x="12487" y="266"/>
                  <a:pt x="12507" y="268"/>
                </a:cubicBezTo>
                <a:cubicBezTo>
                  <a:pt x="12530" y="268"/>
                  <a:pt x="12550" y="266"/>
                  <a:pt x="12570" y="266"/>
                </a:cubicBezTo>
                <a:cubicBezTo>
                  <a:pt x="12678" y="266"/>
                  <a:pt x="12759" y="285"/>
                  <a:pt x="12860" y="331"/>
                </a:cubicBezTo>
                <a:cubicBezTo>
                  <a:pt x="12867" y="331"/>
                  <a:pt x="12877" y="338"/>
                  <a:pt x="12867" y="338"/>
                </a:cubicBezTo>
                <a:cubicBezTo>
                  <a:pt x="12875" y="343"/>
                  <a:pt x="12880" y="345"/>
                  <a:pt x="12885" y="348"/>
                </a:cubicBezTo>
                <a:cubicBezTo>
                  <a:pt x="12885" y="350"/>
                  <a:pt x="12885" y="350"/>
                  <a:pt x="12885" y="350"/>
                </a:cubicBezTo>
                <a:cubicBezTo>
                  <a:pt x="12885" y="350"/>
                  <a:pt x="12885" y="350"/>
                  <a:pt x="12885" y="348"/>
                </a:cubicBezTo>
                <a:cubicBezTo>
                  <a:pt x="13180" y="531"/>
                  <a:pt x="13283" y="889"/>
                  <a:pt x="13331" y="1210"/>
                </a:cubicBezTo>
                <a:cubicBezTo>
                  <a:pt x="13329" y="1195"/>
                  <a:pt x="13324" y="1176"/>
                  <a:pt x="13321" y="1154"/>
                </a:cubicBezTo>
                <a:cubicBezTo>
                  <a:pt x="13349" y="1331"/>
                  <a:pt x="13359" y="1413"/>
                  <a:pt x="13376" y="1572"/>
                </a:cubicBezTo>
                <a:cubicBezTo>
                  <a:pt x="12424" y="2004"/>
                  <a:pt x="11473" y="2562"/>
                  <a:pt x="10611" y="3154"/>
                </a:cubicBezTo>
                <a:cubicBezTo>
                  <a:pt x="10616" y="3154"/>
                  <a:pt x="10621" y="3151"/>
                  <a:pt x="10621" y="3151"/>
                </a:cubicBezTo>
                <a:cubicBezTo>
                  <a:pt x="10629" y="3151"/>
                  <a:pt x="10604" y="3166"/>
                  <a:pt x="10604" y="3166"/>
                </a:cubicBezTo>
                <a:cubicBezTo>
                  <a:pt x="10001" y="3579"/>
                  <a:pt x="9429" y="4023"/>
                  <a:pt x="8867" y="4494"/>
                </a:cubicBezTo>
                <a:cubicBezTo>
                  <a:pt x="5484" y="7628"/>
                  <a:pt x="-1284" y="13436"/>
                  <a:pt x="2182" y="18306"/>
                </a:cubicBezTo>
                <a:cubicBezTo>
                  <a:pt x="2764" y="19093"/>
                  <a:pt x="3745" y="19683"/>
                  <a:pt x="4741" y="19683"/>
                </a:cubicBezTo>
                <a:cubicBezTo>
                  <a:pt x="5124" y="19683"/>
                  <a:pt x="5507" y="19596"/>
                  <a:pt x="5872" y="19403"/>
                </a:cubicBezTo>
                <a:cubicBezTo>
                  <a:pt x="5872" y="19403"/>
                  <a:pt x="5880" y="19412"/>
                  <a:pt x="5880" y="19422"/>
                </a:cubicBezTo>
                <a:cubicBezTo>
                  <a:pt x="5640" y="19545"/>
                  <a:pt x="5325" y="19651"/>
                  <a:pt x="5040" y="19688"/>
                </a:cubicBezTo>
                <a:cubicBezTo>
                  <a:pt x="4980" y="19697"/>
                  <a:pt x="4927" y="19707"/>
                  <a:pt x="4937" y="19707"/>
                </a:cubicBezTo>
                <a:cubicBezTo>
                  <a:pt x="4945" y="19707"/>
                  <a:pt x="4980" y="19704"/>
                  <a:pt x="5056" y="19692"/>
                </a:cubicBezTo>
                <a:cubicBezTo>
                  <a:pt x="4990" y="19704"/>
                  <a:pt x="4937" y="19714"/>
                  <a:pt x="4952" y="19714"/>
                </a:cubicBezTo>
                <a:cubicBezTo>
                  <a:pt x="4960" y="19714"/>
                  <a:pt x="4982" y="19712"/>
                  <a:pt x="5030" y="19704"/>
                </a:cubicBezTo>
                <a:cubicBezTo>
                  <a:pt x="5343" y="19661"/>
                  <a:pt x="5630" y="19581"/>
                  <a:pt x="5898" y="19432"/>
                </a:cubicBezTo>
                <a:cubicBezTo>
                  <a:pt x="6351" y="19943"/>
                  <a:pt x="6871" y="20412"/>
                  <a:pt x="7450" y="20777"/>
                </a:cubicBezTo>
                <a:cubicBezTo>
                  <a:pt x="7191" y="20888"/>
                  <a:pt x="6881" y="20982"/>
                  <a:pt x="6601" y="21037"/>
                </a:cubicBezTo>
                <a:cubicBezTo>
                  <a:pt x="6641" y="21028"/>
                  <a:pt x="6669" y="21013"/>
                  <a:pt x="6684" y="21006"/>
                </a:cubicBezTo>
                <a:cubicBezTo>
                  <a:pt x="6563" y="21033"/>
                  <a:pt x="6427" y="21049"/>
                  <a:pt x="6296" y="21069"/>
                </a:cubicBezTo>
                <a:cubicBezTo>
                  <a:pt x="6301" y="21071"/>
                  <a:pt x="6308" y="21071"/>
                  <a:pt x="6316" y="21071"/>
                </a:cubicBezTo>
                <a:cubicBezTo>
                  <a:pt x="6356" y="21071"/>
                  <a:pt x="6414" y="21057"/>
                  <a:pt x="6470" y="21057"/>
                </a:cubicBezTo>
                <a:cubicBezTo>
                  <a:pt x="6480" y="21057"/>
                  <a:pt x="6490" y="21057"/>
                  <a:pt x="6500" y="21059"/>
                </a:cubicBezTo>
                <a:cubicBezTo>
                  <a:pt x="6197" y="21115"/>
                  <a:pt x="5892" y="21141"/>
                  <a:pt x="5590" y="21141"/>
                </a:cubicBezTo>
                <a:cubicBezTo>
                  <a:pt x="4965" y="21141"/>
                  <a:pt x="4347" y="21028"/>
                  <a:pt x="3765" y="20813"/>
                </a:cubicBezTo>
                <a:cubicBezTo>
                  <a:pt x="3773" y="20820"/>
                  <a:pt x="3783" y="20820"/>
                  <a:pt x="3790" y="20830"/>
                </a:cubicBezTo>
                <a:cubicBezTo>
                  <a:pt x="3624" y="20777"/>
                  <a:pt x="3478" y="20697"/>
                  <a:pt x="3321" y="20634"/>
                </a:cubicBezTo>
                <a:cubicBezTo>
                  <a:pt x="3329" y="20639"/>
                  <a:pt x="3331" y="20641"/>
                  <a:pt x="3336" y="20646"/>
                </a:cubicBezTo>
                <a:cubicBezTo>
                  <a:pt x="3309" y="20629"/>
                  <a:pt x="3258" y="20608"/>
                  <a:pt x="3251" y="20608"/>
                </a:cubicBezTo>
                <a:cubicBezTo>
                  <a:pt x="3248" y="20608"/>
                  <a:pt x="3253" y="20612"/>
                  <a:pt x="3273" y="20624"/>
                </a:cubicBezTo>
                <a:cubicBezTo>
                  <a:pt x="2812" y="20441"/>
                  <a:pt x="2323" y="20122"/>
                  <a:pt x="1980" y="19758"/>
                </a:cubicBezTo>
                <a:cubicBezTo>
                  <a:pt x="1980" y="19758"/>
                  <a:pt x="1980" y="19758"/>
                  <a:pt x="1983" y="19758"/>
                </a:cubicBezTo>
                <a:cubicBezTo>
                  <a:pt x="1998" y="19758"/>
                  <a:pt x="1479" y="19277"/>
                  <a:pt x="1360" y="19093"/>
                </a:cubicBezTo>
                <a:cubicBezTo>
                  <a:pt x="1269" y="19023"/>
                  <a:pt x="1194" y="18847"/>
                  <a:pt x="1121" y="18731"/>
                </a:cubicBezTo>
                <a:cubicBezTo>
                  <a:pt x="1133" y="18746"/>
                  <a:pt x="1141" y="18758"/>
                  <a:pt x="1151" y="18772"/>
                </a:cubicBezTo>
                <a:cubicBezTo>
                  <a:pt x="1106" y="18700"/>
                  <a:pt x="1078" y="18647"/>
                  <a:pt x="1027" y="18606"/>
                </a:cubicBezTo>
                <a:cubicBezTo>
                  <a:pt x="-210" y="16563"/>
                  <a:pt x="438" y="14083"/>
                  <a:pt x="1287" y="12045"/>
                </a:cubicBezTo>
                <a:cubicBezTo>
                  <a:pt x="1282" y="12054"/>
                  <a:pt x="1277" y="12062"/>
                  <a:pt x="1275" y="12067"/>
                </a:cubicBezTo>
                <a:cubicBezTo>
                  <a:pt x="1885" y="10514"/>
                  <a:pt x="2842" y="9145"/>
                  <a:pt x="3810" y="7788"/>
                </a:cubicBezTo>
                <a:cubicBezTo>
                  <a:pt x="3800" y="7795"/>
                  <a:pt x="3790" y="7804"/>
                  <a:pt x="3790" y="7804"/>
                </a:cubicBezTo>
                <a:cubicBezTo>
                  <a:pt x="3800" y="7795"/>
                  <a:pt x="3800" y="7788"/>
                  <a:pt x="3810" y="7776"/>
                </a:cubicBezTo>
                <a:cubicBezTo>
                  <a:pt x="4143" y="7309"/>
                  <a:pt x="4597" y="6795"/>
                  <a:pt x="4955" y="6324"/>
                </a:cubicBezTo>
                <a:cubicBezTo>
                  <a:pt x="4577" y="6725"/>
                  <a:pt x="4254" y="7191"/>
                  <a:pt x="3894" y="7599"/>
                </a:cubicBezTo>
                <a:cubicBezTo>
                  <a:pt x="3914" y="7575"/>
                  <a:pt x="3936" y="7541"/>
                  <a:pt x="3929" y="7541"/>
                </a:cubicBezTo>
                <a:cubicBezTo>
                  <a:pt x="3926" y="7541"/>
                  <a:pt x="3919" y="7549"/>
                  <a:pt x="3901" y="7563"/>
                </a:cubicBezTo>
                <a:cubicBezTo>
                  <a:pt x="3957" y="7476"/>
                  <a:pt x="4088" y="7379"/>
                  <a:pt x="4133" y="7264"/>
                </a:cubicBezTo>
                <a:cubicBezTo>
                  <a:pt x="4128" y="7266"/>
                  <a:pt x="4125" y="7271"/>
                  <a:pt x="4123" y="7276"/>
                </a:cubicBezTo>
                <a:cubicBezTo>
                  <a:pt x="4499" y="6764"/>
                  <a:pt x="4925" y="6281"/>
                  <a:pt x="5318" y="5803"/>
                </a:cubicBezTo>
                <a:cubicBezTo>
                  <a:pt x="5298" y="5810"/>
                  <a:pt x="5298" y="5810"/>
                  <a:pt x="5288" y="5822"/>
                </a:cubicBezTo>
                <a:cubicBezTo>
                  <a:pt x="5381" y="5704"/>
                  <a:pt x="5686" y="5404"/>
                  <a:pt x="5686" y="5361"/>
                </a:cubicBezTo>
                <a:cubicBezTo>
                  <a:pt x="5696" y="5351"/>
                  <a:pt x="5706" y="5344"/>
                  <a:pt x="5714" y="5332"/>
                </a:cubicBezTo>
                <a:cubicBezTo>
                  <a:pt x="5714" y="5334"/>
                  <a:pt x="5714" y="5334"/>
                  <a:pt x="5716" y="5334"/>
                </a:cubicBezTo>
                <a:cubicBezTo>
                  <a:pt x="5724" y="5334"/>
                  <a:pt x="5779" y="5252"/>
                  <a:pt x="5794" y="5252"/>
                </a:cubicBezTo>
                <a:cubicBezTo>
                  <a:pt x="5794" y="5252"/>
                  <a:pt x="5794" y="5252"/>
                  <a:pt x="5797" y="5255"/>
                </a:cubicBezTo>
                <a:cubicBezTo>
                  <a:pt x="6213" y="4793"/>
                  <a:pt x="6712" y="4245"/>
                  <a:pt x="7173" y="3890"/>
                </a:cubicBezTo>
                <a:cubicBezTo>
                  <a:pt x="8690" y="2584"/>
                  <a:pt x="10147" y="988"/>
                  <a:pt x="12126" y="319"/>
                </a:cubicBezTo>
                <a:cubicBezTo>
                  <a:pt x="12232" y="292"/>
                  <a:pt x="12346" y="266"/>
                  <a:pt x="12446" y="266"/>
                </a:cubicBezTo>
                <a:close/>
                <a:moveTo>
                  <a:pt x="18287" y="5450"/>
                </a:moveTo>
                <a:cubicBezTo>
                  <a:pt x="18287" y="5503"/>
                  <a:pt x="18274" y="5544"/>
                  <a:pt x="18274" y="5609"/>
                </a:cubicBezTo>
                <a:cubicBezTo>
                  <a:pt x="18257" y="5839"/>
                  <a:pt x="18219" y="6034"/>
                  <a:pt x="18211" y="6271"/>
                </a:cubicBezTo>
                <a:lnTo>
                  <a:pt x="18194" y="6271"/>
                </a:lnTo>
                <a:cubicBezTo>
                  <a:pt x="18194" y="6317"/>
                  <a:pt x="18183" y="6360"/>
                  <a:pt x="18194" y="6370"/>
                </a:cubicBezTo>
                <a:lnTo>
                  <a:pt x="18194" y="6377"/>
                </a:lnTo>
                <a:cubicBezTo>
                  <a:pt x="17785" y="9123"/>
                  <a:pt x="16953" y="11895"/>
                  <a:pt x="15955" y="14534"/>
                </a:cubicBezTo>
                <a:cubicBezTo>
                  <a:pt x="15411" y="15933"/>
                  <a:pt x="14697" y="17307"/>
                  <a:pt x="13828" y="18572"/>
                </a:cubicBezTo>
                <a:cubicBezTo>
                  <a:pt x="13848" y="18553"/>
                  <a:pt x="13848" y="18553"/>
                  <a:pt x="13865" y="18545"/>
                </a:cubicBezTo>
                <a:cubicBezTo>
                  <a:pt x="13099" y="19615"/>
                  <a:pt x="12202" y="20750"/>
                  <a:pt x="10863" y="21156"/>
                </a:cubicBezTo>
                <a:lnTo>
                  <a:pt x="10871" y="21156"/>
                </a:lnTo>
                <a:cubicBezTo>
                  <a:pt x="10863" y="21165"/>
                  <a:pt x="10853" y="21165"/>
                  <a:pt x="10853" y="21165"/>
                </a:cubicBezTo>
                <a:cubicBezTo>
                  <a:pt x="10843" y="21165"/>
                  <a:pt x="10833" y="21175"/>
                  <a:pt x="10833" y="21175"/>
                </a:cubicBezTo>
                <a:cubicBezTo>
                  <a:pt x="10578" y="21250"/>
                  <a:pt x="10284" y="21288"/>
                  <a:pt x="9974" y="21288"/>
                </a:cubicBezTo>
                <a:cubicBezTo>
                  <a:pt x="9381" y="21288"/>
                  <a:pt x="8738" y="21151"/>
                  <a:pt x="8227" y="20883"/>
                </a:cubicBezTo>
                <a:cubicBezTo>
                  <a:pt x="11665" y="18917"/>
                  <a:pt x="13460" y="15136"/>
                  <a:pt x="14549" y="11576"/>
                </a:cubicBezTo>
                <a:cubicBezTo>
                  <a:pt x="14574" y="11579"/>
                  <a:pt x="14599" y="11579"/>
                  <a:pt x="14622" y="11579"/>
                </a:cubicBezTo>
                <a:cubicBezTo>
                  <a:pt x="14715" y="11579"/>
                  <a:pt x="14793" y="11567"/>
                  <a:pt x="14881" y="11559"/>
                </a:cubicBezTo>
                <a:lnTo>
                  <a:pt x="14856" y="11547"/>
                </a:lnTo>
                <a:cubicBezTo>
                  <a:pt x="15058" y="11514"/>
                  <a:pt x="15224" y="11514"/>
                  <a:pt x="15428" y="11487"/>
                </a:cubicBezTo>
                <a:cubicBezTo>
                  <a:pt x="15401" y="11487"/>
                  <a:pt x="15373" y="11477"/>
                  <a:pt x="15355" y="11477"/>
                </a:cubicBezTo>
                <a:cubicBezTo>
                  <a:pt x="15391" y="11424"/>
                  <a:pt x="15733" y="11424"/>
                  <a:pt x="15882" y="11400"/>
                </a:cubicBezTo>
                <a:cubicBezTo>
                  <a:pt x="15817" y="11381"/>
                  <a:pt x="15733" y="11381"/>
                  <a:pt x="15660" y="11371"/>
                </a:cubicBezTo>
                <a:cubicBezTo>
                  <a:pt x="15688" y="11364"/>
                  <a:pt x="15706" y="11364"/>
                  <a:pt x="15733" y="11364"/>
                </a:cubicBezTo>
                <a:cubicBezTo>
                  <a:pt x="15633" y="11347"/>
                  <a:pt x="15577" y="11311"/>
                  <a:pt x="15640" y="11301"/>
                </a:cubicBezTo>
                <a:cubicBezTo>
                  <a:pt x="15585" y="11294"/>
                  <a:pt x="15633" y="11274"/>
                  <a:pt x="15612" y="11265"/>
                </a:cubicBezTo>
                <a:cubicBezTo>
                  <a:pt x="15696" y="11258"/>
                  <a:pt x="15862" y="11241"/>
                  <a:pt x="15882" y="11212"/>
                </a:cubicBezTo>
                <a:cubicBezTo>
                  <a:pt x="15670" y="11246"/>
                  <a:pt x="15461" y="11260"/>
                  <a:pt x="15252" y="11260"/>
                </a:cubicBezTo>
                <a:cubicBezTo>
                  <a:pt x="15055" y="11260"/>
                  <a:pt x="14856" y="11248"/>
                  <a:pt x="14652" y="11221"/>
                </a:cubicBezTo>
                <a:cubicBezTo>
                  <a:pt x="15078" y="9707"/>
                  <a:pt x="15363" y="8176"/>
                  <a:pt x="15446" y="6619"/>
                </a:cubicBezTo>
                <a:cubicBezTo>
                  <a:pt x="16361" y="6175"/>
                  <a:pt x="17314" y="5757"/>
                  <a:pt x="18287" y="5450"/>
                </a:cubicBezTo>
                <a:close/>
                <a:moveTo>
                  <a:pt x="12560" y="0"/>
                </a:moveTo>
                <a:cubicBezTo>
                  <a:pt x="11957" y="0"/>
                  <a:pt x="11214" y="345"/>
                  <a:pt x="10591" y="732"/>
                </a:cubicBezTo>
                <a:cubicBezTo>
                  <a:pt x="10629" y="708"/>
                  <a:pt x="10667" y="681"/>
                  <a:pt x="10705" y="659"/>
                </a:cubicBezTo>
                <a:cubicBezTo>
                  <a:pt x="10664" y="681"/>
                  <a:pt x="10626" y="705"/>
                  <a:pt x="10589" y="727"/>
                </a:cubicBezTo>
                <a:cubicBezTo>
                  <a:pt x="10576" y="737"/>
                  <a:pt x="10566" y="746"/>
                  <a:pt x="10553" y="756"/>
                </a:cubicBezTo>
                <a:cubicBezTo>
                  <a:pt x="10394" y="855"/>
                  <a:pt x="10243" y="956"/>
                  <a:pt x="10105" y="1058"/>
                </a:cubicBezTo>
                <a:cubicBezTo>
                  <a:pt x="10210" y="976"/>
                  <a:pt x="10311" y="906"/>
                  <a:pt x="10415" y="836"/>
                </a:cubicBezTo>
                <a:cubicBezTo>
                  <a:pt x="8877" y="1801"/>
                  <a:pt x="7554" y="3117"/>
                  <a:pt x="6250" y="4351"/>
                </a:cubicBezTo>
                <a:cubicBezTo>
                  <a:pt x="6518" y="4122"/>
                  <a:pt x="6777" y="3827"/>
                  <a:pt x="7072" y="3625"/>
                </a:cubicBezTo>
                <a:cubicBezTo>
                  <a:pt x="6916" y="3837"/>
                  <a:pt x="6629" y="4004"/>
                  <a:pt x="6500" y="4228"/>
                </a:cubicBezTo>
                <a:cubicBezTo>
                  <a:pt x="5285" y="5460"/>
                  <a:pt x="4158" y="6795"/>
                  <a:pt x="3122" y="8174"/>
                </a:cubicBezTo>
                <a:cubicBezTo>
                  <a:pt x="3130" y="8159"/>
                  <a:pt x="3132" y="8150"/>
                  <a:pt x="3130" y="8150"/>
                </a:cubicBezTo>
                <a:cubicBezTo>
                  <a:pt x="3127" y="8150"/>
                  <a:pt x="3117" y="8157"/>
                  <a:pt x="3100" y="8176"/>
                </a:cubicBezTo>
                <a:lnTo>
                  <a:pt x="3089" y="8167"/>
                </a:lnTo>
                <a:cubicBezTo>
                  <a:pt x="3180" y="8034"/>
                  <a:pt x="3246" y="7947"/>
                  <a:pt x="3329" y="7812"/>
                </a:cubicBezTo>
                <a:cubicBezTo>
                  <a:pt x="1305" y="10709"/>
                  <a:pt x="-913" y="14534"/>
                  <a:pt x="390" y="18094"/>
                </a:cubicBezTo>
                <a:cubicBezTo>
                  <a:pt x="1111" y="19890"/>
                  <a:pt x="2933" y="21255"/>
                  <a:pt x="4919" y="21503"/>
                </a:cubicBezTo>
                <a:cubicBezTo>
                  <a:pt x="5156" y="21532"/>
                  <a:pt x="5398" y="21547"/>
                  <a:pt x="5643" y="21547"/>
                </a:cubicBezTo>
                <a:cubicBezTo>
                  <a:pt x="6124" y="21547"/>
                  <a:pt x="6608" y="21487"/>
                  <a:pt x="7062" y="21351"/>
                </a:cubicBezTo>
                <a:cubicBezTo>
                  <a:pt x="7518" y="21221"/>
                  <a:pt x="7685" y="21103"/>
                  <a:pt x="7894" y="21103"/>
                </a:cubicBezTo>
                <a:cubicBezTo>
                  <a:pt x="8050" y="21103"/>
                  <a:pt x="8229" y="21168"/>
                  <a:pt x="8569" y="21344"/>
                </a:cubicBezTo>
                <a:cubicBezTo>
                  <a:pt x="8968" y="21537"/>
                  <a:pt x="9447" y="21590"/>
                  <a:pt x="9910" y="21600"/>
                </a:cubicBezTo>
                <a:cubicBezTo>
                  <a:pt x="13550" y="21590"/>
                  <a:pt x="15290" y="17005"/>
                  <a:pt x="16492" y="14303"/>
                </a:cubicBezTo>
                <a:cubicBezTo>
                  <a:pt x="16492" y="14303"/>
                  <a:pt x="16482" y="14303"/>
                  <a:pt x="16492" y="14295"/>
                </a:cubicBezTo>
                <a:cubicBezTo>
                  <a:pt x="16487" y="14298"/>
                  <a:pt x="16485" y="14300"/>
                  <a:pt x="16485" y="14300"/>
                </a:cubicBezTo>
                <a:cubicBezTo>
                  <a:pt x="16479" y="14300"/>
                  <a:pt x="16492" y="14283"/>
                  <a:pt x="16492" y="14276"/>
                </a:cubicBezTo>
                <a:lnTo>
                  <a:pt x="16492" y="14286"/>
                </a:lnTo>
                <a:cubicBezTo>
                  <a:pt x="16759" y="13655"/>
                  <a:pt x="16981" y="13037"/>
                  <a:pt x="17185" y="12390"/>
                </a:cubicBezTo>
                <a:lnTo>
                  <a:pt x="17165" y="12417"/>
                </a:lnTo>
                <a:cubicBezTo>
                  <a:pt x="17213" y="12274"/>
                  <a:pt x="17286" y="12062"/>
                  <a:pt x="17306" y="11939"/>
                </a:cubicBezTo>
                <a:cubicBezTo>
                  <a:pt x="17301" y="11943"/>
                  <a:pt x="17299" y="11943"/>
                  <a:pt x="17299" y="11943"/>
                </a:cubicBezTo>
                <a:cubicBezTo>
                  <a:pt x="17294" y="11943"/>
                  <a:pt x="17306" y="11919"/>
                  <a:pt x="17306" y="11919"/>
                </a:cubicBezTo>
                <a:cubicBezTo>
                  <a:pt x="17321" y="11827"/>
                  <a:pt x="17405" y="11680"/>
                  <a:pt x="17400" y="11617"/>
                </a:cubicBezTo>
                <a:cubicBezTo>
                  <a:pt x="17402" y="11610"/>
                  <a:pt x="17407" y="11600"/>
                  <a:pt x="17407" y="11600"/>
                </a:cubicBezTo>
                <a:cubicBezTo>
                  <a:pt x="17452" y="11470"/>
                  <a:pt x="17473" y="11328"/>
                  <a:pt x="17490" y="11241"/>
                </a:cubicBezTo>
                <a:cubicBezTo>
                  <a:pt x="17480" y="11142"/>
                  <a:pt x="17591" y="10903"/>
                  <a:pt x="17591" y="10796"/>
                </a:cubicBezTo>
                <a:cubicBezTo>
                  <a:pt x="17606" y="10758"/>
                  <a:pt x="17631" y="10668"/>
                  <a:pt x="17624" y="10668"/>
                </a:cubicBezTo>
                <a:cubicBezTo>
                  <a:pt x="17624" y="10668"/>
                  <a:pt x="17624" y="10668"/>
                  <a:pt x="17624" y="10668"/>
                </a:cubicBezTo>
                <a:cubicBezTo>
                  <a:pt x="17626" y="10664"/>
                  <a:pt x="17629" y="10659"/>
                  <a:pt x="17629" y="10656"/>
                </a:cubicBezTo>
                <a:cubicBezTo>
                  <a:pt x="18083" y="8891"/>
                  <a:pt x="18645" y="7131"/>
                  <a:pt x="18718" y="5279"/>
                </a:cubicBezTo>
                <a:cubicBezTo>
                  <a:pt x="19106" y="5139"/>
                  <a:pt x="19542" y="4989"/>
                  <a:pt x="19930" y="4837"/>
                </a:cubicBezTo>
                <a:cubicBezTo>
                  <a:pt x="20316" y="4682"/>
                  <a:pt x="20152" y="4136"/>
                  <a:pt x="19782" y="4136"/>
                </a:cubicBezTo>
                <a:cubicBezTo>
                  <a:pt x="19751" y="4136"/>
                  <a:pt x="19721" y="4139"/>
                  <a:pt x="19691" y="4146"/>
                </a:cubicBezTo>
                <a:cubicBezTo>
                  <a:pt x="19404" y="4209"/>
                  <a:pt x="19008" y="4322"/>
                  <a:pt x="18738" y="4405"/>
                </a:cubicBezTo>
                <a:cubicBezTo>
                  <a:pt x="18710" y="3289"/>
                  <a:pt x="18582" y="1951"/>
                  <a:pt x="17591" y="1200"/>
                </a:cubicBezTo>
                <a:cubicBezTo>
                  <a:pt x="17185" y="908"/>
                  <a:pt x="16711" y="802"/>
                  <a:pt x="16225" y="802"/>
                </a:cubicBezTo>
                <a:cubicBezTo>
                  <a:pt x="15665" y="802"/>
                  <a:pt x="15088" y="942"/>
                  <a:pt x="14579" y="1099"/>
                </a:cubicBezTo>
                <a:cubicBezTo>
                  <a:pt x="14586" y="1094"/>
                  <a:pt x="14594" y="1089"/>
                  <a:pt x="14604" y="1082"/>
                </a:cubicBezTo>
                <a:cubicBezTo>
                  <a:pt x="14281" y="1188"/>
                  <a:pt x="13986" y="1287"/>
                  <a:pt x="13699" y="1420"/>
                </a:cubicBezTo>
                <a:cubicBezTo>
                  <a:pt x="13651" y="365"/>
                  <a:pt x="13177" y="0"/>
                  <a:pt x="12560" y="0"/>
                </a:cubicBezTo>
                <a:close/>
              </a:path>
            </a:pathLst>
          </a:custGeom>
          <a:solidFill>
            <a:srgbClr val="D771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5" name="Google Shape;2787;p30"/>
          <p:cNvSpPr/>
          <p:nvPr/>
        </p:nvSpPr>
        <p:spPr>
          <a:xfrm>
            <a:off x="583187" y="2157053"/>
            <a:ext cx="369098" cy="608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4977" y="0"/>
                </a:moveTo>
                <a:cubicBezTo>
                  <a:pt x="4860" y="0"/>
                  <a:pt x="4760" y="51"/>
                  <a:pt x="4729" y="116"/>
                </a:cubicBezTo>
                <a:lnTo>
                  <a:pt x="6" y="12307"/>
                </a:lnTo>
                <a:cubicBezTo>
                  <a:pt x="-28" y="12402"/>
                  <a:pt x="87" y="12493"/>
                  <a:pt x="254" y="12493"/>
                </a:cubicBezTo>
                <a:lnTo>
                  <a:pt x="8794" y="12493"/>
                </a:lnTo>
                <a:cubicBezTo>
                  <a:pt x="8961" y="12493"/>
                  <a:pt x="9085" y="12590"/>
                  <a:pt x="9042" y="12686"/>
                </a:cubicBezTo>
                <a:lnTo>
                  <a:pt x="5413" y="21410"/>
                </a:lnTo>
                <a:cubicBezTo>
                  <a:pt x="5370" y="21519"/>
                  <a:pt x="5519" y="21600"/>
                  <a:pt x="5671" y="21600"/>
                </a:cubicBezTo>
                <a:cubicBezTo>
                  <a:pt x="5745" y="21600"/>
                  <a:pt x="5820" y="21581"/>
                  <a:pt x="5872" y="21537"/>
                </a:cubicBezTo>
                <a:lnTo>
                  <a:pt x="21457" y="8109"/>
                </a:lnTo>
                <a:cubicBezTo>
                  <a:pt x="21572" y="8007"/>
                  <a:pt x="21457" y="7866"/>
                  <a:pt x="21249" y="7866"/>
                </a:cubicBezTo>
                <a:lnTo>
                  <a:pt x="10104" y="7866"/>
                </a:lnTo>
                <a:cubicBezTo>
                  <a:pt x="9899" y="7866"/>
                  <a:pt x="9781" y="7725"/>
                  <a:pt x="9899" y="7623"/>
                </a:cubicBezTo>
                <a:lnTo>
                  <a:pt x="18232" y="242"/>
                </a:lnTo>
                <a:cubicBezTo>
                  <a:pt x="18350" y="136"/>
                  <a:pt x="18225" y="0"/>
                  <a:pt x="18027" y="0"/>
                </a:cubicBezTo>
                <a:close/>
              </a:path>
            </a:pathLst>
          </a:custGeom>
          <a:solidFill>
            <a:srgbClr val="D771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50" name="Google Shape;2788;p30"/>
          <p:cNvGrpSpPr/>
          <p:nvPr/>
        </p:nvGrpSpPr>
        <p:grpSpPr>
          <a:xfrm>
            <a:off x="350236" y="859602"/>
            <a:ext cx="969072" cy="1061329"/>
            <a:chOff x="0" y="0"/>
            <a:chExt cx="969071" cy="1061327"/>
          </a:xfrm>
        </p:grpSpPr>
        <p:sp>
          <p:nvSpPr>
            <p:cNvPr id="446" name="Google Shape;2789;p30"/>
            <p:cNvSpPr/>
            <p:nvPr/>
          </p:nvSpPr>
          <p:spPr>
            <a:xfrm>
              <a:off x="0" y="-1"/>
              <a:ext cx="969072" cy="667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31" y="0"/>
                  </a:moveTo>
                  <a:cubicBezTo>
                    <a:pt x="6885" y="0"/>
                    <a:pt x="4809" y="2306"/>
                    <a:pt x="4083" y="5500"/>
                  </a:cubicBezTo>
                  <a:cubicBezTo>
                    <a:pt x="1779" y="5917"/>
                    <a:pt x="0" y="8765"/>
                    <a:pt x="0" y="12219"/>
                  </a:cubicBezTo>
                  <a:cubicBezTo>
                    <a:pt x="0" y="15955"/>
                    <a:pt x="2089" y="18986"/>
                    <a:pt x="4666" y="18986"/>
                  </a:cubicBezTo>
                  <a:cubicBezTo>
                    <a:pt x="5405" y="18986"/>
                    <a:pt x="6106" y="18735"/>
                    <a:pt x="6733" y="18287"/>
                  </a:cubicBezTo>
                  <a:cubicBezTo>
                    <a:pt x="7546" y="20274"/>
                    <a:pt x="9035" y="21600"/>
                    <a:pt x="10746" y="21600"/>
                  </a:cubicBezTo>
                  <a:cubicBezTo>
                    <a:pt x="12234" y="21600"/>
                    <a:pt x="13557" y="20591"/>
                    <a:pt x="14415" y="19019"/>
                  </a:cubicBezTo>
                  <a:cubicBezTo>
                    <a:pt x="15007" y="19353"/>
                    <a:pt x="15655" y="19542"/>
                    <a:pt x="16334" y="19542"/>
                  </a:cubicBezTo>
                  <a:cubicBezTo>
                    <a:pt x="19240" y="19542"/>
                    <a:pt x="21600" y="16121"/>
                    <a:pt x="21600" y="11895"/>
                  </a:cubicBezTo>
                  <a:cubicBezTo>
                    <a:pt x="21600" y="8007"/>
                    <a:pt x="19598" y="4799"/>
                    <a:pt x="17009" y="4319"/>
                  </a:cubicBezTo>
                  <a:lnTo>
                    <a:pt x="17009" y="4257"/>
                  </a:lnTo>
                  <a:cubicBezTo>
                    <a:pt x="17009" y="2280"/>
                    <a:pt x="15903" y="682"/>
                    <a:pt x="14545" y="682"/>
                  </a:cubicBezTo>
                  <a:cubicBezTo>
                    <a:pt x="13853" y="682"/>
                    <a:pt x="13231" y="1092"/>
                    <a:pt x="12783" y="1756"/>
                  </a:cubicBezTo>
                  <a:cubicBezTo>
                    <a:pt x="11838" y="658"/>
                    <a:pt x="10637" y="0"/>
                    <a:pt x="9331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7" name="Google Shape;2790;p30"/>
            <p:cNvSpPr/>
            <p:nvPr/>
          </p:nvSpPr>
          <p:spPr>
            <a:xfrm>
              <a:off x="375117" y="696672"/>
              <a:ext cx="89744" cy="15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001" h="21600" fill="norm" stroke="1" extrusionOk="0">
                  <a:moveTo>
                    <a:pt x="5048" y="0"/>
                  </a:moveTo>
                  <a:cubicBezTo>
                    <a:pt x="5048" y="7"/>
                    <a:pt x="-6499" y="21600"/>
                    <a:pt x="5336" y="21600"/>
                  </a:cubicBezTo>
                  <a:cubicBezTo>
                    <a:pt x="5349" y="21600"/>
                    <a:pt x="5355" y="21600"/>
                    <a:pt x="5362" y="21600"/>
                  </a:cubicBezTo>
                  <a:cubicBezTo>
                    <a:pt x="15101" y="21600"/>
                    <a:pt x="10362" y="7357"/>
                    <a:pt x="5048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8" name="Google Shape;2791;p30"/>
            <p:cNvSpPr/>
            <p:nvPr/>
          </p:nvSpPr>
          <p:spPr>
            <a:xfrm>
              <a:off x="532536" y="716794"/>
              <a:ext cx="89773" cy="154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002" h="21600" fill="norm" stroke="1" extrusionOk="0">
                  <a:moveTo>
                    <a:pt x="5064" y="0"/>
                  </a:moveTo>
                  <a:cubicBezTo>
                    <a:pt x="5064" y="0"/>
                    <a:pt x="-6506" y="21600"/>
                    <a:pt x="5332" y="21600"/>
                  </a:cubicBezTo>
                  <a:cubicBezTo>
                    <a:pt x="5338" y="21600"/>
                    <a:pt x="5345" y="21600"/>
                    <a:pt x="5351" y="21600"/>
                  </a:cubicBezTo>
                  <a:cubicBezTo>
                    <a:pt x="15094" y="21600"/>
                    <a:pt x="10376" y="7359"/>
                    <a:pt x="5064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49" name="Google Shape;2792;p30"/>
            <p:cNvSpPr/>
            <p:nvPr/>
          </p:nvSpPr>
          <p:spPr>
            <a:xfrm>
              <a:off x="453409" y="907158"/>
              <a:ext cx="89715" cy="15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001" h="21600" fill="norm" stroke="1" extrusionOk="0">
                  <a:moveTo>
                    <a:pt x="5046" y="0"/>
                  </a:moveTo>
                  <a:cubicBezTo>
                    <a:pt x="5046" y="0"/>
                    <a:pt x="-6498" y="21600"/>
                    <a:pt x="5334" y="21600"/>
                  </a:cubicBezTo>
                  <a:cubicBezTo>
                    <a:pt x="5347" y="21600"/>
                    <a:pt x="5353" y="21600"/>
                    <a:pt x="5360" y="21600"/>
                  </a:cubicBezTo>
                  <a:cubicBezTo>
                    <a:pt x="15102" y="21600"/>
                    <a:pt x="10361" y="7354"/>
                    <a:pt x="5046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51" name="Google Shape;2798;p30"/>
          <p:cNvSpPr/>
          <p:nvPr/>
        </p:nvSpPr>
        <p:spPr>
          <a:xfrm>
            <a:off x="11354740" y="1920943"/>
            <a:ext cx="608607" cy="608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2" name="Google Shape;2819;p30"/>
          <p:cNvSpPr/>
          <p:nvPr/>
        </p:nvSpPr>
        <p:spPr>
          <a:xfrm>
            <a:off x="9590489" y="6144676"/>
            <a:ext cx="608608" cy="60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EBAF9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6" name="Google Shape;2835;p30"/>
          <p:cNvGrpSpPr/>
          <p:nvPr/>
        </p:nvGrpSpPr>
        <p:grpSpPr>
          <a:xfrm>
            <a:off x="-1056245" y="6067459"/>
            <a:ext cx="2014580" cy="1653953"/>
            <a:chOff x="0" y="0"/>
            <a:chExt cx="2014579" cy="1653952"/>
          </a:xfrm>
        </p:grpSpPr>
        <p:sp>
          <p:nvSpPr>
            <p:cNvPr id="453" name="Google Shape;2836;p30"/>
            <p:cNvSpPr/>
            <p:nvPr/>
          </p:nvSpPr>
          <p:spPr>
            <a:xfrm>
              <a:off x="1069" y="0"/>
              <a:ext cx="2013511" cy="1653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11232" y="770"/>
                  </a:moveTo>
                  <a:cubicBezTo>
                    <a:pt x="11234" y="773"/>
                    <a:pt x="11234" y="773"/>
                    <a:pt x="11236" y="773"/>
                  </a:cubicBezTo>
                  <a:cubicBezTo>
                    <a:pt x="11243" y="773"/>
                    <a:pt x="11249" y="773"/>
                    <a:pt x="11257" y="770"/>
                  </a:cubicBezTo>
                  <a:lnTo>
                    <a:pt x="11247" y="779"/>
                  </a:lnTo>
                  <a:cubicBezTo>
                    <a:pt x="11243" y="776"/>
                    <a:pt x="11238" y="776"/>
                    <a:pt x="11236" y="773"/>
                  </a:cubicBezTo>
                  <a:cubicBezTo>
                    <a:pt x="11234" y="773"/>
                    <a:pt x="11232" y="773"/>
                    <a:pt x="11230" y="773"/>
                  </a:cubicBezTo>
                  <a:lnTo>
                    <a:pt x="11226" y="770"/>
                  </a:lnTo>
                  <a:close/>
                  <a:moveTo>
                    <a:pt x="9732" y="963"/>
                  </a:moveTo>
                  <a:cubicBezTo>
                    <a:pt x="9730" y="963"/>
                    <a:pt x="9726" y="969"/>
                    <a:pt x="9726" y="969"/>
                  </a:cubicBezTo>
                  <a:lnTo>
                    <a:pt x="9734" y="969"/>
                  </a:lnTo>
                  <a:cubicBezTo>
                    <a:pt x="9734" y="966"/>
                    <a:pt x="9732" y="963"/>
                    <a:pt x="9732" y="963"/>
                  </a:cubicBezTo>
                  <a:close/>
                  <a:moveTo>
                    <a:pt x="14294" y="1223"/>
                  </a:moveTo>
                  <a:cubicBezTo>
                    <a:pt x="14298" y="1229"/>
                    <a:pt x="14302" y="1232"/>
                    <a:pt x="14306" y="1235"/>
                  </a:cubicBezTo>
                  <a:cubicBezTo>
                    <a:pt x="14300" y="1235"/>
                    <a:pt x="14294" y="1235"/>
                    <a:pt x="14294" y="1223"/>
                  </a:cubicBezTo>
                  <a:close/>
                  <a:moveTo>
                    <a:pt x="5576" y="2863"/>
                  </a:moveTo>
                  <a:cubicBezTo>
                    <a:pt x="5576" y="2863"/>
                    <a:pt x="5576" y="2863"/>
                    <a:pt x="5576" y="2863"/>
                  </a:cubicBezTo>
                  <a:cubicBezTo>
                    <a:pt x="5578" y="2863"/>
                    <a:pt x="5580" y="2863"/>
                    <a:pt x="5582" y="2863"/>
                  </a:cubicBezTo>
                  <a:close/>
                  <a:moveTo>
                    <a:pt x="4973" y="3325"/>
                  </a:moveTo>
                  <a:cubicBezTo>
                    <a:pt x="4973" y="3325"/>
                    <a:pt x="4975" y="3325"/>
                    <a:pt x="4978" y="3325"/>
                  </a:cubicBezTo>
                  <a:cubicBezTo>
                    <a:pt x="4971" y="3325"/>
                    <a:pt x="4955" y="3340"/>
                    <a:pt x="4955" y="3340"/>
                  </a:cubicBezTo>
                  <a:cubicBezTo>
                    <a:pt x="4961" y="3331"/>
                    <a:pt x="4967" y="3325"/>
                    <a:pt x="4973" y="3325"/>
                  </a:cubicBezTo>
                  <a:close/>
                  <a:moveTo>
                    <a:pt x="2321" y="6185"/>
                  </a:moveTo>
                  <a:cubicBezTo>
                    <a:pt x="2321" y="6191"/>
                    <a:pt x="2317" y="6200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5" y="6197"/>
                    <a:pt x="2319" y="6191"/>
                    <a:pt x="2321" y="6185"/>
                  </a:cubicBezTo>
                  <a:close/>
                  <a:moveTo>
                    <a:pt x="18173" y="3096"/>
                  </a:moveTo>
                  <a:cubicBezTo>
                    <a:pt x="18242" y="3108"/>
                    <a:pt x="18338" y="3120"/>
                    <a:pt x="18397" y="3120"/>
                  </a:cubicBezTo>
                  <a:cubicBezTo>
                    <a:pt x="18405" y="3123"/>
                    <a:pt x="18415" y="3126"/>
                    <a:pt x="18426" y="3126"/>
                  </a:cubicBezTo>
                  <a:cubicBezTo>
                    <a:pt x="18434" y="3126"/>
                    <a:pt x="18444" y="3123"/>
                    <a:pt x="18452" y="3120"/>
                  </a:cubicBezTo>
                  <a:cubicBezTo>
                    <a:pt x="18637" y="3150"/>
                    <a:pt x="18800" y="3195"/>
                    <a:pt x="18989" y="3207"/>
                  </a:cubicBezTo>
                  <a:lnTo>
                    <a:pt x="18989" y="3229"/>
                  </a:lnTo>
                  <a:cubicBezTo>
                    <a:pt x="19014" y="3229"/>
                    <a:pt x="19034" y="3241"/>
                    <a:pt x="19048" y="3241"/>
                  </a:cubicBezTo>
                  <a:cubicBezTo>
                    <a:pt x="19055" y="3241"/>
                    <a:pt x="19061" y="3238"/>
                    <a:pt x="19063" y="3229"/>
                  </a:cubicBezTo>
                  <a:lnTo>
                    <a:pt x="19040" y="3229"/>
                  </a:lnTo>
                  <a:cubicBezTo>
                    <a:pt x="19050" y="3229"/>
                    <a:pt x="19057" y="3226"/>
                    <a:pt x="19061" y="3226"/>
                  </a:cubicBezTo>
                  <a:cubicBezTo>
                    <a:pt x="19063" y="3226"/>
                    <a:pt x="19063" y="3226"/>
                    <a:pt x="19063" y="3229"/>
                  </a:cubicBezTo>
                  <a:cubicBezTo>
                    <a:pt x="19107" y="3241"/>
                    <a:pt x="19183" y="3274"/>
                    <a:pt x="19248" y="3274"/>
                  </a:cubicBezTo>
                  <a:cubicBezTo>
                    <a:pt x="19622" y="3395"/>
                    <a:pt x="20003" y="3506"/>
                    <a:pt x="20353" y="3727"/>
                  </a:cubicBezTo>
                  <a:cubicBezTo>
                    <a:pt x="21123" y="4171"/>
                    <a:pt x="21145" y="4736"/>
                    <a:pt x="20736" y="5711"/>
                  </a:cubicBezTo>
                  <a:cubicBezTo>
                    <a:pt x="20618" y="5980"/>
                    <a:pt x="20492" y="6243"/>
                    <a:pt x="20357" y="6496"/>
                  </a:cubicBezTo>
                  <a:cubicBezTo>
                    <a:pt x="19800" y="5161"/>
                    <a:pt x="19036" y="4014"/>
                    <a:pt x="18173" y="3099"/>
                  </a:cubicBezTo>
                  <a:cubicBezTo>
                    <a:pt x="18173" y="3099"/>
                    <a:pt x="18173" y="3099"/>
                    <a:pt x="18173" y="3096"/>
                  </a:cubicBezTo>
                  <a:close/>
                  <a:moveTo>
                    <a:pt x="3516" y="10383"/>
                  </a:moveTo>
                  <a:cubicBezTo>
                    <a:pt x="3508" y="10392"/>
                    <a:pt x="3502" y="10392"/>
                    <a:pt x="3502" y="10392"/>
                  </a:cubicBezTo>
                  <a:cubicBezTo>
                    <a:pt x="3508" y="10383"/>
                    <a:pt x="3508" y="10383"/>
                    <a:pt x="3516" y="10383"/>
                  </a:cubicBezTo>
                  <a:close/>
                  <a:moveTo>
                    <a:pt x="3461" y="10456"/>
                  </a:moveTo>
                  <a:cubicBezTo>
                    <a:pt x="3463" y="10456"/>
                    <a:pt x="3463" y="10456"/>
                    <a:pt x="3463" y="10459"/>
                  </a:cubicBezTo>
                  <a:cubicBezTo>
                    <a:pt x="3447" y="10477"/>
                    <a:pt x="3429" y="10504"/>
                    <a:pt x="3418" y="10504"/>
                  </a:cubicBezTo>
                  <a:cubicBezTo>
                    <a:pt x="3424" y="10498"/>
                    <a:pt x="3453" y="10456"/>
                    <a:pt x="3461" y="10456"/>
                  </a:cubicBezTo>
                  <a:close/>
                  <a:moveTo>
                    <a:pt x="3414" y="10501"/>
                  </a:moveTo>
                  <a:cubicBezTo>
                    <a:pt x="3416" y="10501"/>
                    <a:pt x="3416" y="10501"/>
                    <a:pt x="3418" y="10504"/>
                  </a:cubicBezTo>
                  <a:cubicBezTo>
                    <a:pt x="3412" y="10516"/>
                    <a:pt x="3404" y="10516"/>
                    <a:pt x="3404" y="10516"/>
                  </a:cubicBezTo>
                  <a:cubicBezTo>
                    <a:pt x="3410" y="10507"/>
                    <a:pt x="3410" y="10501"/>
                    <a:pt x="3414" y="10501"/>
                  </a:cubicBezTo>
                  <a:close/>
                  <a:moveTo>
                    <a:pt x="21265" y="11256"/>
                  </a:moveTo>
                  <a:cubicBezTo>
                    <a:pt x="21265" y="11280"/>
                    <a:pt x="21263" y="11292"/>
                    <a:pt x="21257" y="11301"/>
                  </a:cubicBezTo>
                  <a:cubicBezTo>
                    <a:pt x="21257" y="11301"/>
                    <a:pt x="21257" y="11301"/>
                    <a:pt x="21255" y="11301"/>
                  </a:cubicBezTo>
                  <a:cubicBezTo>
                    <a:pt x="21257" y="11298"/>
                    <a:pt x="21257" y="11295"/>
                    <a:pt x="21257" y="11292"/>
                  </a:cubicBezTo>
                  <a:cubicBezTo>
                    <a:pt x="21263" y="11271"/>
                    <a:pt x="21265" y="11271"/>
                    <a:pt x="21265" y="11256"/>
                  </a:cubicBezTo>
                  <a:close/>
                  <a:moveTo>
                    <a:pt x="20809" y="12117"/>
                  </a:moveTo>
                  <a:cubicBezTo>
                    <a:pt x="20809" y="12123"/>
                    <a:pt x="20809" y="12129"/>
                    <a:pt x="20809" y="12135"/>
                  </a:cubicBezTo>
                  <a:cubicBezTo>
                    <a:pt x="20809" y="12129"/>
                    <a:pt x="20809" y="12123"/>
                    <a:pt x="20809" y="12117"/>
                  </a:cubicBezTo>
                  <a:close/>
                  <a:moveTo>
                    <a:pt x="20783" y="12736"/>
                  </a:moveTo>
                  <a:cubicBezTo>
                    <a:pt x="20785" y="12736"/>
                    <a:pt x="20781" y="12763"/>
                    <a:pt x="20781" y="12763"/>
                  </a:cubicBezTo>
                  <a:lnTo>
                    <a:pt x="20781" y="12799"/>
                  </a:lnTo>
                  <a:lnTo>
                    <a:pt x="20772" y="12808"/>
                  </a:lnTo>
                  <a:cubicBezTo>
                    <a:pt x="20781" y="12784"/>
                    <a:pt x="20781" y="12763"/>
                    <a:pt x="20781" y="12742"/>
                  </a:cubicBezTo>
                  <a:cubicBezTo>
                    <a:pt x="20783" y="12739"/>
                    <a:pt x="20783" y="12736"/>
                    <a:pt x="20783" y="12736"/>
                  </a:cubicBezTo>
                  <a:close/>
                  <a:moveTo>
                    <a:pt x="14526" y="13219"/>
                  </a:moveTo>
                  <a:lnTo>
                    <a:pt x="14518" y="13228"/>
                  </a:lnTo>
                  <a:cubicBezTo>
                    <a:pt x="14522" y="13225"/>
                    <a:pt x="14526" y="13222"/>
                    <a:pt x="14530" y="13219"/>
                  </a:cubicBezTo>
                  <a:close/>
                  <a:moveTo>
                    <a:pt x="2285" y="20748"/>
                  </a:moveTo>
                  <a:cubicBezTo>
                    <a:pt x="2287" y="20748"/>
                    <a:pt x="2289" y="20751"/>
                    <a:pt x="2293" y="20751"/>
                  </a:cubicBezTo>
                  <a:cubicBezTo>
                    <a:pt x="2289" y="20748"/>
                    <a:pt x="2287" y="20748"/>
                    <a:pt x="2285" y="20748"/>
                  </a:cubicBezTo>
                  <a:close/>
                  <a:moveTo>
                    <a:pt x="8495" y="21059"/>
                  </a:moveTo>
                  <a:cubicBezTo>
                    <a:pt x="8497" y="21062"/>
                    <a:pt x="8501" y="21065"/>
                    <a:pt x="8505" y="21065"/>
                  </a:cubicBezTo>
                  <a:cubicBezTo>
                    <a:pt x="8501" y="21062"/>
                    <a:pt x="8497" y="21062"/>
                    <a:pt x="8495" y="21059"/>
                  </a:cubicBezTo>
                  <a:close/>
                  <a:moveTo>
                    <a:pt x="4711" y="21334"/>
                  </a:moveTo>
                  <a:cubicBezTo>
                    <a:pt x="4713" y="21334"/>
                    <a:pt x="4715" y="21334"/>
                    <a:pt x="4717" y="21334"/>
                  </a:cubicBezTo>
                  <a:lnTo>
                    <a:pt x="4713" y="21340"/>
                  </a:lnTo>
                  <a:cubicBezTo>
                    <a:pt x="4709" y="21337"/>
                    <a:pt x="4707" y="21334"/>
                    <a:pt x="4711" y="21334"/>
                  </a:cubicBezTo>
                  <a:close/>
                  <a:moveTo>
                    <a:pt x="16213" y="3011"/>
                  </a:moveTo>
                  <a:cubicBezTo>
                    <a:pt x="16496" y="3011"/>
                    <a:pt x="16777" y="3023"/>
                    <a:pt x="17054" y="3041"/>
                  </a:cubicBezTo>
                  <a:cubicBezTo>
                    <a:pt x="17164" y="3050"/>
                    <a:pt x="17276" y="3056"/>
                    <a:pt x="17385" y="3059"/>
                  </a:cubicBezTo>
                  <a:cubicBezTo>
                    <a:pt x="17670" y="3310"/>
                    <a:pt x="17947" y="3585"/>
                    <a:pt x="18198" y="3893"/>
                  </a:cubicBezTo>
                  <a:cubicBezTo>
                    <a:pt x="18727" y="4470"/>
                    <a:pt x="19213" y="5291"/>
                    <a:pt x="19622" y="6022"/>
                  </a:cubicBezTo>
                  <a:lnTo>
                    <a:pt x="19622" y="6043"/>
                  </a:lnTo>
                  <a:cubicBezTo>
                    <a:pt x="19675" y="6140"/>
                    <a:pt x="19740" y="6273"/>
                    <a:pt x="19795" y="6376"/>
                  </a:cubicBezTo>
                  <a:cubicBezTo>
                    <a:pt x="19840" y="6406"/>
                    <a:pt x="19854" y="6472"/>
                    <a:pt x="19869" y="6539"/>
                  </a:cubicBezTo>
                  <a:cubicBezTo>
                    <a:pt x="19932" y="6678"/>
                    <a:pt x="20009" y="6832"/>
                    <a:pt x="20074" y="7007"/>
                  </a:cubicBezTo>
                  <a:cubicBezTo>
                    <a:pt x="19840" y="7402"/>
                    <a:pt x="19592" y="7783"/>
                    <a:pt x="19331" y="8148"/>
                  </a:cubicBezTo>
                  <a:cubicBezTo>
                    <a:pt x="19278" y="8257"/>
                    <a:pt x="19175" y="8390"/>
                    <a:pt x="19085" y="8490"/>
                  </a:cubicBezTo>
                  <a:lnTo>
                    <a:pt x="19085" y="8511"/>
                  </a:lnTo>
                  <a:cubicBezTo>
                    <a:pt x="18362" y="9387"/>
                    <a:pt x="17636" y="10238"/>
                    <a:pt x="16854" y="11027"/>
                  </a:cubicBezTo>
                  <a:cubicBezTo>
                    <a:pt x="16860" y="11027"/>
                    <a:pt x="16868" y="11027"/>
                    <a:pt x="16885" y="11014"/>
                  </a:cubicBezTo>
                  <a:cubicBezTo>
                    <a:pt x="16675" y="11226"/>
                    <a:pt x="16482" y="11425"/>
                    <a:pt x="16272" y="11634"/>
                  </a:cubicBezTo>
                  <a:cubicBezTo>
                    <a:pt x="16272" y="11646"/>
                    <a:pt x="16264" y="11646"/>
                    <a:pt x="16264" y="11655"/>
                  </a:cubicBezTo>
                  <a:cubicBezTo>
                    <a:pt x="16040" y="11899"/>
                    <a:pt x="15800" y="12099"/>
                    <a:pt x="15570" y="12334"/>
                  </a:cubicBezTo>
                  <a:cubicBezTo>
                    <a:pt x="15466" y="12386"/>
                    <a:pt x="15332" y="12509"/>
                    <a:pt x="15242" y="12609"/>
                  </a:cubicBezTo>
                  <a:cubicBezTo>
                    <a:pt x="15014" y="12817"/>
                    <a:pt x="14764" y="13014"/>
                    <a:pt x="14530" y="13219"/>
                  </a:cubicBezTo>
                  <a:lnTo>
                    <a:pt x="14540" y="13219"/>
                  </a:lnTo>
                  <a:cubicBezTo>
                    <a:pt x="14129" y="13515"/>
                    <a:pt x="13720" y="14004"/>
                    <a:pt x="13292" y="14328"/>
                  </a:cubicBezTo>
                  <a:cubicBezTo>
                    <a:pt x="13123" y="14445"/>
                    <a:pt x="12965" y="14623"/>
                    <a:pt x="12800" y="14735"/>
                  </a:cubicBezTo>
                  <a:cubicBezTo>
                    <a:pt x="12755" y="14793"/>
                    <a:pt x="12690" y="14835"/>
                    <a:pt x="12645" y="14880"/>
                  </a:cubicBezTo>
                  <a:cubicBezTo>
                    <a:pt x="12362" y="15089"/>
                    <a:pt x="12049" y="15324"/>
                    <a:pt x="11770" y="15545"/>
                  </a:cubicBezTo>
                  <a:cubicBezTo>
                    <a:pt x="11346" y="15841"/>
                    <a:pt x="10913" y="16173"/>
                    <a:pt x="10471" y="16408"/>
                  </a:cubicBezTo>
                  <a:cubicBezTo>
                    <a:pt x="10347" y="16505"/>
                    <a:pt x="10202" y="16571"/>
                    <a:pt x="10078" y="16662"/>
                  </a:cubicBezTo>
                  <a:cubicBezTo>
                    <a:pt x="9234" y="17118"/>
                    <a:pt x="8352" y="17526"/>
                    <a:pt x="7463" y="17701"/>
                  </a:cubicBezTo>
                  <a:cubicBezTo>
                    <a:pt x="7404" y="17725"/>
                    <a:pt x="7314" y="17716"/>
                    <a:pt x="7255" y="17737"/>
                  </a:cubicBezTo>
                  <a:cubicBezTo>
                    <a:pt x="7247" y="17734"/>
                    <a:pt x="7239" y="17734"/>
                    <a:pt x="7231" y="17734"/>
                  </a:cubicBezTo>
                  <a:cubicBezTo>
                    <a:pt x="7206" y="17734"/>
                    <a:pt x="7176" y="17740"/>
                    <a:pt x="7147" y="17740"/>
                  </a:cubicBezTo>
                  <a:cubicBezTo>
                    <a:pt x="7135" y="17740"/>
                    <a:pt x="7125" y="17740"/>
                    <a:pt x="7113" y="17737"/>
                  </a:cubicBezTo>
                  <a:cubicBezTo>
                    <a:pt x="7094" y="17743"/>
                    <a:pt x="7076" y="17743"/>
                    <a:pt x="7060" y="17743"/>
                  </a:cubicBezTo>
                  <a:cubicBezTo>
                    <a:pt x="7031" y="17743"/>
                    <a:pt x="7005" y="17740"/>
                    <a:pt x="6980" y="17740"/>
                  </a:cubicBezTo>
                  <a:cubicBezTo>
                    <a:pt x="6964" y="17740"/>
                    <a:pt x="6948" y="17740"/>
                    <a:pt x="6934" y="17746"/>
                  </a:cubicBezTo>
                  <a:cubicBezTo>
                    <a:pt x="6901" y="17740"/>
                    <a:pt x="6866" y="17731"/>
                    <a:pt x="6834" y="17731"/>
                  </a:cubicBezTo>
                  <a:cubicBezTo>
                    <a:pt x="6820" y="17731"/>
                    <a:pt x="6805" y="17734"/>
                    <a:pt x="6791" y="17737"/>
                  </a:cubicBezTo>
                  <a:cubicBezTo>
                    <a:pt x="6777" y="17716"/>
                    <a:pt x="6732" y="17725"/>
                    <a:pt x="6718" y="17716"/>
                  </a:cubicBezTo>
                  <a:cubicBezTo>
                    <a:pt x="6368" y="17671"/>
                    <a:pt x="6030" y="17348"/>
                    <a:pt x="5895" y="16873"/>
                  </a:cubicBezTo>
                  <a:cubicBezTo>
                    <a:pt x="5657" y="15931"/>
                    <a:pt x="5948" y="14968"/>
                    <a:pt x="6189" y="14128"/>
                  </a:cubicBezTo>
                  <a:cubicBezTo>
                    <a:pt x="6516" y="13228"/>
                    <a:pt x="6911" y="12364"/>
                    <a:pt x="7328" y="11579"/>
                  </a:cubicBezTo>
                  <a:cubicBezTo>
                    <a:pt x="8405" y="9610"/>
                    <a:pt x="9830" y="8067"/>
                    <a:pt x="11405" y="7115"/>
                  </a:cubicBezTo>
                  <a:cubicBezTo>
                    <a:pt x="11407" y="7115"/>
                    <a:pt x="11409" y="7118"/>
                    <a:pt x="11411" y="7118"/>
                  </a:cubicBezTo>
                  <a:cubicBezTo>
                    <a:pt x="11438" y="7118"/>
                    <a:pt x="11468" y="7070"/>
                    <a:pt x="11495" y="7070"/>
                  </a:cubicBezTo>
                  <a:cubicBezTo>
                    <a:pt x="11497" y="7070"/>
                    <a:pt x="11499" y="7070"/>
                    <a:pt x="11501" y="7070"/>
                  </a:cubicBezTo>
                  <a:cubicBezTo>
                    <a:pt x="11786" y="6895"/>
                    <a:pt x="12083" y="6671"/>
                    <a:pt x="12391" y="6554"/>
                  </a:cubicBezTo>
                  <a:cubicBezTo>
                    <a:pt x="12391" y="6539"/>
                    <a:pt x="12397" y="6539"/>
                    <a:pt x="12397" y="6530"/>
                  </a:cubicBezTo>
                  <a:cubicBezTo>
                    <a:pt x="13099" y="6164"/>
                    <a:pt x="13868" y="5874"/>
                    <a:pt x="14591" y="5654"/>
                  </a:cubicBezTo>
                  <a:cubicBezTo>
                    <a:pt x="14648" y="5654"/>
                    <a:pt x="14713" y="5608"/>
                    <a:pt x="14770" y="5608"/>
                  </a:cubicBezTo>
                  <a:cubicBezTo>
                    <a:pt x="14776" y="5608"/>
                    <a:pt x="14782" y="5608"/>
                    <a:pt x="14786" y="5608"/>
                  </a:cubicBezTo>
                  <a:cubicBezTo>
                    <a:pt x="15092" y="5554"/>
                    <a:pt x="15609" y="5361"/>
                    <a:pt x="16046" y="5361"/>
                  </a:cubicBezTo>
                  <a:cubicBezTo>
                    <a:pt x="16327" y="5361"/>
                    <a:pt x="16575" y="5442"/>
                    <a:pt x="16712" y="5690"/>
                  </a:cubicBezTo>
                  <a:cubicBezTo>
                    <a:pt x="16765" y="5765"/>
                    <a:pt x="16734" y="5941"/>
                    <a:pt x="16726" y="6043"/>
                  </a:cubicBezTo>
                  <a:cubicBezTo>
                    <a:pt x="16586" y="6563"/>
                    <a:pt x="16337" y="7085"/>
                    <a:pt x="16054" y="7460"/>
                  </a:cubicBezTo>
                  <a:cubicBezTo>
                    <a:pt x="16048" y="7484"/>
                    <a:pt x="16048" y="7484"/>
                    <a:pt x="16048" y="7493"/>
                  </a:cubicBezTo>
                  <a:cubicBezTo>
                    <a:pt x="15497" y="8302"/>
                    <a:pt x="14904" y="9121"/>
                    <a:pt x="14243" y="9743"/>
                  </a:cubicBezTo>
                  <a:cubicBezTo>
                    <a:pt x="13950" y="10060"/>
                    <a:pt x="13622" y="10383"/>
                    <a:pt x="13309" y="10658"/>
                  </a:cubicBezTo>
                  <a:cubicBezTo>
                    <a:pt x="13292" y="10682"/>
                    <a:pt x="13278" y="10694"/>
                    <a:pt x="13264" y="10694"/>
                  </a:cubicBezTo>
                  <a:cubicBezTo>
                    <a:pt x="13107" y="10872"/>
                    <a:pt x="12928" y="11014"/>
                    <a:pt x="12755" y="11147"/>
                  </a:cubicBezTo>
                  <a:cubicBezTo>
                    <a:pt x="12735" y="11168"/>
                    <a:pt x="12665" y="11235"/>
                    <a:pt x="12651" y="11247"/>
                  </a:cubicBezTo>
                  <a:cubicBezTo>
                    <a:pt x="12350" y="11495"/>
                    <a:pt x="11829" y="11996"/>
                    <a:pt x="11444" y="11996"/>
                  </a:cubicBezTo>
                  <a:cubicBezTo>
                    <a:pt x="11401" y="11996"/>
                    <a:pt x="11361" y="11990"/>
                    <a:pt x="11322" y="11978"/>
                  </a:cubicBezTo>
                  <a:cubicBezTo>
                    <a:pt x="11302" y="11936"/>
                    <a:pt x="11271" y="11845"/>
                    <a:pt x="11287" y="11779"/>
                  </a:cubicBezTo>
                  <a:cubicBezTo>
                    <a:pt x="11293" y="11359"/>
                    <a:pt x="11442" y="10948"/>
                    <a:pt x="11517" y="10561"/>
                  </a:cubicBezTo>
                  <a:lnTo>
                    <a:pt x="11511" y="10583"/>
                  </a:lnTo>
                  <a:cubicBezTo>
                    <a:pt x="11532" y="10383"/>
                    <a:pt x="11585" y="10229"/>
                    <a:pt x="11635" y="10030"/>
                  </a:cubicBezTo>
                  <a:cubicBezTo>
                    <a:pt x="11621" y="10051"/>
                    <a:pt x="11607" y="10075"/>
                    <a:pt x="11601" y="10084"/>
                  </a:cubicBezTo>
                  <a:cubicBezTo>
                    <a:pt x="11546" y="10018"/>
                    <a:pt x="11674" y="9719"/>
                    <a:pt x="11711" y="9565"/>
                  </a:cubicBezTo>
                  <a:cubicBezTo>
                    <a:pt x="11660" y="9595"/>
                    <a:pt x="11629" y="9661"/>
                    <a:pt x="11591" y="9728"/>
                  </a:cubicBezTo>
                  <a:cubicBezTo>
                    <a:pt x="11601" y="9698"/>
                    <a:pt x="11601" y="9677"/>
                    <a:pt x="11607" y="9652"/>
                  </a:cubicBezTo>
                  <a:cubicBezTo>
                    <a:pt x="11578" y="9689"/>
                    <a:pt x="11548" y="9713"/>
                    <a:pt x="11530" y="9713"/>
                  </a:cubicBezTo>
                  <a:cubicBezTo>
                    <a:pt x="11515" y="9713"/>
                    <a:pt x="11507" y="9698"/>
                    <a:pt x="11511" y="9661"/>
                  </a:cubicBezTo>
                  <a:cubicBezTo>
                    <a:pt x="11501" y="9677"/>
                    <a:pt x="11493" y="9683"/>
                    <a:pt x="11489" y="9683"/>
                  </a:cubicBezTo>
                  <a:cubicBezTo>
                    <a:pt x="11479" y="9683"/>
                    <a:pt x="11475" y="9661"/>
                    <a:pt x="11466" y="9661"/>
                  </a:cubicBezTo>
                  <a:cubicBezTo>
                    <a:pt x="11481" y="9574"/>
                    <a:pt x="11525" y="9498"/>
                    <a:pt x="11511" y="9420"/>
                  </a:cubicBezTo>
                  <a:cubicBezTo>
                    <a:pt x="11495" y="9441"/>
                    <a:pt x="11466" y="9507"/>
                    <a:pt x="11450" y="9529"/>
                  </a:cubicBezTo>
                  <a:cubicBezTo>
                    <a:pt x="11450" y="9861"/>
                    <a:pt x="11277" y="10075"/>
                    <a:pt x="11153" y="10341"/>
                  </a:cubicBezTo>
                  <a:cubicBezTo>
                    <a:pt x="10994" y="10673"/>
                    <a:pt x="10868" y="10990"/>
                    <a:pt x="10764" y="11368"/>
                  </a:cubicBezTo>
                  <a:cubicBezTo>
                    <a:pt x="10591" y="11957"/>
                    <a:pt x="10801" y="12742"/>
                    <a:pt x="11257" y="12875"/>
                  </a:cubicBezTo>
                  <a:cubicBezTo>
                    <a:pt x="11324" y="12890"/>
                    <a:pt x="11393" y="12896"/>
                    <a:pt x="11460" y="12896"/>
                  </a:cubicBezTo>
                  <a:cubicBezTo>
                    <a:pt x="11955" y="12896"/>
                    <a:pt x="12427" y="12534"/>
                    <a:pt x="12855" y="12222"/>
                  </a:cubicBezTo>
                  <a:cubicBezTo>
                    <a:pt x="14442" y="10981"/>
                    <a:pt x="15979" y="9308"/>
                    <a:pt x="17048" y="7128"/>
                  </a:cubicBezTo>
                  <a:lnTo>
                    <a:pt x="17039" y="7115"/>
                  </a:lnTo>
                  <a:cubicBezTo>
                    <a:pt x="17880" y="5213"/>
                    <a:pt x="17021" y="4530"/>
                    <a:pt x="16008" y="4530"/>
                  </a:cubicBezTo>
                  <a:cubicBezTo>
                    <a:pt x="15651" y="4530"/>
                    <a:pt x="15277" y="4615"/>
                    <a:pt x="14949" y="4760"/>
                  </a:cubicBezTo>
                  <a:cubicBezTo>
                    <a:pt x="14943" y="4760"/>
                    <a:pt x="14935" y="4745"/>
                    <a:pt x="14935" y="4745"/>
                  </a:cubicBezTo>
                  <a:cubicBezTo>
                    <a:pt x="14377" y="4893"/>
                    <a:pt x="13809" y="5001"/>
                    <a:pt x="13272" y="5255"/>
                  </a:cubicBezTo>
                  <a:cubicBezTo>
                    <a:pt x="13203" y="5267"/>
                    <a:pt x="12973" y="5388"/>
                    <a:pt x="12906" y="5409"/>
                  </a:cubicBezTo>
                  <a:lnTo>
                    <a:pt x="12889" y="5400"/>
                  </a:lnTo>
                  <a:cubicBezTo>
                    <a:pt x="12771" y="5512"/>
                    <a:pt x="12472" y="5587"/>
                    <a:pt x="12368" y="5720"/>
                  </a:cubicBezTo>
                  <a:cubicBezTo>
                    <a:pt x="12122" y="5799"/>
                    <a:pt x="11920" y="6043"/>
                    <a:pt x="11690" y="6140"/>
                  </a:cubicBezTo>
                  <a:cubicBezTo>
                    <a:pt x="11428" y="6309"/>
                    <a:pt x="11167" y="6442"/>
                    <a:pt x="10913" y="6629"/>
                  </a:cubicBezTo>
                  <a:cubicBezTo>
                    <a:pt x="10681" y="6774"/>
                    <a:pt x="10451" y="6952"/>
                    <a:pt x="10227" y="7094"/>
                  </a:cubicBezTo>
                  <a:cubicBezTo>
                    <a:pt x="9449" y="7713"/>
                    <a:pt x="8710" y="8502"/>
                    <a:pt x="8075" y="9432"/>
                  </a:cubicBezTo>
                  <a:cubicBezTo>
                    <a:pt x="8047" y="9432"/>
                    <a:pt x="8025" y="9507"/>
                    <a:pt x="7994" y="9519"/>
                  </a:cubicBezTo>
                  <a:cubicBezTo>
                    <a:pt x="7666" y="9985"/>
                    <a:pt x="7359" y="10495"/>
                    <a:pt x="7054" y="10990"/>
                  </a:cubicBezTo>
                  <a:cubicBezTo>
                    <a:pt x="6262" y="12443"/>
                    <a:pt x="5442" y="14062"/>
                    <a:pt x="5419" y="15998"/>
                  </a:cubicBezTo>
                  <a:cubicBezTo>
                    <a:pt x="5413" y="17704"/>
                    <a:pt x="6113" y="18205"/>
                    <a:pt x="6948" y="18205"/>
                  </a:cubicBezTo>
                  <a:cubicBezTo>
                    <a:pt x="7349" y="18205"/>
                    <a:pt x="7780" y="18091"/>
                    <a:pt x="8181" y="17937"/>
                  </a:cubicBezTo>
                  <a:cubicBezTo>
                    <a:pt x="7957" y="18003"/>
                    <a:pt x="7762" y="18048"/>
                    <a:pt x="7552" y="18069"/>
                  </a:cubicBezTo>
                  <a:cubicBezTo>
                    <a:pt x="7569" y="18048"/>
                    <a:pt x="7583" y="18024"/>
                    <a:pt x="7591" y="18012"/>
                  </a:cubicBezTo>
                  <a:cubicBezTo>
                    <a:pt x="7725" y="17982"/>
                    <a:pt x="7725" y="17982"/>
                    <a:pt x="7829" y="17937"/>
                  </a:cubicBezTo>
                  <a:cubicBezTo>
                    <a:pt x="7740" y="17958"/>
                    <a:pt x="7672" y="17982"/>
                    <a:pt x="7597" y="17991"/>
                  </a:cubicBezTo>
                  <a:cubicBezTo>
                    <a:pt x="7544" y="18021"/>
                    <a:pt x="7463" y="18036"/>
                    <a:pt x="7394" y="18036"/>
                  </a:cubicBezTo>
                  <a:cubicBezTo>
                    <a:pt x="7361" y="18036"/>
                    <a:pt x="7330" y="18033"/>
                    <a:pt x="7308" y="18024"/>
                  </a:cubicBezTo>
                  <a:cubicBezTo>
                    <a:pt x="7868" y="17915"/>
                    <a:pt x="8405" y="17725"/>
                    <a:pt x="8949" y="17517"/>
                  </a:cubicBezTo>
                  <a:cubicBezTo>
                    <a:pt x="9346" y="17302"/>
                    <a:pt x="9763" y="17139"/>
                    <a:pt x="10143" y="16928"/>
                  </a:cubicBezTo>
                  <a:cubicBezTo>
                    <a:pt x="10143" y="16934"/>
                    <a:pt x="10145" y="16934"/>
                    <a:pt x="10150" y="16934"/>
                  </a:cubicBezTo>
                  <a:cubicBezTo>
                    <a:pt x="10166" y="16934"/>
                    <a:pt x="10211" y="16904"/>
                    <a:pt x="10247" y="16895"/>
                  </a:cubicBezTo>
                  <a:cubicBezTo>
                    <a:pt x="9793" y="17148"/>
                    <a:pt x="9376" y="17405"/>
                    <a:pt x="8904" y="17626"/>
                  </a:cubicBezTo>
                  <a:cubicBezTo>
                    <a:pt x="8894" y="17638"/>
                    <a:pt x="8894" y="17641"/>
                    <a:pt x="8900" y="17641"/>
                  </a:cubicBezTo>
                  <a:cubicBezTo>
                    <a:pt x="8934" y="17641"/>
                    <a:pt x="9146" y="17520"/>
                    <a:pt x="9215" y="17520"/>
                  </a:cubicBezTo>
                  <a:cubicBezTo>
                    <a:pt x="9223" y="17520"/>
                    <a:pt x="9230" y="17523"/>
                    <a:pt x="9234" y="17526"/>
                  </a:cubicBezTo>
                  <a:cubicBezTo>
                    <a:pt x="9063" y="17626"/>
                    <a:pt x="8912" y="17680"/>
                    <a:pt x="8733" y="17758"/>
                  </a:cubicBezTo>
                  <a:cubicBezTo>
                    <a:pt x="8737" y="17764"/>
                    <a:pt x="8745" y="17767"/>
                    <a:pt x="8757" y="17767"/>
                  </a:cubicBezTo>
                  <a:cubicBezTo>
                    <a:pt x="8788" y="17767"/>
                    <a:pt x="8837" y="17752"/>
                    <a:pt x="8853" y="17737"/>
                  </a:cubicBezTo>
                  <a:cubicBezTo>
                    <a:pt x="10054" y="17339"/>
                    <a:pt x="11198" y="16562"/>
                    <a:pt x="12293" y="15708"/>
                  </a:cubicBezTo>
                  <a:cubicBezTo>
                    <a:pt x="12295" y="15711"/>
                    <a:pt x="12297" y="15711"/>
                    <a:pt x="12299" y="15711"/>
                  </a:cubicBezTo>
                  <a:cubicBezTo>
                    <a:pt x="12313" y="15711"/>
                    <a:pt x="12334" y="15674"/>
                    <a:pt x="12348" y="15674"/>
                  </a:cubicBezTo>
                  <a:cubicBezTo>
                    <a:pt x="12350" y="15674"/>
                    <a:pt x="12352" y="15678"/>
                    <a:pt x="12352" y="15678"/>
                  </a:cubicBezTo>
                  <a:cubicBezTo>
                    <a:pt x="12704" y="15391"/>
                    <a:pt x="13079" y="15110"/>
                    <a:pt x="13427" y="14823"/>
                  </a:cubicBezTo>
                  <a:cubicBezTo>
                    <a:pt x="13689" y="14702"/>
                    <a:pt x="13919" y="14415"/>
                    <a:pt x="14167" y="14204"/>
                  </a:cubicBezTo>
                  <a:cubicBezTo>
                    <a:pt x="14711" y="13760"/>
                    <a:pt x="15301" y="13316"/>
                    <a:pt x="15855" y="12887"/>
                  </a:cubicBezTo>
                  <a:cubicBezTo>
                    <a:pt x="16398" y="12410"/>
                    <a:pt x="16936" y="11911"/>
                    <a:pt x="17457" y="11368"/>
                  </a:cubicBezTo>
                  <a:cubicBezTo>
                    <a:pt x="17770" y="11138"/>
                    <a:pt x="17974" y="10761"/>
                    <a:pt x="18218" y="10407"/>
                  </a:cubicBezTo>
                  <a:cubicBezTo>
                    <a:pt x="18735" y="9861"/>
                    <a:pt x="19219" y="9196"/>
                    <a:pt x="19712" y="8622"/>
                  </a:cubicBezTo>
                  <a:cubicBezTo>
                    <a:pt x="19734" y="8532"/>
                    <a:pt x="19840" y="8481"/>
                    <a:pt x="19861" y="8399"/>
                  </a:cubicBezTo>
                  <a:cubicBezTo>
                    <a:pt x="19842" y="8399"/>
                    <a:pt x="19861" y="8393"/>
                    <a:pt x="19867" y="8384"/>
                  </a:cubicBezTo>
                  <a:lnTo>
                    <a:pt x="19861" y="8399"/>
                  </a:lnTo>
                  <a:cubicBezTo>
                    <a:pt x="20023" y="8182"/>
                    <a:pt x="20188" y="7949"/>
                    <a:pt x="20347" y="7707"/>
                  </a:cubicBezTo>
                  <a:cubicBezTo>
                    <a:pt x="20392" y="7840"/>
                    <a:pt x="20433" y="7973"/>
                    <a:pt x="20467" y="8112"/>
                  </a:cubicBezTo>
                  <a:lnTo>
                    <a:pt x="20481" y="8133"/>
                  </a:lnTo>
                  <a:cubicBezTo>
                    <a:pt x="20691" y="8798"/>
                    <a:pt x="20795" y="9498"/>
                    <a:pt x="20846" y="10217"/>
                  </a:cubicBezTo>
                  <a:cubicBezTo>
                    <a:pt x="20860" y="10821"/>
                    <a:pt x="20840" y="11522"/>
                    <a:pt x="20809" y="12117"/>
                  </a:cubicBezTo>
                  <a:cubicBezTo>
                    <a:pt x="20811" y="12114"/>
                    <a:pt x="20813" y="12111"/>
                    <a:pt x="20817" y="12111"/>
                  </a:cubicBezTo>
                  <a:cubicBezTo>
                    <a:pt x="20809" y="12120"/>
                    <a:pt x="20817" y="12135"/>
                    <a:pt x="20809" y="12144"/>
                  </a:cubicBezTo>
                  <a:cubicBezTo>
                    <a:pt x="20750" y="12775"/>
                    <a:pt x="20540" y="13440"/>
                    <a:pt x="20347" y="14026"/>
                  </a:cubicBezTo>
                  <a:cubicBezTo>
                    <a:pt x="20563" y="13597"/>
                    <a:pt x="20667" y="13065"/>
                    <a:pt x="20795" y="12564"/>
                  </a:cubicBezTo>
                  <a:cubicBezTo>
                    <a:pt x="20795" y="12518"/>
                    <a:pt x="20809" y="12452"/>
                    <a:pt x="20809" y="12410"/>
                  </a:cubicBezTo>
                  <a:cubicBezTo>
                    <a:pt x="20815" y="12410"/>
                    <a:pt x="20825" y="12377"/>
                    <a:pt x="20831" y="12364"/>
                  </a:cubicBezTo>
                  <a:cubicBezTo>
                    <a:pt x="20825" y="12377"/>
                    <a:pt x="20831" y="12386"/>
                    <a:pt x="20825" y="12401"/>
                  </a:cubicBezTo>
                  <a:lnTo>
                    <a:pt x="20825" y="12386"/>
                  </a:lnTo>
                  <a:cubicBezTo>
                    <a:pt x="20821" y="12428"/>
                    <a:pt x="20821" y="12440"/>
                    <a:pt x="20823" y="12440"/>
                  </a:cubicBezTo>
                  <a:cubicBezTo>
                    <a:pt x="20825" y="12440"/>
                    <a:pt x="20829" y="12431"/>
                    <a:pt x="20831" y="12431"/>
                  </a:cubicBezTo>
                  <a:cubicBezTo>
                    <a:pt x="20831" y="12422"/>
                    <a:pt x="20831" y="12410"/>
                    <a:pt x="20840" y="12410"/>
                  </a:cubicBezTo>
                  <a:cubicBezTo>
                    <a:pt x="20840" y="12422"/>
                    <a:pt x="20840" y="12431"/>
                    <a:pt x="20831" y="12443"/>
                  </a:cubicBezTo>
                  <a:cubicBezTo>
                    <a:pt x="20831" y="12440"/>
                    <a:pt x="20831" y="12437"/>
                    <a:pt x="20831" y="12437"/>
                  </a:cubicBezTo>
                  <a:cubicBezTo>
                    <a:pt x="20829" y="12437"/>
                    <a:pt x="20823" y="12485"/>
                    <a:pt x="20817" y="12534"/>
                  </a:cubicBezTo>
                  <a:cubicBezTo>
                    <a:pt x="20817" y="12534"/>
                    <a:pt x="20825" y="12509"/>
                    <a:pt x="20825" y="12488"/>
                  </a:cubicBezTo>
                  <a:cubicBezTo>
                    <a:pt x="20825" y="12491"/>
                    <a:pt x="20825" y="12540"/>
                    <a:pt x="20819" y="12540"/>
                  </a:cubicBezTo>
                  <a:cubicBezTo>
                    <a:pt x="20819" y="12540"/>
                    <a:pt x="20817" y="12540"/>
                    <a:pt x="20817" y="12534"/>
                  </a:cubicBezTo>
                  <a:cubicBezTo>
                    <a:pt x="20817" y="12528"/>
                    <a:pt x="20815" y="12524"/>
                    <a:pt x="20815" y="12524"/>
                  </a:cubicBezTo>
                  <a:cubicBezTo>
                    <a:pt x="20809" y="12524"/>
                    <a:pt x="20797" y="12576"/>
                    <a:pt x="20801" y="12585"/>
                  </a:cubicBezTo>
                  <a:cubicBezTo>
                    <a:pt x="20795" y="12609"/>
                    <a:pt x="20752" y="12808"/>
                    <a:pt x="20770" y="12808"/>
                  </a:cubicBezTo>
                  <a:cubicBezTo>
                    <a:pt x="20770" y="12808"/>
                    <a:pt x="20770" y="12808"/>
                    <a:pt x="20772" y="12808"/>
                  </a:cubicBezTo>
                  <a:cubicBezTo>
                    <a:pt x="20720" y="13240"/>
                    <a:pt x="20563" y="13606"/>
                    <a:pt x="20437" y="13980"/>
                  </a:cubicBezTo>
                  <a:lnTo>
                    <a:pt x="20428" y="13995"/>
                  </a:lnTo>
                  <a:cubicBezTo>
                    <a:pt x="20412" y="14038"/>
                    <a:pt x="20398" y="14083"/>
                    <a:pt x="20384" y="14128"/>
                  </a:cubicBezTo>
                  <a:cubicBezTo>
                    <a:pt x="20384" y="14149"/>
                    <a:pt x="20384" y="14158"/>
                    <a:pt x="20392" y="14170"/>
                  </a:cubicBezTo>
                  <a:cubicBezTo>
                    <a:pt x="20378" y="14180"/>
                    <a:pt x="20367" y="14180"/>
                    <a:pt x="20361" y="14195"/>
                  </a:cubicBezTo>
                  <a:cubicBezTo>
                    <a:pt x="20353" y="14379"/>
                    <a:pt x="20198" y="14503"/>
                    <a:pt x="20168" y="14660"/>
                  </a:cubicBezTo>
                  <a:cubicBezTo>
                    <a:pt x="20174" y="14645"/>
                    <a:pt x="20182" y="14645"/>
                    <a:pt x="20182" y="14636"/>
                  </a:cubicBezTo>
                  <a:cubicBezTo>
                    <a:pt x="20182" y="14660"/>
                    <a:pt x="20174" y="14669"/>
                    <a:pt x="20168" y="14669"/>
                  </a:cubicBezTo>
                  <a:cubicBezTo>
                    <a:pt x="20123" y="14768"/>
                    <a:pt x="20009" y="14977"/>
                    <a:pt x="19944" y="15110"/>
                  </a:cubicBezTo>
                  <a:lnTo>
                    <a:pt x="19930" y="15125"/>
                  </a:lnTo>
                  <a:cubicBezTo>
                    <a:pt x="19920" y="15146"/>
                    <a:pt x="19899" y="15176"/>
                    <a:pt x="19905" y="15176"/>
                  </a:cubicBezTo>
                  <a:cubicBezTo>
                    <a:pt x="19913" y="15167"/>
                    <a:pt x="19913" y="15167"/>
                    <a:pt x="19920" y="15155"/>
                  </a:cubicBezTo>
                  <a:cubicBezTo>
                    <a:pt x="19913" y="15176"/>
                    <a:pt x="19913" y="15191"/>
                    <a:pt x="19899" y="15191"/>
                  </a:cubicBezTo>
                  <a:cubicBezTo>
                    <a:pt x="19899" y="15188"/>
                    <a:pt x="19899" y="15188"/>
                    <a:pt x="19897" y="15188"/>
                  </a:cubicBezTo>
                  <a:cubicBezTo>
                    <a:pt x="19891" y="15188"/>
                    <a:pt x="19857" y="15273"/>
                    <a:pt x="19844" y="15273"/>
                  </a:cubicBezTo>
                  <a:cubicBezTo>
                    <a:pt x="19842" y="15273"/>
                    <a:pt x="19840" y="15270"/>
                    <a:pt x="19840" y="15267"/>
                  </a:cubicBezTo>
                  <a:cubicBezTo>
                    <a:pt x="19561" y="15765"/>
                    <a:pt x="19152" y="16330"/>
                    <a:pt x="18786" y="16571"/>
                  </a:cubicBezTo>
                  <a:cubicBezTo>
                    <a:pt x="18228" y="17082"/>
                    <a:pt x="17660" y="17604"/>
                    <a:pt x="17054" y="18024"/>
                  </a:cubicBezTo>
                  <a:cubicBezTo>
                    <a:pt x="16398" y="18565"/>
                    <a:pt x="15666" y="18912"/>
                    <a:pt x="14959" y="19274"/>
                  </a:cubicBezTo>
                  <a:lnTo>
                    <a:pt x="14959" y="19265"/>
                  </a:lnTo>
                  <a:lnTo>
                    <a:pt x="15049" y="19208"/>
                  </a:lnTo>
                  <a:cubicBezTo>
                    <a:pt x="14980" y="19244"/>
                    <a:pt x="14914" y="19274"/>
                    <a:pt x="14853" y="19296"/>
                  </a:cubicBezTo>
                  <a:lnTo>
                    <a:pt x="14839" y="19311"/>
                  </a:lnTo>
                  <a:cubicBezTo>
                    <a:pt x="14819" y="19311"/>
                    <a:pt x="14794" y="19335"/>
                    <a:pt x="14784" y="19335"/>
                  </a:cubicBezTo>
                  <a:cubicBezTo>
                    <a:pt x="14782" y="19335"/>
                    <a:pt x="14780" y="19332"/>
                    <a:pt x="14780" y="19332"/>
                  </a:cubicBezTo>
                  <a:cubicBezTo>
                    <a:pt x="14691" y="19377"/>
                    <a:pt x="14621" y="19377"/>
                    <a:pt x="14532" y="19429"/>
                  </a:cubicBezTo>
                  <a:lnTo>
                    <a:pt x="14540" y="19419"/>
                  </a:lnTo>
                  <a:lnTo>
                    <a:pt x="14556" y="19407"/>
                  </a:lnTo>
                  <a:cubicBezTo>
                    <a:pt x="14501" y="19407"/>
                    <a:pt x="14391" y="19465"/>
                    <a:pt x="14338" y="19486"/>
                  </a:cubicBezTo>
                  <a:lnTo>
                    <a:pt x="14308" y="19486"/>
                  </a:lnTo>
                  <a:cubicBezTo>
                    <a:pt x="14159" y="19552"/>
                    <a:pt x="13980" y="19628"/>
                    <a:pt x="13830" y="19685"/>
                  </a:cubicBezTo>
                  <a:cubicBezTo>
                    <a:pt x="13846" y="19673"/>
                    <a:pt x="13860" y="19664"/>
                    <a:pt x="13899" y="19643"/>
                  </a:cubicBezTo>
                  <a:cubicBezTo>
                    <a:pt x="13705" y="19740"/>
                    <a:pt x="13510" y="19776"/>
                    <a:pt x="13323" y="19885"/>
                  </a:cubicBezTo>
                  <a:cubicBezTo>
                    <a:pt x="13258" y="19918"/>
                    <a:pt x="13213" y="19918"/>
                    <a:pt x="13152" y="19951"/>
                  </a:cubicBezTo>
                  <a:cubicBezTo>
                    <a:pt x="13129" y="19951"/>
                    <a:pt x="13107" y="19963"/>
                    <a:pt x="13085" y="19975"/>
                  </a:cubicBezTo>
                  <a:cubicBezTo>
                    <a:pt x="12838" y="20072"/>
                    <a:pt x="12592" y="20150"/>
                    <a:pt x="12346" y="20196"/>
                  </a:cubicBezTo>
                  <a:cubicBezTo>
                    <a:pt x="12321" y="20208"/>
                    <a:pt x="12327" y="20217"/>
                    <a:pt x="12342" y="20217"/>
                  </a:cubicBezTo>
                  <a:cubicBezTo>
                    <a:pt x="12352" y="20217"/>
                    <a:pt x="12364" y="20214"/>
                    <a:pt x="12376" y="20205"/>
                  </a:cubicBezTo>
                  <a:lnTo>
                    <a:pt x="12382" y="20205"/>
                  </a:lnTo>
                  <a:cubicBezTo>
                    <a:pt x="12382" y="20208"/>
                    <a:pt x="12384" y="20208"/>
                    <a:pt x="12384" y="20208"/>
                  </a:cubicBezTo>
                  <a:cubicBezTo>
                    <a:pt x="12386" y="20208"/>
                    <a:pt x="12384" y="20205"/>
                    <a:pt x="12382" y="20205"/>
                  </a:cubicBezTo>
                  <a:lnTo>
                    <a:pt x="12407" y="20205"/>
                  </a:lnTo>
                  <a:cubicBezTo>
                    <a:pt x="12401" y="20205"/>
                    <a:pt x="12395" y="20211"/>
                    <a:pt x="12391" y="20211"/>
                  </a:cubicBezTo>
                  <a:cubicBezTo>
                    <a:pt x="12389" y="20211"/>
                    <a:pt x="12386" y="20211"/>
                    <a:pt x="12384" y="20208"/>
                  </a:cubicBezTo>
                  <a:cubicBezTo>
                    <a:pt x="12378" y="20214"/>
                    <a:pt x="12338" y="20229"/>
                    <a:pt x="12332" y="20241"/>
                  </a:cubicBezTo>
                  <a:cubicBezTo>
                    <a:pt x="12167" y="20283"/>
                    <a:pt x="11994" y="20316"/>
                    <a:pt x="11831" y="20374"/>
                  </a:cubicBezTo>
                  <a:cubicBezTo>
                    <a:pt x="11821" y="20395"/>
                    <a:pt x="11808" y="20398"/>
                    <a:pt x="11792" y="20398"/>
                  </a:cubicBezTo>
                  <a:cubicBezTo>
                    <a:pt x="11784" y="20398"/>
                    <a:pt x="11776" y="20398"/>
                    <a:pt x="11766" y="20398"/>
                  </a:cubicBezTo>
                  <a:cubicBezTo>
                    <a:pt x="11749" y="20398"/>
                    <a:pt x="11733" y="20401"/>
                    <a:pt x="11719" y="20416"/>
                  </a:cubicBezTo>
                  <a:cubicBezTo>
                    <a:pt x="11466" y="20483"/>
                    <a:pt x="11204" y="20528"/>
                    <a:pt x="10964" y="20615"/>
                  </a:cubicBezTo>
                  <a:cubicBezTo>
                    <a:pt x="10689" y="20649"/>
                    <a:pt x="10437" y="20715"/>
                    <a:pt x="10168" y="20782"/>
                  </a:cubicBezTo>
                  <a:cubicBezTo>
                    <a:pt x="10158" y="20794"/>
                    <a:pt x="10152" y="20803"/>
                    <a:pt x="10143" y="20827"/>
                  </a:cubicBezTo>
                  <a:lnTo>
                    <a:pt x="10168" y="20827"/>
                  </a:lnTo>
                  <a:cubicBezTo>
                    <a:pt x="10156" y="20827"/>
                    <a:pt x="10150" y="20830"/>
                    <a:pt x="10145" y="20830"/>
                  </a:cubicBezTo>
                  <a:cubicBezTo>
                    <a:pt x="10143" y="20830"/>
                    <a:pt x="10143" y="20830"/>
                    <a:pt x="10143" y="20827"/>
                  </a:cubicBezTo>
                  <a:cubicBezTo>
                    <a:pt x="10125" y="20836"/>
                    <a:pt x="10040" y="20854"/>
                    <a:pt x="9985" y="20875"/>
                  </a:cubicBezTo>
                  <a:cubicBezTo>
                    <a:pt x="9987" y="20872"/>
                    <a:pt x="9989" y="20869"/>
                    <a:pt x="9989" y="20869"/>
                  </a:cubicBezTo>
                  <a:lnTo>
                    <a:pt x="9979" y="20869"/>
                  </a:lnTo>
                  <a:cubicBezTo>
                    <a:pt x="9979" y="20872"/>
                    <a:pt x="9979" y="20875"/>
                    <a:pt x="9981" y="20875"/>
                  </a:cubicBezTo>
                  <a:cubicBezTo>
                    <a:pt x="9983" y="20875"/>
                    <a:pt x="9983" y="20875"/>
                    <a:pt x="9985" y="20875"/>
                  </a:cubicBezTo>
                  <a:cubicBezTo>
                    <a:pt x="9983" y="20875"/>
                    <a:pt x="9983" y="20875"/>
                    <a:pt x="9981" y="20875"/>
                  </a:cubicBezTo>
                  <a:cubicBezTo>
                    <a:pt x="9981" y="20875"/>
                    <a:pt x="9981" y="20875"/>
                    <a:pt x="9981" y="20875"/>
                  </a:cubicBezTo>
                  <a:cubicBezTo>
                    <a:pt x="9974" y="20878"/>
                    <a:pt x="9968" y="20878"/>
                    <a:pt x="9964" y="20881"/>
                  </a:cubicBezTo>
                  <a:lnTo>
                    <a:pt x="9979" y="20869"/>
                  </a:lnTo>
                  <a:cubicBezTo>
                    <a:pt x="9979" y="20860"/>
                    <a:pt x="9964" y="20860"/>
                    <a:pt x="9964" y="20848"/>
                  </a:cubicBezTo>
                  <a:cubicBezTo>
                    <a:pt x="9995" y="20839"/>
                    <a:pt x="10034" y="20815"/>
                    <a:pt x="10068" y="20794"/>
                  </a:cubicBezTo>
                  <a:cubicBezTo>
                    <a:pt x="10017" y="20803"/>
                    <a:pt x="9972" y="20815"/>
                    <a:pt x="9928" y="20827"/>
                  </a:cubicBezTo>
                  <a:cubicBezTo>
                    <a:pt x="9944" y="20827"/>
                    <a:pt x="9950" y="20827"/>
                    <a:pt x="9958" y="20839"/>
                  </a:cubicBezTo>
                  <a:cubicBezTo>
                    <a:pt x="9875" y="20863"/>
                    <a:pt x="9779" y="20899"/>
                    <a:pt x="9692" y="20899"/>
                  </a:cubicBezTo>
                  <a:cubicBezTo>
                    <a:pt x="9671" y="20899"/>
                    <a:pt x="9649" y="20896"/>
                    <a:pt x="9628" y="20893"/>
                  </a:cubicBezTo>
                  <a:cubicBezTo>
                    <a:pt x="9696" y="20848"/>
                    <a:pt x="9799" y="20869"/>
                    <a:pt x="9852" y="20815"/>
                  </a:cubicBezTo>
                  <a:cubicBezTo>
                    <a:pt x="9441" y="20905"/>
                    <a:pt x="8993" y="20914"/>
                    <a:pt x="8584" y="21026"/>
                  </a:cubicBezTo>
                  <a:cubicBezTo>
                    <a:pt x="8584" y="21038"/>
                    <a:pt x="8584" y="21047"/>
                    <a:pt x="8576" y="21059"/>
                  </a:cubicBezTo>
                  <a:cubicBezTo>
                    <a:pt x="8574" y="21053"/>
                    <a:pt x="8568" y="21053"/>
                    <a:pt x="8562" y="21053"/>
                  </a:cubicBezTo>
                  <a:cubicBezTo>
                    <a:pt x="8548" y="21053"/>
                    <a:pt x="8525" y="21065"/>
                    <a:pt x="8509" y="21065"/>
                  </a:cubicBezTo>
                  <a:cubicBezTo>
                    <a:pt x="8507" y="21065"/>
                    <a:pt x="8505" y="21065"/>
                    <a:pt x="8505" y="21065"/>
                  </a:cubicBezTo>
                  <a:cubicBezTo>
                    <a:pt x="8521" y="21071"/>
                    <a:pt x="8546" y="21078"/>
                    <a:pt x="8572" y="21078"/>
                  </a:cubicBezTo>
                  <a:cubicBezTo>
                    <a:pt x="8694" y="21078"/>
                    <a:pt x="8898" y="21011"/>
                    <a:pt x="9010" y="21002"/>
                  </a:cubicBezTo>
                  <a:cubicBezTo>
                    <a:pt x="9107" y="20993"/>
                    <a:pt x="9211" y="20993"/>
                    <a:pt x="9307" y="20960"/>
                  </a:cubicBezTo>
                  <a:cubicBezTo>
                    <a:pt x="9447" y="20960"/>
                    <a:pt x="9594" y="20923"/>
                    <a:pt x="9722" y="20923"/>
                  </a:cubicBezTo>
                  <a:cubicBezTo>
                    <a:pt x="9738" y="20923"/>
                    <a:pt x="9755" y="20927"/>
                    <a:pt x="9771" y="20927"/>
                  </a:cubicBezTo>
                  <a:cubicBezTo>
                    <a:pt x="9785" y="20905"/>
                    <a:pt x="9838" y="20914"/>
                    <a:pt x="9852" y="20893"/>
                  </a:cubicBezTo>
                  <a:cubicBezTo>
                    <a:pt x="9883" y="20914"/>
                    <a:pt x="9861" y="20927"/>
                    <a:pt x="9816" y="20936"/>
                  </a:cubicBezTo>
                  <a:cubicBezTo>
                    <a:pt x="10078" y="20914"/>
                    <a:pt x="10367" y="20860"/>
                    <a:pt x="10630" y="20794"/>
                  </a:cubicBezTo>
                  <a:cubicBezTo>
                    <a:pt x="10583" y="20812"/>
                    <a:pt x="10601" y="20818"/>
                    <a:pt x="10618" y="20818"/>
                  </a:cubicBezTo>
                  <a:cubicBezTo>
                    <a:pt x="10630" y="20818"/>
                    <a:pt x="10642" y="20815"/>
                    <a:pt x="10636" y="20815"/>
                  </a:cubicBezTo>
                  <a:cubicBezTo>
                    <a:pt x="10650" y="20815"/>
                    <a:pt x="10650" y="20827"/>
                    <a:pt x="10660" y="20827"/>
                  </a:cubicBezTo>
                  <a:lnTo>
                    <a:pt x="10636" y="20827"/>
                  </a:lnTo>
                  <a:cubicBezTo>
                    <a:pt x="10540" y="20848"/>
                    <a:pt x="10375" y="20893"/>
                    <a:pt x="10257" y="20927"/>
                  </a:cubicBezTo>
                  <a:cubicBezTo>
                    <a:pt x="10264" y="20927"/>
                    <a:pt x="10272" y="20927"/>
                    <a:pt x="10278" y="20936"/>
                  </a:cubicBezTo>
                  <a:cubicBezTo>
                    <a:pt x="10219" y="20945"/>
                    <a:pt x="10174" y="20963"/>
                    <a:pt x="10131" y="20963"/>
                  </a:cubicBezTo>
                  <a:cubicBezTo>
                    <a:pt x="10121" y="20963"/>
                    <a:pt x="10109" y="20960"/>
                    <a:pt x="10099" y="20960"/>
                  </a:cubicBezTo>
                  <a:cubicBezTo>
                    <a:pt x="10068" y="20981"/>
                    <a:pt x="10009" y="20972"/>
                    <a:pt x="9989" y="20993"/>
                  </a:cubicBezTo>
                  <a:cubicBezTo>
                    <a:pt x="9166" y="21135"/>
                    <a:pt x="8360" y="21247"/>
                    <a:pt x="7524" y="21313"/>
                  </a:cubicBezTo>
                  <a:cubicBezTo>
                    <a:pt x="7542" y="21307"/>
                    <a:pt x="7538" y="21304"/>
                    <a:pt x="7524" y="21304"/>
                  </a:cubicBezTo>
                  <a:cubicBezTo>
                    <a:pt x="7495" y="21304"/>
                    <a:pt x="7428" y="21313"/>
                    <a:pt x="7412" y="21313"/>
                  </a:cubicBezTo>
                  <a:cubicBezTo>
                    <a:pt x="7408" y="21313"/>
                    <a:pt x="7402" y="21313"/>
                    <a:pt x="7398" y="21313"/>
                  </a:cubicBezTo>
                  <a:cubicBezTo>
                    <a:pt x="7375" y="21313"/>
                    <a:pt x="7349" y="21322"/>
                    <a:pt x="7326" y="21322"/>
                  </a:cubicBezTo>
                  <a:cubicBezTo>
                    <a:pt x="7318" y="21322"/>
                    <a:pt x="7308" y="21319"/>
                    <a:pt x="7300" y="21313"/>
                  </a:cubicBezTo>
                  <a:cubicBezTo>
                    <a:pt x="7223" y="21337"/>
                    <a:pt x="7139" y="21343"/>
                    <a:pt x="7054" y="21343"/>
                  </a:cubicBezTo>
                  <a:cubicBezTo>
                    <a:pt x="6901" y="21343"/>
                    <a:pt x="6742" y="21322"/>
                    <a:pt x="6594" y="21322"/>
                  </a:cubicBezTo>
                  <a:cubicBezTo>
                    <a:pt x="6502" y="21322"/>
                    <a:pt x="6417" y="21328"/>
                    <a:pt x="6337" y="21358"/>
                  </a:cubicBezTo>
                  <a:cubicBezTo>
                    <a:pt x="6353" y="21358"/>
                    <a:pt x="6368" y="21358"/>
                    <a:pt x="6384" y="21358"/>
                  </a:cubicBezTo>
                  <a:cubicBezTo>
                    <a:pt x="6439" y="21358"/>
                    <a:pt x="6494" y="21349"/>
                    <a:pt x="6547" y="21349"/>
                  </a:cubicBezTo>
                  <a:cubicBezTo>
                    <a:pt x="6585" y="21349"/>
                    <a:pt x="6620" y="21355"/>
                    <a:pt x="6657" y="21370"/>
                  </a:cubicBezTo>
                  <a:cubicBezTo>
                    <a:pt x="6547" y="21392"/>
                    <a:pt x="6441" y="21392"/>
                    <a:pt x="6329" y="21392"/>
                  </a:cubicBezTo>
                  <a:cubicBezTo>
                    <a:pt x="6154" y="21410"/>
                    <a:pt x="5981" y="21416"/>
                    <a:pt x="5804" y="21416"/>
                  </a:cubicBezTo>
                  <a:cubicBezTo>
                    <a:pt x="5686" y="21416"/>
                    <a:pt x="5568" y="21413"/>
                    <a:pt x="5448" y="21413"/>
                  </a:cubicBezTo>
                  <a:cubicBezTo>
                    <a:pt x="5442" y="21425"/>
                    <a:pt x="5433" y="21425"/>
                    <a:pt x="5427" y="21437"/>
                  </a:cubicBezTo>
                  <a:cubicBezTo>
                    <a:pt x="5269" y="21425"/>
                    <a:pt x="5106" y="21413"/>
                    <a:pt x="4955" y="21413"/>
                  </a:cubicBezTo>
                  <a:cubicBezTo>
                    <a:pt x="4894" y="21413"/>
                    <a:pt x="4894" y="21364"/>
                    <a:pt x="4837" y="21364"/>
                  </a:cubicBezTo>
                  <a:cubicBezTo>
                    <a:pt x="4827" y="21364"/>
                    <a:pt x="4815" y="21367"/>
                    <a:pt x="4800" y="21370"/>
                  </a:cubicBezTo>
                  <a:lnTo>
                    <a:pt x="4792" y="21358"/>
                  </a:lnTo>
                  <a:cubicBezTo>
                    <a:pt x="4788" y="21361"/>
                    <a:pt x="4780" y="21364"/>
                    <a:pt x="4772" y="21364"/>
                  </a:cubicBezTo>
                  <a:cubicBezTo>
                    <a:pt x="4754" y="21364"/>
                    <a:pt x="4729" y="21352"/>
                    <a:pt x="4717" y="21343"/>
                  </a:cubicBezTo>
                  <a:cubicBezTo>
                    <a:pt x="4717" y="21343"/>
                    <a:pt x="4719" y="21343"/>
                    <a:pt x="4721" y="21343"/>
                  </a:cubicBezTo>
                  <a:cubicBezTo>
                    <a:pt x="4735" y="21343"/>
                    <a:pt x="4760" y="21349"/>
                    <a:pt x="4778" y="21349"/>
                  </a:cubicBezTo>
                  <a:cubicBezTo>
                    <a:pt x="4784" y="21349"/>
                    <a:pt x="4790" y="21349"/>
                    <a:pt x="4792" y="21346"/>
                  </a:cubicBezTo>
                  <a:cubicBezTo>
                    <a:pt x="4776" y="21325"/>
                    <a:pt x="4725" y="21334"/>
                    <a:pt x="4717" y="21313"/>
                  </a:cubicBezTo>
                  <a:cubicBezTo>
                    <a:pt x="4515" y="21280"/>
                    <a:pt x="4300" y="21280"/>
                    <a:pt x="4090" y="21268"/>
                  </a:cubicBezTo>
                  <a:cubicBezTo>
                    <a:pt x="3770" y="21226"/>
                    <a:pt x="3508" y="21114"/>
                    <a:pt x="3188" y="21038"/>
                  </a:cubicBezTo>
                  <a:cubicBezTo>
                    <a:pt x="3164" y="21038"/>
                    <a:pt x="3233" y="21038"/>
                    <a:pt x="3217" y="21026"/>
                  </a:cubicBezTo>
                  <a:cubicBezTo>
                    <a:pt x="3288" y="21035"/>
                    <a:pt x="3355" y="21065"/>
                    <a:pt x="3422" y="21065"/>
                  </a:cubicBezTo>
                  <a:cubicBezTo>
                    <a:pt x="3439" y="21065"/>
                    <a:pt x="3455" y="21062"/>
                    <a:pt x="3471" y="21059"/>
                  </a:cubicBezTo>
                  <a:cubicBezTo>
                    <a:pt x="3463" y="21059"/>
                    <a:pt x="3418" y="21047"/>
                    <a:pt x="3404" y="21047"/>
                  </a:cubicBezTo>
                  <a:lnTo>
                    <a:pt x="3396" y="21047"/>
                  </a:lnTo>
                  <a:cubicBezTo>
                    <a:pt x="3026" y="20984"/>
                    <a:pt x="2655" y="20893"/>
                    <a:pt x="2293" y="20751"/>
                  </a:cubicBezTo>
                  <a:cubicBezTo>
                    <a:pt x="2299" y="20754"/>
                    <a:pt x="2309" y="20763"/>
                    <a:pt x="2307" y="20763"/>
                  </a:cubicBezTo>
                  <a:cubicBezTo>
                    <a:pt x="2307" y="20763"/>
                    <a:pt x="2305" y="20760"/>
                    <a:pt x="2299" y="20760"/>
                  </a:cubicBezTo>
                  <a:cubicBezTo>
                    <a:pt x="2142" y="20670"/>
                    <a:pt x="1963" y="20640"/>
                    <a:pt x="1821" y="20516"/>
                  </a:cubicBezTo>
                  <a:cubicBezTo>
                    <a:pt x="2024" y="20561"/>
                    <a:pt x="2187" y="20640"/>
                    <a:pt x="2374" y="20682"/>
                  </a:cubicBezTo>
                  <a:cubicBezTo>
                    <a:pt x="2016" y="20516"/>
                    <a:pt x="1658" y="20416"/>
                    <a:pt x="1336" y="20108"/>
                  </a:cubicBezTo>
                  <a:cubicBezTo>
                    <a:pt x="1334" y="20108"/>
                    <a:pt x="1332" y="20108"/>
                    <a:pt x="1330" y="20108"/>
                  </a:cubicBezTo>
                  <a:cubicBezTo>
                    <a:pt x="1310" y="20108"/>
                    <a:pt x="1289" y="20063"/>
                    <a:pt x="1277" y="20063"/>
                  </a:cubicBezTo>
                  <a:cubicBezTo>
                    <a:pt x="1067" y="19872"/>
                    <a:pt x="866" y="19607"/>
                    <a:pt x="717" y="19332"/>
                  </a:cubicBezTo>
                  <a:cubicBezTo>
                    <a:pt x="583" y="19075"/>
                    <a:pt x="493" y="18779"/>
                    <a:pt x="441" y="18447"/>
                  </a:cubicBezTo>
                  <a:cubicBezTo>
                    <a:pt x="432" y="18432"/>
                    <a:pt x="432" y="18432"/>
                    <a:pt x="426" y="18423"/>
                  </a:cubicBezTo>
                  <a:cubicBezTo>
                    <a:pt x="432" y="18335"/>
                    <a:pt x="404" y="18211"/>
                    <a:pt x="404" y="18115"/>
                  </a:cubicBezTo>
                  <a:cubicBezTo>
                    <a:pt x="381" y="18012"/>
                    <a:pt x="388" y="17915"/>
                    <a:pt x="381" y="17792"/>
                  </a:cubicBezTo>
                  <a:cubicBezTo>
                    <a:pt x="396" y="17592"/>
                    <a:pt x="373" y="17360"/>
                    <a:pt x="412" y="17148"/>
                  </a:cubicBezTo>
                  <a:cubicBezTo>
                    <a:pt x="412" y="17139"/>
                    <a:pt x="404" y="17127"/>
                    <a:pt x="404" y="17118"/>
                  </a:cubicBezTo>
                  <a:cubicBezTo>
                    <a:pt x="463" y="16704"/>
                    <a:pt x="508" y="16254"/>
                    <a:pt x="628" y="15877"/>
                  </a:cubicBezTo>
                  <a:cubicBezTo>
                    <a:pt x="628" y="15865"/>
                    <a:pt x="628" y="15856"/>
                    <a:pt x="620" y="15841"/>
                  </a:cubicBezTo>
                  <a:cubicBezTo>
                    <a:pt x="770" y="15354"/>
                    <a:pt x="888" y="14868"/>
                    <a:pt x="1090" y="14424"/>
                  </a:cubicBezTo>
                  <a:cubicBezTo>
                    <a:pt x="1143" y="14303"/>
                    <a:pt x="1194" y="14149"/>
                    <a:pt x="1247" y="14038"/>
                  </a:cubicBezTo>
                  <a:cubicBezTo>
                    <a:pt x="1308" y="13914"/>
                    <a:pt x="1344" y="13781"/>
                    <a:pt x="1411" y="13693"/>
                  </a:cubicBezTo>
                  <a:cubicBezTo>
                    <a:pt x="1560" y="13361"/>
                    <a:pt x="1717" y="13065"/>
                    <a:pt x="1896" y="12775"/>
                  </a:cubicBezTo>
                  <a:cubicBezTo>
                    <a:pt x="1896" y="12754"/>
                    <a:pt x="1935" y="12709"/>
                    <a:pt x="1935" y="12688"/>
                  </a:cubicBezTo>
                  <a:cubicBezTo>
                    <a:pt x="2061" y="12476"/>
                    <a:pt x="2217" y="12253"/>
                    <a:pt x="2338" y="12032"/>
                  </a:cubicBezTo>
                  <a:cubicBezTo>
                    <a:pt x="2716" y="11492"/>
                    <a:pt x="3091" y="10939"/>
                    <a:pt x="3494" y="10450"/>
                  </a:cubicBezTo>
                  <a:lnTo>
                    <a:pt x="3486" y="10438"/>
                  </a:lnTo>
                  <a:cubicBezTo>
                    <a:pt x="3486" y="10438"/>
                    <a:pt x="3483" y="10438"/>
                    <a:pt x="3483" y="10441"/>
                  </a:cubicBezTo>
                  <a:cubicBezTo>
                    <a:pt x="3502" y="10419"/>
                    <a:pt x="3520" y="10389"/>
                    <a:pt x="3516" y="10383"/>
                  </a:cubicBezTo>
                  <a:cubicBezTo>
                    <a:pt x="3518" y="10383"/>
                    <a:pt x="3520" y="10383"/>
                    <a:pt x="3522" y="10383"/>
                  </a:cubicBezTo>
                  <a:cubicBezTo>
                    <a:pt x="3606" y="10305"/>
                    <a:pt x="3726" y="10117"/>
                    <a:pt x="3821" y="10039"/>
                  </a:cubicBezTo>
                  <a:cubicBezTo>
                    <a:pt x="3880" y="9985"/>
                    <a:pt x="3933" y="9906"/>
                    <a:pt x="4000" y="9840"/>
                  </a:cubicBezTo>
                  <a:cubicBezTo>
                    <a:pt x="4090" y="9707"/>
                    <a:pt x="4202" y="9631"/>
                    <a:pt x="4292" y="9507"/>
                  </a:cubicBezTo>
                  <a:cubicBezTo>
                    <a:pt x="4347" y="9456"/>
                    <a:pt x="4408" y="9396"/>
                    <a:pt x="4456" y="9320"/>
                  </a:cubicBezTo>
                  <a:cubicBezTo>
                    <a:pt x="4456" y="9320"/>
                    <a:pt x="4458" y="9317"/>
                    <a:pt x="4458" y="9317"/>
                  </a:cubicBezTo>
                  <a:cubicBezTo>
                    <a:pt x="4458" y="9317"/>
                    <a:pt x="4458" y="9320"/>
                    <a:pt x="4456" y="9320"/>
                  </a:cubicBezTo>
                  <a:lnTo>
                    <a:pt x="4471" y="9320"/>
                  </a:lnTo>
                  <a:lnTo>
                    <a:pt x="4471" y="9311"/>
                  </a:lnTo>
                  <a:cubicBezTo>
                    <a:pt x="4467" y="9311"/>
                    <a:pt x="4463" y="9314"/>
                    <a:pt x="4458" y="9317"/>
                  </a:cubicBezTo>
                  <a:cubicBezTo>
                    <a:pt x="4463" y="9311"/>
                    <a:pt x="4467" y="9305"/>
                    <a:pt x="4471" y="9299"/>
                  </a:cubicBezTo>
                  <a:lnTo>
                    <a:pt x="4471" y="9311"/>
                  </a:lnTo>
                  <a:cubicBezTo>
                    <a:pt x="4654" y="9181"/>
                    <a:pt x="4878" y="8906"/>
                    <a:pt x="5069" y="8731"/>
                  </a:cubicBezTo>
                  <a:cubicBezTo>
                    <a:pt x="5165" y="8644"/>
                    <a:pt x="5285" y="8547"/>
                    <a:pt x="5366" y="8444"/>
                  </a:cubicBezTo>
                  <a:lnTo>
                    <a:pt x="5383" y="8444"/>
                  </a:lnTo>
                  <a:cubicBezTo>
                    <a:pt x="5433" y="8378"/>
                    <a:pt x="5492" y="8378"/>
                    <a:pt x="5545" y="8290"/>
                  </a:cubicBezTo>
                  <a:cubicBezTo>
                    <a:pt x="5582" y="8281"/>
                    <a:pt x="5621" y="8224"/>
                    <a:pt x="5665" y="8191"/>
                  </a:cubicBezTo>
                  <a:cubicBezTo>
                    <a:pt x="6254" y="7593"/>
                    <a:pt x="6911" y="7094"/>
                    <a:pt x="7546" y="6584"/>
                  </a:cubicBezTo>
                  <a:cubicBezTo>
                    <a:pt x="7636" y="6496"/>
                    <a:pt x="7725" y="6463"/>
                    <a:pt x="7815" y="6363"/>
                  </a:cubicBezTo>
                  <a:cubicBezTo>
                    <a:pt x="7980" y="6252"/>
                    <a:pt x="8159" y="6119"/>
                    <a:pt x="8322" y="5998"/>
                  </a:cubicBezTo>
                  <a:cubicBezTo>
                    <a:pt x="8322" y="5986"/>
                    <a:pt x="8322" y="5977"/>
                    <a:pt x="8330" y="5977"/>
                  </a:cubicBezTo>
                  <a:cubicBezTo>
                    <a:pt x="9158" y="5409"/>
                    <a:pt x="9995" y="4826"/>
                    <a:pt x="10868" y="4428"/>
                  </a:cubicBezTo>
                  <a:cubicBezTo>
                    <a:pt x="10868" y="4428"/>
                    <a:pt x="10870" y="4428"/>
                    <a:pt x="10872" y="4428"/>
                  </a:cubicBezTo>
                  <a:cubicBezTo>
                    <a:pt x="10886" y="4428"/>
                    <a:pt x="10909" y="4400"/>
                    <a:pt x="10923" y="4400"/>
                  </a:cubicBezTo>
                  <a:cubicBezTo>
                    <a:pt x="10925" y="4400"/>
                    <a:pt x="10927" y="4400"/>
                    <a:pt x="10929" y="4403"/>
                  </a:cubicBezTo>
                  <a:cubicBezTo>
                    <a:pt x="10943" y="4391"/>
                    <a:pt x="10964" y="4382"/>
                    <a:pt x="10980" y="4382"/>
                  </a:cubicBezTo>
                  <a:cubicBezTo>
                    <a:pt x="11377" y="4192"/>
                    <a:pt x="11808" y="4005"/>
                    <a:pt x="12203" y="3851"/>
                  </a:cubicBezTo>
                  <a:cubicBezTo>
                    <a:pt x="12332" y="3814"/>
                    <a:pt x="12441" y="3760"/>
                    <a:pt x="12562" y="3727"/>
                  </a:cubicBezTo>
                  <a:cubicBezTo>
                    <a:pt x="12637" y="3682"/>
                    <a:pt x="12735" y="3672"/>
                    <a:pt x="12816" y="3639"/>
                  </a:cubicBezTo>
                  <a:cubicBezTo>
                    <a:pt x="13361" y="3440"/>
                    <a:pt x="13905" y="3319"/>
                    <a:pt x="14473" y="3174"/>
                  </a:cubicBezTo>
                  <a:lnTo>
                    <a:pt x="14487" y="3186"/>
                  </a:lnTo>
                  <a:cubicBezTo>
                    <a:pt x="15053" y="3059"/>
                    <a:pt x="15637" y="3011"/>
                    <a:pt x="16213" y="3011"/>
                  </a:cubicBezTo>
                  <a:close/>
                  <a:moveTo>
                    <a:pt x="11426" y="0"/>
                  </a:moveTo>
                  <a:cubicBezTo>
                    <a:pt x="9938" y="0"/>
                    <a:pt x="8444" y="390"/>
                    <a:pt x="7039" y="1136"/>
                  </a:cubicBezTo>
                  <a:cubicBezTo>
                    <a:pt x="6315" y="1501"/>
                    <a:pt x="5606" y="1912"/>
                    <a:pt x="4927" y="2464"/>
                  </a:cubicBezTo>
                  <a:cubicBezTo>
                    <a:pt x="3754" y="3440"/>
                    <a:pt x="2590" y="4627"/>
                    <a:pt x="1739" y="6155"/>
                  </a:cubicBezTo>
                  <a:cubicBezTo>
                    <a:pt x="1470" y="6605"/>
                    <a:pt x="1247" y="7218"/>
                    <a:pt x="994" y="7668"/>
                  </a:cubicBezTo>
                  <a:cubicBezTo>
                    <a:pt x="925" y="7892"/>
                    <a:pt x="807" y="8179"/>
                    <a:pt x="762" y="8399"/>
                  </a:cubicBezTo>
                  <a:cubicBezTo>
                    <a:pt x="829" y="8348"/>
                    <a:pt x="905" y="8082"/>
                    <a:pt x="978" y="7991"/>
                  </a:cubicBezTo>
                  <a:cubicBezTo>
                    <a:pt x="949" y="8067"/>
                    <a:pt x="925" y="8124"/>
                    <a:pt x="905" y="8179"/>
                  </a:cubicBezTo>
                  <a:cubicBezTo>
                    <a:pt x="858" y="8227"/>
                    <a:pt x="636" y="8789"/>
                    <a:pt x="683" y="8789"/>
                  </a:cubicBezTo>
                  <a:cubicBezTo>
                    <a:pt x="691" y="8789"/>
                    <a:pt x="701" y="8777"/>
                    <a:pt x="717" y="8755"/>
                  </a:cubicBezTo>
                  <a:cubicBezTo>
                    <a:pt x="821" y="8656"/>
                    <a:pt x="888" y="8266"/>
                    <a:pt x="994" y="8058"/>
                  </a:cubicBezTo>
                  <a:cubicBezTo>
                    <a:pt x="1084" y="7816"/>
                    <a:pt x="1104" y="7958"/>
                    <a:pt x="1143" y="7792"/>
                  </a:cubicBezTo>
                  <a:cubicBezTo>
                    <a:pt x="1128" y="7801"/>
                    <a:pt x="1112" y="7816"/>
                    <a:pt x="1090" y="7846"/>
                  </a:cubicBezTo>
                  <a:cubicBezTo>
                    <a:pt x="1165" y="7713"/>
                    <a:pt x="1179" y="7626"/>
                    <a:pt x="1247" y="7559"/>
                  </a:cubicBezTo>
                  <a:cubicBezTo>
                    <a:pt x="1232" y="7602"/>
                    <a:pt x="1224" y="7626"/>
                    <a:pt x="1218" y="7659"/>
                  </a:cubicBezTo>
                  <a:cubicBezTo>
                    <a:pt x="1238" y="7647"/>
                    <a:pt x="1277" y="7559"/>
                    <a:pt x="1308" y="7493"/>
                  </a:cubicBezTo>
                  <a:cubicBezTo>
                    <a:pt x="1314" y="7535"/>
                    <a:pt x="1269" y="7659"/>
                    <a:pt x="1299" y="7683"/>
                  </a:cubicBezTo>
                  <a:cubicBezTo>
                    <a:pt x="1403" y="7285"/>
                    <a:pt x="1650" y="7106"/>
                    <a:pt x="1845" y="6829"/>
                  </a:cubicBezTo>
                  <a:cubicBezTo>
                    <a:pt x="1845" y="6832"/>
                    <a:pt x="1847" y="6832"/>
                    <a:pt x="1849" y="6832"/>
                  </a:cubicBezTo>
                  <a:cubicBezTo>
                    <a:pt x="1873" y="6832"/>
                    <a:pt x="1945" y="6693"/>
                    <a:pt x="1979" y="6662"/>
                  </a:cubicBezTo>
                  <a:cubicBezTo>
                    <a:pt x="1971" y="6696"/>
                    <a:pt x="1955" y="6717"/>
                    <a:pt x="1949" y="6738"/>
                  </a:cubicBezTo>
                  <a:cubicBezTo>
                    <a:pt x="2016" y="6687"/>
                    <a:pt x="2075" y="6554"/>
                    <a:pt x="2142" y="6463"/>
                  </a:cubicBezTo>
                  <a:cubicBezTo>
                    <a:pt x="2128" y="6487"/>
                    <a:pt x="2120" y="6508"/>
                    <a:pt x="2106" y="6554"/>
                  </a:cubicBezTo>
                  <a:cubicBezTo>
                    <a:pt x="2134" y="6496"/>
                    <a:pt x="2165" y="6472"/>
                    <a:pt x="2179" y="6430"/>
                  </a:cubicBezTo>
                  <a:cubicBezTo>
                    <a:pt x="2187" y="6430"/>
                    <a:pt x="2254" y="6318"/>
                    <a:pt x="2254" y="6309"/>
                  </a:cubicBezTo>
                  <a:lnTo>
                    <a:pt x="2254" y="6288"/>
                  </a:lnTo>
                  <a:cubicBezTo>
                    <a:pt x="2272" y="6267"/>
                    <a:pt x="2295" y="6237"/>
                    <a:pt x="2311" y="6206"/>
                  </a:cubicBezTo>
                  <a:cubicBezTo>
                    <a:pt x="2309" y="6206"/>
                    <a:pt x="2309" y="6206"/>
                    <a:pt x="2307" y="6206"/>
                  </a:cubicBezTo>
                  <a:cubicBezTo>
                    <a:pt x="2309" y="6206"/>
                    <a:pt x="2311" y="6203"/>
                    <a:pt x="2313" y="6203"/>
                  </a:cubicBezTo>
                  <a:cubicBezTo>
                    <a:pt x="2313" y="6203"/>
                    <a:pt x="2311" y="6203"/>
                    <a:pt x="2311" y="6206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6"/>
                    <a:pt x="2313" y="6206"/>
                  </a:cubicBezTo>
                  <a:cubicBezTo>
                    <a:pt x="2537" y="5932"/>
                    <a:pt x="2761" y="5623"/>
                    <a:pt x="2979" y="5334"/>
                  </a:cubicBezTo>
                  <a:cubicBezTo>
                    <a:pt x="3068" y="5255"/>
                    <a:pt x="3188" y="5101"/>
                    <a:pt x="3253" y="5001"/>
                  </a:cubicBezTo>
                  <a:cubicBezTo>
                    <a:pt x="3284" y="4968"/>
                    <a:pt x="3323" y="4944"/>
                    <a:pt x="3343" y="4902"/>
                  </a:cubicBezTo>
                  <a:cubicBezTo>
                    <a:pt x="3606" y="4560"/>
                    <a:pt x="3933" y="4270"/>
                    <a:pt x="4210" y="3947"/>
                  </a:cubicBezTo>
                  <a:cubicBezTo>
                    <a:pt x="4263" y="3926"/>
                    <a:pt x="4322" y="3839"/>
                    <a:pt x="4373" y="3814"/>
                  </a:cubicBezTo>
                  <a:cubicBezTo>
                    <a:pt x="4448" y="3748"/>
                    <a:pt x="4532" y="3682"/>
                    <a:pt x="4591" y="3615"/>
                  </a:cubicBezTo>
                  <a:cubicBezTo>
                    <a:pt x="4695" y="3561"/>
                    <a:pt x="4792" y="3506"/>
                    <a:pt x="4904" y="3386"/>
                  </a:cubicBezTo>
                  <a:cubicBezTo>
                    <a:pt x="4910" y="3386"/>
                    <a:pt x="4918" y="3395"/>
                    <a:pt x="4927" y="3395"/>
                  </a:cubicBezTo>
                  <a:cubicBezTo>
                    <a:pt x="4949" y="3361"/>
                    <a:pt x="4963" y="3349"/>
                    <a:pt x="4980" y="3328"/>
                  </a:cubicBezTo>
                  <a:cubicBezTo>
                    <a:pt x="4980" y="3328"/>
                    <a:pt x="4982" y="3328"/>
                    <a:pt x="4982" y="3328"/>
                  </a:cubicBezTo>
                  <a:cubicBezTo>
                    <a:pt x="5010" y="3328"/>
                    <a:pt x="5106" y="3201"/>
                    <a:pt x="5161" y="3201"/>
                  </a:cubicBezTo>
                  <a:cubicBezTo>
                    <a:pt x="5171" y="3201"/>
                    <a:pt x="5181" y="3207"/>
                    <a:pt x="5187" y="3216"/>
                  </a:cubicBezTo>
                  <a:cubicBezTo>
                    <a:pt x="5218" y="3150"/>
                    <a:pt x="5277" y="3150"/>
                    <a:pt x="5313" y="3108"/>
                  </a:cubicBezTo>
                  <a:cubicBezTo>
                    <a:pt x="5277" y="3108"/>
                    <a:pt x="5240" y="3129"/>
                    <a:pt x="5210" y="3141"/>
                  </a:cubicBezTo>
                  <a:cubicBezTo>
                    <a:pt x="5216" y="3132"/>
                    <a:pt x="5220" y="3126"/>
                    <a:pt x="5226" y="3126"/>
                  </a:cubicBezTo>
                  <a:cubicBezTo>
                    <a:pt x="5228" y="3126"/>
                    <a:pt x="5230" y="3126"/>
                    <a:pt x="5232" y="3129"/>
                  </a:cubicBezTo>
                  <a:cubicBezTo>
                    <a:pt x="5313" y="3084"/>
                    <a:pt x="5456" y="3008"/>
                    <a:pt x="5554" y="2896"/>
                  </a:cubicBezTo>
                  <a:lnTo>
                    <a:pt x="5568" y="2896"/>
                  </a:lnTo>
                  <a:cubicBezTo>
                    <a:pt x="5598" y="2875"/>
                    <a:pt x="5584" y="2875"/>
                    <a:pt x="5576" y="2863"/>
                  </a:cubicBezTo>
                  <a:cubicBezTo>
                    <a:pt x="5568" y="2866"/>
                    <a:pt x="5562" y="2866"/>
                    <a:pt x="5560" y="2866"/>
                  </a:cubicBezTo>
                  <a:cubicBezTo>
                    <a:pt x="5549" y="2866"/>
                    <a:pt x="5611" y="2854"/>
                    <a:pt x="5627" y="2854"/>
                  </a:cubicBezTo>
                  <a:lnTo>
                    <a:pt x="5643" y="2818"/>
                  </a:lnTo>
                  <a:cubicBezTo>
                    <a:pt x="5692" y="2800"/>
                    <a:pt x="5696" y="2797"/>
                    <a:pt x="5672" y="2788"/>
                  </a:cubicBezTo>
                  <a:cubicBezTo>
                    <a:pt x="5665" y="2794"/>
                    <a:pt x="5661" y="2797"/>
                    <a:pt x="5661" y="2797"/>
                  </a:cubicBezTo>
                  <a:cubicBezTo>
                    <a:pt x="5659" y="2797"/>
                    <a:pt x="5659" y="2794"/>
                    <a:pt x="5665" y="2788"/>
                  </a:cubicBezTo>
                  <a:cubicBezTo>
                    <a:pt x="5668" y="2788"/>
                    <a:pt x="5670" y="2788"/>
                    <a:pt x="5672" y="2788"/>
                  </a:cubicBezTo>
                  <a:cubicBezTo>
                    <a:pt x="5676" y="2785"/>
                    <a:pt x="5680" y="2782"/>
                    <a:pt x="5684" y="2779"/>
                  </a:cubicBezTo>
                  <a:cubicBezTo>
                    <a:pt x="5678" y="2782"/>
                    <a:pt x="5672" y="2785"/>
                    <a:pt x="5665" y="2788"/>
                  </a:cubicBezTo>
                  <a:cubicBezTo>
                    <a:pt x="5665" y="2788"/>
                    <a:pt x="5680" y="2776"/>
                    <a:pt x="5696" y="2763"/>
                  </a:cubicBezTo>
                  <a:cubicBezTo>
                    <a:pt x="5696" y="2763"/>
                    <a:pt x="5690" y="2769"/>
                    <a:pt x="5684" y="2779"/>
                  </a:cubicBezTo>
                  <a:cubicBezTo>
                    <a:pt x="5836" y="2700"/>
                    <a:pt x="6016" y="2582"/>
                    <a:pt x="6150" y="2486"/>
                  </a:cubicBezTo>
                  <a:cubicBezTo>
                    <a:pt x="6150" y="2486"/>
                    <a:pt x="6148" y="2486"/>
                    <a:pt x="6146" y="2486"/>
                  </a:cubicBezTo>
                  <a:cubicBezTo>
                    <a:pt x="6128" y="2486"/>
                    <a:pt x="6081" y="2531"/>
                    <a:pt x="6054" y="2543"/>
                  </a:cubicBezTo>
                  <a:cubicBezTo>
                    <a:pt x="6075" y="2498"/>
                    <a:pt x="6119" y="2498"/>
                    <a:pt x="6158" y="2464"/>
                  </a:cubicBezTo>
                  <a:lnTo>
                    <a:pt x="6180" y="2477"/>
                  </a:lnTo>
                  <a:cubicBezTo>
                    <a:pt x="6189" y="2464"/>
                    <a:pt x="6209" y="2455"/>
                    <a:pt x="6217" y="2443"/>
                  </a:cubicBezTo>
                  <a:lnTo>
                    <a:pt x="6225" y="2443"/>
                  </a:lnTo>
                  <a:lnTo>
                    <a:pt x="6248" y="2419"/>
                  </a:lnTo>
                  <a:cubicBezTo>
                    <a:pt x="6248" y="2416"/>
                    <a:pt x="6246" y="2413"/>
                    <a:pt x="6242" y="2413"/>
                  </a:cubicBezTo>
                  <a:cubicBezTo>
                    <a:pt x="6235" y="2413"/>
                    <a:pt x="6223" y="2419"/>
                    <a:pt x="6217" y="2419"/>
                  </a:cubicBezTo>
                  <a:cubicBezTo>
                    <a:pt x="6229" y="2413"/>
                    <a:pt x="6231" y="2404"/>
                    <a:pt x="6237" y="2404"/>
                  </a:cubicBezTo>
                  <a:cubicBezTo>
                    <a:pt x="6239" y="2404"/>
                    <a:pt x="6244" y="2407"/>
                    <a:pt x="6248" y="2410"/>
                  </a:cubicBezTo>
                  <a:cubicBezTo>
                    <a:pt x="6246" y="2410"/>
                    <a:pt x="6246" y="2410"/>
                    <a:pt x="6246" y="2410"/>
                  </a:cubicBezTo>
                  <a:cubicBezTo>
                    <a:pt x="6246" y="2410"/>
                    <a:pt x="6278" y="2386"/>
                    <a:pt x="6284" y="2377"/>
                  </a:cubicBezTo>
                  <a:cubicBezTo>
                    <a:pt x="6298" y="2377"/>
                    <a:pt x="6315" y="2377"/>
                    <a:pt x="6337" y="2365"/>
                  </a:cubicBezTo>
                  <a:cubicBezTo>
                    <a:pt x="6337" y="2365"/>
                    <a:pt x="6343" y="2353"/>
                    <a:pt x="6343" y="2344"/>
                  </a:cubicBezTo>
                  <a:cubicBezTo>
                    <a:pt x="6934" y="1987"/>
                    <a:pt x="7538" y="1667"/>
                    <a:pt x="8136" y="1435"/>
                  </a:cubicBezTo>
                  <a:cubicBezTo>
                    <a:pt x="8151" y="1422"/>
                    <a:pt x="8159" y="1413"/>
                    <a:pt x="8173" y="1401"/>
                  </a:cubicBezTo>
                  <a:cubicBezTo>
                    <a:pt x="8185" y="1404"/>
                    <a:pt x="8193" y="1407"/>
                    <a:pt x="8202" y="1407"/>
                  </a:cubicBezTo>
                  <a:cubicBezTo>
                    <a:pt x="8212" y="1407"/>
                    <a:pt x="8220" y="1404"/>
                    <a:pt x="8232" y="1389"/>
                  </a:cubicBezTo>
                  <a:lnTo>
                    <a:pt x="8240" y="1389"/>
                  </a:lnTo>
                  <a:cubicBezTo>
                    <a:pt x="8293" y="1347"/>
                    <a:pt x="8411" y="1356"/>
                    <a:pt x="8487" y="1302"/>
                  </a:cubicBezTo>
                  <a:cubicBezTo>
                    <a:pt x="8491" y="1305"/>
                    <a:pt x="8495" y="1305"/>
                    <a:pt x="8499" y="1305"/>
                  </a:cubicBezTo>
                  <a:cubicBezTo>
                    <a:pt x="8594" y="1305"/>
                    <a:pt x="8717" y="1199"/>
                    <a:pt x="8814" y="1199"/>
                  </a:cubicBezTo>
                  <a:cubicBezTo>
                    <a:pt x="8822" y="1199"/>
                    <a:pt x="8831" y="1199"/>
                    <a:pt x="8839" y="1202"/>
                  </a:cubicBezTo>
                  <a:cubicBezTo>
                    <a:pt x="8845" y="1190"/>
                    <a:pt x="8853" y="1181"/>
                    <a:pt x="8859" y="1169"/>
                  </a:cubicBezTo>
                  <a:lnTo>
                    <a:pt x="8920" y="1169"/>
                  </a:lnTo>
                  <a:cubicBezTo>
                    <a:pt x="9173" y="1090"/>
                    <a:pt x="9472" y="1024"/>
                    <a:pt x="9749" y="957"/>
                  </a:cubicBezTo>
                  <a:lnTo>
                    <a:pt x="9734" y="969"/>
                  </a:lnTo>
                  <a:cubicBezTo>
                    <a:pt x="9875" y="969"/>
                    <a:pt x="10040" y="882"/>
                    <a:pt x="10188" y="882"/>
                  </a:cubicBezTo>
                  <a:cubicBezTo>
                    <a:pt x="10530" y="794"/>
                    <a:pt x="10880" y="812"/>
                    <a:pt x="11230" y="773"/>
                  </a:cubicBezTo>
                  <a:lnTo>
                    <a:pt x="11243" y="782"/>
                  </a:lnTo>
                  <a:lnTo>
                    <a:pt x="11247" y="779"/>
                  </a:lnTo>
                  <a:cubicBezTo>
                    <a:pt x="11263" y="785"/>
                    <a:pt x="11283" y="791"/>
                    <a:pt x="11302" y="791"/>
                  </a:cubicBezTo>
                  <a:cubicBezTo>
                    <a:pt x="11316" y="782"/>
                    <a:pt x="11332" y="770"/>
                    <a:pt x="11346" y="758"/>
                  </a:cubicBezTo>
                  <a:lnTo>
                    <a:pt x="11352" y="758"/>
                  </a:lnTo>
                  <a:cubicBezTo>
                    <a:pt x="11361" y="770"/>
                    <a:pt x="11361" y="782"/>
                    <a:pt x="11367" y="791"/>
                  </a:cubicBezTo>
                  <a:cubicBezTo>
                    <a:pt x="11379" y="782"/>
                    <a:pt x="11403" y="782"/>
                    <a:pt x="11424" y="782"/>
                  </a:cubicBezTo>
                  <a:cubicBezTo>
                    <a:pt x="11444" y="782"/>
                    <a:pt x="11460" y="782"/>
                    <a:pt x="11456" y="770"/>
                  </a:cubicBezTo>
                  <a:cubicBezTo>
                    <a:pt x="11450" y="758"/>
                    <a:pt x="11442" y="758"/>
                    <a:pt x="11442" y="758"/>
                  </a:cubicBezTo>
                  <a:cubicBezTo>
                    <a:pt x="11450" y="758"/>
                    <a:pt x="11456" y="758"/>
                    <a:pt x="11466" y="770"/>
                  </a:cubicBezTo>
                  <a:lnTo>
                    <a:pt x="11501" y="770"/>
                  </a:lnTo>
                  <a:cubicBezTo>
                    <a:pt x="11511" y="770"/>
                    <a:pt x="11525" y="758"/>
                    <a:pt x="11532" y="746"/>
                  </a:cubicBezTo>
                  <a:cubicBezTo>
                    <a:pt x="11552" y="755"/>
                    <a:pt x="11580" y="773"/>
                    <a:pt x="11603" y="773"/>
                  </a:cubicBezTo>
                  <a:cubicBezTo>
                    <a:pt x="11613" y="773"/>
                    <a:pt x="11621" y="770"/>
                    <a:pt x="11629" y="758"/>
                  </a:cubicBezTo>
                  <a:cubicBezTo>
                    <a:pt x="11821" y="791"/>
                    <a:pt x="12279" y="755"/>
                    <a:pt x="12443" y="809"/>
                  </a:cubicBezTo>
                  <a:cubicBezTo>
                    <a:pt x="12431" y="806"/>
                    <a:pt x="12421" y="803"/>
                    <a:pt x="12411" y="803"/>
                  </a:cubicBezTo>
                  <a:cubicBezTo>
                    <a:pt x="12399" y="803"/>
                    <a:pt x="12386" y="806"/>
                    <a:pt x="12382" y="815"/>
                  </a:cubicBezTo>
                  <a:cubicBezTo>
                    <a:pt x="12458" y="837"/>
                    <a:pt x="12555" y="858"/>
                    <a:pt x="12637" y="858"/>
                  </a:cubicBezTo>
                  <a:cubicBezTo>
                    <a:pt x="12614" y="849"/>
                    <a:pt x="12586" y="837"/>
                    <a:pt x="12541" y="837"/>
                  </a:cubicBezTo>
                  <a:cubicBezTo>
                    <a:pt x="12531" y="824"/>
                    <a:pt x="12525" y="824"/>
                    <a:pt x="12511" y="803"/>
                  </a:cubicBezTo>
                  <a:cubicBezTo>
                    <a:pt x="12710" y="849"/>
                    <a:pt x="12899" y="870"/>
                    <a:pt x="13099" y="903"/>
                  </a:cubicBezTo>
                  <a:cubicBezTo>
                    <a:pt x="13107" y="915"/>
                    <a:pt x="13107" y="924"/>
                    <a:pt x="13113" y="924"/>
                  </a:cubicBezTo>
                  <a:cubicBezTo>
                    <a:pt x="13412" y="948"/>
                    <a:pt x="13720" y="1069"/>
                    <a:pt x="14009" y="1148"/>
                  </a:cubicBezTo>
                  <a:cubicBezTo>
                    <a:pt x="14074" y="1148"/>
                    <a:pt x="14218" y="1238"/>
                    <a:pt x="14296" y="1238"/>
                  </a:cubicBezTo>
                  <a:cubicBezTo>
                    <a:pt x="14300" y="1238"/>
                    <a:pt x="14302" y="1238"/>
                    <a:pt x="14306" y="1238"/>
                  </a:cubicBezTo>
                  <a:cubicBezTo>
                    <a:pt x="14308" y="1238"/>
                    <a:pt x="14312" y="1241"/>
                    <a:pt x="14316" y="1247"/>
                  </a:cubicBezTo>
                  <a:cubicBezTo>
                    <a:pt x="14302" y="1247"/>
                    <a:pt x="14361" y="1247"/>
                    <a:pt x="14367" y="1256"/>
                  </a:cubicBezTo>
                  <a:cubicBezTo>
                    <a:pt x="14457" y="1281"/>
                    <a:pt x="14532" y="1323"/>
                    <a:pt x="14615" y="1335"/>
                  </a:cubicBezTo>
                  <a:cubicBezTo>
                    <a:pt x="14607" y="1323"/>
                    <a:pt x="14607" y="1323"/>
                    <a:pt x="14601" y="1323"/>
                  </a:cubicBezTo>
                  <a:cubicBezTo>
                    <a:pt x="14613" y="1323"/>
                    <a:pt x="14621" y="1323"/>
                    <a:pt x="14621" y="1332"/>
                  </a:cubicBezTo>
                  <a:cubicBezTo>
                    <a:pt x="14621" y="1332"/>
                    <a:pt x="14621" y="1332"/>
                    <a:pt x="14621" y="1332"/>
                  </a:cubicBezTo>
                  <a:cubicBezTo>
                    <a:pt x="14619" y="1332"/>
                    <a:pt x="14619" y="1332"/>
                    <a:pt x="14621" y="1335"/>
                  </a:cubicBezTo>
                  <a:cubicBezTo>
                    <a:pt x="14621" y="1335"/>
                    <a:pt x="14621" y="1335"/>
                    <a:pt x="14621" y="1332"/>
                  </a:cubicBezTo>
                  <a:cubicBezTo>
                    <a:pt x="14630" y="1335"/>
                    <a:pt x="14662" y="1347"/>
                    <a:pt x="14668" y="1347"/>
                  </a:cubicBezTo>
                  <a:cubicBezTo>
                    <a:pt x="14668" y="1347"/>
                    <a:pt x="14668" y="1347"/>
                    <a:pt x="14666" y="1347"/>
                  </a:cubicBezTo>
                  <a:cubicBezTo>
                    <a:pt x="14660" y="1335"/>
                    <a:pt x="14660" y="1335"/>
                    <a:pt x="14652" y="1335"/>
                  </a:cubicBezTo>
                  <a:cubicBezTo>
                    <a:pt x="14666" y="1335"/>
                    <a:pt x="14674" y="1335"/>
                    <a:pt x="14674" y="1347"/>
                  </a:cubicBezTo>
                  <a:cubicBezTo>
                    <a:pt x="14965" y="1401"/>
                    <a:pt x="15368" y="1580"/>
                    <a:pt x="15645" y="1800"/>
                  </a:cubicBezTo>
                  <a:cubicBezTo>
                    <a:pt x="15639" y="1800"/>
                    <a:pt x="15615" y="1785"/>
                    <a:pt x="15607" y="1785"/>
                  </a:cubicBezTo>
                  <a:cubicBezTo>
                    <a:pt x="15600" y="1785"/>
                    <a:pt x="15600" y="1788"/>
                    <a:pt x="15607" y="1800"/>
                  </a:cubicBezTo>
                  <a:cubicBezTo>
                    <a:pt x="15741" y="1854"/>
                    <a:pt x="15883" y="1987"/>
                    <a:pt x="16018" y="2020"/>
                  </a:cubicBezTo>
                  <a:cubicBezTo>
                    <a:pt x="15900" y="1921"/>
                    <a:pt x="15741" y="1866"/>
                    <a:pt x="15637" y="1755"/>
                  </a:cubicBezTo>
                  <a:cubicBezTo>
                    <a:pt x="15649" y="1755"/>
                    <a:pt x="15694" y="1794"/>
                    <a:pt x="15706" y="1794"/>
                  </a:cubicBezTo>
                  <a:cubicBezTo>
                    <a:pt x="15710" y="1794"/>
                    <a:pt x="15710" y="1794"/>
                    <a:pt x="15710" y="1788"/>
                  </a:cubicBezTo>
                  <a:cubicBezTo>
                    <a:pt x="15883" y="1879"/>
                    <a:pt x="16040" y="2045"/>
                    <a:pt x="16213" y="2144"/>
                  </a:cubicBezTo>
                  <a:cubicBezTo>
                    <a:pt x="16278" y="2144"/>
                    <a:pt x="16372" y="2247"/>
                    <a:pt x="16445" y="2316"/>
                  </a:cubicBezTo>
                  <a:cubicBezTo>
                    <a:pt x="16441" y="2316"/>
                    <a:pt x="16437" y="2316"/>
                    <a:pt x="16433" y="2316"/>
                  </a:cubicBezTo>
                  <a:cubicBezTo>
                    <a:pt x="16425" y="2313"/>
                    <a:pt x="16413" y="2307"/>
                    <a:pt x="16398" y="2298"/>
                  </a:cubicBezTo>
                  <a:cubicBezTo>
                    <a:pt x="16408" y="2304"/>
                    <a:pt x="16419" y="2310"/>
                    <a:pt x="16427" y="2316"/>
                  </a:cubicBezTo>
                  <a:cubicBezTo>
                    <a:pt x="16380" y="2322"/>
                    <a:pt x="16333" y="2326"/>
                    <a:pt x="16286" y="2332"/>
                  </a:cubicBezTo>
                  <a:cubicBezTo>
                    <a:pt x="15547" y="2410"/>
                    <a:pt x="14770" y="2486"/>
                    <a:pt x="14053" y="2643"/>
                  </a:cubicBezTo>
                  <a:cubicBezTo>
                    <a:pt x="13944" y="2655"/>
                    <a:pt x="13823" y="2709"/>
                    <a:pt x="13712" y="2709"/>
                  </a:cubicBezTo>
                  <a:cubicBezTo>
                    <a:pt x="13644" y="2739"/>
                    <a:pt x="13563" y="2751"/>
                    <a:pt x="13506" y="2763"/>
                  </a:cubicBezTo>
                  <a:cubicBezTo>
                    <a:pt x="13512" y="2760"/>
                    <a:pt x="13518" y="2751"/>
                    <a:pt x="13526" y="2742"/>
                  </a:cubicBezTo>
                  <a:cubicBezTo>
                    <a:pt x="13174" y="2842"/>
                    <a:pt x="12838" y="2896"/>
                    <a:pt x="12511" y="3074"/>
                  </a:cubicBezTo>
                  <a:cubicBezTo>
                    <a:pt x="12502" y="3062"/>
                    <a:pt x="12496" y="3062"/>
                    <a:pt x="12496" y="3053"/>
                  </a:cubicBezTo>
                  <a:cubicBezTo>
                    <a:pt x="11853" y="3253"/>
                    <a:pt x="11198" y="3506"/>
                    <a:pt x="10591" y="3805"/>
                  </a:cubicBezTo>
                  <a:cubicBezTo>
                    <a:pt x="10616" y="3805"/>
                    <a:pt x="10585" y="3814"/>
                    <a:pt x="10585" y="3814"/>
                  </a:cubicBezTo>
                  <a:lnTo>
                    <a:pt x="10591" y="3805"/>
                  </a:lnTo>
                  <a:cubicBezTo>
                    <a:pt x="10510" y="3851"/>
                    <a:pt x="10347" y="3947"/>
                    <a:pt x="10247" y="3971"/>
                  </a:cubicBezTo>
                  <a:cubicBezTo>
                    <a:pt x="9889" y="4192"/>
                    <a:pt x="9547" y="4382"/>
                    <a:pt x="9197" y="4612"/>
                  </a:cubicBezTo>
                  <a:cubicBezTo>
                    <a:pt x="9038" y="4736"/>
                    <a:pt x="8814" y="4893"/>
                    <a:pt x="8635" y="4989"/>
                  </a:cubicBezTo>
                  <a:cubicBezTo>
                    <a:pt x="8330" y="5210"/>
                    <a:pt x="8016" y="5445"/>
                    <a:pt x="7725" y="5699"/>
                  </a:cubicBezTo>
                  <a:lnTo>
                    <a:pt x="7725" y="5732"/>
                  </a:lnTo>
                  <a:cubicBezTo>
                    <a:pt x="7516" y="5910"/>
                    <a:pt x="7314" y="6089"/>
                    <a:pt x="7113" y="6273"/>
                  </a:cubicBezTo>
                  <a:cubicBezTo>
                    <a:pt x="6785" y="6539"/>
                    <a:pt x="6463" y="6804"/>
                    <a:pt x="6144" y="7061"/>
                  </a:cubicBezTo>
                  <a:cubicBezTo>
                    <a:pt x="5672" y="7439"/>
                    <a:pt x="5224" y="7858"/>
                    <a:pt x="4776" y="8281"/>
                  </a:cubicBezTo>
                  <a:cubicBezTo>
                    <a:pt x="4442" y="8622"/>
                    <a:pt x="4090" y="8976"/>
                    <a:pt x="3746" y="9344"/>
                  </a:cubicBezTo>
                  <a:cubicBezTo>
                    <a:pt x="2397" y="10924"/>
                    <a:pt x="1173" y="12820"/>
                    <a:pt x="412" y="15125"/>
                  </a:cubicBezTo>
                  <a:cubicBezTo>
                    <a:pt x="135" y="16173"/>
                    <a:pt x="-164" y="17481"/>
                    <a:pt x="105" y="18610"/>
                  </a:cubicBezTo>
                  <a:cubicBezTo>
                    <a:pt x="298" y="20295"/>
                    <a:pt x="1552" y="21038"/>
                    <a:pt x="2553" y="21292"/>
                  </a:cubicBezTo>
                  <a:cubicBezTo>
                    <a:pt x="3433" y="21546"/>
                    <a:pt x="4349" y="21600"/>
                    <a:pt x="5264" y="21600"/>
                  </a:cubicBezTo>
                  <a:cubicBezTo>
                    <a:pt x="5961" y="21600"/>
                    <a:pt x="6659" y="21570"/>
                    <a:pt x="7345" y="21570"/>
                  </a:cubicBezTo>
                  <a:cubicBezTo>
                    <a:pt x="7400" y="21570"/>
                    <a:pt x="7455" y="21570"/>
                    <a:pt x="7508" y="21570"/>
                  </a:cubicBezTo>
                  <a:cubicBezTo>
                    <a:pt x="8025" y="21534"/>
                    <a:pt x="8540" y="21446"/>
                    <a:pt x="9054" y="21392"/>
                  </a:cubicBezTo>
                  <a:cubicBezTo>
                    <a:pt x="9242" y="21334"/>
                    <a:pt x="9427" y="21334"/>
                    <a:pt x="9606" y="21280"/>
                  </a:cubicBezTo>
                  <a:cubicBezTo>
                    <a:pt x="9600" y="21280"/>
                    <a:pt x="9584" y="21268"/>
                    <a:pt x="9569" y="21268"/>
                  </a:cubicBezTo>
                  <a:cubicBezTo>
                    <a:pt x="9561" y="21280"/>
                    <a:pt x="9555" y="21280"/>
                    <a:pt x="9555" y="21292"/>
                  </a:cubicBezTo>
                  <a:cubicBezTo>
                    <a:pt x="9551" y="21289"/>
                    <a:pt x="9545" y="21286"/>
                    <a:pt x="9537" y="21286"/>
                  </a:cubicBezTo>
                  <a:cubicBezTo>
                    <a:pt x="9527" y="21286"/>
                    <a:pt x="9514" y="21289"/>
                    <a:pt x="9504" y="21292"/>
                  </a:cubicBezTo>
                  <a:cubicBezTo>
                    <a:pt x="9506" y="21292"/>
                    <a:pt x="9506" y="21292"/>
                    <a:pt x="9510" y="21292"/>
                  </a:cubicBezTo>
                  <a:lnTo>
                    <a:pt x="9502" y="21292"/>
                  </a:lnTo>
                  <a:cubicBezTo>
                    <a:pt x="9502" y="21292"/>
                    <a:pt x="9502" y="21292"/>
                    <a:pt x="9502" y="21295"/>
                  </a:cubicBezTo>
                  <a:cubicBezTo>
                    <a:pt x="9502" y="21295"/>
                    <a:pt x="9504" y="21295"/>
                    <a:pt x="9504" y="21292"/>
                  </a:cubicBezTo>
                  <a:cubicBezTo>
                    <a:pt x="9504" y="21295"/>
                    <a:pt x="9502" y="21295"/>
                    <a:pt x="9502" y="21295"/>
                  </a:cubicBezTo>
                  <a:cubicBezTo>
                    <a:pt x="9502" y="21295"/>
                    <a:pt x="9502" y="21295"/>
                    <a:pt x="9502" y="21295"/>
                  </a:cubicBezTo>
                  <a:cubicBezTo>
                    <a:pt x="9496" y="21298"/>
                    <a:pt x="9490" y="21301"/>
                    <a:pt x="9486" y="21304"/>
                  </a:cubicBezTo>
                  <a:lnTo>
                    <a:pt x="9494" y="21292"/>
                  </a:lnTo>
                  <a:lnTo>
                    <a:pt x="9502" y="21292"/>
                  </a:lnTo>
                  <a:cubicBezTo>
                    <a:pt x="9492" y="21286"/>
                    <a:pt x="9484" y="21283"/>
                    <a:pt x="9478" y="21283"/>
                  </a:cubicBezTo>
                  <a:cubicBezTo>
                    <a:pt x="9468" y="21283"/>
                    <a:pt x="9462" y="21292"/>
                    <a:pt x="9441" y="21313"/>
                  </a:cubicBezTo>
                  <a:cubicBezTo>
                    <a:pt x="9181" y="21313"/>
                    <a:pt x="8898" y="21370"/>
                    <a:pt x="8621" y="21413"/>
                  </a:cubicBezTo>
                  <a:cubicBezTo>
                    <a:pt x="8283" y="21437"/>
                    <a:pt x="7935" y="21476"/>
                    <a:pt x="7589" y="21476"/>
                  </a:cubicBezTo>
                  <a:cubicBezTo>
                    <a:pt x="7463" y="21476"/>
                    <a:pt x="7337" y="21470"/>
                    <a:pt x="7210" y="21458"/>
                  </a:cubicBezTo>
                  <a:cubicBezTo>
                    <a:pt x="7392" y="21398"/>
                    <a:pt x="7546" y="21392"/>
                    <a:pt x="7725" y="21392"/>
                  </a:cubicBezTo>
                  <a:cubicBezTo>
                    <a:pt x="7776" y="21392"/>
                    <a:pt x="7827" y="21392"/>
                    <a:pt x="7882" y="21392"/>
                  </a:cubicBezTo>
                  <a:cubicBezTo>
                    <a:pt x="7733" y="21413"/>
                    <a:pt x="7628" y="21425"/>
                    <a:pt x="7501" y="21437"/>
                  </a:cubicBezTo>
                  <a:cubicBezTo>
                    <a:pt x="7487" y="21425"/>
                    <a:pt x="7471" y="21422"/>
                    <a:pt x="7455" y="21422"/>
                  </a:cubicBezTo>
                  <a:cubicBezTo>
                    <a:pt x="7422" y="21422"/>
                    <a:pt x="7385" y="21440"/>
                    <a:pt x="7359" y="21446"/>
                  </a:cubicBezTo>
                  <a:cubicBezTo>
                    <a:pt x="7404" y="21449"/>
                    <a:pt x="7449" y="21449"/>
                    <a:pt x="7493" y="21449"/>
                  </a:cubicBezTo>
                  <a:cubicBezTo>
                    <a:pt x="7805" y="21449"/>
                    <a:pt x="8108" y="21419"/>
                    <a:pt x="8428" y="21380"/>
                  </a:cubicBezTo>
                  <a:cubicBezTo>
                    <a:pt x="8411" y="21380"/>
                    <a:pt x="8405" y="21370"/>
                    <a:pt x="8405" y="21370"/>
                  </a:cubicBezTo>
                  <a:cubicBezTo>
                    <a:pt x="8517" y="21346"/>
                    <a:pt x="8635" y="21325"/>
                    <a:pt x="8747" y="21313"/>
                  </a:cubicBezTo>
                  <a:cubicBezTo>
                    <a:pt x="8755" y="21301"/>
                    <a:pt x="8767" y="21301"/>
                    <a:pt x="8782" y="21301"/>
                  </a:cubicBezTo>
                  <a:cubicBezTo>
                    <a:pt x="8794" y="21301"/>
                    <a:pt x="8808" y="21301"/>
                    <a:pt x="8814" y="21292"/>
                  </a:cubicBezTo>
                  <a:cubicBezTo>
                    <a:pt x="9083" y="21247"/>
                    <a:pt x="9376" y="21238"/>
                    <a:pt x="9645" y="21180"/>
                  </a:cubicBezTo>
                  <a:lnTo>
                    <a:pt x="9665" y="21192"/>
                  </a:lnTo>
                  <a:cubicBezTo>
                    <a:pt x="10034" y="21114"/>
                    <a:pt x="10382" y="21093"/>
                    <a:pt x="10750" y="21026"/>
                  </a:cubicBezTo>
                  <a:cubicBezTo>
                    <a:pt x="10785" y="20993"/>
                    <a:pt x="10840" y="21026"/>
                    <a:pt x="10884" y="20981"/>
                  </a:cubicBezTo>
                  <a:lnTo>
                    <a:pt x="10890" y="20993"/>
                  </a:lnTo>
                  <a:cubicBezTo>
                    <a:pt x="10911" y="20987"/>
                    <a:pt x="10923" y="20984"/>
                    <a:pt x="10931" y="20984"/>
                  </a:cubicBezTo>
                  <a:cubicBezTo>
                    <a:pt x="10947" y="20984"/>
                    <a:pt x="10949" y="20993"/>
                    <a:pt x="10964" y="20993"/>
                  </a:cubicBezTo>
                  <a:lnTo>
                    <a:pt x="10919" y="21014"/>
                  </a:lnTo>
                  <a:cubicBezTo>
                    <a:pt x="10974" y="21014"/>
                    <a:pt x="11053" y="21002"/>
                    <a:pt x="11114" y="20972"/>
                  </a:cubicBezTo>
                  <a:lnTo>
                    <a:pt x="11122" y="20972"/>
                  </a:lnTo>
                  <a:cubicBezTo>
                    <a:pt x="11352" y="20914"/>
                    <a:pt x="11601" y="20860"/>
                    <a:pt x="11825" y="20839"/>
                  </a:cubicBezTo>
                  <a:cubicBezTo>
                    <a:pt x="11825" y="20839"/>
                    <a:pt x="11831" y="20827"/>
                    <a:pt x="11839" y="20827"/>
                  </a:cubicBezTo>
                  <a:cubicBezTo>
                    <a:pt x="11845" y="20827"/>
                    <a:pt x="11845" y="20815"/>
                    <a:pt x="11845" y="20803"/>
                  </a:cubicBezTo>
                  <a:cubicBezTo>
                    <a:pt x="11853" y="20812"/>
                    <a:pt x="11863" y="20815"/>
                    <a:pt x="11876" y="20815"/>
                  </a:cubicBezTo>
                  <a:cubicBezTo>
                    <a:pt x="11898" y="20815"/>
                    <a:pt x="11926" y="20806"/>
                    <a:pt x="11949" y="20806"/>
                  </a:cubicBezTo>
                  <a:cubicBezTo>
                    <a:pt x="11959" y="20806"/>
                    <a:pt x="11967" y="20806"/>
                    <a:pt x="11973" y="20815"/>
                  </a:cubicBezTo>
                  <a:cubicBezTo>
                    <a:pt x="11741" y="20869"/>
                    <a:pt x="11473" y="20993"/>
                    <a:pt x="11243" y="21014"/>
                  </a:cubicBezTo>
                  <a:cubicBezTo>
                    <a:pt x="11173" y="21038"/>
                    <a:pt x="11129" y="21068"/>
                    <a:pt x="11053" y="21081"/>
                  </a:cubicBezTo>
                  <a:cubicBezTo>
                    <a:pt x="11181" y="21081"/>
                    <a:pt x="11308" y="21014"/>
                    <a:pt x="11428" y="21014"/>
                  </a:cubicBezTo>
                  <a:cubicBezTo>
                    <a:pt x="11629" y="20936"/>
                    <a:pt x="11845" y="20927"/>
                    <a:pt x="12038" y="20815"/>
                  </a:cubicBezTo>
                  <a:cubicBezTo>
                    <a:pt x="12262" y="20760"/>
                    <a:pt x="12502" y="20727"/>
                    <a:pt x="12741" y="20640"/>
                  </a:cubicBezTo>
                  <a:cubicBezTo>
                    <a:pt x="12749" y="20649"/>
                    <a:pt x="12755" y="20649"/>
                    <a:pt x="12755" y="20661"/>
                  </a:cubicBezTo>
                  <a:cubicBezTo>
                    <a:pt x="13451" y="20461"/>
                    <a:pt x="14143" y="20184"/>
                    <a:pt x="14815" y="19885"/>
                  </a:cubicBezTo>
                  <a:cubicBezTo>
                    <a:pt x="15352" y="19586"/>
                    <a:pt x="15928" y="19311"/>
                    <a:pt x="16482" y="18988"/>
                  </a:cubicBezTo>
                  <a:cubicBezTo>
                    <a:pt x="16347" y="19111"/>
                    <a:pt x="16219" y="19178"/>
                    <a:pt x="16079" y="19265"/>
                  </a:cubicBezTo>
                  <a:cubicBezTo>
                    <a:pt x="16113" y="19220"/>
                    <a:pt x="16138" y="19199"/>
                    <a:pt x="16158" y="19178"/>
                  </a:cubicBezTo>
                  <a:cubicBezTo>
                    <a:pt x="16040" y="19265"/>
                    <a:pt x="15928" y="19341"/>
                    <a:pt x="15794" y="19407"/>
                  </a:cubicBezTo>
                  <a:cubicBezTo>
                    <a:pt x="16533" y="19154"/>
                    <a:pt x="17219" y="18468"/>
                    <a:pt x="17915" y="17991"/>
                  </a:cubicBezTo>
                  <a:cubicBezTo>
                    <a:pt x="18218" y="17737"/>
                    <a:pt x="18542" y="17481"/>
                    <a:pt x="18831" y="17206"/>
                  </a:cubicBezTo>
                  <a:cubicBezTo>
                    <a:pt x="19093" y="16949"/>
                    <a:pt x="19354" y="16704"/>
                    <a:pt x="19586" y="16387"/>
                  </a:cubicBezTo>
                  <a:cubicBezTo>
                    <a:pt x="19502" y="16430"/>
                    <a:pt x="19443" y="16541"/>
                    <a:pt x="19368" y="16638"/>
                  </a:cubicBezTo>
                  <a:cubicBezTo>
                    <a:pt x="19362" y="16629"/>
                    <a:pt x="19354" y="16629"/>
                    <a:pt x="19348" y="16629"/>
                  </a:cubicBezTo>
                  <a:cubicBezTo>
                    <a:pt x="19203" y="16771"/>
                    <a:pt x="19069" y="16873"/>
                    <a:pt x="18928" y="17015"/>
                  </a:cubicBezTo>
                  <a:cubicBezTo>
                    <a:pt x="18914" y="16895"/>
                    <a:pt x="19293" y="16653"/>
                    <a:pt x="19368" y="16475"/>
                  </a:cubicBezTo>
                  <a:cubicBezTo>
                    <a:pt x="19368" y="16463"/>
                    <a:pt x="19368" y="16454"/>
                    <a:pt x="19362" y="16439"/>
                  </a:cubicBezTo>
                  <a:cubicBezTo>
                    <a:pt x="19421" y="16363"/>
                    <a:pt x="19472" y="16321"/>
                    <a:pt x="19517" y="16230"/>
                  </a:cubicBezTo>
                  <a:cubicBezTo>
                    <a:pt x="19555" y="16209"/>
                    <a:pt x="19592" y="16152"/>
                    <a:pt x="19616" y="16085"/>
                  </a:cubicBezTo>
                  <a:cubicBezTo>
                    <a:pt x="19631" y="16085"/>
                    <a:pt x="19645" y="16055"/>
                    <a:pt x="19651" y="16031"/>
                  </a:cubicBezTo>
                  <a:cubicBezTo>
                    <a:pt x="19854" y="15841"/>
                    <a:pt x="19975" y="15508"/>
                    <a:pt x="20144" y="15288"/>
                  </a:cubicBezTo>
                  <a:cubicBezTo>
                    <a:pt x="20392" y="14844"/>
                    <a:pt x="20636" y="14379"/>
                    <a:pt x="20801" y="13847"/>
                  </a:cubicBezTo>
                  <a:cubicBezTo>
                    <a:pt x="20921" y="13539"/>
                    <a:pt x="21004" y="13162"/>
                    <a:pt x="21078" y="12808"/>
                  </a:cubicBezTo>
                  <a:cubicBezTo>
                    <a:pt x="21078" y="12799"/>
                    <a:pt x="21078" y="12784"/>
                    <a:pt x="21070" y="12775"/>
                  </a:cubicBezTo>
                  <a:cubicBezTo>
                    <a:pt x="21108" y="12642"/>
                    <a:pt x="21131" y="12518"/>
                    <a:pt x="21139" y="12377"/>
                  </a:cubicBezTo>
                  <a:cubicBezTo>
                    <a:pt x="21194" y="12068"/>
                    <a:pt x="21216" y="11673"/>
                    <a:pt x="21249" y="11362"/>
                  </a:cubicBezTo>
                  <a:cubicBezTo>
                    <a:pt x="21251" y="11395"/>
                    <a:pt x="21255" y="11434"/>
                    <a:pt x="21259" y="11434"/>
                  </a:cubicBezTo>
                  <a:cubicBezTo>
                    <a:pt x="21261" y="11434"/>
                    <a:pt x="21265" y="11413"/>
                    <a:pt x="21265" y="11359"/>
                  </a:cubicBezTo>
                  <a:cubicBezTo>
                    <a:pt x="21273" y="11359"/>
                    <a:pt x="21273" y="11313"/>
                    <a:pt x="21279" y="11301"/>
                  </a:cubicBezTo>
                  <a:cubicBezTo>
                    <a:pt x="21279" y="11322"/>
                    <a:pt x="21279" y="11338"/>
                    <a:pt x="21273" y="11347"/>
                  </a:cubicBezTo>
                  <a:lnTo>
                    <a:pt x="21273" y="11389"/>
                  </a:lnTo>
                  <a:lnTo>
                    <a:pt x="21287" y="11389"/>
                  </a:lnTo>
                  <a:cubicBezTo>
                    <a:pt x="21279" y="11579"/>
                    <a:pt x="21279" y="11712"/>
                    <a:pt x="21273" y="11899"/>
                  </a:cubicBezTo>
                  <a:cubicBezTo>
                    <a:pt x="21332" y="11313"/>
                    <a:pt x="21355" y="10694"/>
                    <a:pt x="21273" y="10117"/>
                  </a:cubicBezTo>
                  <a:cubicBezTo>
                    <a:pt x="21279" y="10060"/>
                    <a:pt x="21279" y="10018"/>
                    <a:pt x="21265" y="9963"/>
                  </a:cubicBezTo>
                  <a:cubicBezTo>
                    <a:pt x="21249" y="9698"/>
                    <a:pt x="21184" y="9432"/>
                    <a:pt x="21153" y="9175"/>
                  </a:cubicBezTo>
                  <a:cubicBezTo>
                    <a:pt x="21108" y="9021"/>
                    <a:pt x="21094" y="8789"/>
                    <a:pt x="21033" y="8644"/>
                  </a:cubicBezTo>
                  <a:cubicBezTo>
                    <a:pt x="20927" y="8157"/>
                    <a:pt x="20795" y="7686"/>
                    <a:pt x="20640" y="7236"/>
                  </a:cubicBezTo>
                  <a:cubicBezTo>
                    <a:pt x="20711" y="7109"/>
                    <a:pt x="20781" y="6980"/>
                    <a:pt x="20846" y="6850"/>
                  </a:cubicBezTo>
                  <a:lnTo>
                    <a:pt x="20825" y="6871"/>
                  </a:lnTo>
                  <a:cubicBezTo>
                    <a:pt x="20891" y="6738"/>
                    <a:pt x="20996" y="6554"/>
                    <a:pt x="21025" y="6430"/>
                  </a:cubicBezTo>
                  <a:cubicBezTo>
                    <a:pt x="21025" y="6433"/>
                    <a:pt x="21023" y="6433"/>
                    <a:pt x="21023" y="6433"/>
                  </a:cubicBezTo>
                  <a:cubicBezTo>
                    <a:pt x="21017" y="6433"/>
                    <a:pt x="21033" y="6406"/>
                    <a:pt x="21033" y="6406"/>
                  </a:cubicBezTo>
                  <a:lnTo>
                    <a:pt x="21025" y="6430"/>
                  </a:lnTo>
                  <a:cubicBezTo>
                    <a:pt x="21033" y="6406"/>
                    <a:pt x="21064" y="6330"/>
                    <a:pt x="21086" y="6309"/>
                  </a:cubicBezTo>
                  <a:cubicBezTo>
                    <a:pt x="21114" y="6231"/>
                    <a:pt x="21167" y="6155"/>
                    <a:pt x="21167" y="6110"/>
                  </a:cubicBezTo>
                  <a:cubicBezTo>
                    <a:pt x="21165" y="6113"/>
                    <a:pt x="21165" y="6113"/>
                    <a:pt x="21165" y="6113"/>
                  </a:cubicBezTo>
                  <a:cubicBezTo>
                    <a:pt x="21163" y="6113"/>
                    <a:pt x="21277" y="5841"/>
                    <a:pt x="21243" y="5832"/>
                  </a:cubicBezTo>
                  <a:cubicBezTo>
                    <a:pt x="21249" y="5799"/>
                    <a:pt x="21273" y="5741"/>
                    <a:pt x="21273" y="5741"/>
                  </a:cubicBezTo>
                  <a:cubicBezTo>
                    <a:pt x="21273" y="5654"/>
                    <a:pt x="21332" y="5466"/>
                    <a:pt x="21369" y="5367"/>
                  </a:cubicBezTo>
                  <a:cubicBezTo>
                    <a:pt x="21369" y="5334"/>
                    <a:pt x="21383" y="5255"/>
                    <a:pt x="21377" y="5255"/>
                  </a:cubicBezTo>
                  <a:cubicBezTo>
                    <a:pt x="21383" y="5237"/>
                    <a:pt x="21418" y="5113"/>
                    <a:pt x="21408" y="5113"/>
                  </a:cubicBezTo>
                  <a:cubicBezTo>
                    <a:pt x="21405" y="5113"/>
                    <a:pt x="21401" y="5116"/>
                    <a:pt x="21399" y="5122"/>
                  </a:cubicBezTo>
                  <a:cubicBezTo>
                    <a:pt x="21397" y="5128"/>
                    <a:pt x="21395" y="5128"/>
                    <a:pt x="21395" y="5128"/>
                  </a:cubicBezTo>
                  <a:cubicBezTo>
                    <a:pt x="21395" y="5128"/>
                    <a:pt x="21401" y="5110"/>
                    <a:pt x="21408" y="5101"/>
                  </a:cubicBezTo>
                  <a:cubicBezTo>
                    <a:pt x="21436" y="4745"/>
                    <a:pt x="21428" y="4029"/>
                    <a:pt x="21153" y="3706"/>
                  </a:cubicBezTo>
                  <a:lnTo>
                    <a:pt x="21153" y="3682"/>
                  </a:lnTo>
                  <a:cubicBezTo>
                    <a:pt x="21100" y="3606"/>
                    <a:pt x="21041" y="3540"/>
                    <a:pt x="20988" y="3494"/>
                  </a:cubicBezTo>
                  <a:cubicBezTo>
                    <a:pt x="20764" y="3195"/>
                    <a:pt x="20451" y="3008"/>
                    <a:pt x="20160" y="2863"/>
                  </a:cubicBezTo>
                  <a:cubicBezTo>
                    <a:pt x="19413" y="2486"/>
                    <a:pt x="18570" y="2377"/>
                    <a:pt x="17780" y="2319"/>
                  </a:cubicBezTo>
                  <a:cubicBezTo>
                    <a:pt x="17628" y="2313"/>
                    <a:pt x="17473" y="2307"/>
                    <a:pt x="17316" y="2301"/>
                  </a:cubicBezTo>
                  <a:cubicBezTo>
                    <a:pt x="17251" y="2250"/>
                    <a:pt x="17188" y="2199"/>
                    <a:pt x="17129" y="2153"/>
                  </a:cubicBezTo>
                  <a:cubicBezTo>
                    <a:pt x="15387" y="692"/>
                    <a:pt x="13410" y="0"/>
                    <a:pt x="1142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4" name="Google Shape;2837;p30"/>
            <p:cNvSpPr/>
            <p:nvPr/>
          </p:nvSpPr>
          <p:spPr>
            <a:xfrm>
              <a:off x="1818980" y="1088530"/>
              <a:ext cx="91271" cy="13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4" y="9583"/>
                  </a:moveTo>
                  <a:cubicBezTo>
                    <a:pt x="12498" y="9773"/>
                    <a:pt x="12317" y="10039"/>
                    <a:pt x="12181" y="10039"/>
                  </a:cubicBezTo>
                  <a:cubicBezTo>
                    <a:pt x="12317" y="9887"/>
                    <a:pt x="12498" y="9773"/>
                    <a:pt x="12634" y="9583"/>
                  </a:cubicBezTo>
                  <a:close/>
                  <a:moveTo>
                    <a:pt x="10506" y="11446"/>
                  </a:moveTo>
                  <a:cubicBezTo>
                    <a:pt x="10325" y="11561"/>
                    <a:pt x="10189" y="11713"/>
                    <a:pt x="9962" y="11827"/>
                  </a:cubicBezTo>
                  <a:cubicBezTo>
                    <a:pt x="10189" y="11713"/>
                    <a:pt x="10325" y="11446"/>
                    <a:pt x="10506" y="11446"/>
                  </a:cubicBezTo>
                  <a:close/>
                  <a:moveTo>
                    <a:pt x="9826" y="12283"/>
                  </a:moveTo>
                  <a:cubicBezTo>
                    <a:pt x="9645" y="12397"/>
                    <a:pt x="9509" y="12549"/>
                    <a:pt x="9328" y="12663"/>
                  </a:cubicBezTo>
                  <a:cubicBezTo>
                    <a:pt x="9509" y="12549"/>
                    <a:pt x="9645" y="12283"/>
                    <a:pt x="9826" y="12283"/>
                  </a:cubicBezTo>
                  <a:close/>
                  <a:moveTo>
                    <a:pt x="8196" y="13766"/>
                  </a:moveTo>
                  <a:lnTo>
                    <a:pt x="7834" y="14070"/>
                  </a:lnTo>
                  <a:lnTo>
                    <a:pt x="7834" y="13956"/>
                  </a:lnTo>
                  <a:cubicBezTo>
                    <a:pt x="7970" y="13766"/>
                    <a:pt x="7970" y="13766"/>
                    <a:pt x="8196" y="13766"/>
                  </a:cubicBezTo>
                  <a:close/>
                  <a:moveTo>
                    <a:pt x="7200" y="14907"/>
                  </a:moveTo>
                  <a:cubicBezTo>
                    <a:pt x="6974" y="15059"/>
                    <a:pt x="6838" y="15325"/>
                    <a:pt x="6657" y="15325"/>
                  </a:cubicBezTo>
                  <a:cubicBezTo>
                    <a:pt x="6838" y="15173"/>
                    <a:pt x="6974" y="15059"/>
                    <a:pt x="7200" y="14907"/>
                  </a:cubicBezTo>
                  <a:close/>
                  <a:moveTo>
                    <a:pt x="5660" y="16580"/>
                  </a:moveTo>
                  <a:cubicBezTo>
                    <a:pt x="5615" y="16656"/>
                    <a:pt x="5525" y="16732"/>
                    <a:pt x="5434" y="16770"/>
                  </a:cubicBezTo>
                  <a:cubicBezTo>
                    <a:pt x="5525" y="16656"/>
                    <a:pt x="5570" y="16580"/>
                    <a:pt x="5660" y="16580"/>
                  </a:cubicBezTo>
                  <a:close/>
                  <a:moveTo>
                    <a:pt x="21600" y="0"/>
                  </a:moveTo>
                  <a:cubicBezTo>
                    <a:pt x="20604" y="1103"/>
                    <a:pt x="19608" y="2244"/>
                    <a:pt x="18475" y="3346"/>
                  </a:cubicBezTo>
                  <a:cubicBezTo>
                    <a:pt x="18792" y="2890"/>
                    <a:pt x="18928" y="2624"/>
                    <a:pt x="19291" y="1939"/>
                  </a:cubicBezTo>
                  <a:cubicBezTo>
                    <a:pt x="16483" y="5020"/>
                    <a:pt x="13811" y="8100"/>
                    <a:pt x="10958" y="10876"/>
                  </a:cubicBezTo>
                  <a:cubicBezTo>
                    <a:pt x="8966" y="12283"/>
                    <a:pt x="7517" y="14337"/>
                    <a:pt x="5660" y="15896"/>
                  </a:cubicBezTo>
                  <a:cubicBezTo>
                    <a:pt x="5706" y="15972"/>
                    <a:pt x="5751" y="15972"/>
                    <a:pt x="5842" y="15972"/>
                  </a:cubicBezTo>
                  <a:cubicBezTo>
                    <a:pt x="6023" y="15972"/>
                    <a:pt x="6249" y="15744"/>
                    <a:pt x="6340" y="15744"/>
                  </a:cubicBezTo>
                  <a:cubicBezTo>
                    <a:pt x="6204" y="15896"/>
                    <a:pt x="6023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796" y="16124"/>
                    <a:pt x="5253" y="16732"/>
                    <a:pt x="5298" y="16846"/>
                  </a:cubicBezTo>
                  <a:cubicBezTo>
                    <a:pt x="5253" y="16846"/>
                    <a:pt x="5208" y="16846"/>
                    <a:pt x="5208" y="16846"/>
                  </a:cubicBezTo>
                  <a:cubicBezTo>
                    <a:pt x="4664" y="17113"/>
                    <a:pt x="3668" y="18254"/>
                    <a:pt x="2672" y="19242"/>
                  </a:cubicBezTo>
                  <a:cubicBezTo>
                    <a:pt x="2445" y="19356"/>
                    <a:pt x="1404" y="20079"/>
                    <a:pt x="1630" y="20079"/>
                  </a:cubicBezTo>
                  <a:cubicBezTo>
                    <a:pt x="1675" y="20079"/>
                    <a:pt x="1811" y="20041"/>
                    <a:pt x="1992" y="19927"/>
                  </a:cubicBezTo>
                  <a:cubicBezTo>
                    <a:pt x="1857" y="20079"/>
                    <a:pt x="1857" y="20193"/>
                    <a:pt x="1540" y="20193"/>
                  </a:cubicBezTo>
                  <a:cubicBezTo>
                    <a:pt x="1540" y="20193"/>
                    <a:pt x="362" y="21296"/>
                    <a:pt x="0" y="21600"/>
                  </a:cubicBezTo>
                  <a:cubicBezTo>
                    <a:pt x="2536" y="20079"/>
                    <a:pt x="4981" y="17683"/>
                    <a:pt x="6974" y="15896"/>
                  </a:cubicBezTo>
                  <a:cubicBezTo>
                    <a:pt x="11638" y="10724"/>
                    <a:pt x="17796" y="5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5" name="Google Shape;2838;p30"/>
            <p:cNvSpPr/>
            <p:nvPr/>
          </p:nvSpPr>
          <p:spPr>
            <a:xfrm>
              <a:off x="711870" y="1611067"/>
              <a:ext cx="1481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540" y="11232"/>
                    <a:pt x="7284" y="9504"/>
                    <a:pt x="0" y="19008"/>
                  </a:cubicBezTo>
                  <a:cubicBezTo>
                    <a:pt x="56" y="19872"/>
                    <a:pt x="251" y="19872"/>
                    <a:pt x="447" y="19872"/>
                  </a:cubicBezTo>
                  <a:cubicBezTo>
                    <a:pt x="670" y="19872"/>
                    <a:pt x="893" y="19872"/>
                    <a:pt x="1033" y="20736"/>
                  </a:cubicBezTo>
                  <a:cubicBezTo>
                    <a:pt x="2567" y="20736"/>
                    <a:pt x="4186" y="17280"/>
                    <a:pt x="5805" y="17280"/>
                  </a:cubicBezTo>
                  <a:cubicBezTo>
                    <a:pt x="6140" y="17280"/>
                    <a:pt x="6447" y="17280"/>
                    <a:pt x="6753" y="17712"/>
                  </a:cubicBezTo>
                  <a:cubicBezTo>
                    <a:pt x="6307" y="20304"/>
                    <a:pt x="6670" y="21600"/>
                    <a:pt x="7116" y="21600"/>
                  </a:cubicBezTo>
                  <a:cubicBezTo>
                    <a:pt x="7507" y="21600"/>
                    <a:pt x="7926" y="20304"/>
                    <a:pt x="7981" y="17712"/>
                  </a:cubicBezTo>
                  <a:cubicBezTo>
                    <a:pt x="7674" y="15984"/>
                    <a:pt x="8093" y="15984"/>
                    <a:pt x="8093" y="15984"/>
                  </a:cubicBezTo>
                  <a:lnTo>
                    <a:pt x="7981" y="17712"/>
                  </a:lnTo>
                  <a:cubicBezTo>
                    <a:pt x="11972" y="12528"/>
                    <a:pt x="18223" y="14256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6" name="Google Shape;2839;p30"/>
            <p:cNvSpPr/>
            <p:nvPr/>
          </p:nvSpPr>
          <p:spPr>
            <a:xfrm>
              <a:off x="982811" y="1605855"/>
              <a:ext cx="71564" cy="1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2" y="19778"/>
                  </a:moveTo>
                  <a:lnTo>
                    <a:pt x="2541" y="20819"/>
                  </a:lnTo>
                  <a:lnTo>
                    <a:pt x="2368" y="19778"/>
                  </a:lnTo>
                  <a:close/>
                  <a:moveTo>
                    <a:pt x="19290" y="0"/>
                  </a:moveTo>
                  <a:lnTo>
                    <a:pt x="18597" y="781"/>
                  </a:lnTo>
                  <a:lnTo>
                    <a:pt x="18597" y="2602"/>
                  </a:lnTo>
                  <a:cubicBezTo>
                    <a:pt x="13514" y="8328"/>
                    <a:pt x="8721" y="13272"/>
                    <a:pt x="3812" y="18998"/>
                  </a:cubicBezTo>
                  <a:lnTo>
                    <a:pt x="3639" y="17957"/>
                  </a:lnTo>
                  <a:cubicBezTo>
                    <a:pt x="2541" y="17957"/>
                    <a:pt x="1675" y="19778"/>
                    <a:pt x="0" y="19778"/>
                  </a:cubicBezTo>
                  <a:cubicBezTo>
                    <a:pt x="462" y="21080"/>
                    <a:pt x="1271" y="21600"/>
                    <a:pt x="2195" y="21600"/>
                  </a:cubicBezTo>
                  <a:cubicBezTo>
                    <a:pt x="6006" y="21600"/>
                    <a:pt x="12821" y="14053"/>
                    <a:pt x="15882" y="9369"/>
                  </a:cubicBezTo>
                  <a:lnTo>
                    <a:pt x="13803" y="9369"/>
                  </a:lnTo>
                  <a:cubicBezTo>
                    <a:pt x="15651" y="8328"/>
                    <a:pt x="16749" y="7547"/>
                    <a:pt x="17788" y="6506"/>
                  </a:cubicBezTo>
                  <a:cubicBezTo>
                    <a:pt x="18019" y="5725"/>
                    <a:pt x="18193" y="4684"/>
                    <a:pt x="18193" y="3643"/>
                  </a:cubicBezTo>
                  <a:cubicBezTo>
                    <a:pt x="18481" y="3904"/>
                    <a:pt x="18712" y="3904"/>
                    <a:pt x="18943" y="3904"/>
                  </a:cubicBezTo>
                  <a:cubicBezTo>
                    <a:pt x="19983" y="3904"/>
                    <a:pt x="20734" y="2342"/>
                    <a:pt x="21600" y="781"/>
                  </a:cubicBezTo>
                  <a:cubicBezTo>
                    <a:pt x="21542" y="781"/>
                    <a:pt x="21427" y="781"/>
                    <a:pt x="21311" y="781"/>
                  </a:cubicBezTo>
                  <a:cubicBezTo>
                    <a:pt x="20907" y="781"/>
                    <a:pt x="20272" y="1301"/>
                    <a:pt x="19810" y="1301"/>
                  </a:cubicBezTo>
                  <a:cubicBezTo>
                    <a:pt x="19521" y="1301"/>
                    <a:pt x="19290" y="1041"/>
                    <a:pt x="1929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7" name="Google Shape;2840;p30"/>
            <p:cNvSpPr/>
            <p:nvPr/>
          </p:nvSpPr>
          <p:spPr>
            <a:xfrm>
              <a:off x="0" y="1396105"/>
              <a:ext cx="25716" cy="87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143" y="3761"/>
                  </a:moveTo>
                  <a:lnTo>
                    <a:pt x="2143" y="3989"/>
                  </a:lnTo>
                  <a:cubicBezTo>
                    <a:pt x="2143" y="3932"/>
                    <a:pt x="2143" y="3875"/>
                    <a:pt x="2143" y="3818"/>
                  </a:cubicBezTo>
                  <a:cubicBezTo>
                    <a:pt x="2143" y="3818"/>
                    <a:pt x="2143" y="3818"/>
                    <a:pt x="2143" y="3761"/>
                  </a:cubicBezTo>
                  <a:close/>
                  <a:moveTo>
                    <a:pt x="1983" y="3875"/>
                  </a:moveTo>
                  <a:cubicBezTo>
                    <a:pt x="2143" y="3932"/>
                    <a:pt x="2143" y="3989"/>
                    <a:pt x="2143" y="4103"/>
                  </a:cubicBezTo>
                  <a:lnTo>
                    <a:pt x="2143" y="4616"/>
                  </a:lnTo>
                  <a:cubicBezTo>
                    <a:pt x="2143" y="4445"/>
                    <a:pt x="1663" y="4103"/>
                    <a:pt x="1983" y="3875"/>
                  </a:cubicBezTo>
                  <a:close/>
                  <a:moveTo>
                    <a:pt x="3103" y="5642"/>
                  </a:moveTo>
                  <a:cubicBezTo>
                    <a:pt x="4223" y="7295"/>
                    <a:pt x="5343" y="8264"/>
                    <a:pt x="5663" y="9233"/>
                  </a:cubicBezTo>
                  <a:lnTo>
                    <a:pt x="6303" y="9860"/>
                  </a:lnTo>
                  <a:lnTo>
                    <a:pt x="5663" y="9461"/>
                  </a:lnTo>
                  <a:cubicBezTo>
                    <a:pt x="5663" y="9461"/>
                    <a:pt x="5343" y="9290"/>
                    <a:pt x="3103" y="5642"/>
                  </a:cubicBezTo>
                  <a:close/>
                  <a:moveTo>
                    <a:pt x="1183" y="0"/>
                  </a:moveTo>
                  <a:cubicBezTo>
                    <a:pt x="1023" y="0"/>
                    <a:pt x="1023" y="798"/>
                    <a:pt x="1663" y="2964"/>
                  </a:cubicBezTo>
                  <a:cubicBezTo>
                    <a:pt x="703" y="969"/>
                    <a:pt x="223" y="228"/>
                    <a:pt x="63" y="228"/>
                  </a:cubicBezTo>
                  <a:cubicBezTo>
                    <a:pt x="-97" y="228"/>
                    <a:pt x="63" y="1083"/>
                    <a:pt x="383" y="1938"/>
                  </a:cubicBezTo>
                  <a:cubicBezTo>
                    <a:pt x="3263" y="8777"/>
                    <a:pt x="8703" y="15502"/>
                    <a:pt x="20383" y="21600"/>
                  </a:cubicBezTo>
                  <a:cubicBezTo>
                    <a:pt x="20383" y="21315"/>
                    <a:pt x="20863" y="21144"/>
                    <a:pt x="21503" y="20916"/>
                  </a:cubicBezTo>
                  <a:cubicBezTo>
                    <a:pt x="11583" y="15046"/>
                    <a:pt x="5183" y="8777"/>
                    <a:pt x="2143" y="1938"/>
                  </a:cubicBezTo>
                  <a:cubicBezTo>
                    <a:pt x="1823" y="912"/>
                    <a:pt x="1343" y="0"/>
                    <a:pt x="118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8" name="Google Shape;2841;p30"/>
            <p:cNvSpPr/>
            <p:nvPr/>
          </p:nvSpPr>
          <p:spPr>
            <a:xfrm>
              <a:off x="1280159" y="727305"/>
              <a:ext cx="73860" cy="4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21" y="5476"/>
                    <a:pt x="6995" y="14096"/>
                    <a:pt x="0" y="21600"/>
                  </a:cubicBezTo>
                  <a:cubicBezTo>
                    <a:pt x="6995" y="15211"/>
                    <a:pt x="14773" y="8214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9" name="Google Shape;2842;p30"/>
            <p:cNvSpPr/>
            <p:nvPr/>
          </p:nvSpPr>
          <p:spPr>
            <a:xfrm>
              <a:off x="1188506" y="788359"/>
              <a:ext cx="70034" cy="4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59" y="7790"/>
                    <a:pt x="7082" y="14164"/>
                    <a:pt x="0" y="21600"/>
                  </a:cubicBezTo>
                  <a:cubicBezTo>
                    <a:pt x="5607" y="19003"/>
                    <a:pt x="12098" y="9561"/>
                    <a:pt x="17469" y="5548"/>
                  </a:cubicBezTo>
                  <a:cubicBezTo>
                    <a:pt x="18177" y="4721"/>
                    <a:pt x="21600" y="177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0" name="Google Shape;2843;p30"/>
            <p:cNvSpPr/>
            <p:nvPr/>
          </p:nvSpPr>
          <p:spPr>
            <a:xfrm>
              <a:off x="650257" y="1617079"/>
              <a:ext cx="6238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93" y="0"/>
                  </a:moveTo>
                  <a:cubicBezTo>
                    <a:pt x="14047" y="0"/>
                    <a:pt x="10734" y="6300"/>
                    <a:pt x="7752" y="8100"/>
                  </a:cubicBezTo>
                  <a:cubicBezTo>
                    <a:pt x="5036" y="8100"/>
                    <a:pt x="2385" y="8100"/>
                    <a:pt x="0" y="14400"/>
                  </a:cubicBezTo>
                  <a:lnTo>
                    <a:pt x="0" y="21600"/>
                  </a:lnTo>
                  <a:cubicBezTo>
                    <a:pt x="2783" y="14400"/>
                    <a:pt x="5897" y="14400"/>
                    <a:pt x="8945" y="14400"/>
                  </a:cubicBezTo>
                  <a:cubicBezTo>
                    <a:pt x="11993" y="14400"/>
                    <a:pt x="15040" y="14400"/>
                    <a:pt x="17691" y="8100"/>
                  </a:cubicBezTo>
                  <a:cubicBezTo>
                    <a:pt x="18022" y="9900"/>
                    <a:pt x="18353" y="9900"/>
                    <a:pt x="18618" y="9900"/>
                  </a:cubicBezTo>
                  <a:cubicBezTo>
                    <a:pt x="19546" y="9900"/>
                    <a:pt x="20540" y="4500"/>
                    <a:pt x="21600" y="4500"/>
                  </a:cubicBezTo>
                  <a:cubicBezTo>
                    <a:pt x="20209" y="1800"/>
                    <a:pt x="18751" y="0"/>
                    <a:pt x="1729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1" name="Google Shape;2844;p30"/>
            <p:cNvSpPr/>
            <p:nvPr/>
          </p:nvSpPr>
          <p:spPr>
            <a:xfrm>
              <a:off x="1261408" y="450952"/>
              <a:ext cx="67354" cy="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114" y="3086"/>
                    <a:pt x="7364" y="12784"/>
                    <a:pt x="0" y="20939"/>
                  </a:cubicBezTo>
                  <a:cubicBezTo>
                    <a:pt x="184" y="20939"/>
                    <a:pt x="430" y="21600"/>
                    <a:pt x="614" y="21600"/>
                  </a:cubicBezTo>
                  <a:cubicBezTo>
                    <a:pt x="4480" y="16751"/>
                    <a:pt x="9205" y="11902"/>
                    <a:pt x="13070" y="7053"/>
                  </a:cubicBezTo>
                  <a:cubicBezTo>
                    <a:pt x="15955" y="6392"/>
                    <a:pt x="18900" y="3086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2" name="Google Shape;2845;p30"/>
            <p:cNvSpPr/>
            <p:nvPr/>
          </p:nvSpPr>
          <p:spPr>
            <a:xfrm>
              <a:off x="443226" y="1616387"/>
              <a:ext cx="41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13886"/>
                    <a:pt x="7200" y="15429"/>
                    <a:pt x="11000" y="15429"/>
                  </a:cubicBezTo>
                  <a:cubicBezTo>
                    <a:pt x="11900" y="15429"/>
                    <a:pt x="12900" y="15429"/>
                    <a:pt x="13800" y="15429"/>
                  </a:cubicBezTo>
                  <a:cubicBezTo>
                    <a:pt x="16600" y="15429"/>
                    <a:pt x="19300" y="15429"/>
                    <a:pt x="21600" y="21600"/>
                  </a:cubicBezTo>
                  <a:cubicBezTo>
                    <a:pt x="21000" y="3086"/>
                    <a:pt x="16400" y="0"/>
                    <a:pt x="11400" y="0"/>
                  </a:cubicBezTo>
                  <a:cubicBezTo>
                    <a:pt x="8600" y="0"/>
                    <a:pt x="5600" y="1543"/>
                    <a:pt x="3200" y="1543"/>
                  </a:cubicBezTo>
                  <a:cubicBezTo>
                    <a:pt x="2000" y="1543"/>
                    <a:pt x="900" y="0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Google Shape;2846;p30"/>
            <p:cNvSpPr/>
            <p:nvPr/>
          </p:nvSpPr>
          <p:spPr>
            <a:xfrm>
              <a:off x="1241699" y="71238"/>
              <a:ext cx="4267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68" y="18635"/>
                    <a:pt x="13561" y="12282"/>
                    <a:pt x="21600" y="21600"/>
                  </a:cubicBezTo>
                  <a:cubicBezTo>
                    <a:pt x="17822" y="15671"/>
                    <a:pt x="14529" y="13976"/>
                    <a:pt x="10655" y="12282"/>
                  </a:cubicBezTo>
                  <a:cubicBezTo>
                    <a:pt x="6683" y="7624"/>
                    <a:pt x="4262" y="6353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4" name="Google Shape;2847;p30"/>
            <p:cNvSpPr/>
            <p:nvPr/>
          </p:nvSpPr>
          <p:spPr>
            <a:xfrm>
              <a:off x="828398" y="97949"/>
              <a:ext cx="2104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11" y="0"/>
                  </a:moveTo>
                  <a:cubicBezTo>
                    <a:pt x="16691" y="2160"/>
                    <a:pt x="12371" y="5940"/>
                    <a:pt x="6480" y="9720"/>
                  </a:cubicBezTo>
                  <a:cubicBezTo>
                    <a:pt x="8640" y="14040"/>
                    <a:pt x="4320" y="17820"/>
                    <a:pt x="0" y="21600"/>
                  </a:cubicBezTo>
                  <a:cubicBezTo>
                    <a:pt x="589" y="21600"/>
                    <a:pt x="1178" y="21600"/>
                    <a:pt x="1767" y="21600"/>
                  </a:cubicBezTo>
                  <a:cubicBezTo>
                    <a:pt x="10996" y="21600"/>
                    <a:pt x="11585" y="3780"/>
                    <a:pt x="21600" y="3780"/>
                  </a:cubicBezTo>
                  <a:cubicBezTo>
                    <a:pt x="21600" y="2160"/>
                    <a:pt x="21011" y="0"/>
                    <a:pt x="21011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5" name="Google Shape;2848;p30"/>
            <p:cNvSpPr/>
            <p:nvPr/>
          </p:nvSpPr>
          <p:spPr>
            <a:xfrm>
              <a:off x="469246" y="1624482"/>
              <a:ext cx="1684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36" y="0"/>
                  </a:moveTo>
                  <a:cubicBezTo>
                    <a:pt x="13745" y="0"/>
                    <a:pt x="11782" y="3086"/>
                    <a:pt x="9818" y="7714"/>
                  </a:cubicBezTo>
                  <a:cubicBezTo>
                    <a:pt x="9818" y="7714"/>
                    <a:pt x="8836" y="1543"/>
                    <a:pt x="7855" y="1543"/>
                  </a:cubicBezTo>
                  <a:lnTo>
                    <a:pt x="2455" y="1543"/>
                  </a:lnTo>
                  <a:cubicBezTo>
                    <a:pt x="4418" y="7714"/>
                    <a:pt x="5400" y="7714"/>
                    <a:pt x="6136" y="13886"/>
                  </a:cubicBezTo>
                  <a:lnTo>
                    <a:pt x="0" y="13886"/>
                  </a:lnTo>
                  <a:cubicBezTo>
                    <a:pt x="2455" y="20057"/>
                    <a:pt x="4909" y="21600"/>
                    <a:pt x="7609" y="21600"/>
                  </a:cubicBezTo>
                  <a:cubicBezTo>
                    <a:pt x="11045" y="21600"/>
                    <a:pt x="14482" y="18514"/>
                    <a:pt x="17673" y="18514"/>
                  </a:cubicBezTo>
                  <a:cubicBezTo>
                    <a:pt x="18655" y="18514"/>
                    <a:pt x="19636" y="18514"/>
                    <a:pt x="20618" y="18514"/>
                  </a:cubicBezTo>
                  <a:cubicBezTo>
                    <a:pt x="21600" y="13886"/>
                    <a:pt x="21600" y="7714"/>
                    <a:pt x="21600" y="1543"/>
                  </a:cubicBezTo>
                  <a:cubicBezTo>
                    <a:pt x="19636" y="0"/>
                    <a:pt x="18164" y="0"/>
                    <a:pt x="1693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6" name="Google Shape;2849;p30"/>
            <p:cNvSpPr/>
            <p:nvPr/>
          </p:nvSpPr>
          <p:spPr>
            <a:xfrm>
              <a:off x="566067" y="1629105"/>
              <a:ext cx="2372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052" y="10800"/>
                    <a:pt x="5052" y="10800"/>
                    <a:pt x="0" y="21600"/>
                  </a:cubicBezTo>
                  <a:lnTo>
                    <a:pt x="9406" y="21600"/>
                  </a:lnTo>
                  <a:cubicBezTo>
                    <a:pt x="8187" y="10800"/>
                    <a:pt x="8187" y="0"/>
                    <a:pt x="7665" y="0"/>
                  </a:cubicBezTo>
                  <a:close/>
                  <a:moveTo>
                    <a:pt x="10800" y="0"/>
                  </a:moveTo>
                  <a:cubicBezTo>
                    <a:pt x="10800" y="10800"/>
                    <a:pt x="10103" y="10800"/>
                    <a:pt x="9406" y="21600"/>
                  </a:cubicBezTo>
                  <a:lnTo>
                    <a:pt x="21600" y="21600"/>
                  </a:lnTo>
                  <a:lnTo>
                    <a:pt x="21600" y="0"/>
                  </a:lnTo>
                  <a:cubicBezTo>
                    <a:pt x="18639" y="0"/>
                    <a:pt x="16026" y="5400"/>
                    <a:pt x="13761" y="5400"/>
                  </a:cubicBezTo>
                  <a:cubicBezTo>
                    <a:pt x="12716" y="5400"/>
                    <a:pt x="11671" y="270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7" name="Google Shape;2850;p30"/>
            <p:cNvSpPr/>
            <p:nvPr/>
          </p:nvSpPr>
          <p:spPr>
            <a:xfrm>
              <a:off x="1261408" y="775648"/>
              <a:ext cx="1607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114" y="7813"/>
                    <a:pt x="7457" y="11489"/>
                    <a:pt x="0" y="21600"/>
                  </a:cubicBezTo>
                  <a:cubicBezTo>
                    <a:pt x="2314" y="21600"/>
                    <a:pt x="10029" y="12868"/>
                    <a:pt x="12600" y="12868"/>
                  </a:cubicBezTo>
                  <a:cubicBezTo>
                    <a:pt x="12857" y="12868"/>
                    <a:pt x="12857" y="12868"/>
                    <a:pt x="13114" y="13328"/>
                  </a:cubicBezTo>
                  <a:cubicBezTo>
                    <a:pt x="15943" y="10111"/>
                    <a:pt x="17743" y="6434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8" name="Google Shape;2851;p30"/>
            <p:cNvSpPr/>
            <p:nvPr/>
          </p:nvSpPr>
          <p:spPr>
            <a:xfrm>
              <a:off x="657147" y="1623323"/>
              <a:ext cx="1645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18202" y="0"/>
                  </a:moveTo>
                  <a:cubicBezTo>
                    <a:pt x="15533" y="0"/>
                    <a:pt x="11164" y="3086"/>
                    <a:pt x="8980" y="3086"/>
                  </a:cubicBezTo>
                  <a:cubicBezTo>
                    <a:pt x="9708" y="15429"/>
                    <a:pt x="2670" y="9257"/>
                    <a:pt x="0" y="15429"/>
                  </a:cubicBezTo>
                  <a:cubicBezTo>
                    <a:pt x="1456" y="20057"/>
                    <a:pt x="4126" y="21600"/>
                    <a:pt x="7281" y="21600"/>
                  </a:cubicBezTo>
                  <a:cubicBezTo>
                    <a:pt x="12135" y="21600"/>
                    <a:pt x="17717" y="16971"/>
                    <a:pt x="20387" y="9257"/>
                  </a:cubicBezTo>
                  <a:cubicBezTo>
                    <a:pt x="21600" y="1543"/>
                    <a:pt x="20387" y="0"/>
                    <a:pt x="18202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9" name="Google Shape;2852;p30"/>
            <p:cNvSpPr/>
            <p:nvPr/>
          </p:nvSpPr>
          <p:spPr>
            <a:xfrm>
              <a:off x="444270" y="16270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5" h="21600" fill="norm" stroke="1" extrusionOk="0">
                  <a:moveTo>
                    <a:pt x="6400" y="0"/>
                  </a:moveTo>
                  <a:cubicBezTo>
                    <a:pt x="3733" y="0"/>
                    <a:pt x="1333" y="1200"/>
                    <a:pt x="0" y="3600"/>
                  </a:cubicBezTo>
                  <a:cubicBezTo>
                    <a:pt x="2933" y="8400"/>
                    <a:pt x="6933" y="3600"/>
                    <a:pt x="6933" y="12000"/>
                  </a:cubicBezTo>
                  <a:cubicBezTo>
                    <a:pt x="8800" y="12000"/>
                    <a:pt x="11733" y="16800"/>
                    <a:pt x="13600" y="21600"/>
                  </a:cubicBezTo>
                  <a:cubicBezTo>
                    <a:pt x="21600" y="8400"/>
                    <a:pt x="13333" y="0"/>
                    <a:pt x="64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0" name="Google Shape;2853;p30"/>
            <p:cNvSpPr/>
            <p:nvPr/>
          </p:nvSpPr>
          <p:spPr>
            <a:xfrm>
              <a:off x="1360296" y="71031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1917" y="8800"/>
                    <a:pt x="3724" y="12800"/>
                    <a:pt x="0" y="21600"/>
                  </a:cubicBezTo>
                  <a:cubicBezTo>
                    <a:pt x="9310" y="12800"/>
                    <a:pt x="17503" y="8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1" name="Google Shape;2854;p30"/>
            <p:cNvSpPr/>
            <p:nvPr/>
          </p:nvSpPr>
          <p:spPr>
            <a:xfrm>
              <a:off x="1229108" y="67652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1" h="21600" fill="norm" stroke="1" extrusionOk="0">
                  <a:moveTo>
                    <a:pt x="4518" y="0"/>
                  </a:moveTo>
                  <a:cubicBezTo>
                    <a:pt x="-5329" y="14400"/>
                    <a:pt x="2930" y="21600"/>
                    <a:pt x="10236" y="21600"/>
                  </a:cubicBezTo>
                  <a:cubicBezTo>
                    <a:pt x="12459" y="21600"/>
                    <a:pt x="14683" y="21600"/>
                    <a:pt x="16271" y="19800"/>
                  </a:cubicBezTo>
                  <a:cubicBezTo>
                    <a:pt x="11506" y="12600"/>
                    <a:pt x="9283" y="5400"/>
                    <a:pt x="4518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2" name="Google Shape;2855;p30"/>
            <p:cNvSpPr/>
            <p:nvPr/>
          </p:nvSpPr>
          <p:spPr>
            <a:xfrm>
              <a:off x="1038174" y="15263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2" h="21600" fill="norm" stroke="1" extrusionOk="0">
                  <a:moveTo>
                    <a:pt x="6512" y="0"/>
                  </a:moveTo>
                  <a:cubicBezTo>
                    <a:pt x="-8338" y="21600"/>
                    <a:pt x="5837" y="15840"/>
                    <a:pt x="13262" y="21600"/>
                  </a:cubicBezTo>
                  <a:cubicBezTo>
                    <a:pt x="10787" y="15840"/>
                    <a:pt x="9212" y="11520"/>
                    <a:pt x="6512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3" name="Google Shape;2856;p30"/>
            <p:cNvSpPr/>
            <p:nvPr/>
          </p:nvSpPr>
          <p:spPr>
            <a:xfrm>
              <a:off x="1342981" y="9309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" y="0"/>
                  </a:moveTo>
                  <a:cubicBezTo>
                    <a:pt x="1029" y="0"/>
                    <a:pt x="343" y="0"/>
                    <a:pt x="0" y="2700"/>
                  </a:cubicBezTo>
                  <a:lnTo>
                    <a:pt x="20229" y="21600"/>
                  </a:lnTo>
                  <a:lnTo>
                    <a:pt x="21600" y="21600"/>
                  </a:lnTo>
                  <a:lnTo>
                    <a:pt x="15086" y="6750"/>
                  </a:lnTo>
                  <a:cubicBezTo>
                    <a:pt x="14743" y="8100"/>
                    <a:pt x="14400" y="8100"/>
                    <a:pt x="13714" y="8100"/>
                  </a:cubicBezTo>
                  <a:cubicBezTo>
                    <a:pt x="10971" y="8100"/>
                    <a:pt x="5143" y="0"/>
                    <a:pt x="2057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4" name="Google Shape;2857;p30"/>
            <p:cNvSpPr/>
            <p:nvPr/>
          </p:nvSpPr>
          <p:spPr>
            <a:xfrm>
              <a:off x="1148314" y="5562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fill="norm" stroke="1" extrusionOk="0">
                  <a:moveTo>
                    <a:pt x="0" y="0"/>
                  </a:moveTo>
                  <a:cubicBezTo>
                    <a:pt x="4629" y="18000"/>
                    <a:pt x="8486" y="21600"/>
                    <a:pt x="12729" y="21600"/>
                  </a:cubicBezTo>
                  <a:cubicBezTo>
                    <a:pt x="15043" y="21600"/>
                    <a:pt x="17357" y="19800"/>
                    <a:pt x="20057" y="19800"/>
                  </a:cubicBezTo>
                  <a:cubicBezTo>
                    <a:pt x="21600" y="7200"/>
                    <a:pt x="5786" y="7200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Google Shape;2858;p30"/>
            <p:cNvSpPr/>
            <p:nvPr/>
          </p:nvSpPr>
          <p:spPr>
            <a:xfrm>
              <a:off x="1843245" y="124059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9" y="0"/>
                  </a:moveTo>
                  <a:cubicBezTo>
                    <a:pt x="15814" y="0"/>
                    <a:pt x="1929" y="18655"/>
                    <a:pt x="0" y="21600"/>
                  </a:cubicBezTo>
                  <a:cubicBezTo>
                    <a:pt x="7329" y="14236"/>
                    <a:pt x="13114" y="9327"/>
                    <a:pt x="21600" y="0"/>
                  </a:cubicBezTo>
                  <a:cubicBezTo>
                    <a:pt x="21214" y="0"/>
                    <a:pt x="21214" y="0"/>
                    <a:pt x="2082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Google Shape;2859;p30"/>
            <p:cNvSpPr/>
            <p:nvPr/>
          </p:nvSpPr>
          <p:spPr>
            <a:xfrm>
              <a:off x="467298" y="16212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226" y="0"/>
                    <a:pt x="3484" y="5400"/>
                    <a:pt x="0" y="13500"/>
                  </a:cubicBezTo>
                  <a:cubicBezTo>
                    <a:pt x="6271" y="13500"/>
                    <a:pt x="12890" y="13500"/>
                    <a:pt x="21600" y="21600"/>
                  </a:cubicBezTo>
                  <a:cubicBezTo>
                    <a:pt x="13935" y="8100"/>
                    <a:pt x="10452" y="0"/>
                    <a:pt x="7665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7" name="Google Shape;2860;p30"/>
            <p:cNvSpPr/>
            <p:nvPr/>
          </p:nvSpPr>
          <p:spPr>
            <a:xfrm>
              <a:off x="1083135" y="86595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757" y="0"/>
                    <a:pt x="10508" y="0"/>
                    <a:pt x="0" y="21600"/>
                  </a:cubicBezTo>
                  <a:cubicBezTo>
                    <a:pt x="4670" y="21600"/>
                    <a:pt x="7589" y="21600"/>
                    <a:pt x="9341" y="21600"/>
                  </a:cubicBezTo>
                  <a:cubicBezTo>
                    <a:pt x="12843" y="21600"/>
                    <a:pt x="14595" y="189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Google Shape;2861;p30"/>
            <p:cNvSpPr/>
            <p:nvPr/>
          </p:nvSpPr>
          <p:spPr>
            <a:xfrm>
              <a:off x="325871" y="16070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600" fill="norm" stroke="1" extrusionOk="0">
                  <a:moveTo>
                    <a:pt x="3738" y="0"/>
                  </a:moveTo>
                  <a:cubicBezTo>
                    <a:pt x="2077" y="0"/>
                    <a:pt x="831" y="0"/>
                    <a:pt x="0" y="3927"/>
                  </a:cubicBezTo>
                  <a:cubicBezTo>
                    <a:pt x="4985" y="11782"/>
                    <a:pt x="14538" y="21600"/>
                    <a:pt x="18692" y="21600"/>
                  </a:cubicBezTo>
                  <a:cubicBezTo>
                    <a:pt x="21185" y="21600"/>
                    <a:pt x="21600" y="19636"/>
                    <a:pt x="18277" y="9818"/>
                  </a:cubicBezTo>
                  <a:cubicBezTo>
                    <a:pt x="16200" y="9818"/>
                    <a:pt x="8308" y="0"/>
                    <a:pt x="3738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9" name="Google Shape;2862;p30"/>
            <p:cNvSpPr/>
            <p:nvPr/>
          </p:nvSpPr>
          <p:spPr>
            <a:xfrm>
              <a:off x="477534" y="16213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63" y="0"/>
                  </a:moveTo>
                  <a:cubicBezTo>
                    <a:pt x="2563" y="0"/>
                    <a:pt x="1464" y="0"/>
                    <a:pt x="0" y="12343"/>
                  </a:cubicBezTo>
                  <a:cubicBezTo>
                    <a:pt x="6956" y="12343"/>
                    <a:pt x="13546" y="12343"/>
                    <a:pt x="21600" y="21600"/>
                  </a:cubicBezTo>
                  <a:cubicBezTo>
                    <a:pt x="18305" y="6171"/>
                    <a:pt x="15742" y="3086"/>
                    <a:pt x="12814" y="3086"/>
                  </a:cubicBezTo>
                  <a:cubicBezTo>
                    <a:pt x="11349" y="3086"/>
                    <a:pt x="9885" y="6171"/>
                    <a:pt x="8054" y="6171"/>
                  </a:cubicBezTo>
                  <a:cubicBezTo>
                    <a:pt x="6590" y="6171"/>
                    <a:pt x="4759" y="3086"/>
                    <a:pt x="256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0" name="Google Shape;2863;p30"/>
            <p:cNvSpPr/>
            <p:nvPr/>
          </p:nvSpPr>
          <p:spPr>
            <a:xfrm>
              <a:off x="779952" y="1363273"/>
              <a:ext cx="12702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97" y="4547"/>
                    <a:pt x="6703" y="7958"/>
                    <a:pt x="0" y="15916"/>
                  </a:cubicBezTo>
                  <a:lnTo>
                    <a:pt x="0" y="21600"/>
                  </a:lnTo>
                  <a:cubicBezTo>
                    <a:pt x="6703" y="12505"/>
                    <a:pt x="21600" y="15916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Google Shape;2864;p30"/>
            <p:cNvSpPr/>
            <p:nvPr/>
          </p:nvSpPr>
          <p:spPr>
            <a:xfrm>
              <a:off x="953690" y="6245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0" y="0"/>
                  </a:moveTo>
                  <a:lnTo>
                    <a:pt x="0" y="13745"/>
                  </a:lnTo>
                  <a:lnTo>
                    <a:pt x="21600" y="21600"/>
                  </a:lnTo>
                  <a:cubicBezTo>
                    <a:pt x="16875" y="13745"/>
                    <a:pt x="21600" y="0"/>
                    <a:pt x="675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2" name="Google Shape;2865;p30"/>
            <p:cNvSpPr/>
            <p:nvPr/>
          </p:nvSpPr>
          <p:spPr>
            <a:xfrm>
              <a:off x="1374550" y="10222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4" y="0"/>
                  </a:moveTo>
                  <a:cubicBezTo>
                    <a:pt x="2107" y="0"/>
                    <a:pt x="1054" y="1662"/>
                    <a:pt x="0" y="1662"/>
                  </a:cubicBezTo>
                  <a:cubicBezTo>
                    <a:pt x="3688" y="11631"/>
                    <a:pt x="11063" y="21600"/>
                    <a:pt x="17385" y="21600"/>
                  </a:cubicBezTo>
                  <a:cubicBezTo>
                    <a:pt x="18966" y="21600"/>
                    <a:pt x="20020" y="21600"/>
                    <a:pt x="21600" y="19938"/>
                  </a:cubicBezTo>
                  <a:cubicBezTo>
                    <a:pt x="15278" y="14954"/>
                    <a:pt x="8429" y="0"/>
                    <a:pt x="2634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3" name="Google Shape;2866;p30"/>
            <p:cNvSpPr/>
            <p:nvPr/>
          </p:nvSpPr>
          <p:spPr>
            <a:xfrm>
              <a:off x="1217458" y="6360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98" y="11520"/>
                    <a:pt x="8640" y="15840"/>
                    <a:pt x="11389" y="21600"/>
                  </a:cubicBezTo>
                  <a:cubicBezTo>
                    <a:pt x="14138" y="21600"/>
                    <a:pt x="17280" y="15840"/>
                    <a:pt x="21600" y="15840"/>
                  </a:cubicBezTo>
                  <a:cubicBezTo>
                    <a:pt x="16102" y="11520"/>
                    <a:pt x="10211" y="5760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4" name="Google Shape;2867;p30"/>
            <p:cNvSpPr/>
            <p:nvPr/>
          </p:nvSpPr>
          <p:spPr>
            <a:xfrm>
              <a:off x="1360110" y="1456702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73" h="21600" fill="norm" stroke="1" extrusionOk="0">
                  <a:moveTo>
                    <a:pt x="15428" y="0"/>
                  </a:moveTo>
                  <a:cubicBezTo>
                    <a:pt x="10139" y="4985"/>
                    <a:pt x="5730" y="13292"/>
                    <a:pt x="441" y="13292"/>
                  </a:cubicBezTo>
                  <a:cubicBezTo>
                    <a:pt x="-441" y="18277"/>
                    <a:pt x="0" y="21600"/>
                    <a:pt x="1763" y="21600"/>
                  </a:cubicBezTo>
                  <a:cubicBezTo>
                    <a:pt x="7053" y="21600"/>
                    <a:pt x="21159" y="0"/>
                    <a:pt x="15428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5" name="Google Shape;2868;p30"/>
            <p:cNvSpPr/>
            <p:nvPr/>
          </p:nvSpPr>
          <p:spPr>
            <a:xfrm>
              <a:off x="425969" y="161511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50" y="0"/>
                    <a:pt x="8550" y="0"/>
                    <a:pt x="0" y="21600"/>
                  </a:cubicBezTo>
                  <a:cubicBezTo>
                    <a:pt x="14850" y="21600"/>
                    <a:pt x="1485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6" name="Google Shape;2869;p30"/>
            <p:cNvSpPr/>
            <p:nvPr/>
          </p:nvSpPr>
          <p:spPr>
            <a:xfrm>
              <a:off x="486622" y="161846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0"/>
                  </a:moveTo>
                  <a:cubicBezTo>
                    <a:pt x="5400" y="0"/>
                    <a:pt x="3927" y="7200"/>
                    <a:pt x="0" y="7200"/>
                  </a:cubicBezTo>
                  <a:cubicBezTo>
                    <a:pt x="5400" y="14400"/>
                    <a:pt x="10800" y="14400"/>
                    <a:pt x="21600" y="21600"/>
                  </a:cubicBezTo>
                  <a:cubicBezTo>
                    <a:pt x="16200" y="14400"/>
                    <a:pt x="12764" y="7200"/>
                    <a:pt x="883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7" name="Google Shape;2870;p30"/>
            <p:cNvSpPr/>
            <p:nvPr/>
          </p:nvSpPr>
          <p:spPr>
            <a:xfrm>
              <a:off x="532962" y="206984"/>
              <a:ext cx="1339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11" y="5214"/>
                    <a:pt x="8949" y="8193"/>
                    <a:pt x="0" y="21600"/>
                  </a:cubicBezTo>
                  <a:cubicBezTo>
                    <a:pt x="10183" y="11172"/>
                    <a:pt x="15737" y="5214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8" name="Google Shape;2871;p30"/>
            <p:cNvSpPr/>
            <p:nvPr/>
          </p:nvSpPr>
          <p:spPr>
            <a:xfrm>
              <a:off x="1811386" y="121099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9" y="0"/>
                  </a:moveTo>
                  <a:cubicBezTo>
                    <a:pt x="15762" y="0"/>
                    <a:pt x="7589" y="11520"/>
                    <a:pt x="0" y="21600"/>
                  </a:cubicBezTo>
                  <a:cubicBezTo>
                    <a:pt x="8757" y="12960"/>
                    <a:pt x="14595" y="7920"/>
                    <a:pt x="21600" y="720"/>
                  </a:cubicBezTo>
                  <a:cubicBezTo>
                    <a:pt x="21016" y="0"/>
                    <a:pt x="20432" y="0"/>
                    <a:pt x="1984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9" name="Google Shape;2872;p30"/>
            <p:cNvSpPr/>
            <p:nvPr/>
          </p:nvSpPr>
          <p:spPr>
            <a:xfrm>
              <a:off x="451224" y="162216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00" y="10800"/>
                    <a:pt x="8100" y="10800"/>
                    <a:pt x="0" y="10800"/>
                  </a:cubicBezTo>
                  <a:cubicBezTo>
                    <a:pt x="5400" y="18000"/>
                    <a:pt x="9180" y="21600"/>
                    <a:pt x="11340" y="21600"/>
                  </a:cubicBezTo>
                  <a:cubicBezTo>
                    <a:pt x="15120" y="21600"/>
                    <a:pt x="17280" y="14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0" name="Google Shape;2873;p30"/>
            <p:cNvSpPr/>
            <p:nvPr/>
          </p:nvSpPr>
          <p:spPr>
            <a:xfrm>
              <a:off x="624199" y="1620203"/>
              <a:ext cx="12702" cy="12702"/>
            </a:xfrm>
            <a:prstGeom prst="rect">
              <a:avLst/>
            </a:pr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1" name="Google Shape;2874;p30"/>
            <p:cNvSpPr/>
            <p:nvPr/>
          </p:nvSpPr>
          <p:spPr>
            <a:xfrm>
              <a:off x="633647" y="1618931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656" h="21600" fill="norm" stroke="1" extrusionOk="0">
                  <a:moveTo>
                    <a:pt x="7885" y="0"/>
                  </a:moveTo>
                  <a:cubicBezTo>
                    <a:pt x="-1279" y="10800"/>
                    <a:pt x="-3897" y="10800"/>
                    <a:pt x="7885" y="21600"/>
                  </a:cubicBezTo>
                  <a:cubicBezTo>
                    <a:pt x="17703" y="0"/>
                    <a:pt x="13121" y="0"/>
                    <a:pt x="7885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2" name="Google Shape;2875;p30"/>
            <p:cNvSpPr/>
            <p:nvPr/>
          </p:nvSpPr>
          <p:spPr>
            <a:xfrm>
              <a:off x="854671" y="8939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16" y="0"/>
                  </a:moveTo>
                  <a:cubicBezTo>
                    <a:pt x="12960" y="0"/>
                    <a:pt x="7776" y="54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20736" y="0"/>
                    <a:pt x="1641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3" name="Google Shape;2877;p30"/>
            <p:cNvSpPr/>
            <p:nvPr/>
          </p:nvSpPr>
          <p:spPr>
            <a:xfrm>
              <a:off x="550150" y="19761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7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4" name="Google Shape;2878;p30"/>
            <p:cNvSpPr/>
            <p:nvPr/>
          </p:nvSpPr>
          <p:spPr>
            <a:xfrm>
              <a:off x="1076187" y="714712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59" h="21600" fill="norm" stroke="1" extrusionOk="0">
                  <a:moveTo>
                    <a:pt x="15429" y="0"/>
                  </a:moveTo>
                  <a:cubicBezTo>
                    <a:pt x="14400" y="0"/>
                    <a:pt x="13371" y="900"/>
                    <a:pt x="12343" y="1800"/>
                  </a:cubicBezTo>
                  <a:cubicBezTo>
                    <a:pt x="7200" y="9000"/>
                    <a:pt x="0" y="18000"/>
                    <a:pt x="0" y="21600"/>
                  </a:cubicBezTo>
                  <a:cubicBezTo>
                    <a:pt x="6171" y="18900"/>
                    <a:pt x="21600" y="0"/>
                    <a:pt x="1542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5" name="Google Shape;2879;p30"/>
            <p:cNvSpPr/>
            <p:nvPr/>
          </p:nvSpPr>
          <p:spPr>
            <a:xfrm>
              <a:off x="1390336" y="68511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0" y="0"/>
                  </a:moveTo>
                  <a:lnTo>
                    <a:pt x="0" y="21600"/>
                  </a:lnTo>
                  <a:lnTo>
                    <a:pt x="3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Google Shape;2880;p30"/>
            <p:cNvSpPr/>
            <p:nvPr/>
          </p:nvSpPr>
          <p:spPr>
            <a:xfrm>
              <a:off x="1850836" y="123192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64" h="21600" fill="norm" stroke="1" extrusionOk="0">
                  <a:moveTo>
                    <a:pt x="15384" y="0"/>
                  </a:moveTo>
                  <a:cubicBezTo>
                    <a:pt x="13944" y="0"/>
                    <a:pt x="11064" y="1964"/>
                    <a:pt x="6744" y="5891"/>
                  </a:cubicBezTo>
                  <a:cubicBezTo>
                    <a:pt x="2424" y="11782"/>
                    <a:pt x="-3336" y="21600"/>
                    <a:pt x="2424" y="21600"/>
                  </a:cubicBezTo>
                  <a:lnTo>
                    <a:pt x="18264" y="5891"/>
                  </a:lnTo>
                  <a:cubicBezTo>
                    <a:pt x="18264" y="1964"/>
                    <a:pt x="18264" y="0"/>
                    <a:pt x="15384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7" name="Google Shape;2881;p30"/>
            <p:cNvSpPr/>
            <p:nvPr/>
          </p:nvSpPr>
          <p:spPr>
            <a:xfrm>
              <a:off x="557515" y="1934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86" y="4629"/>
                    <a:pt x="10428" y="10800"/>
                    <a:pt x="0" y="21600"/>
                  </a:cubicBezTo>
                  <a:cubicBezTo>
                    <a:pt x="10428" y="15429"/>
                    <a:pt x="13407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8" name="Google Shape;2882;p30"/>
            <p:cNvSpPr/>
            <p:nvPr/>
          </p:nvSpPr>
          <p:spPr>
            <a:xfrm>
              <a:off x="1286534" y="7887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428" y="21600"/>
                    <a:pt x="14152" y="21600"/>
                    <a:pt x="21600" y="21600"/>
                  </a:cubicBezTo>
                  <a:cubicBezTo>
                    <a:pt x="16386" y="12343"/>
                    <a:pt x="8193" y="12343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9" name="Google Shape;2883;p30"/>
            <p:cNvSpPr/>
            <p:nvPr/>
          </p:nvSpPr>
          <p:spPr>
            <a:xfrm>
              <a:off x="873710" y="8268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00" y="0"/>
                    <a:pt x="8400" y="0"/>
                    <a:pt x="0" y="21600"/>
                  </a:cubicBezTo>
                  <a:lnTo>
                    <a:pt x="3600" y="21600"/>
                  </a:lnTo>
                  <a:cubicBezTo>
                    <a:pt x="12000" y="21600"/>
                    <a:pt x="168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0" name="Google Shape;2884;p30"/>
            <p:cNvSpPr/>
            <p:nvPr/>
          </p:nvSpPr>
          <p:spPr>
            <a:xfrm>
              <a:off x="848070" y="9251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745" y="0"/>
                    <a:pt x="6873" y="0"/>
                    <a:pt x="0" y="9257"/>
                  </a:cubicBezTo>
                  <a:lnTo>
                    <a:pt x="3927" y="21600"/>
                  </a:lnTo>
                  <a:cubicBezTo>
                    <a:pt x="13745" y="9257"/>
                    <a:pt x="17673" y="9257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1" name="Google Shape;2885;p30"/>
            <p:cNvSpPr/>
            <p:nvPr/>
          </p:nvSpPr>
          <p:spPr>
            <a:xfrm>
              <a:off x="577286" y="10758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00" h="21600" fill="norm" stroke="1" extrusionOk="0">
                  <a:moveTo>
                    <a:pt x="6480" y="0"/>
                  </a:moveTo>
                  <a:lnTo>
                    <a:pt x="0" y="19938"/>
                  </a:lnTo>
                  <a:cubicBezTo>
                    <a:pt x="2160" y="21600"/>
                    <a:pt x="4320" y="21600"/>
                    <a:pt x="4320" y="21600"/>
                  </a:cubicBezTo>
                  <a:cubicBezTo>
                    <a:pt x="8640" y="21600"/>
                    <a:pt x="10800" y="19938"/>
                    <a:pt x="15120" y="19938"/>
                  </a:cubicBezTo>
                  <a:cubicBezTo>
                    <a:pt x="15120" y="8308"/>
                    <a:pt x="21600" y="0"/>
                    <a:pt x="648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2" name="Google Shape;2887;p30"/>
            <p:cNvSpPr/>
            <p:nvPr/>
          </p:nvSpPr>
          <p:spPr>
            <a:xfrm>
              <a:off x="1461965" y="13310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600" fill="norm" stroke="1" extrusionOk="0">
                  <a:moveTo>
                    <a:pt x="2027" y="0"/>
                  </a:moveTo>
                  <a:cubicBezTo>
                    <a:pt x="-1059" y="0"/>
                    <a:pt x="-1059" y="2700"/>
                    <a:pt x="5112" y="10800"/>
                  </a:cubicBezTo>
                  <a:cubicBezTo>
                    <a:pt x="9741" y="10800"/>
                    <a:pt x="15912" y="21600"/>
                    <a:pt x="20541" y="21600"/>
                  </a:cubicBezTo>
                  <a:cubicBezTo>
                    <a:pt x="15912" y="10800"/>
                    <a:pt x="15912" y="2700"/>
                    <a:pt x="15912" y="2700"/>
                  </a:cubicBezTo>
                  <a:cubicBezTo>
                    <a:pt x="9741" y="2700"/>
                    <a:pt x="5112" y="0"/>
                    <a:pt x="2027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3" name="Google Shape;2888;p30"/>
            <p:cNvSpPr/>
            <p:nvPr/>
          </p:nvSpPr>
          <p:spPr>
            <a:xfrm>
              <a:off x="534365" y="163014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24" y="21600"/>
                    <a:pt x="6703" y="21600"/>
                    <a:pt x="8938" y="21600"/>
                  </a:cubicBezTo>
                  <a:cubicBezTo>
                    <a:pt x="13407" y="21600"/>
                    <a:pt x="16386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4" name="Google Shape;2889;p30"/>
            <p:cNvSpPr/>
            <p:nvPr/>
          </p:nvSpPr>
          <p:spPr>
            <a:xfrm>
              <a:off x="1221667" y="152307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3086"/>
                    <a:pt x="18327" y="6171"/>
                    <a:pt x="17018" y="6171"/>
                  </a:cubicBezTo>
                  <a:cubicBezTo>
                    <a:pt x="18982" y="6171"/>
                    <a:pt x="20291" y="3086"/>
                    <a:pt x="21600" y="0"/>
                  </a:cubicBezTo>
                  <a:close/>
                  <a:moveTo>
                    <a:pt x="17018" y="6171"/>
                  </a:moveTo>
                  <a:cubicBezTo>
                    <a:pt x="13091" y="12343"/>
                    <a:pt x="8509" y="15429"/>
                    <a:pt x="0" y="21600"/>
                  </a:cubicBezTo>
                  <a:cubicBezTo>
                    <a:pt x="9164" y="21600"/>
                    <a:pt x="12436" y="15429"/>
                    <a:pt x="17018" y="6171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5" name="Google Shape;2890;p30"/>
            <p:cNvSpPr/>
            <p:nvPr/>
          </p:nvSpPr>
          <p:spPr>
            <a:xfrm>
              <a:off x="493032" y="1618004"/>
              <a:ext cx="12702" cy="12702"/>
            </a:xfrm>
            <a:prstGeom prst="rect">
              <a:avLst/>
            </a:pr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6" name="Google Shape;2891;p30"/>
            <p:cNvSpPr/>
            <p:nvPr/>
          </p:nvSpPr>
          <p:spPr>
            <a:xfrm>
              <a:off x="1380864" y="69331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08" y="4547"/>
                    <a:pt x="12960" y="7958"/>
                    <a:pt x="0" y="21600"/>
                  </a:cubicBezTo>
                  <a:cubicBezTo>
                    <a:pt x="12960" y="13642"/>
                    <a:pt x="15552" y="7958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7" name="Google Shape;2892;p30"/>
            <p:cNvSpPr/>
            <p:nvPr/>
          </p:nvSpPr>
          <p:spPr>
            <a:xfrm>
              <a:off x="1854534" y="12287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138" y="7855"/>
                    <a:pt x="9138" y="10800"/>
                    <a:pt x="0" y="21600"/>
                  </a:cubicBezTo>
                  <a:cubicBezTo>
                    <a:pt x="5815" y="17673"/>
                    <a:pt x="11631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8" name="Google Shape;2893;p30"/>
            <p:cNvSpPr/>
            <p:nvPr/>
          </p:nvSpPr>
          <p:spPr>
            <a:xfrm>
              <a:off x="1993068" y="9146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36"/>
                    <a:pt x="10800" y="9818"/>
                    <a:pt x="0" y="21600"/>
                  </a:cubicBezTo>
                  <a:cubicBezTo>
                    <a:pt x="21600" y="11782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9" name="Google Shape;2894;p30"/>
            <p:cNvSpPr/>
            <p:nvPr/>
          </p:nvSpPr>
          <p:spPr>
            <a:xfrm>
              <a:off x="984116" y="59631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0" y="0"/>
                  </a:moveTo>
                  <a:lnTo>
                    <a:pt x="0" y="8100"/>
                  </a:lnTo>
                  <a:lnTo>
                    <a:pt x="13500" y="21600"/>
                  </a:lnTo>
                  <a:lnTo>
                    <a:pt x="21600" y="8100"/>
                  </a:lnTo>
                  <a:lnTo>
                    <a:pt x="135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0" name="Google Shape;2895;p30"/>
            <p:cNvSpPr/>
            <p:nvPr/>
          </p:nvSpPr>
          <p:spPr>
            <a:xfrm>
              <a:off x="1277828" y="45454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0"/>
                  </a:moveTo>
                  <a:lnTo>
                    <a:pt x="0" y="135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1" name="Google Shape;2896;p30"/>
            <p:cNvSpPr/>
            <p:nvPr/>
          </p:nvSpPr>
          <p:spPr>
            <a:xfrm>
              <a:off x="1252091" y="46911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2" name="Google Shape;2897;p30"/>
            <p:cNvSpPr/>
            <p:nvPr/>
          </p:nvSpPr>
          <p:spPr>
            <a:xfrm>
              <a:off x="1849273" y="123434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3" name="Google Shape;2898;p30"/>
            <p:cNvSpPr/>
            <p:nvPr/>
          </p:nvSpPr>
          <p:spPr>
            <a:xfrm>
              <a:off x="1836931" y="124706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12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4" name="Google Shape;2899;p30"/>
            <p:cNvSpPr/>
            <p:nvPr/>
          </p:nvSpPr>
          <p:spPr>
            <a:xfrm>
              <a:off x="97334" y="6020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3500"/>
                    <a:pt x="9257" y="13500"/>
                  </a:cubicBezTo>
                  <a:lnTo>
                    <a:pt x="21600" y="0"/>
                  </a:lnTo>
                  <a:close/>
                  <a:moveTo>
                    <a:pt x="9257" y="13500"/>
                  </a:moveTo>
                  <a:cubicBezTo>
                    <a:pt x="0" y="13500"/>
                    <a:pt x="0" y="21600"/>
                    <a:pt x="0" y="21600"/>
                  </a:cubicBezTo>
                  <a:lnTo>
                    <a:pt x="9257" y="1350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5" name="Google Shape;2900;p30"/>
            <p:cNvSpPr/>
            <p:nvPr/>
          </p:nvSpPr>
          <p:spPr>
            <a:xfrm>
              <a:off x="1842577" y="122209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6" name="Google Shape;2901;p30"/>
            <p:cNvSpPr/>
            <p:nvPr/>
          </p:nvSpPr>
          <p:spPr>
            <a:xfrm>
              <a:off x="1838653" y="12267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3500" y="12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7" name="Google Shape;2902;p30"/>
            <p:cNvSpPr/>
            <p:nvPr/>
          </p:nvSpPr>
          <p:spPr>
            <a:xfrm>
              <a:off x="1829277" y="123770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600" y="157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8" name="Google Shape;2903;p30"/>
            <p:cNvSpPr/>
            <p:nvPr/>
          </p:nvSpPr>
          <p:spPr>
            <a:xfrm>
              <a:off x="1514698" y="146155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00" h="21600" fill="norm" stroke="1" extrusionOk="0">
                  <a:moveTo>
                    <a:pt x="11520" y="0"/>
                  </a:moveTo>
                  <a:lnTo>
                    <a:pt x="0" y="21600"/>
                  </a:lnTo>
                  <a:cubicBezTo>
                    <a:pt x="0" y="21600"/>
                    <a:pt x="21600" y="0"/>
                    <a:pt x="1152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9" name="Google Shape;2904;p30"/>
            <p:cNvSpPr/>
            <p:nvPr/>
          </p:nvSpPr>
          <p:spPr>
            <a:xfrm>
              <a:off x="1476060" y="148017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0" name="Google Shape;2905;p30"/>
            <p:cNvSpPr/>
            <p:nvPr/>
          </p:nvSpPr>
          <p:spPr>
            <a:xfrm>
              <a:off x="790190" y="1360500"/>
              <a:ext cx="12702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21600"/>
                    <a:pt x="3927" y="21600"/>
                    <a:pt x="5891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1" name="Google Shape;2906;p30"/>
            <p:cNvSpPr/>
            <p:nvPr/>
          </p:nvSpPr>
          <p:spPr>
            <a:xfrm>
              <a:off x="770097" y="1365815"/>
              <a:ext cx="12702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2" name="Google Shape;2907;p30"/>
            <p:cNvSpPr/>
            <p:nvPr/>
          </p:nvSpPr>
          <p:spPr>
            <a:xfrm>
              <a:off x="765218" y="1367434"/>
              <a:ext cx="12702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3" name="Google Shape;2908;p30"/>
            <p:cNvSpPr/>
            <p:nvPr/>
          </p:nvSpPr>
          <p:spPr>
            <a:xfrm>
              <a:off x="767610" y="1366278"/>
              <a:ext cx="12702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9257"/>
                  </a:lnTo>
                  <a:lnTo>
                    <a:pt x="15709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4" name="Google Shape;2909;p30"/>
            <p:cNvSpPr/>
            <p:nvPr/>
          </p:nvSpPr>
          <p:spPr>
            <a:xfrm>
              <a:off x="1949918" y="95707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5" name="Google Shape;2910;p30"/>
            <p:cNvSpPr/>
            <p:nvPr/>
          </p:nvSpPr>
          <p:spPr>
            <a:xfrm>
              <a:off x="1915860" y="106391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6" name="Google Shape;2911;p30"/>
            <p:cNvSpPr/>
            <p:nvPr/>
          </p:nvSpPr>
          <p:spPr>
            <a:xfrm>
              <a:off x="1869269" y="115040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7" name="Google Shape;2912;p30"/>
            <p:cNvSpPr/>
            <p:nvPr/>
          </p:nvSpPr>
          <p:spPr>
            <a:xfrm>
              <a:off x="199702" y="48646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8" name="Google Shape;2913;p30"/>
            <p:cNvSpPr/>
            <p:nvPr/>
          </p:nvSpPr>
          <p:spPr>
            <a:xfrm>
              <a:off x="1838653" y="45500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90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9" name="Google Shape;2914;p30"/>
            <p:cNvSpPr/>
            <p:nvPr/>
          </p:nvSpPr>
          <p:spPr>
            <a:xfrm>
              <a:off x="1032907" y="160829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0" name="Google Shape;2915;p30"/>
            <p:cNvSpPr/>
            <p:nvPr/>
          </p:nvSpPr>
          <p:spPr>
            <a:xfrm>
              <a:off x="1907155" y="106807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480"/>
                    <a:pt x="0" y="15120"/>
                    <a:pt x="0" y="21600"/>
                  </a:cubicBezTo>
                  <a:cubicBezTo>
                    <a:pt x="0" y="2160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1" name="Google Shape;2916;p30"/>
            <p:cNvSpPr/>
            <p:nvPr/>
          </p:nvSpPr>
          <p:spPr>
            <a:xfrm>
              <a:off x="1810049" y="121735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2" name="Google Shape;2917;p30"/>
            <p:cNvSpPr/>
            <p:nvPr/>
          </p:nvSpPr>
          <p:spPr>
            <a:xfrm>
              <a:off x="989472" y="161511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12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3" name="Google Shape;2918;p30"/>
            <p:cNvSpPr/>
            <p:nvPr/>
          </p:nvSpPr>
          <p:spPr>
            <a:xfrm>
              <a:off x="1994884" y="76917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4" name="Google Shape;2919;p30"/>
            <p:cNvSpPr/>
            <p:nvPr/>
          </p:nvSpPr>
          <p:spPr>
            <a:xfrm>
              <a:off x="1817317" y="120462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13745"/>
                  </a:lnTo>
                  <a:lnTo>
                    <a:pt x="0" y="21600"/>
                  </a:lnTo>
                  <a:cubicBezTo>
                    <a:pt x="5891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5" name="Google Shape;2920;p30"/>
            <p:cNvSpPr/>
            <p:nvPr/>
          </p:nvSpPr>
          <p:spPr>
            <a:xfrm>
              <a:off x="1804403" y="121873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100" y="9257"/>
                  </a:ln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6" name="Google Shape;2921;p30"/>
            <p:cNvSpPr/>
            <p:nvPr/>
          </p:nvSpPr>
          <p:spPr>
            <a:xfrm>
              <a:off x="1799046" y="122498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7855"/>
                  </a:lnTo>
                  <a:lnTo>
                    <a:pt x="0" y="21600"/>
                  </a:lnTo>
                  <a:lnTo>
                    <a:pt x="6480" y="137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7" name="Google Shape;2922;p30"/>
            <p:cNvSpPr/>
            <p:nvPr/>
          </p:nvSpPr>
          <p:spPr>
            <a:xfrm>
              <a:off x="1805752" y="121688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6" h="21600" fill="norm" stroke="1" extrusionOk="0">
                  <a:moveTo>
                    <a:pt x="18514" y="0"/>
                  </a:moveTo>
                  <a:cubicBezTo>
                    <a:pt x="15429" y="0"/>
                    <a:pt x="15429" y="0"/>
                    <a:pt x="9257" y="2400"/>
                  </a:cubicBezTo>
                  <a:lnTo>
                    <a:pt x="0" y="9600"/>
                  </a:lnTo>
                  <a:lnTo>
                    <a:pt x="0" y="21600"/>
                  </a:lnTo>
                  <a:cubicBezTo>
                    <a:pt x="0" y="12000"/>
                    <a:pt x="21600" y="0"/>
                    <a:pt x="18514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8" name="Google Shape;2923;p30"/>
            <p:cNvSpPr/>
            <p:nvPr/>
          </p:nvSpPr>
          <p:spPr>
            <a:xfrm>
              <a:off x="1800063" y="122278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69" h="21600" fill="norm" stroke="1" extrusionOk="0">
                  <a:moveTo>
                    <a:pt x="14400" y="0"/>
                  </a:moveTo>
                  <a:cubicBezTo>
                    <a:pt x="12000" y="0"/>
                    <a:pt x="9600" y="0"/>
                    <a:pt x="7200" y="0"/>
                  </a:cubicBezTo>
                  <a:lnTo>
                    <a:pt x="0" y="21600"/>
                  </a:lnTo>
                  <a:cubicBezTo>
                    <a:pt x="0" y="21600"/>
                    <a:pt x="21600" y="0"/>
                    <a:pt x="144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39" name="Google Shape;2924;p30"/>
            <p:cNvSpPr/>
            <p:nvPr/>
          </p:nvSpPr>
          <p:spPr>
            <a:xfrm>
              <a:off x="1794834" y="12289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21600"/>
                    <a:pt x="0" y="9257"/>
                    <a:pt x="21600" y="9257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0" name="Google Shape;2925;p30"/>
            <p:cNvSpPr/>
            <p:nvPr/>
          </p:nvSpPr>
          <p:spPr>
            <a:xfrm>
              <a:off x="1766039" y="12563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1" name="Google Shape;2926;p30"/>
            <p:cNvSpPr/>
            <p:nvPr/>
          </p:nvSpPr>
          <p:spPr>
            <a:xfrm>
              <a:off x="1105618" y="5308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2" name="Google Shape;2927;p30"/>
            <p:cNvSpPr/>
            <p:nvPr/>
          </p:nvSpPr>
          <p:spPr>
            <a:xfrm>
              <a:off x="791910" y="941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3" name="Google Shape;2928;p30"/>
            <p:cNvSpPr/>
            <p:nvPr/>
          </p:nvSpPr>
          <p:spPr>
            <a:xfrm>
              <a:off x="1041804" y="5447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0"/>
                    <a:pt x="8640" y="21600"/>
                    <a:pt x="12960" y="21600"/>
                  </a:cubicBezTo>
                  <a:cubicBezTo>
                    <a:pt x="15840" y="21600"/>
                    <a:pt x="1872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4" name="Google Shape;2929;p30"/>
            <p:cNvSpPr/>
            <p:nvPr/>
          </p:nvSpPr>
          <p:spPr>
            <a:xfrm>
              <a:off x="1994215" y="9091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0" y="21600"/>
                  </a:lnTo>
                  <a:cubicBezTo>
                    <a:pt x="21600" y="15429"/>
                    <a:pt x="21600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5" name="Google Shape;2930;p30"/>
            <p:cNvSpPr/>
            <p:nvPr/>
          </p:nvSpPr>
          <p:spPr>
            <a:xfrm>
              <a:off x="761011" y="10372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0"/>
                    <a:pt x="9257" y="21600"/>
                    <a:pt x="15429" y="21600"/>
                  </a:cubicBezTo>
                  <a:cubicBezTo>
                    <a:pt x="18514" y="21600"/>
                    <a:pt x="20057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6" name="Google Shape;2933;p30"/>
            <p:cNvSpPr/>
            <p:nvPr/>
          </p:nvSpPr>
          <p:spPr>
            <a:xfrm>
              <a:off x="1372256" y="9968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257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7" name="Google Shape;2935;p30"/>
            <p:cNvSpPr/>
            <p:nvPr/>
          </p:nvSpPr>
          <p:spPr>
            <a:xfrm>
              <a:off x="585258" y="17646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8" name="Google Shape;2936;p30"/>
            <p:cNvSpPr/>
            <p:nvPr/>
          </p:nvSpPr>
          <p:spPr>
            <a:xfrm>
              <a:off x="949636" y="6326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86" h="21600" fill="norm" stroke="1" extrusionOk="0">
                  <a:moveTo>
                    <a:pt x="14986" y="0"/>
                  </a:moveTo>
                  <a:cubicBezTo>
                    <a:pt x="7786" y="21600"/>
                    <a:pt x="-6614" y="21600"/>
                    <a:pt x="3466" y="21600"/>
                  </a:cubicBezTo>
                  <a:lnTo>
                    <a:pt x="14986" y="21600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49" name="Google Shape;2937;p30"/>
            <p:cNvSpPr/>
            <p:nvPr/>
          </p:nvSpPr>
          <p:spPr>
            <a:xfrm>
              <a:off x="1154314" y="5724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0" name="Google Shape;2938;p30"/>
            <p:cNvSpPr/>
            <p:nvPr/>
          </p:nvSpPr>
          <p:spPr>
            <a:xfrm>
              <a:off x="1183780" y="6048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0"/>
                    <a:pt x="9818" y="21600"/>
                    <a:pt x="13745" y="21600"/>
                  </a:cubicBezTo>
                  <a:cubicBezTo>
                    <a:pt x="15709" y="21600"/>
                    <a:pt x="19636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1" name="Google Shape;2940;p30"/>
            <p:cNvSpPr/>
            <p:nvPr/>
          </p:nvSpPr>
          <p:spPr>
            <a:xfrm>
              <a:off x="964502" y="16133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2" name="Google Shape;2941;p30"/>
            <p:cNvSpPr/>
            <p:nvPr/>
          </p:nvSpPr>
          <p:spPr>
            <a:xfrm>
              <a:off x="464235" y="24815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3" name="Google Shape;2942;p30"/>
            <p:cNvSpPr/>
            <p:nvPr/>
          </p:nvSpPr>
          <p:spPr>
            <a:xfrm>
              <a:off x="1381632" y="1040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960"/>
                    <a:pt x="7855" y="21600"/>
                    <a:pt x="13745" y="21600"/>
                  </a:cubicBezTo>
                  <a:cubicBezTo>
                    <a:pt x="15709" y="21600"/>
                    <a:pt x="19636" y="21600"/>
                    <a:pt x="21600" y="17280"/>
                  </a:cubicBezTo>
                  <a:lnTo>
                    <a:pt x="7855" y="17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4" name="Google Shape;2943;p30"/>
            <p:cNvSpPr/>
            <p:nvPr/>
          </p:nvSpPr>
          <p:spPr>
            <a:xfrm>
              <a:off x="991098" y="160736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5" name="Google Shape;2944;p30"/>
            <p:cNvSpPr/>
            <p:nvPr/>
          </p:nvSpPr>
          <p:spPr>
            <a:xfrm>
              <a:off x="986315" y="160829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6" name="Google Shape;2945;p30"/>
            <p:cNvSpPr/>
            <p:nvPr/>
          </p:nvSpPr>
          <p:spPr>
            <a:xfrm>
              <a:off x="574354" y="18363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7" name="Google Shape;2946;p30"/>
            <p:cNvSpPr/>
            <p:nvPr/>
          </p:nvSpPr>
          <p:spPr>
            <a:xfrm>
              <a:off x="578948" y="1811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8" name="Google Shape;2947;p30"/>
            <p:cNvSpPr/>
            <p:nvPr/>
          </p:nvSpPr>
          <p:spPr>
            <a:xfrm>
              <a:off x="583155" y="17934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9" name="Google Shape;2948;p30"/>
            <p:cNvSpPr/>
            <p:nvPr/>
          </p:nvSpPr>
          <p:spPr>
            <a:xfrm>
              <a:off x="1290456" y="7933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0" name="Google Shape;2949;p30"/>
            <p:cNvSpPr/>
            <p:nvPr/>
          </p:nvSpPr>
          <p:spPr>
            <a:xfrm>
              <a:off x="1295335" y="801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15709" y="21600"/>
                    <a:pt x="1570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1" name="Google Shape;2951;p30"/>
            <p:cNvSpPr/>
            <p:nvPr/>
          </p:nvSpPr>
          <p:spPr>
            <a:xfrm>
              <a:off x="1017120" y="160147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2" name="Google Shape;2952;p30"/>
            <p:cNvSpPr/>
            <p:nvPr/>
          </p:nvSpPr>
          <p:spPr>
            <a:xfrm>
              <a:off x="516759" y="21635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15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3" name="Google Shape;2953;p30"/>
            <p:cNvSpPr/>
            <p:nvPr/>
          </p:nvSpPr>
          <p:spPr>
            <a:xfrm>
              <a:off x="1280888" y="7759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0800"/>
                    <a:pt x="6171" y="16200"/>
                    <a:pt x="9257" y="21600"/>
                  </a:cubicBezTo>
                  <a:lnTo>
                    <a:pt x="0" y="0"/>
                  </a:lnTo>
                  <a:close/>
                  <a:moveTo>
                    <a:pt x="9257" y="21600"/>
                  </a:moveTo>
                  <a:lnTo>
                    <a:pt x="21600" y="21600"/>
                  </a:lnTo>
                  <a:cubicBezTo>
                    <a:pt x="18514" y="21600"/>
                    <a:pt x="13886" y="21600"/>
                    <a:pt x="9257" y="2160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4" name="Google Shape;2954;p30"/>
            <p:cNvSpPr/>
            <p:nvPr/>
          </p:nvSpPr>
          <p:spPr>
            <a:xfrm>
              <a:off x="1292943" y="801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629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5" name="Google Shape;2955;p30"/>
            <p:cNvSpPr/>
            <p:nvPr/>
          </p:nvSpPr>
          <p:spPr>
            <a:xfrm>
              <a:off x="1336122" y="91473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600" fill="norm" stroke="1" extrusionOk="0">
                  <a:moveTo>
                    <a:pt x="1576" y="0"/>
                  </a:moveTo>
                  <a:cubicBezTo>
                    <a:pt x="-824" y="0"/>
                    <a:pt x="-824" y="0"/>
                    <a:pt x="3976" y="21600"/>
                  </a:cubicBezTo>
                  <a:lnTo>
                    <a:pt x="20776" y="21600"/>
                  </a:lnTo>
                  <a:cubicBezTo>
                    <a:pt x="20776" y="21600"/>
                    <a:pt x="6376" y="0"/>
                    <a:pt x="157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Google Shape;2956;p30"/>
            <p:cNvSpPr/>
            <p:nvPr/>
          </p:nvSpPr>
          <p:spPr>
            <a:xfrm>
              <a:off x="901740" y="16218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3745" y="21600"/>
                    <a:pt x="21600" y="21600"/>
                  </a:cubicBezTo>
                  <a:lnTo>
                    <a:pt x="13745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7" name="Google Shape;2957;p30"/>
            <p:cNvSpPr/>
            <p:nvPr/>
          </p:nvSpPr>
          <p:spPr>
            <a:xfrm>
              <a:off x="899636" y="16218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8" name="Google Shape;2958;p30"/>
            <p:cNvSpPr/>
            <p:nvPr/>
          </p:nvSpPr>
          <p:spPr>
            <a:xfrm>
              <a:off x="879547" y="810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0"/>
                    <a:pt x="5760" y="0"/>
                    <a:pt x="0" y="21600"/>
                  </a:cubicBezTo>
                  <a:lnTo>
                    <a:pt x="576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9" name="Google Shape;2959;p30"/>
            <p:cNvSpPr/>
            <p:nvPr/>
          </p:nvSpPr>
          <p:spPr>
            <a:xfrm>
              <a:off x="862802" y="8615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0" name="Google Shape;2960;p30"/>
            <p:cNvSpPr/>
            <p:nvPr/>
          </p:nvSpPr>
          <p:spPr>
            <a:xfrm>
              <a:off x="867682" y="8522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cubicBezTo>
                    <a:pt x="5760" y="21600"/>
                    <a:pt x="1584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1" name="Google Shape;2962;p30"/>
            <p:cNvSpPr/>
            <p:nvPr/>
          </p:nvSpPr>
          <p:spPr>
            <a:xfrm>
              <a:off x="1461229" y="144294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10800"/>
                    <a:pt x="18514" y="10800"/>
                    <a:pt x="18514" y="10800"/>
                  </a:cubicBezTo>
                  <a:cubicBezTo>
                    <a:pt x="15429" y="10800"/>
                    <a:pt x="12343" y="10800"/>
                    <a:pt x="1234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2" name="Google Shape;2963;p30"/>
            <p:cNvSpPr/>
            <p:nvPr/>
          </p:nvSpPr>
          <p:spPr>
            <a:xfrm>
              <a:off x="806262" y="10557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1374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3" name="Google Shape;2964;p30"/>
            <p:cNvSpPr/>
            <p:nvPr/>
          </p:nvSpPr>
          <p:spPr>
            <a:xfrm>
              <a:off x="799565" y="1081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4" name="Google Shape;2965;p30"/>
            <p:cNvSpPr/>
            <p:nvPr/>
          </p:nvSpPr>
          <p:spPr>
            <a:xfrm>
              <a:off x="804993" y="10731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00" h="21600" fill="norm" stroke="1" extrusionOk="0">
                  <a:moveTo>
                    <a:pt x="14800" y="0"/>
                  </a:moveTo>
                  <a:cubicBezTo>
                    <a:pt x="9040" y="0"/>
                    <a:pt x="-6800" y="0"/>
                    <a:pt x="3280" y="21600"/>
                  </a:cubicBezTo>
                  <a:lnTo>
                    <a:pt x="148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5" name="Google Shape;2966;p30"/>
            <p:cNvSpPr/>
            <p:nvPr/>
          </p:nvSpPr>
          <p:spPr>
            <a:xfrm>
              <a:off x="567753" y="11028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745"/>
                  </a:lnTo>
                  <a:lnTo>
                    <a:pt x="0" y="21600"/>
                  </a:lnTo>
                  <a:cubicBezTo>
                    <a:pt x="0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6" name="Google Shape;2967;p30"/>
            <p:cNvSpPr/>
            <p:nvPr/>
          </p:nvSpPr>
          <p:spPr>
            <a:xfrm>
              <a:off x="792866" y="11136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10800"/>
                    <a:pt x="5891" y="21600"/>
                    <a:pt x="7855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7" name="Google Shape;2968;p30"/>
            <p:cNvSpPr/>
            <p:nvPr/>
          </p:nvSpPr>
          <p:spPr>
            <a:xfrm>
              <a:off x="574355" y="108368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2343"/>
                    <a:pt x="0" y="21600"/>
                  </a:cubicBezTo>
                  <a:lnTo>
                    <a:pt x="21600" y="123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8" name="Google Shape;2969;p30"/>
            <p:cNvSpPr/>
            <p:nvPr/>
          </p:nvSpPr>
          <p:spPr>
            <a:xfrm>
              <a:off x="1390049" y="14717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9" name="Google Shape;2970;p30"/>
            <p:cNvSpPr/>
            <p:nvPr/>
          </p:nvSpPr>
          <p:spPr>
            <a:xfrm>
              <a:off x="575790" y="108171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6480"/>
                  </a:lnTo>
                  <a:lnTo>
                    <a:pt x="0" y="21600"/>
                  </a:lnTo>
                  <a:cubicBezTo>
                    <a:pt x="10800" y="1512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0" name="Google Shape;2971;p30"/>
            <p:cNvSpPr/>
            <p:nvPr/>
          </p:nvSpPr>
          <p:spPr>
            <a:xfrm>
              <a:off x="1385072" y="14731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24" h="21600" fill="norm" stroke="1" extrusionOk="0">
                  <a:moveTo>
                    <a:pt x="108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9257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1" name="Google Shape;2973;p30"/>
            <p:cNvSpPr/>
            <p:nvPr/>
          </p:nvSpPr>
          <p:spPr>
            <a:xfrm>
              <a:off x="955509" y="159638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2" name="Google Shape;2974;p30"/>
            <p:cNvSpPr/>
            <p:nvPr/>
          </p:nvSpPr>
          <p:spPr>
            <a:xfrm>
              <a:off x="950536" y="15976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8640" y="0"/>
                    <a:pt x="2880" y="10800"/>
                    <a:pt x="0" y="10800"/>
                  </a:cubicBezTo>
                  <a:cubicBezTo>
                    <a:pt x="1440" y="16200"/>
                    <a:pt x="2880" y="21600"/>
                    <a:pt x="5760" y="21600"/>
                  </a:cubicBezTo>
                  <a:cubicBezTo>
                    <a:pt x="11520" y="21600"/>
                    <a:pt x="17280" y="10800"/>
                    <a:pt x="21600" y="10800"/>
                  </a:cubicBezTo>
                  <a:cubicBezTo>
                    <a:pt x="18720" y="5400"/>
                    <a:pt x="17280" y="0"/>
                    <a:pt x="144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3" name="Google Shape;2975;p30"/>
            <p:cNvSpPr/>
            <p:nvPr/>
          </p:nvSpPr>
          <p:spPr>
            <a:xfrm>
              <a:off x="446633" y="162864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4" name="Google Shape;2976;p30"/>
            <p:cNvSpPr/>
            <p:nvPr/>
          </p:nvSpPr>
          <p:spPr>
            <a:xfrm>
              <a:off x="541060" y="16303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00"/>
                    <a:pt x="1964" y="21600"/>
                    <a:pt x="5891" y="21600"/>
                  </a:cubicBezTo>
                  <a:cubicBezTo>
                    <a:pt x="9818" y="21600"/>
                    <a:pt x="13745" y="14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5" name="Google Shape;2977;p30"/>
            <p:cNvSpPr/>
            <p:nvPr/>
          </p:nvSpPr>
          <p:spPr>
            <a:xfrm>
              <a:off x="214438" y="91579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6" name="Google Shape;2978;p30"/>
            <p:cNvSpPr/>
            <p:nvPr/>
          </p:nvSpPr>
          <p:spPr>
            <a:xfrm>
              <a:off x="538572" y="162956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7" name="Google Shape;2981;p30"/>
            <p:cNvSpPr/>
            <p:nvPr/>
          </p:nvSpPr>
          <p:spPr>
            <a:xfrm>
              <a:off x="456324" y="16252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35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4547" y="21600"/>
                    <a:pt x="21600" y="21600"/>
                    <a:pt x="12505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8" name="Google Shape;2982;p30"/>
            <p:cNvSpPr/>
            <p:nvPr/>
          </p:nvSpPr>
          <p:spPr>
            <a:xfrm>
              <a:off x="451895" y="16252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9" name="Google Shape;2983;p30"/>
            <p:cNvSpPr/>
            <p:nvPr/>
          </p:nvSpPr>
          <p:spPr>
            <a:xfrm>
              <a:off x="453999" y="16235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5709" y="21600"/>
                    <a:pt x="21600" y="21600"/>
                  </a:cubicBezTo>
                  <a:lnTo>
                    <a:pt x="15709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0" name="Google Shape;2984;p30"/>
            <p:cNvSpPr/>
            <p:nvPr/>
          </p:nvSpPr>
          <p:spPr>
            <a:xfrm>
              <a:off x="461464" y="162332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0800"/>
                    <a:pt x="4320" y="21600"/>
                    <a:pt x="7200" y="21600"/>
                  </a:cubicBezTo>
                  <a:cubicBezTo>
                    <a:pt x="1152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1" name="Google Shape;2985;p30"/>
            <p:cNvSpPr/>
            <p:nvPr/>
          </p:nvSpPr>
          <p:spPr>
            <a:xfrm>
              <a:off x="315469" y="160494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2" name="Google Shape;2986;p30"/>
            <p:cNvSpPr/>
            <p:nvPr/>
          </p:nvSpPr>
          <p:spPr>
            <a:xfrm>
              <a:off x="1355225" y="23797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3" name="Google Shape;2987;p30"/>
            <p:cNvSpPr/>
            <p:nvPr/>
          </p:nvSpPr>
          <p:spPr>
            <a:xfrm>
              <a:off x="759956" y="16159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4" name="Google Shape;2988;p30"/>
            <p:cNvSpPr/>
            <p:nvPr/>
          </p:nvSpPr>
          <p:spPr>
            <a:xfrm>
              <a:off x="495426" y="162448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5" name="Google Shape;2990;p30"/>
            <p:cNvSpPr/>
            <p:nvPr/>
          </p:nvSpPr>
          <p:spPr>
            <a:xfrm>
              <a:off x="221802" y="157869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21600"/>
                  </a:cubicBezTo>
                  <a:lnTo>
                    <a:pt x="144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6" name="Google Shape;2991;p30"/>
            <p:cNvSpPr/>
            <p:nvPr/>
          </p:nvSpPr>
          <p:spPr>
            <a:xfrm>
              <a:off x="1105904" y="155406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0"/>
                    <a:pt x="5891" y="0"/>
                    <a:pt x="0" y="21600"/>
                  </a:cubicBez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7" name="Google Shape;2992;p30"/>
            <p:cNvSpPr/>
            <p:nvPr/>
          </p:nvSpPr>
          <p:spPr>
            <a:xfrm>
              <a:off x="351248" y="160921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257" y="0"/>
                    <a:pt x="9257" y="21600"/>
                    <a:pt x="9257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8" name="Google Shape;2993;p30"/>
            <p:cNvSpPr/>
            <p:nvPr/>
          </p:nvSpPr>
          <p:spPr>
            <a:xfrm>
              <a:off x="567369" y="162262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9" name="Google Shape;2994;p30"/>
            <p:cNvSpPr/>
            <p:nvPr/>
          </p:nvSpPr>
          <p:spPr>
            <a:xfrm>
              <a:off x="1424684" y="65296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500"/>
                  </a:lnTo>
                  <a:lnTo>
                    <a:pt x="0" y="21600"/>
                  </a:lnTo>
                  <a:cubicBezTo>
                    <a:pt x="0" y="21600"/>
                    <a:pt x="21600" y="135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0" name="Google Shape;2995;p30"/>
            <p:cNvSpPr/>
            <p:nvPr/>
          </p:nvSpPr>
          <p:spPr>
            <a:xfrm>
              <a:off x="1420952" y="65736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8100"/>
                  </a:lnTo>
                  <a:lnTo>
                    <a:pt x="0" y="21600"/>
                  </a:lnTo>
                  <a:cubicBezTo>
                    <a:pt x="7200" y="81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1" name="Google Shape;2996;p30"/>
            <p:cNvSpPr/>
            <p:nvPr/>
          </p:nvSpPr>
          <p:spPr>
            <a:xfrm>
              <a:off x="1417126" y="6607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9257"/>
                    <a:pt x="8100" y="9257"/>
                  </a:cubicBezTo>
                  <a:lnTo>
                    <a:pt x="0" y="21600"/>
                  </a:lnTo>
                  <a:lnTo>
                    <a:pt x="216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2" name="Google Shape;2997;p30"/>
            <p:cNvSpPr/>
            <p:nvPr/>
          </p:nvSpPr>
          <p:spPr>
            <a:xfrm>
              <a:off x="582103" y="16218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4400"/>
                    <a:pt x="6171" y="21600"/>
                    <a:pt x="10800" y="21600"/>
                  </a:cubicBezTo>
                  <a:cubicBezTo>
                    <a:pt x="15429" y="21600"/>
                    <a:pt x="18514" y="14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3" name="Google Shape;2998;p30"/>
            <p:cNvSpPr/>
            <p:nvPr/>
          </p:nvSpPr>
          <p:spPr>
            <a:xfrm>
              <a:off x="1428319" y="64891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4" name="Google Shape;2999;p30"/>
            <p:cNvSpPr/>
            <p:nvPr/>
          </p:nvSpPr>
          <p:spPr>
            <a:xfrm>
              <a:off x="956085" y="158377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5" name="Google Shape;3000;p30"/>
            <p:cNvSpPr/>
            <p:nvPr/>
          </p:nvSpPr>
          <p:spPr>
            <a:xfrm>
              <a:off x="1384884" y="6907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cubicBezTo>
                    <a:pt x="9257" y="21600"/>
                    <a:pt x="9257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6" name="Google Shape;3001;p30"/>
            <p:cNvSpPr/>
            <p:nvPr/>
          </p:nvSpPr>
          <p:spPr>
            <a:xfrm>
              <a:off x="507672" y="16193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0" y="0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7" name="Google Shape;3002;p30"/>
            <p:cNvSpPr/>
            <p:nvPr/>
          </p:nvSpPr>
          <p:spPr>
            <a:xfrm>
              <a:off x="502792" y="161904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0"/>
                    <a:pt x="10080" y="21600"/>
                    <a:pt x="14400" y="21600"/>
                  </a:cubicBezTo>
                  <a:cubicBezTo>
                    <a:pt x="17280" y="21600"/>
                    <a:pt x="2016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8" name="Google Shape;3004;p30"/>
            <p:cNvSpPr/>
            <p:nvPr/>
          </p:nvSpPr>
          <p:spPr>
            <a:xfrm>
              <a:off x="1399425" y="67597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343" y="0"/>
                    <a:pt x="0" y="9257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Google Shape;3005;p30"/>
            <p:cNvSpPr/>
            <p:nvPr/>
          </p:nvSpPr>
          <p:spPr>
            <a:xfrm>
              <a:off x="1396077" y="67944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100" y="0"/>
                    <a:pt x="8100" y="0"/>
                    <a:pt x="0" y="9257"/>
                  </a:cubicBezTo>
                  <a:lnTo>
                    <a:pt x="0" y="21600"/>
                  </a:lnTo>
                  <a:lnTo>
                    <a:pt x="81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0" name="Google Shape;3006;p30"/>
            <p:cNvSpPr/>
            <p:nvPr/>
          </p:nvSpPr>
          <p:spPr>
            <a:xfrm>
              <a:off x="988037" y="59330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1" name="Google Shape;3007;p30"/>
            <p:cNvSpPr/>
            <p:nvPr/>
          </p:nvSpPr>
          <p:spPr>
            <a:xfrm>
              <a:off x="965556" y="60937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2" name="Google Shape;3008;p30"/>
            <p:cNvSpPr/>
            <p:nvPr/>
          </p:nvSpPr>
          <p:spPr>
            <a:xfrm>
              <a:off x="967659" y="60856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00" y="0"/>
                  </a:moveTo>
                  <a:lnTo>
                    <a:pt x="0" y="21600"/>
                  </a:lnTo>
                  <a:cubicBezTo>
                    <a:pt x="9000" y="21600"/>
                    <a:pt x="1440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3" name="Google Shape;3009;p30"/>
            <p:cNvSpPr/>
            <p:nvPr/>
          </p:nvSpPr>
          <p:spPr>
            <a:xfrm>
              <a:off x="1285961" y="45246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80" y="0"/>
                  </a:moveTo>
                  <a:lnTo>
                    <a:pt x="0" y="21600"/>
                  </a:lnTo>
                  <a:cubicBezTo>
                    <a:pt x="4320" y="21600"/>
                    <a:pt x="144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4" name="Google Shape;3010;p30"/>
            <p:cNvSpPr/>
            <p:nvPr/>
          </p:nvSpPr>
          <p:spPr>
            <a:xfrm>
              <a:off x="1355704" y="145739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0" y="0"/>
                    <a:pt x="0" y="21600"/>
                  </a:cubicBezTo>
                  <a:lnTo>
                    <a:pt x="64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5" name="Google Shape;3011;p30"/>
            <p:cNvSpPr/>
            <p:nvPr/>
          </p:nvSpPr>
          <p:spPr>
            <a:xfrm>
              <a:off x="499633" y="64105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12343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6" name="Google Shape;3012;p30"/>
            <p:cNvSpPr/>
            <p:nvPr/>
          </p:nvSpPr>
          <p:spPr>
            <a:xfrm>
              <a:off x="528432" y="62001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9257"/>
                  </a:lnTo>
                  <a:lnTo>
                    <a:pt x="0" y="21600"/>
                  </a:lnTo>
                  <a:cubicBezTo>
                    <a:pt x="5891" y="21600"/>
                    <a:pt x="13745" y="9257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7" name="Google Shape;3013;p30"/>
            <p:cNvSpPr/>
            <p:nvPr/>
          </p:nvSpPr>
          <p:spPr>
            <a:xfrm>
              <a:off x="829796" y="81912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cubicBezTo>
                    <a:pt x="12343" y="12343"/>
                    <a:pt x="12343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8" name="Google Shape;3014;p30"/>
            <p:cNvSpPr/>
            <p:nvPr/>
          </p:nvSpPr>
          <p:spPr>
            <a:xfrm>
              <a:off x="832952" y="815423"/>
              <a:ext cx="12702" cy="12702"/>
            </a:xfrm>
            <a:prstGeom prst="rect">
              <a:avLst/>
            </a:pr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9" name="Google Shape;3015;p30"/>
            <p:cNvSpPr/>
            <p:nvPr/>
          </p:nvSpPr>
          <p:spPr>
            <a:xfrm>
              <a:off x="1265868" y="110241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0" name="Google Shape;3016;p30"/>
            <p:cNvSpPr/>
            <p:nvPr/>
          </p:nvSpPr>
          <p:spPr>
            <a:xfrm>
              <a:off x="1216786" y="156134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21600"/>
                    <a:pt x="4320" y="21600"/>
                    <a:pt x="6480" y="21600"/>
                  </a:cubicBezTo>
                  <a:cubicBezTo>
                    <a:pt x="1080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1" name="Google Shape;3018;p30"/>
            <p:cNvSpPr/>
            <p:nvPr/>
          </p:nvSpPr>
          <p:spPr>
            <a:xfrm>
              <a:off x="1242047" y="155059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2" name="Google Shape;3019;p30"/>
            <p:cNvSpPr/>
            <p:nvPr/>
          </p:nvSpPr>
          <p:spPr>
            <a:xfrm>
              <a:off x="1144748" y="157684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3" name="Google Shape;3020;p30"/>
            <p:cNvSpPr/>
            <p:nvPr/>
          </p:nvSpPr>
          <p:spPr>
            <a:xfrm>
              <a:off x="1215354" y="15556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4" name="Google Shape;3021;p30"/>
            <p:cNvSpPr/>
            <p:nvPr/>
          </p:nvSpPr>
          <p:spPr>
            <a:xfrm>
              <a:off x="700642" y="163373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5" name="Google Shape;3022;p30"/>
            <p:cNvSpPr/>
            <p:nvPr/>
          </p:nvSpPr>
          <p:spPr>
            <a:xfrm>
              <a:off x="1321262" y="10592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27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3594;p35"/>
          <p:cNvSpPr/>
          <p:nvPr/>
        </p:nvSpPr>
        <p:spPr>
          <a:xfrm rot="21102744">
            <a:off x="-3680991" y="-1933506"/>
            <a:ext cx="6077530" cy="337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>
              <a:alpha val="2179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Google Shape;3595;p35"/>
          <p:cNvSpPr/>
          <p:nvPr/>
        </p:nvSpPr>
        <p:spPr>
          <a:xfrm rot="12389237">
            <a:off x="8419327" y="4917792"/>
            <a:ext cx="4162362" cy="500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Google Shape;3596;p35"/>
          <p:cNvSpPr/>
          <p:nvPr/>
        </p:nvSpPr>
        <p:spPr>
          <a:xfrm>
            <a:off x="8419039" y="5235180"/>
            <a:ext cx="986160" cy="1210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7" h="21600" fill="norm" stroke="1" extrusionOk="0">
                <a:moveTo>
                  <a:pt x="13223" y="0"/>
                </a:moveTo>
                <a:cubicBezTo>
                  <a:pt x="13211" y="0"/>
                  <a:pt x="13200" y="0"/>
                  <a:pt x="13187" y="0"/>
                </a:cubicBezTo>
                <a:cubicBezTo>
                  <a:pt x="11980" y="12"/>
                  <a:pt x="10995" y="874"/>
                  <a:pt x="11056" y="1851"/>
                </a:cubicBezTo>
                <a:cubicBezTo>
                  <a:pt x="11089" y="2397"/>
                  <a:pt x="11429" y="2878"/>
                  <a:pt x="11935" y="3184"/>
                </a:cubicBezTo>
                <a:cubicBezTo>
                  <a:pt x="12146" y="3313"/>
                  <a:pt x="12264" y="3520"/>
                  <a:pt x="12264" y="3734"/>
                </a:cubicBezTo>
                <a:cubicBezTo>
                  <a:pt x="12264" y="3879"/>
                  <a:pt x="12119" y="3997"/>
                  <a:pt x="11940" y="3997"/>
                </a:cubicBezTo>
                <a:lnTo>
                  <a:pt x="7597" y="3997"/>
                </a:lnTo>
                <a:cubicBezTo>
                  <a:pt x="7571" y="3997"/>
                  <a:pt x="7545" y="4001"/>
                  <a:pt x="7519" y="4007"/>
                </a:cubicBezTo>
                <a:lnTo>
                  <a:pt x="4908" y="4007"/>
                </a:lnTo>
                <a:lnTo>
                  <a:pt x="4908" y="9731"/>
                </a:lnTo>
                <a:cubicBezTo>
                  <a:pt x="4908" y="9876"/>
                  <a:pt x="4763" y="9994"/>
                  <a:pt x="4588" y="9994"/>
                </a:cubicBezTo>
                <a:lnTo>
                  <a:pt x="4495" y="9994"/>
                </a:lnTo>
                <a:cubicBezTo>
                  <a:pt x="4246" y="9994"/>
                  <a:pt x="4015" y="9892"/>
                  <a:pt x="3865" y="9731"/>
                </a:cubicBezTo>
                <a:cubicBezTo>
                  <a:pt x="3471" y="9324"/>
                  <a:pt x="2854" y="9063"/>
                  <a:pt x="2165" y="9063"/>
                </a:cubicBezTo>
                <a:cubicBezTo>
                  <a:pt x="957" y="9063"/>
                  <a:pt x="-13" y="9870"/>
                  <a:pt x="0" y="10855"/>
                </a:cubicBezTo>
                <a:cubicBezTo>
                  <a:pt x="19" y="11806"/>
                  <a:pt x="1016" y="12595"/>
                  <a:pt x="2175" y="12595"/>
                </a:cubicBezTo>
                <a:cubicBezTo>
                  <a:pt x="2209" y="12595"/>
                  <a:pt x="2243" y="12595"/>
                  <a:pt x="2276" y="12594"/>
                </a:cubicBezTo>
                <a:cubicBezTo>
                  <a:pt x="2947" y="12561"/>
                  <a:pt x="3537" y="12287"/>
                  <a:pt x="3909" y="11870"/>
                </a:cubicBezTo>
                <a:cubicBezTo>
                  <a:pt x="4067" y="11699"/>
                  <a:pt x="4325" y="11609"/>
                  <a:pt x="4588" y="11609"/>
                </a:cubicBezTo>
                <a:cubicBezTo>
                  <a:pt x="4763" y="11609"/>
                  <a:pt x="4908" y="11727"/>
                  <a:pt x="4908" y="11870"/>
                </a:cubicBezTo>
                <a:lnTo>
                  <a:pt x="4908" y="17594"/>
                </a:lnTo>
                <a:lnTo>
                  <a:pt x="4920" y="17594"/>
                </a:lnTo>
                <a:lnTo>
                  <a:pt x="4920" y="17606"/>
                </a:lnTo>
                <a:lnTo>
                  <a:pt x="11940" y="17606"/>
                </a:lnTo>
                <a:cubicBezTo>
                  <a:pt x="12119" y="17606"/>
                  <a:pt x="12264" y="17723"/>
                  <a:pt x="12264" y="17867"/>
                </a:cubicBezTo>
                <a:lnTo>
                  <a:pt x="12264" y="17941"/>
                </a:lnTo>
                <a:cubicBezTo>
                  <a:pt x="12264" y="18146"/>
                  <a:pt x="12132" y="18327"/>
                  <a:pt x="11940" y="18455"/>
                </a:cubicBezTo>
                <a:cubicBezTo>
                  <a:pt x="11443" y="18776"/>
                  <a:pt x="11123" y="19279"/>
                  <a:pt x="11123" y="19835"/>
                </a:cubicBezTo>
                <a:cubicBezTo>
                  <a:pt x="11123" y="20809"/>
                  <a:pt x="12087" y="21600"/>
                  <a:pt x="13282" y="21600"/>
                </a:cubicBezTo>
                <a:cubicBezTo>
                  <a:pt x="13295" y="21600"/>
                  <a:pt x="13307" y="21600"/>
                  <a:pt x="13320" y="21600"/>
                </a:cubicBezTo>
                <a:cubicBezTo>
                  <a:pt x="14521" y="21590"/>
                  <a:pt x="15505" y="20729"/>
                  <a:pt x="15446" y="19750"/>
                </a:cubicBezTo>
                <a:cubicBezTo>
                  <a:pt x="15414" y="19200"/>
                  <a:pt x="15079" y="18723"/>
                  <a:pt x="14567" y="18418"/>
                </a:cubicBezTo>
                <a:cubicBezTo>
                  <a:pt x="14356" y="18290"/>
                  <a:pt x="14245" y="18081"/>
                  <a:pt x="14245" y="17867"/>
                </a:cubicBezTo>
                <a:cubicBezTo>
                  <a:pt x="14245" y="17723"/>
                  <a:pt x="14390" y="17606"/>
                  <a:pt x="14567" y="17606"/>
                </a:cubicBezTo>
                <a:lnTo>
                  <a:pt x="21587" y="17606"/>
                </a:lnTo>
                <a:lnTo>
                  <a:pt x="21587" y="11817"/>
                </a:lnTo>
                <a:cubicBezTo>
                  <a:pt x="21548" y="11705"/>
                  <a:pt x="21430" y="11619"/>
                  <a:pt x="21279" y="11619"/>
                </a:cubicBezTo>
                <a:cubicBezTo>
                  <a:pt x="21016" y="11619"/>
                  <a:pt x="20760" y="11710"/>
                  <a:pt x="20603" y="11882"/>
                </a:cubicBezTo>
                <a:cubicBezTo>
                  <a:pt x="20236" y="12299"/>
                  <a:pt x="19645" y="12572"/>
                  <a:pt x="18976" y="12598"/>
                </a:cubicBezTo>
                <a:cubicBezTo>
                  <a:pt x="18937" y="12599"/>
                  <a:pt x="18899" y="12601"/>
                  <a:pt x="18862" y="12601"/>
                </a:cubicBezTo>
                <a:cubicBezTo>
                  <a:pt x="17709" y="12601"/>
                  <a:pt x="16718" y="11813"/>
                  <a:pt x="16698" y="10865"/>
                </a:cubicBezTo>
                <a:cubicBezTo>
                  <a:pt x="16680" y="9876"/>
                  <a:pt x="17657" y="9074"/>
                  <a:pt x="18864" y="9074"/>
                </a:cubicBezTo>
                <a:cubicBezTo>
                  <a:pt x="19554" y="9074"/>
                  <a:pt x="20163" y="9335"/>
                  <a:pt x="20563" y="9742"/>
                </a:cubicBezTo>
                <a:cubicBezTo>
                  <a:pt x="20714" y="9898"/>
                  <a:pt x="20937" y="10004"/>
                  <a:pt x="21186" y="10004"/>
                </a:cubicBezTo>
                <a:lnTo>
                  <a:pt x="21279" y="10004"/>
                </a:lnTo>
                <a:cubicBezTo>
                  <a:pt x="21430" y="10004"/>
                  <a:pt x="21548" y="9918"/>
                  <a:pt x="21587" y="9806"/>
                </a:cubicBezTo>
                <a:lnTo>
                  <a:pt x="21587" y="4019"/>
                </a:lnTo>
                <a:lnTo>
                  <a:pt x="19028" y="4019"/>
                </a:lnTo>
                <a:cubicBezTo>
                  <a:pt x="18989" y="4007"/>
                  <a:pt x="18949" y="3997"/>
                  <a:pt x="18903" y="3997"/>
                </a:cubicBezTo>
                <a:lnTo>
                  <a:pt x="14567" y="3997"/>
                </a:lnTo>
                <a:cubicBezTo>
                  <a:pt x="14390" y="3997"/>
                  <a:pt x="14245" y="3879"/>
                  <a:pt x="14245" y="3734"/>
                </a:cubicBezTo>
                <a:lnTo>
                  <a:pt x="14245" y="3659"/>
                </a:lnTo>
                <a:cubicBezTo>
                  <a:pt x="14245" y="3456"/>
                  <a:pt x="14370" y="3273"/>
                  <a:pt x="14567" y="3145"/>
                </a:cubicBezTo>
                <a:cubicBezTo>
                  <a:pt x="15066" y="2824"/>
                  <a:pt x="15387" y="2322"/>
                  <a:pt x="15387" y="1765"/>
                </a:cubicBezTo>
                <a:cubicBezTo>
                  <a:pt x="15387" y="792"/>
                  <a:pt x="14415" y="0"/>
                  <a:pt x="13223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40" name="Google Shape;3597;p35"/>
          <p:cNvGrpSpPr/>
          <p:nvPr/>
        </p:nvGrpSpPr>
        <p:grpSpPr>
          <a:xfrm>
            <a:off x="9618468" y="5287571"/>
            <a:ext cx="645221" cy="1036064"/>
            <a:chOff x="0" y="0"/>
            <a:chExt cx="645220" cy="1036063"/>
          </a:xfrm>
        </p:grpSpPr>
        <p:sp>
          <p:nvSpPr>
            <p:cNvPr id="637" name="Google Shape;3598;p35"/>
            <p:cNvSpPr/>
            <p:nvPr/>
          </p:nvSpPr>
          <p:spPr>
            <a:xfrm rot="1799941">
              <a:off x="166080" y="460154"/>
              <a:ext cx="452195" cy="22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fill="norm" stroke="1" extrusionOk="0">
                  <a:moveTo>
                    <a:pt x="20918" y="7070"/>
                  </a:moveTo>
                  <a:lnTo>
                    <a:pt x="20918" y="7084"/>
                  </a:lnTo>
                  <a:lnTo>
                    <a:pt x="20906" y="7070"/>
                  </a:lnTo>
                  <a:close/>
                  <a:moveTo>
                    <a:pt x="19280" y="7739"/>
                  </a:moveTo>
                  <a:lnTo>
                    <a:pt x="19280" y="7754"/>
                  </a:lnTo>
                  <a:cubicBezTo>
                    <a:pt x="19272" y="7754"/>
                    <a:pt x="19263" y="7754"/>
                    <a:pt x="19253" y="7778"/>
                  </a:cubicBezTo>
                  <a:lnTo>
                    <a:pt x="19253" y="7754"/>
                  </a:lnTo>
                  <a:cubicBezTo>
                    <a:pt x="19263" y="7754"/>
                    <a:pt x="19272" y="7754"/>
                    <a:pt x="19280" y="7739"/>
                  </a:cubicBezTo>
                  <a:close/>
                  <a:moveTo>
                    <a:pt x="20335" y="7884"/>
                  </a:moveTo>
                  <a:lnTo>
                    <a:pt x="20335" y="7898"/>
                  </a:lnTo>
                  <a:lnTo>
                    <a:pt x="20326" y="7898"/>
                  </a:lnTo>
                  <a:lnTo>
                    <a:pt x="20326" y="7884"/>
                  </a:lnTo>
                  <a:close/>
                  <a:moveTo>
                    <a:pt x="20362" y="7884"/>
                  </a:moveTo>
                  <a:cubicBezTo>
                    <a:pt x="20362" y="7898"/>
                    <a:pt x="20370" y="7898"/>
                    <a:pt x="20370" y="7918"/>
                  </a:cubicBezTo>
                  <a:cubicBezTo>
                    <a:pt x="20353" y="7932"/>
                    <a:pt x="20335" y="7932"/>
                    <a:pt x="20316" y="7932"/>
                  </a:cubicBezTo>
                  <a:cubicBezTo>
                    <a:pt x="20326" y="7918"/>
                    <a:pt x="20335" y="7918"/>
                    <a:pt x="20345" y="7918"/>
                  </a:cubicBezTo>
                  <a:cubicBezTo>
                    <a:pt x="20353" y="7898"/>
                    <a:pt x="20353" y="7898"/>
                    <a:pt x="20362" y="7884"/>
                  </a:cubicBezTo>
                  <a:close/>
                  <a:moveTo>
                    <a:pt x="19672" y="7932"/>
                  </a:moveTo>
                  <a:lnTo>
                    <a:pt x="19665" y="7951"/>
                  </a:lnTo>
                  <a:lnTo>
                    <a:pt x="19665" y="7932"/>
                  </a:lnTo>
                  <a:close/>
                  <a:moveTo>
                    <a:pt x="20184" y="7966"/>
                  </a:moveTo>
                  <a:cubicBezTo>
                    <a:pt x="20175" y="7990"/>
                    <a:pt x="20165" y="7990"/>
                    <a:pt x="20155" y="8004"/>
                  </a:cubicBezTo>
                  <a:cubicBezTo>
                    <a:pt x="20148" y="7990"/>
                    <a:pt x="20148" y="7966"/>
                    <a:pt x="20184" y="7966"/>
                  </a:cubicBezTo>
                  <a:close/>
                  <a:moveTo>
                    <a:pt x="19094" y="8062"/>
                  </a:moveTo>
                  <a:cubicBezTo>
                    <a:pt x="19097" y="8062"/>
                    <a:pt x="19099" y="8072"/>
                    <a:pt x="19092" y="8096"/>
                  </a:cubicBezTo>
                  <a:cubicBezTo>
                    <a:pt x="19092" y="8072"/>
                    <a:pt x="19082" y="8072"/>
                    <a:pt x="19082" y="8072"/>
                  </a:cubicBezTo>
                  <a:cubicBezTo>
                    <a:pt x="19087" y="8067"/>
                    <a:pt x="19090" y="8062"/>
                    <a:pt x="19094" y="8062"/>
                  </a:cubicBezTo>
                  <a:close/>
                  <a:moveTo>
                    <a:pt x="20513" y="8072"/>
                  </a:moveTo>
                  <a:lnTo>
                    <a:pt x="20513" y="8096"/>
                  </a:lnTo>
                  <a:lnTo>
                    <a:pt x="20470" y="8096"/>
                  </a:lnTo>
                  <a:cubicBezTo>
                    <a:pt x="20489" y="8072"/>
                    <a:pt x="20496" y="8072"/>
                    <a:pt x="20506" y="8072"/>
                  </a:cubicBezTo>
                  <a:close/>
                  <a:moveTo>
                    <a:pt x="20175" y="8144"/>
                  </a:moveTo>
                  <a:lnTo>
                    <a:pt x="20165" y="8163"/>
                  </a:lnTo>
                  <a:cubicBezTo>
                    <a:pt x="20165" y="8163"/>
                    <a:pt x="20155" y="8163"/>
                    <a:pt x="20155" y="8144"/>
                  </a:cubicBezTo>
                  <a:close/>
                  <a:moveTo>
                    <a:pt x="20067" y="8284"/>
                  </a:moveTo>
                  <a:lnTo>
                    <a:pt x="20067" y="8308"/>
                  </a:lnTo>
                  <a:lnTo>
                    <a:pt x="20057" y="8308"/>
                  </a:lnTo>
                  <a:lnTo>
                    <a:pt x="20057" y="8284"/>
                  </a:lnTo>
                  <a:close/>
                  <a:moveTo>
                    <a:pt x="18207" y="9521"/>
                  </a:moveTo>
                  <a:lnTo>
                    <a:pt x="18207" y="9531"/>
                  </a:lnTo>
                  <a:cubicBezTo>
                    <a:pt x="18204" y="9526"/>
                    <a:pt x="18202" y="9526"/>
                    <a:pt x="18197" y="9521"/>
                  </a:cubicBezTo>
                  <a:lnTo>
                    <a:pt x="18207" y="9541"/>
                  </a:lnTo>
                  <a:lnTo>
                    <a:pt x="18207" y="9531"/>
                  </a:lnTo>
                  <a:cubicBezTo>
                    <a:pt x="18209" y="9531"/>
                    <a:pt x="18212" y="9536"/>
                    <a:pt x="18212" y="9536"/>
                  </a:cubicBezTo>
                  <a:cubicBezTo>
                    <a:pt x="18214" y="9536"/>
                    <a:pt x="18212" y="9531"/>
                    <a:pt x="18207" y="9521"/>
                  </a:cubicBezTo>
                  <a:cubicBezTo>
                    <a:pt x="18217" y="9541"/>
                    <a:pt x="18217" y="9541"/>
                    <a:pt x="18224" y="9541"/>
                  </a:cubicBezTo>
                  <a:lnTo>
                    <a:pt x="18217" y="9555"/>
                  </a:lnTo>
                  <a:lnTo>
                    <a:pt x="18207" y="9541"/>
                  </a:lnTo>
                  <a:lnTo>
                    <a:pt x="18197" y="9521"/>
                  </a:lnTo>
                  <a:close/>
                  <a:moveTo>
                    <a:pt x="18690" y="9555"/>
                  </a:moveTo>
                  <a:cubicBezTo>
                    <a:pt x="18699" y="9560"/>
                    <a:pt x="18699" y="9560"/>
                    <a:pt x="18699" y="9579"/>
                  </a:cubicBezTo>
                  <a:cubicBezTo>
                    <a:pt x="18692" y="9579"/>
                    <a:pt x="18682" y="9584"/>
                    <a:pt x="18680" y="9584"/>
                  </a:cubicBezTo>
                  <a:cubicBezTo>
                    <a:pt x="18677" y="9584"/>
                    <a:pt x="18677" y="9584"/>
                    <a:pt x="18680" y="9579"/>
                  </a:cubicBezTo>
                  <a:cubicBezTo>
                    <a:pt x="18685" y="9565"/>
                    <a:pt x="18687" y="9560"/>
                    <a:pt x="18690" y="9555"/>
                  </a:cubicBezTo>
                  <a:close/>
                  <a:moveTo>
                    <a:pt x="18056" y="9579"/>
                  </a:moveTo>
                  <a:lnTo>
                    <a:pt x="18056" y="9594"/>
                  </a:lnTo>
                  <a:lnTo>
                    <a:pt x="18046" y="9594"/>
                  </a:lnTo>
                  <a:lnTo>
                    <a:pt x="18046" y="9579"/>
                  </a:lnTo>
                  <a:close/>
                  <a:moveTo>
                    <a:pt x="18139" y="9589"/>
                  </a:moveTo>
                  <a:cubicBezTo>
                    <a:pt x="18144" y="9589"/>
                    <a:pt x="18148" y="9594"/>
                    <a:pt x="18153" y="9594"/>
                  </a:cubicBezTo>
                  <a:cubicBezTo>
                    <a:pt x="18144" y="9613"/>
                    <a:pt x="18139" y="9613"/>
                    <a:pt x="18134" y="9613"/>
                  </a:cubicBezTo>
                  <a:cubicBezTo>
                    <a:pt x="18126" y="9613"/>
                    <a:pt x="18122" y="9613"/>
                    <a:pt x="18117" y="9613"/>
                  </a:cubicBezTo>
                  <a:cubicBezTo>
                    <a:pt x="18126" y="9594"/>
                    <a:pt x="18134" y="9589"/>
                    <a:pt x="18139" y="9589"/>
                  </a:cubicBezTo>
                  <a:close/>
                  <a:moveTo>
                    <a:pt x="18100" y="9613"/>
                  </a:moveTo>
                  <a:lnTo>
                    <a:pt x="18100" y="9627"/>
                  </a:lnTo>
                  <a:lnTo>
                    <a:pt x="18090" y="9627"/>
                  </a:lnTo>
                  <a:lnTo>
                    <a:pt x="18100" y="9613"/>
                  </a:lnTo>
                  <a:close/>
                  <a:moveTo>
                    <a:pt x="17653" y="9979"/>
                  </a:moveTo>
                  <a:lnTo>
                    <a:pt x="17644" y="10003"/>
                  </a:lnTo>
                  <a:lnTo>
                    <a:pt x="17634" y="9979"/>
                  </a:lnTo>
                  <a:close/>
                  <a:moveTo>
                    <a:pt x="16561" y="10509"/>
                  </a:moveTo>
                  <a:cubicBezTo>
                    <a:pt x="16551" y="10533"/>
                    <a:pt x="16544" y="10533"/>
                    <a:pt x="16527" y="10533"/>
                  </a:cubicBezTo>
                  <a:cubicBezTo>
                    <a:pt x="16544" y="10533"/>
                    <a:pt x="16551" y="10509"/>
                    <a:pt x="16561" y="10509"/>
                  </a:cubicBezTo>
                  <a:close/>
                  <a:moveTo>
                    <a:pt x="4287" y="10547"/>
                  </a:moveTo>
                  <a:lnTo>
                    <a:pt x="4297" y="10566"/>
                  </a:lnTo>
                  <a:lnTo>
                    <a:pt x="4268" y="10566"/>
                  </a:lnTo>
                  <a:cubicBezTo>
                    <a:pt x="4277" y="10566"/>
                    <a:pt x="4277" y="10566"/>
                    <a:pt x="4287" y="10547"/>
                  </a:cubicBezTo>
                  <a:close/>
                  <a:moveTo>
                    <a:pt x="15810" y="11024"/>
                  </a:moveTo>
                  <a:lnTo>
                    <a:pt x="15810" y="11038"/>
                  </a:lnTo>
                  <a:lnTo>
                    <a:pt x="15800" y="11038"/>
                  </a:lnTo>
                  <a:lnTo>
                    <a:pt x="15810" y="11024"/>
                  </a:lnTo>
                  <a:close/>
                  <a:moveTo>
                    <a:pt x="13487" y="12840"/>
                  </a:moveTo>
                  <a:lnTo>
                    <a:pt x="13477" y="12864"/>
                  </a:lnTo>
                  <a:lnTo>
                    <a:pt x="13477" y="12840"/>
                  </a:lnTo>
                  <a:close/>
                  <a:moveTo>
                    <a:pt x="12843" y="12946"/>
                  </a:moveTo>
                  <a:lnTo>
                    <a:pt x="12833" y="12970"/>
                  </a:lnTo>
                  <a:lnTo>
                    <a:pt x="12833" y="12946"/>
                  </a:lnTo>
                  <a:close/>
                  <a:moveTo>
                    <a:pt x="12109" y="13475"/>
                  </a:moveTo>
                  <a:lnTo>
                    <a:pt x="12109" y="13499"/>
                  </a:lnTo>
                  <a:cubicBezTo>
                    <a:pt x="12099" y="13499"/>
                    <a:pt x="12092" y="13499"/>
                    <a:pt x="12082" y="13514"/>
                  </a:cubicBezTo>
                  <a:lnTo>
                    <a:pt x="12082" y="13499"/>
                  </a:lnTo>
                  <a:cubicBezTo>
                    <a:pt x="12092" y="13499"/>
                    <a:pt x="12099" y="13499"/>
                    <a:pt x="12109" y="13475"/>
                  </a:cubicBezTo>
                  <a:close/>
                  <a:moveTo>
                    <a:pt x="12360" y="13711"/>
                  </a:moveTo>
                  <a:lnTo>
                    <a:pt x="12350" y="13726"/>
                  </a:lnTo>
                  <a:lnTo>
                    <a:pt x="12350" y="13711"/>
                  </a:lnTo>
                  <a:close/>
                  <a:moveTo>
                    <a:pt x="281" y="14959"/>
                  </a:moveTo>
                  <a:lnTo>
                    <a:pt x="286" y="14968"/>
                  </a:lnTo>
                  <a:lnTo>
                    <a:pt x="289" y="14959"/>
                  </a:lnTo>
                  <a:close/>
                  <a:moveTo>
                    <a:pt x="1249" y="18773"/>
                  </a:moveTo>
                  <a:cubicBezTo>
                    <a:pt x="1244" y="18773"/>
                    <a:pt x="1242" y="18773"/>
                    <a:pt x="1237" y="18773"/>
                  </a:cubicBezTo>
                  <a:cubicBezTo>
                    <a:pt x="1244" y="18773"/>
                    <a:pt x="1244" y="18773"/>
                    <a:pt x="1249" y="18773"/>
                  </a:cubicBezTo>
                  <a:close/>
                  <a:moveTo>
                    <a:pt x="19628" y="0"/>
                  </a:moveTo>
                  <a:cubicBezTo>
                    <a:pt x="19611" y="19"/>
                    <a:pt x="19602" y="19"/>
                    <a:pt x="19594" y="39"/>
                  </a:cubicBezTo>
                  <a:cubicBezTo>
                    <a:pt x="19531" y="72"/>
                    <a:pt x="19467" y="106"/>
                    <a:pt x="19414" y="164"/>
                  </a:cubicBezTo>
                  <a:cubicBezTo>
                    <a:pt x="19370" y="197"/>
                    <a:pt x="19316" y="231"/>
                    <a:pt x="19272" y="270"/>
                  </a:cubicBezTo>
                  <a:cubicBezTo>
                    <a:pt x="19226" y="303"/>
                    <a:pt x="19172" y="318"/>
                    <a:pt x="19136" y="376"/>
                  </a:cubicBezTo>
                  <a:cubicBezTo>
                    <a:pt x="19119" y="390"/>
                    <a:pt x="19092" y="409"/>
                    <a:pt x="19065" y="409"/>
                  </a:cubicBezTo>
                  <a:cubicBezTo>
                    <a:pt x="19048" y="424"/>
                    <a:pt x="19038" y="443"/>
                    <a:pt x="19012" y="443"/>
                  </a:cubicBezTo>
                  <a:cubicBezTo>
                    <a:pt x="19002" y="443"/>
                    <a:pt x="18975" y="482"/>
                    <a:pt x="18958" y="496"/>
                  </a:cubicBezTo>
                  <a:cubicBezTo>
                    <a:pt x="18877" y="549"/>
                    <a:pt x="18787" y="602"/>
                    <a:pt x="18707" y="674"/>
                  </a:cubicBezTo>
                  <a:cubicBezTo>
                    <a:pt x="18626" y="727"/>
                    <a:pt x="18546" y="780"/>
                    <a:pt x="18465" y="814"/>
                  </a:cubicBezTo>
                  <a:cubicBezTo>
                    <a:pt x="18395" y="867"/>
                    <a:pt x="18314" y="939"/>
                    <a:pt x="18243" y="992"/>
                  </a:cubicBezTo>
                  <a:cubicBezTo>
                    <a:pt x="18207" y="992"/>
                    <a:pt x="18180" y="1026"/>
                    <a:pt x="18153" y="1045"/>
                  </a:cubicBezTo>
                  <a:cubicBezTo>
                    <a:pt x="18126" y="1045"/>
                    <a:pt x="18100" y="1098"/>
                    <a:pt x="18073" y="1098"/>
                  </a:cubicBezTo>
                  <a:cubicBezTo>
                    <a:pt x="18046" y="1132"/>
                    <a:pt x="18019" y="1132"/>
                    <a:pt x="17983" y="1151"/>
                  </a:cubicBezTo>
                  <a:cubicBezTo>
                    <a:pt x="17956" y="1185"/>
                    <a:pt x="17929" y="1185"/>
                    <a:pt x="17902" y="1223"/>
                  </a:cubicBezTo>
                  <a:cubicBezTo>
                    <a:pt x="17885" y="1238"/>
                    <a:pt x="17868" y="1257"/>
                    <a:pt x="17841" y="1257"/>
                  </a:cubicBezTo>
                  <a:lnTo>
                    <a:pt x="17831" y="1276"/>
                  </a:lnTo>
                  <a:cubicBezTo>
                    <a:pt x="17778" y="1310"/>
                    <a:pt x="17724" y="1363"/>
                    <a:pt x="17661" y="1397"/>
                  </a:cubicBezTo>
                  <a:cubicBezTo>
                    <a:pt x="17580" y="1469"/>
                    <a:pt x="17500" y="1503"/>
                    <a:pt x="17419" y="1575"/>
                  </a:cubicBezTo>
                  <a:cubicBezTo>
                    <a:pt x="17278" y="1662"/>
                    <a:pt x="17134" y="1787"/>
                    <a:pt x="16990" y="1859"/>
                  </a:cubicBezTo>
                  <a:cubicBezTo>
                    <a:pt x="16973" y="1873"/>
                    <a:pt x="16956" y="1893"/>
                    <a:pt x="16946" y="1893"/>
                  </a:cubicBezTo>
                  <a:cubicBezTo>
                    <a:pt x="16927" y="1912"/>
                    <a:pt x="16910" y="1926"/>
                    <a:pt x="16902" y="1926"/>
                  </a:cubicBezTo>
                  <a:cubicBezTo>
                    <a:pt x="16849" y="1965"/>
                    <a:pt x="16803" y="2018"/>
                    <a:pt x="16749" y="2018"/>
                  </a:cubicBezTo>
                  <a:cubicBezTo>
                    <a:pt x="16732" y="2018"/>
                    <a:pt x="16705" y="2032"/>
                    <a:pt x="16695" y="2052"/>
                  </a:cubicBezTo>
                  <a:cubicBezTo>
                    <a:pt x="16678" y="2085"/>
                    <a:pt x="16659" y="2085"/>
                    <a:pt x="16634" y="2105"/>
                  </a:cubicBezTo>
                  <a:cubicBezTo>
                    <a:pt x="16598" y="2138"/>
                    <a:pt x="16551" y="2158"/>
                    <a:pt x="16507" y="2191"/>
                  </a:cubicBezTo>
                  <a:cubicBezTo>
                    <a:pt x="16495" y="2201"/>
                    <a:pt x="16483" y="2206"/>
                    <a:pt x="16473" y="2206"/>
                  </a:cubicBezTo>
                  <a:cubicBezTo>
                    <a:pt x="16464" y="2206"/>
                    <a:pt x="16454" y="2201"/>
                    <a:pt x="16444" y="2191"/>
                  </a:cubicBezTo>
                  <a:cubicBezTo>
                    <a:pt x="16437" y="2211"/>
                    <a:pt x="16427" y="2230"/>
                    <a:pt x="16420" y="2230"/>
                  </a:cubicBezTo>
                  <a:cubicBezTo>
                    <a:pt x="16410" y="2244"/>
                    <a:pt x="16390" y="2244"/>
                    <a:pt x="16383" y="2244"/>
                  </a:cubicBezTo>
                  <a:lnTo>
                    <a:pt x="16373" y="2244"/>
                  </a:lnTo>
                  <a:cubicBezTo>
                    <a:pt x="16337" y="2264"/>
                    <a:pt x="16303" y="2297"/>
                    <a:pt x="16266" y="2317"/>
                  </a:cubicBezTo>
                  <a:cubicBezTo>
                    <a:pt x="16222" y="2336"/>
                    <a:pt x="16186" y="2350"/>
                    <a:pt x="16152" y="2369"/>
                  </a:cubicBezTo>
                  <a:cubicBezTo>
                    <a:pt x="16142" y="2389"/>
                    <a:pt x="16122" y="2389"/>
                    <a:pt x="16105" y="2403"/>
                  </a:cubicBezTo>
                  <a:cubicBezTo>
                    <a:pt x="16103" y="2413"/>
                    <a:pt x="16095" y="2413"/>
                    <a:pt x="16088" y="2413"/>
                  </a:cubicBezTo>
                  <a:cubicBezTo>
                    <a:pt x="16081" y="2413"/>
                    <a:pt x="16073" y="2413"/>
                    <a:pt x="16069" y="2422"/>
                  </a:cubicBezTo>
                  <a:cubicBezTo>
                    <a:pt x="16061" y="2442"/>
                    <a:pt x="16044" y="2442"/>
                    <a:pt x="16034" y="2442"/>
                  </a:cubicBezTo>
                  <a:cubicBezTo>
                    <a:pt x="16015" y="2442"/>
                    <a:pt x="15991" y="2442"/>
                    <a:pt x="15991" y="2456"/>
                  </a:cubicBezTo>
                  <a:cubicBezTo>
                    <a:pt x="15961" y="2495"/>
                    <a:pt x="15937" y="2495"/>
                    <a:pt x="15917" y="2495"/>
                  </a:cubicBezTo>
                  <a:cubicBezTo>
                    <a:pt x="15913" y="2504"/>
                    <a:pt x="15908" y="2504"/>
                    <a:pt x="15905" y="2504"/>
                  </a:cubicBezTo>
                  <a:cubicBezTo>
                    <a:pt x="15900" y="2504"/>
                    <a:pt x="15895" y="2504"/>
                    <a:pt x="15891" y="2509"/>
                  </a:cubicBezTo>
                  <a:cubicBezTo>
                    <a:pt x="15864" y="2509"/>
                    <a:pt x="15837" y="2528"/>
                    <a:pt x="15810" y="2548"/>
                  </a:cubicBezTo>
                  <a:cubicBezTo>
                    <a:pt x="15783" y="2562"/>
                    <a:pt x="15757" y="2562"/>
                    <a:pt x="15730" y="2581"/>
                  </a:cubicBezTo>
                  <a:cubicBezTo>
                    <a:pt x="15693" y="2601"/>
                    <a:pt x="15669" y="2615"/>
                    <a:pt x="15632" y="2634"/>
                  </a:cubicBezTo>
                  <a:cubicBezTo>
                    <a:pt x="15596" y="2654"/>
                    <a:pt x="15569" y="2668"/>
                    <a:pt x="15532" y="2687"/>
                  </a:cubicBezTo>
                  <a:cubicBezTo>
                    <a:pt x="15515" y="2707"/>
                    <a:pt x="15498" y="2721"/>
                    <a:pt x="15479" y="2721"/>
                  </a:cubicBezTo>
                  <a:cubicBezTo>
                    <a:pt x="15454" y="2740"/>
                    <a:pt x="15435" y="2740"/>
                    <a:pt x="15418" y="2740"/>
                  </a:cubicBezTo>
                  <a:cubicBezTo>
                    <a:pt x="15408" y="2740"/>
                    <a:pt x="15408" y="2740"/>
                    <a:pt x="15401" y="2760"/>
                  </a:cubicBezTo>
                  <a:cubicBezTo>
                    <a:pt x="15318" y="2793"/>
                    <a:pt x="15247" y="2866"/>
                    <a:pt x="15166" y="2880"/>
                  </a:cubicBezTo>
                  <a:cubicBezTo>
                    <a:pt x="15140" y="2899"/>
                    <a:pt x="15113" y="2919"/>
                    <a:pt x="15086" y="2933"/>
                  </a:cubicBezTo>
                  <a:cubicBezTo>
                    <a:pt x="15059" y="2952"/>
                    <a:pt x="15042" y="2972"/>
                    <a:pt x="15015" y="2972"/>
                  </a:cubicBezTo>
                  <a:cubicBezTo>
                    <a:pt x="14988" y="2972"/>
                    <a:pt x="14971" y="3024"/>
                    <a:pt x="14942" y="3039"/>
                  </a:cubicBezTo>
                  <a:lnTo>
                    <a:pt x="14918" y="3039"/>
                  </a:lnTo>
                  <a:cubicBezTo>
                    <a:pt x="14889" y="3039"/>
                    <a:pt x="14871" y="3058"/>
                    <a:pt x="14845" y="3077"/>
                  </a:cubicBezTo>
                  <a:cubicBezTo>
                    <a:pt x="14828" y="3092"/>
                    <a:pt x="14801" y="3111"/>
                    <a:pt x="14781" y="3130"/>
                  </a:cubicBezTo>
                  <a:cubicBezTo>
                    <a:pt x="14757" y="3130"/>
                    <a:pt x="14728" y="3145"/>
                    <a:pt x="14703" y="3164"/>
                  </a:cubicBezTo>
                  <a:cubicBezTo>
                    <a:pt x="14684" y="3183"/>
                    <a:pt x="14657" y="3183"/>
                    <a:pt x="14650" y="3217"/>
                  </a:cubicBezTo>
                  <a:cubicBezTo>
                    <a:pt x="14620" y="3217"/>
                    <a:pt x="14596" y="3236"/>
                    <a:pt x="14576" y="3251"/>
                  </a:cubicBezTo>
                  <a:cubicBezTo>
                    <a:pt x="14435" y="3342"/>
                    <a:pt x="14291" y="3429"/>
                    <a:pt x="14147" y="3516"/>
                  </a:cubicBezTo>
                  <a:cubicBezTo>
                    <a:pt x="14130" y="3535"/>
                    <a:pt x="14103" y="3554"/>
                    <a:pt x="14077" y="3554"/>
                  </a:cubicBezTo>
                  <a:cubicBezTo>
                    <a:pt x="14060" y="3569"/>
                    <a:pt x="14030" y="3588"/>
                    <a:pt x="14013" y="3607"/>
                  </a:cubicBezTo>
                  <a:cubicBezTo>
                    <a:pt x="14006" y="3622"/>
                    <a:pt x="13996" y="3622"/>
                    <a:pt x="13986" y="3622"/>
                  </a:cubicBezTo>
                  <a:cubicBezTo>
                    <a:pt x="13942" y="3641"/>
                    <a:pt x="13899" y="3660"/>
                    <a:pt x="13852" y="3694"/>
                  </a:cubicBezTo>
                  <a:cubicBezTo>
                    <a:pt x="13782" y="3747"/>
                    <a:pt x="13708" y="3785"/>
                    <a:pt x="13638" y="3834"/>
                  </a:cubicBezTo>
                  <a:cubicBezTo>
                    <a:pt x="13621" y="3834"/>
                    <a:pt x="13601" y="3834"/>
                    <a:pt x="13584" y="3853"/>
                  </a:cubicBezTo>
                  <a:cubicBezTo>
                    <a:pt x="13548" y="3891"/>
                    <a:pt x="13513" y="3906"/>
                    <a:pt x="13477" y="3925"/>
                  </a:cubicBezTo>
                  <a:cubicBezTo>
                    <a:pt x="13469" y="3925"/>
                    <a:pt x="13460" y="3925"/>
                    <a:pt x="13450" y="3940"/>
                  </a:cubicBezTo>
                  <a:cubicBezTo>
                    <a:pt x="13440" y="3959"/>
                    <a:pt x="13423" y="3959"/>
                    <a:pt x="13406" y="3978"/>
                  </a:cubicBezTo>
                  <a:cubicBezTo>
                    <a:pt x="13362" y="4012"/>
                    <a:pt x="13316" y="4012"/>
                    <a:pt x="13272" y="4065"/>
                  </a:cubicBezTo>
                  <a:lnTo>
                    <a:pt x="13262" y="4065"/>
                  </a:lnTo>
                  <a:cubicBezTo>
                    <a:pt x="13257" y="4065"/>
                    <a:pt x="13255" y="4060"/>
                    <a:pt x="13250" y="4060"/>
                  </a:cubicBezTo>
                  <a:cubicBezTo>
                    <a:pt x="13231" y="4060"/>
                    <a:pt x="13213" y="4103"/>
                    <a:pt x="13192" y="4103"/>
                  </a:cubicBezTo>
                  <a:cubicBezTo>
                    <a:pt x="13165" y="4137"/>
                    <a:pt x="13138" y="4151"/>
                    <a:pt x="13111" y="4171"/>
                  </a:cubicBezTo>
                  <a:cubicBezTo>
                    <a:pt x="12987" y="4243"/>
                    <a:pt x="12870" y="4330"/>
                    <a:pt x="12743" y="4402"/>
                  </a:cubicBezTo>
                  <a:cubicBezTo>
                    <a:pt x="12736" y="4402"/>
                    <a:pt x="12719" y="4421"/>
                    <a:pt x="12709" y="4421"/>
                  </a:cubicBezTo>
                  <a:cubicBezTo>
                    <a:pt x="12689" y="4455"/>
                    <a:pt x="12672" y="4455"/>
                    <a:pt x="12655" y="4469"/>
                  </a:cubicBezTo>
                  <a:cubicBezTo>
                    <a:pt x="12628" y="4489"/>
                    <a:pt x="12611" y="4508"/>
                    <a:pt x="12592" y="4527"/>
                  </a:cubicBezTo>
                  <a:cubicBezTo>
                    <a:pt x="12548" y="4561"/>
                    <a:pt x="12511" y="4575"/>
                    <a:pt x="12475" y="4614"/>
                  </a:cubicBezTo>
                  <a:cubicBezTo>
                    <a:pt x="12431" y="4647"/>
                    <a:pt x="12387" y="4667"/>
                    <a:pt x="12350" y="4700"/>
                  </a:cubicBezTo>
                  <a:cubicBezTo>
                    <a:pt x="12306" y="4720"/>
                    <a:pt x="12270" y="4773"/>
                    <a:pt x="12226" y="4773"/>
                  </a:cubicBezTo>
                  <a:cubicBezTo>
                    <a:pt x="12216" y="4773"/>
                    <a:pt x="12199" y="4787"/>
                    <a:pt x="12199" y="4806"/>
                  </a:cubicBezTo>
                  <a:cubicBezTo>
                    <a:pt x="12189" y="4826"/>
                    <a:pt x="12172" y="4845"/>
                    <a:pt x="12163" y="4845"/>
                  </a:cubicBezTo>
                  <a:cubicBezTo>
                    <a:pt x="12136" y="4845"/>
                    <a:pt x="12099" y="4859"/>
                    <a:pt x="12082" y="4879"/>
                  </a:cubicBezTo>
                  <a:cubicBezTo>
                    <a:pt x="12046" y="4912"/>
                    <a:pt x="12011" y="4932"/>
                    <a:pt x="11975" y="4965"/>
                  </a:cubicBezTo>
                  <a:cubicBezTo>
                    <a:pt x="11938" y="4985"/>
                    <a:pt x="11904" y="4999"/>
                    <a:pt x="11877" y="5018"/>
                  </a:cubicBezTo>
                  <a:cubicBezTo>
                    <a:pt x="11860" y="5038"/>
                    <a:pt x="11851" y="5038"/>
                    <a:pt x="11831" y="5057"/>
                  </a:cubicBezTo>
                  <a:cubicBezTo>
                    <a:pt x="11831" y="5071"/>
                    <a:pt x="11807" y="5071"/>
                    <a:pt x="11797" y="5071"/>
                  </a:cubicBezTo>
                  <a:cubicBezTo>
                    <a:pt x="11787" y="5105"/>
                    <a:pt x="11770" y="5105"/>
                    <a:pt x="11753" y="5105"/>
                  </a:cubicBezTo>
                  <a:cubicBezTo>
                    <a:pt x="11699" y="5144"/>
                    <a:pt x="11646" y="5177"/>
                    <a:pt x="11592" y="5211"/>
                  </a:cubicBezTo>
                  <a:cubicBezTo>
                    <a:pt x="11582" y="5230"/>
                    <a:pt x="11563" y="5230"/>
                    <a:pt x="11555" y="5249"/>
                  </a:cubicBezTo>
                  <a:cubicBezTo>
                    <a:pt x="11538" y="5269"/>
                    <a:pt x="11509" y="5283"/>
                    <a:pt x="11492" y="5302"/>
                  </a:cubicBezTo>
                  <a:cubicBezTo>
                    <a:pt x="11465" y="5302"/>
                    <a:pt x="11438" y="5317"/>
                    <a:pt x="11412" y="5336"/>
                  </a:cubicBezTo>
                  <a:cubicBezTo>
                    <a:pt x="11241" y="5461"/>
                    <a:pt x="11063" y="5548"/>
                    <a:pt x="10902" y="5693"/>
                  </a:cubicBezTo>
                  <a:cubicBezTo>
                    <a:pt x="10875" y="5707"/>
                    <a:pt x="10848" y="5707"/>
                    <a:pt x="10831" y="5726"/>
                  </a:cubicBezTo>
                  <a:cubicBezTo>
                    <a:pt x="10805" y="5760"/>
                    <a:pt x="10768" y="5779"/>
                    <a:pt x="10741" y="5799"/>
                  </a:cubicBezTo>
                  <a:cubicBezTo>
                    <a:pt x="10688" y="5832"/>
                    <a:pt x="10627" y="5866"/>
                    <a:pt x="10573" y="5904"/>
                  </a:cubicBezTo>
                  <a:cubicBezTo>
                    <a:pt x="10553" y="5904"/>
                    <a:pt x="10544" y="5919"/>
                    <a:pt x="10536" y="5919"/>
                  </a:cubicBezTo>
                  <a:cubicBezTo>
                    <a:pt x="10500" y="5972"/>
                    <a:pt x="10456" y="6010"/>
                    <a:pt x="10419" y="6025"/>
                  </a:cubicBezTo>
                  <a:cubicBezTo>
                    <a:pt x="10412" y="6025"/>
                    <a:pt x="10402" y="6025"/>
                    <a:pt x="10402" y="6044"/>
                  </a:cubicBezTo>
                  <a:cubicBezTo>
                    <a:pt x="10375" y="6078"/>
                    <a:pt x="10349" y="6078"/>
                    <a:pt x="10322" y="6097"/>
                  </a:cubicBezTo>
                  <a:cubicBezTo>
                    <a:pt x="10285" y="6116"/>
                    <a:pt x="10268" y="6150"/>
                    <a:pt x="10232" y="6165"/>
                  </a:cubicBezTo>
                  <a:cubicBezTo>
                    <a:pt x="10107" y="6256"/>
                    <a:pt x="9983" y="6328"/>
                    <a:pt x="9856" y="6415"/>
                  </a:cubicBezTo>
                  <a:cubicBezTo>
                    <a:pt x="9812" y="6449"/>
                    <a:pt x="9768" y="6468"/>
                    <a:pt x="9732" y="6540"/>
                  </a:cubicBezTo>
                  <a:lnTo>
                    <a:pt x="9715" y="6540"/>
                  </a:lnTo>
                  <a:cubicBezTo>
                    <a:pt x="9624" y="6588"/>
                    <a:pt x="9534" y="6680"/>
                    <a:pt x="9446" y="6733"/>
                  </a:cubicBezTo>
                  <a:cubicBezTo>
                    <a:pt x="9437" y="6733"/>
                    <a:pt x="9427" y="6733"/>
                    <a:pt x="9417" y="6752"/>
                  </a:cubicBezTo>
                  <a:lnTo>
                    <a:pt x="9410" y="6752"/>
                  </a:lnTo>
                  <a:cubicBezTo>
                    <a:pt x="9417" y="6786"/>
                    <a:pt x="9393" y="6786"/>
                    <a:pt x="9373" y="6800"/>
                  </a:cubicBezTo>
                  <a:cubicBezTo>
                    <a:pt x="9293" y="6839"/>
                    <a:pt x="9222" y="6906"/>
                    <a:pt x="9142" y="6964"/>
                  </a:cubicBezTo>
                  <a:cubicBezTo>
                    <a:pt x="9132" y="6964"/>
                    <a:pt x="9132" y="6978"/>
                    <a:pt x="9125" y="6978"/>
                  </a:cubicBezTo>
                  <a:cubicBezTo>
                    <a:pt x="9078" y="7012"/>
                    <a:pt x="9042" y="7051"/>
                    <a:pt x="8988" y="7084"/>
                  </a:cubicBezTo>
                  <a:cubicBezTo>
                    <a:pt x="8988" y="7084"/>
                    <a:pt x="8981" y="7104"/>
                    <a:pt x="8971" y="7104"/>
                  </a:cubicBezTo>
                  <a:cubicBezTo>
                    <a:pt x="8934" y="7142"/>
                    <a:pt x="8910" y="7176"/>
                    <a:pt x="8864" y="7190"/>
                  </a:cubicBezTo>
                  <a:cubicBezTo>
                    <a:pt x="8856" y="7190"/>
                    <a:pt x="8847" y="7210"/>
                    <a:pt x="8827" y="7210"/>
                  </a:cubicBezTo>
                  <a:cubicBezTo>
                    <a:pt x="8793" y="7263"/>
                    <a:pt x="8749" y="7296"/>
                    <a:pt x="8695" y="7330"/>
                  </a:cubicBezTo>
                  <a:cubicBezTo>
                    <a:pt x="8666" y="7354"/>
                    <a:pt x="8632" y="7369"/>
                    <a:pt x="8605" y="7402"/>
                  </a:cubicBezTo>
                  <a:cubicBezTo>
                    <a:pt x="8622" y="7388"/>
                    <a:pt x="8642" y="7388"/>
                    <a:pt x="8659" y="7369"/>
                  </a:cubicBezTo>
                  <a:cubicBezTo>
                    <a:pt x="8642" y="7388"/>
                    <a:pt x="8622" y="7402"/>
                    <a:pt x="8605" y="7402"/>
                  </a:cubicBezTo>
                  <a:cubicBezTo>
                    <a:pt x="8596" y="7422"/>
                    <a:pt x="8569" y="7422"/>
                    <a:pt x="8559" y="7436"/>
                  </a:cubicBezTo>
                  <a:cubicBezTo>
                    <a:pt x="8552" y="7460"/>
                    <a:pt x="8535" y="7460"/>
                    <a:pt x="8525" y="7475"/>
                  </a:cubicBezTo>
                  <a:cubicBezTo>
                    <a:pt x="8515" y="7494"/>
                    <a:pt x="8488" y="7494"/>
                    <a:pt x="8471" y="7508"/>
                  </a:cubicBezTo>
                  <a:cubicBezTo>
                    <a:pt x="8452" y="7527"/>
                    <a:pt x="8435" y="7527"/>
                    <a:pt x="8418" y="7542"/>
                  </a:cubicBezTo>
                  <a:lnTo>
                    <a:pt x="8461" y="7542"/>
                  </a:lnTo>
                  <a:cubicBezTo>
                    <a:pt x="8444" y="7566"/>
                    <a:pt x="8427" y="7566"/>
                    <a:pt x="8418" y="7566"/>
                  </a:cubicBezTo>
                  <a:cubicBezTo>
                    <a:pt x="8344" y="7614"/>
                    <a:pt x="8283" y="7672"/>
                    <a:pt x="8213" y="7720"/>
                  </a:cubicBezTo>
                  <a:cubicBezTo>
                    <a:pt x="8213" y="7720"/>
                    <a:pt x="8203" y="7720"/>
                    <a:pt x="8203" y="7739"/>
                  </a:cubicBezTo>
                  <a:cubicBezTo>
                    <a:pt x="8176" y="7754"/>
                    <a:pt x="8149" y="7792"/>
                    <a:pt x="8123" y="7812"/>
                  </a:cubicBezTo>
                  <a:cubicBezTo>
                    <a:pt x="8086" y="7826"/>
                    <a:pt x="8069" y="7860"/>
                    <a:pt x="8032" y="7860"/>
                  </a:cubicBezTo>
                  <a:cubicBezTo>
                    <a:pt x="8023" y="7884"/>
                    <a:pt x="8005" y="7884"/>
                    <a:pt x="8005" y="7898"/>
                  </a:cubicBezTo>
                  <a:cubicBezTo>
                    <a:pt x="7988" y="7932"/>
                    <a:pt x="7952" y="7932"/>
                    <a:pt x="7935" y="7951"/>
                  </a:cubicBezTo>
                  <a:cubicBezTo>
                    <a:pt x="7908" y="7966"/>
                    <a:pt x="7881" y="8004"/>
                    <a:pt x="7854" y="8024"/>
                  </a:cubicBezTo>
                  <a:cubicBezTo>
                    <a:pt x="7818" y="8038"/>
                    <a:pt x="7801" y="8072"/>
                    <a:pt x="7764" y="8096"/>
                  </a:cubicBezTo>
                  <a:cubicBezTo>
                    <a:pt x="7710" y="8144"/>
                    <a:pt x="7647" y="8178"/>
                    <a:pt x="7593" y="8235"/>
                  </a:cubicBezTo>
                  <a:cubicBezTo>
                    <a:pt x="7559" y="8269"/>
                    <a:pt x="7515" y="8284"/>
                    <a:pt x="7469" y="8322"/>
                  </a:cubicBezTo>
                  <a:cubicBezTo>
                    <a:pt x="7442" y="8356"/>
                    <a:pt x="7408" y="8375"/>
                    <a:pt x="7372" y="8390"/>
                  </a:cubicBezTo>
                  <a:cubicBezTo>
                    <a:pt x="7335" y="8414"/>
                    <a:pt x="7301" y="8447"/>
                    <a:pt x="7264" y="8462"/>
                  </a:cubicBezTo>
                  <a:cubicBezTo>
                    <a:pt x="7218" y="8496"/>
                    <a:pt x="7164" y="8534"/>
                    <a:pt x="7120" y="8568"/>
                  </a:cubicBezTo>
                  <a:cubicBezTo>
                    <a:pt x="7106" y="8582"/>
                    <a:pt x="7094" y="8606"/>
                    <a:pt x="7079" y="8606"/>
                  </a:cubicBezTo>
                  <a:cubicBezTo>
                    <a:pt x="7074" y="8606"/>
                    <a:pt x="7069" y="8606"/>
                    <a:pt x="7067" y="8601"/>
                  </a:cubicBezTo>
                  <a:cubicBezTo>
                    <a:pt x="7057" y="8601"/>
                    <a:pt x="7050" y="8626"/>
                    <a:pt x="7040" y="8626"/>
                  </a:cubicBezTo>
                  <a:cubicBezTo>
                    <a:pt x="7033" y="8659"/>
                    <a:pt x="7023" y="8659"/>
                    <a:pt x="7003" y="8659"/>
                  </a:cubicBezTo>
                  <a:cubicBezTo>
                    <a:pt x="6933" y="8707"/>
                    <a:pt x="6862" y="8746"/>
                    <a:pt x="6799" y="8813"/>
                  </a:cubicBezTo>
                  <a:cubicBezTo>
                    <a:pt x="6782" y="8813"/>
                    <a:pt x="6764" y="8837"/>
                    <a:pt x="6745" y="8837"/>
                  </a:cubicBezTo>
                  <a:cubicBezTo>
                    <a:pt x="6728" y="8837"/>
                    <a:pt x="6711" y="8852"/>
                    <a:pt x="6691" y="8871"/>
                  </a:cubicBezTo>
                  <a:cubicBezTo>
                    <a:pt x="6674" y="8886"/>
                    <a:pt x="6657" y="8905"/>
                    <a:pt x="6638" y="8919"/>
                  </a:cubicBezTo>
                  <a:cubicBezTo>
                    <a:pt x="6621" y="8943"/>
                    <a:pt x="6604" y="8958"/>
                    <a:pt x="6574" y="8958"/>
                  </a:cubicBezTo>
                  <a:cubicBezTo>
                    <a:pt x="6557" y="8977"/>
                    <a:pt x="6540" y="8977"/>
                    <a:pt x="6530" y="9011"/>
                  </a:cubicBezTo>
                  <a:cubicBezTo>
                    <a:pt x="6521" y="9011"/>
                    <a:pt x="6504" y="9011"/>
                    <a:pt x="6496" y="9025"/>
                  </a:cubicBezTo>
                  <a:lnTo>
                    <a:pt x="6477" y="9025"/>
                  </a:lnTo>
                  <a:cubicBezTo>
                    <a:pt x="6467" y="9049"/>
                    <a:pt x="6450" y="9049"/>
                    <a:pt x="6443" y="9064"/>
                  </a:cubicBezTo>
                  <a:cubicBezTo>
                    <a:pt x="6433" y="9083"/>
                    <a:pt x="6413" y="9083"/>
                    <a:pt x="6396" y="9098"/>
                  </a:cubicBezTo>
                  <a:cubicBezTo>
                    <a:pt x="6379" y="9098"/>
                    <a:pt x="6369" y="9117"/>
                    <a:pt x="6352" y="9117"/>
                  </a:cubicBezTo>
                  <a:cubicBezTo>
                    <a:pt x="6299" y="9155"/>
                    <a:pt x="6252" y="9189"/>
                    <a:pt x="6199" y="9223"/>
                  </a:cubicBezTo>
                  <a:cubicBezTo>
                    <a:pt x="6182" y="9223"/>
                    <a:pt x="6174" y="9237"/>
                    <a:pt x="6155" y="9261"/>
                  </a:cubicBezTo>
                  <a:cubicBezTo>
                    <a:pt x="6138" y="9276"/>
                    <a:pt x="6111" y="9276"/>
                    <a:pt x="6101" y="9295"/>
                  </a:cubicBezTo>
                  <a:cubicBezTo>
                    <a:pt x="6057" y="9329"/>
                    <a:pt x="6013" y="9343"/>
                    <a:pt x="5967" y="9382"/>
                  </a:cubicBezTo>
                  <a:cubicBezTo>
                    <a:pt x="5940" y="9401"/>
                    <a:pt x="5906" y="9415"/>
                    <a:pt x="5870" y="9435"/>
                  </a:cubicBezTo>
                  <a:cubicBezTo>
                    <a:pt x="5843" y="9473"/>
                    <a:pt x="5806" y="9488"/>
                    <a:pt x="5770" y="9507"/>
                  </a:cubicBezTo>
                  <a:cubicBezTo>
                    <a:pt x="5736" y="9521"/>
                    <a:pt x="5709" y="9555"/>
                    <a:pt x="5672" y="9579"/>
                  </a:cubicBezTo>
                  <a:cubicBezTo>
                    <a:pt x="5638" y="9594"/>
                    <a:pt x="5601" y="9613"/>
                    <a:pt x="5565" y="9627"/>
                  </a:cubicBezTo>
                  <a:cubicBezTo>
                    <a:pt x="5538" y="9647"/>
                    <a:pt x="5511" y="9685"/>
                    <a:pt x="5477" y="9700"/>
                  </a:cubicBezTo>
                  <a:cubicBezTo>
                    <a:pt x="5448" y="9719"/>
                    <a:pt x="5414" y="9753"/>
                    <a:pt x="5377" y="9753"/>
                  </a:cubicBezTo>
                  <a:lnTo>
                    <a:pt x="5360" y="9791"/>
                  </a:lnTo>
                  <a:cubicBezTo>
                    <a:pt x="5350" y="9791"/>
                    <a:pt x="5341" y="9805"/>
                    <a:pt x="5316" y="9805"/>
                  </a:cubicBezTo>
                  <a:cubicBezTo>
                    <a:pt x="5306" y="9805"/>
                    <a:pt x="5287" y="9825"/>
                    <a:pt x="5287" y="9839"/>
                  </a:cubicBezTo>
                  <a:cubicBezTo>
                    <a:pt x="5270" y="9858"/>
                    <a:pt x="5253" y="9858"/>
                    <a:pt x="5243" y="9873"/>
                  </a:cubicBezTo>
                  <a:lnTo>
                    <a:pt x="5209" y="9873"/>
                  </a:lnTo>
                  <a:cubicBezTo>
                    <a:pt x="5199" y="9897"/>
                    <a:pt x="5189" y="9911"/>
                    <a:pt x="5180" y="9911"/>
                  </a:cubicBezTo>
                  <a:cubicBezTo>
                    <a:pt x="5092" y="9964"/>
                    <a:pt x="5011" y="10037"/>
                    <a:pt x="4931" y="10085"/>
                  </a:cubicBezTo>
                  <a:cubicBezTo>
                    <a:pt x="4904" y="10109"/>
                    <a:pt x="4877" y="10109"/>
                    <a:pt x="4850" y="10143"/>
                  </a:cubicBezTo>
                  <a:cubicBezTo>
                    <a:pt x="4824" y="10157"/>
                    <a:pt x="4797" y="10176"/>
                    <a:pt x="4770" y="10191"/>
                  </a:cubicBezTo>
                  <a:cubicBezTo>
                    <a:pt x="4743" y="10215"/>
                    <a:pt x="4707" y="10229"/>
                    <a:pt x="4680" y="10249"/>
                  </a:cubicBezTo>
                  <a:cubicBezTo>
                    <a:pt x="4672" y="10263"/>
                    <a:pt x="4643" y="10263"/>
                    <a:pt x="4636" y="10282"/>
                  </a:cubicBezTo>
                  <a:lnTo>
                    <a:pt x="4626" y="10282"/>
                  </a:lnTo>
                  <a:cubicBezTo>
                    <a:pt x="4609" y="10282"/>
                    <a:pt x="4599" y="10297"/>
                    <a:pt x="4582" y="10321"/>
                  </a:cubicBezTo>
                  <a:cubicBezTo>
                    <a:pt x="4572" y="10335"/>
                    <a:pt x="4546" y="10335"/>
                    <a:pt x="4529" y="10335"/>
                  </a:cubicBezTo>
                  <a:lnTo>
                    <a:pt x="4519" y="10355"/>
                  </a:lnTo>
                  <a:cubicBezTo>
                    <a:pt x="4512" y="10388"/>
                    <a:pt x="4482" y="10369"/>
                    <a:pt x="4475" y="10388"/>
                  </a:cubicBezTo>
                  <a:cubicBezTo>
                    <a:pt x="4458" y="10403"/>
                    <a:pt x="4438" y="10427"/>
                    <a:pt x="4421" y="10427"/>
                  </a:cubicBezTo>
                  <a:lnTo>
                    <a:pt x="4404" y="10427"/>
                  </a:lnTo>
                  <a:cubicBezTo>
                    <a:pt x="4385" y="10460"/>
                    <a:pt x="4375" y="10460"/>
                    <a:pt x="4358" y="10460"/>
                  </a:cubicBezTo>
                  <a:cubicBezTo>
                    <a:pt x="4341" y="10460"/>
                    <a:pt x="4331" y="10494"/>
                    <a:pt x="4304" y="10494"/>
                  </a:cubicBezTo>
                  <a:cubicBezTo>
                    <a:pt x="4297" y="10494"/>
                    <a:pt x="4287" y="10509"/>
                    <a:pt x="4277" y="10509"/>
                  </a:cubicBezTo>
                  <a:cubicBezTo>
                    <a:pt x="4263" y="10509"/>
                    <a:pt x="4253" y="10533"/>
                    <a:pt x="4243" y="10533"/>
                  </a:cubicBezTo>
                  <a:cubicBezTo>
                    <a:pt x="4238" y="10533"/>
                    <a:pt x="4236" y="10533"/>
                    <a:pt x="4234" y="10533"/>
                  </a:cubicBezTo>
                  <a:cubicBezTo>
                    <a:pt x="4234" y="10566"/>
                    <a:pt x="4190" y="10581"/>
                    <a:pt x="4180" y="10615"/>
                  </a:cubicBezTo>
                  <a:cubicBezTo>
                    <a:pt x="4190" y="10624"/>
                    <a:pt x="4199" y="10629"/>
                    <a:pt x="4209" y="10629"/>
                  </a:cubicBezTo>
                  <a:cubicBezTo>
                    <a:pt x="4221" y="10629"/>
                    <a:pt x="4234" y="10624"/>
                    <a:pt x="4243" y="10615"/>
                  </a:cubicBezTo>
                  <a:cubicBezTo>
                    <a:pt x="4297" y="10581"/>
                    <a:pt x="4351" y="10566"/>
                    <a:pt x="4404" y="10533"/>
                  </a:cubicBezTo>
                  <a:cubicBezTo>
                    <a:pt x="4429" y="10509"/>
                    <a:pt x="4458" y="10494"/>
                    <a:pt x="4482" y="10494"/>
                  </a:cubicBezTo>
                  <a:lnTo>
                    <a:pt x="4502" y="10475"/>
                  </a:lnTo>
                  <a:cubicBezTo>
                    <a:pt x="4519" y="10460"/>
                    <a:pt x="4536" y="10441"/>
                    <a:pt x="4546" y="10441"/>
                  </a:cubicBezTo>
                  <a:cubicBezTo>
                    <a:pt x="4619" y="10388"/>
                    <a:pt x="4680" y="10355"/>
                    <a:pt x="4750" y="10297"/>
                  </a:cubicBezTo>
                  <a:cubicBezTo>
                    <a:pt x="4797" y="10282"/>
                    <a:pt x="4797" y="10282"/>
                    <a:pt x="4833" y="10282"/>
                  </a:cubicBezTo>
                  <a:cubicBezTo>
                    <a:pt x="4858" y="10229"/>
                    <a:pt x="4858" y="10229"/>
                    <a:pt x="4941" y="10191"/>
                  </a:cubicBezTo>
                  <a:cubicBezTo>
                    <a:pt x="4941" y="10263"/>
                    <a:pt x="4921" y="10282"/>
                    <a:pt x="4868" y="10335"/>
                  </a:cubicBezTo>
                  <a:cubicBezTo>
                    <a:pt x="4841" y="10335"/>
                    <a:pt x="4824" y="10335"/>
                    <a:pt x="4804" y="10369"/>
                  </a:cubicBezTo>
                  <a:cubicBezTo>
                    <a:pt x="4787" y="10388"/>
                    <a:pt x="4760" y="10388"/>
                    <a:pt x="4743" y="10403"/>
                  </a:cubicBezTo>
                  <a:cubicBezTo>
                    <a:pt x="4690" y="10441"/>
                    <a:pt x="4643" y="10475"/>
                    <a:pt x="4599" y="10494"/>
                  </a:cubicBezTo>
                  <a:cubicBezTo>
                    <a:pt x="4555" y="10509"/>
                    <a:pt x="4519" y="10581"/>
                    <a:pt x="4465" y="10581"/>
                  </a:cubicBezTo>
                  <a:cubicBezTo>
                    <a:pt x="4458" y="10615"/>
                    <a:pt x="4438" y="10600"/>
                    <a:pt x="4421" y="10615"/>
                  </a:cubicBezTo>
                  <a:cubicBezTo>
                    <a:pt x="4412" y="10615"/>
                    <a:pt x="4385" y="10615"/>
                    <a:pt x="4375" y="10653"/>
                  </a:cubicBezTo>
                  <a:lnTo>
                    <a:pt x="4358" y="10672"/>
                  </a:lnTo>
                  <a:cubicBezTo>
                    <a:pt x="4355" y="10668"/>
                    <a:pt x="4351" y="10668"/>
                    <a:pt x="4348" y="10668"/>
                  </a:cubicBezTo>
                  <a:cubicBezTo>
                    <a:pt x="4334" y="10668"/>
                    <a:pt x="4319" y="10687"/>
                    <a:pt x="4304" y="10687"/>
                  </a:cubicBezTo>
                  <a:cubicBezTo>
                    <a:pt x="4277" y="10706"/>
                    <a:pt x="4260" y="10706"/>
                    <a:pt x="4243" y="10706"/>
                  </a:cubicBezTo>
                  <a:cubicBezTo>
                    <a:pt x="4234" y="10721"/>
                    <a:pt x="4224" y="10721"/>
                    <a:pt x="4224" y="10721"/>
                  </a:cubicBezTo>
                  <a:cubicBezTo>
                    <a:pt x="4207" y="10759"/>
                    <a:pt x="4180" y="10759"/>
                    <a:pt x="4160" y="10778"/>
                  </a:cubicBezTo>
                  <a:cubicBezTo>
                    <a:pt x="4143" y="10793"/>
                    <a:pt x="4126" y="10812"/>
                    <a:pt x="4099" y="10812"/>
                  </a:cubicBezTo>
                  <a:cubicBezTo>
                    <a:pt x="4090" y="10826"/>
                    <a:pt x="4073" y="10826"/>
                    <a:pt x="4053" y="10826"/>
                  </a:cubicBezTo>
                  <a:cubicBezTo>
                    <a:pt x="4036" y="10865"/>
                    <a:pt x="4019" y="10851"/>
                    <a:pt x="4009" y="10865"/>
                  </a:cubicBezTo>
                  <a:cubicBezTo>
                    <a:pt x="3992" y="10865"/>
                    <a:pt x="3975" y="10884"/>
                    <a:pt x="3956" y="10899"/>
                  </a:cubicBezTo>
                  <a:cubicBezTo>
                    <a:pt x="3946" y="10918"/>
                    <a:pt x="3921" y="10918"/>
                    <a:pt x="3912" y="10932"/>
                  </a:cubicBezTo>
                  <a:cubicBezTo>
                    <a:pt x="3822" y="10990"/>
                    <a:pt x="3731" y="11038"/>
                    <a:pt x="3653" y="11096"/>
                  </a:cubicBezTo>
                  <a:cubicBezTo>
                    <a:pt x="3617" y="11111"/>
                    <a:pt x="3580" y="11130"/>
                    <a:pt x="3546" y="11168"/>
                  </a:cubicBezTo>
                  <a:cubicBezTo>
                    <a:pt x="3517" y="11183"/>
                    <a:pt x="3490" y="11217"/>
                    <a:pt x="3463" y="11250"/>
                  </a:cubicBezTo>
                  <a:cubicBezTo>
                    <a:pt x="3409" y="11308"/>
                    <a:pt x="3356" y="11323"/>
                    <a:pt x="3302" y="11380"/>
                  </a:cubicBezTo>
                  <a:cubicBezTo>
                    <a:pt x="3302" y="11380"/>
                    <a:pt x="3295" y="11380"/>
                    <a:pt x="3285" y="11395"/>
                  </a:cubicBezTo>
                  <a:cubicBezTo>
                    <a:pt x="3258" y="11395"/>
                    <a:pt x="3205" y="11428"/>
                    <a:pt x="3188" y="11448"/>
                  </a:cubicBezTo>
                  <a:cubicBezTo>
                    <a:pt x="3178" y="11448"/>
                    <a:pt x="3114" y="11486"/>
                    <a:pt x="3107" y="11501"/>
                  </a:cubicBezTo>
                  <a:cubicBezTo>
                    <a:pt x="3071" y="11520"/>
                    <a:pt x="3044" y="11534"/>
                    <a:pt x="3007" y="11554"/>
                  </a:cubicBezTo>
                  <a:cubicBezTo>
                    <a:pt x="2946" y="11607"/>
                    <a:pt x="2946" y="11626"/>
                    <a:pt x="2866" y="11660"/>
                  </a:cubicBezTo>
                  <a:lnTo>
                    <a:pt x="2839" y="11660"/>
                  </a:lnTo>
                  <a:cubicBezTo>
                    <a:pt x="2812" y="11713"/>
                    <a:pt x="2766" y="11713"/>
                    <a:pt x="2749" y="11746"/>
                  </a:cubicBezTo>
                  <a:cubicBezTo>
                    <a:pt x="2749" y="11746"/>
                    <a:pt x="2732" y="11746"/>
                    <a:pt x="2722" y="11766"/>
                  </a:cubicBezTo>
                  <a:cubicBezTo>
                    <a:pt x="2685" y="11766"/>
                    <a:pt x="2651" y="11780"/>
                    <a:pt x="2615" y="11819"/>
                  </a:cubicBezTo>
                  <a:cubicBezTo>
                    <a:pt x="2588" y="11838"/>
                    <a:pt x="2551" y="11852"/>
                    <a:pt x="2524" y="11872"/>
                  </a:cubicBezTo>
                  <a:cubicBezTo>
                    <a:pt x="2490" y="11886"/>
                    <a:pt x="2471" y="11925"/>
                    <a:pt x="2454" y="11958"/>
                  </a:cubicBezTo>
                  <a:cubicBezTo>
                    <a:pt x="2444" y="11949"/>
                    <a:pt x="2437" y="11949"/>
                    <a:pt x="2429" y="11949"/>
                  </a:cubicBezTo>
                  <a:cubicBezTo>
                    <a:pt x="2422" y="11949"/>
                    <a:pt x="2412" y="11949"/>
                    <a:pt x="2400" y="11958"/>
                  </a:cubicBezTo>
                  <a:cubicBezTo>
                    <a:pt x="2373" y="11978"/>
                    <a:pt x="2346" y="11992"/>
                    <a:pt x="2320" y="12016"/>
                  </a:cubicBezTo>
                  <a:cubicBezTo>
                    <a:pt x="2283" y="12016"/>
                    <a:pt x="2249" y="12050"/>
                    <a:pt x="2212" y="12083"/>
                  </a:cubicBezTo>
                  <a:cubicBezTo>
                    <a:pt x="2159" y="12122"/>
                    <a:pt x="2105" y="12170"/>
                    <a:pt x="2051" y="12189"/>
                  </a:cubicBezTo>
                  <a:cubicBezTo>
                    <a:pt x="1998" y="12228"/>
                    <a:pt x="1944" y="12295"/>
                    <a:pt x="1890" y="12295"/>
                  </a:cubicBezTo>
                  <a:lnTo>
                    <a:pt x="1881" y="12310"/>
                  </a:lnTo>
                  <a:cubicBezTo>
                    <a:pt x="1873" y="12334"/>
                    <a:pt x="1854" y="12334"/>
                    <a:pt x="1837" y="12334"/>
                  </a:cubicBezTo>
                  <a:cubicBezTo>
                    <a:pt x="1820" y="12348"/>
                    <a:pt x="1800" y="12368"/>
                    <a:pt x="1791" y="12368"/>
                  </a:cubicBezTo>
                  <a:cubicBezTo>
                    <a:pt x="1766" y="12368"/>
                    <a:pt x="1766" y="12401"/>
                    <a:pt x="1747" y="12401"/>
                  </a:cubicBezTo>
                  <a:cubicBezTo>
                    <a:pt x="1693" y="12401"/>
                    <a:pt x="1649" y="12454"/>
                    <a:pt x="1595" y="12488"/>
                  </a:cubicBezTo>
                  <a:cubicBezTo>
                    <a:pt x="1581" y="12488"/>
                    <a:pt x="1566" y="12512"/>
                    <a:pt x="1556" y="12512"/>
                  </a:cubicBezTo>
                  <a:cubicBezTo>
                    <a:pt x="1554" y="12512"/>
                    <a:pt x="1554" y="12507"/>
                    <a:pt x="1552" y="12507"/>
                  </a:cubicBezTo>
                  <a:cubicBezTo>
                    <a:pt x="1515" y="12507"/>
                    <a:pt x="1498" y="12546"/>
                    <a:pt x="1478" y="12580"/>
                  </a:cubicBezTo>
                  <a:cubicBezTo>
                    <a:pt x="1444" y="12613"/>
                    <a:pt x="1435" y="12666"/>
                    <a:pt x="1391" y="12685"/>
                  </a:cubicBezTo>
                  <a:lnTo>
                    <a:pt x="1381" y="12700"/>
                  </a:lnTo>
                  <a:cubicBezTo>
                    <a:pt x="1381" y="12734"/>
                    <a:pt x="1354" y="12758"/>
                    <a:pt x="1337" y="12772"/>
                  </a:cubicBezTo>
                  <a:cubicBezTo>
                    <a:pt x="1327" y="12777"/>
                    <a:pt x="1318" y="12782"/>
                    <a:pt x="1310" y="12782"/>
                  </a:cubicBezTo>
                  <a:cubicBezTo>
                    <a:pt x="1296" y="12782"/>
                    <a:pt x="1288" y="12767"/>
                    <a:pt x="1283" y="12758"/>
                  </a:cubicBezTo>
                  <a:cubicBezTo>
                    <a:pt x="1237" y="12806"/>
                    <a:pt x="1200" y="12840"/>
                    <a:pt x="1157" y="12897"/>
                  </a:cubicBezTo>
                  <a:cubicBezTo>
                    <a:pt x="1130" y="12912"/>
                    <a:pt x="1113" y="12946"/>
                    <a:pt x="1103" y="12984"/>
                  </a:cubicBezTo>
                  <a:lnTo>
                    <a:pt x="1093" y="13003"/>
                  </a:lnTo>
                  <a:cubicBezTo>
                    <a:pt x="1086" y="13003"/>
                    <a:pt x="1069" y="13018"/>
                    <a:pt x="1049" y="13037"/>
                  </a:cubicBezTo>
                  <a:cubicBezTo>
                    <a:pt x="1059" y="13076"/>
                    <a:pt x="1022" y="13076"/>
                    <a:pt x="1015" y="13090"/>
                  </a:cubicBezTo>
                  <a:cubicBezTo>
                    <a:pt x="1005" y="13109"/>
                    <a:pt x="979" y="13143"/>
                    <a:pt x="979" y="13157"/>
                  </a:cubicBezTo>
                  <a:cubicBezTo>
                    <a:pt x="952" y="13182"/>
                    <a:pt x="979" y="13196"/>
                    <a:pt x="969" y="13215"/>
                  </a:cubicBezTo>
                  <a:cubicBezTo>
                    <a:pt x="932" y="13249"/>
                    <a:pt x="925" y="13263"/>
                    <a:pt x="915" y="13302"/>
                  </a:cubicBezTo>
                  <a:cubicBezTo>
                    <a:pt x="908" y="13336"/>
                    <a:pt x="908" y="13369"/>
                    <a:pt x="871" y="13408"/>
                  </a:cubicBezTo>
                  <a:cubicBezTo>
                    <a:pt x="862" y="13442"/>
                    <a:pt x="835" y="13442"/>
                    <a:pt x="818" y="13475"/>
                  </a:cubicBezTo>
                  <a:cubicBezTo>
                    <a:pt x="808" y="13499"/>
                    <a:pt x="788" y="13533"/>
                    <a:pt x="771" y="13548"/>
                  </a:cubicBezTo>
                  <a:cubicBezTo>
                    <a:pt x="735" y="13605"/>
                    <a:pt x="693" y="13654"/>
                    <a:pt x="693" y="13711"/>
                  </a:cubicBezTo>
                  <a:cubicBezTo>
                    <a:pt x="681" y="13726"/>
                    <a:pt x="674" y="13726"/>
                    <a:pt x="674" y="13726"/>
                  </a:cubicBezTo>
                  <a:cubicBezTo>
                    <a:pt x="657" y="13745"/>
                    <a:pt x="627" y="13759"/>
                    <a:pt x="647" y="13793"/>
                  </a:cubicBezTo>
                  <a:cubicBezTo>
                    <a:pt x="647" y="13793"/>
                    <a:pt x="627" y="13817"/>
                    <a:pt x="620" y="13832"/>
                  </a:cubicBezTo>
                  <a:cubicBezTo>
                    <a:pt x="610" y="13832"/>
                    <a:pt x="603" y="13851"/>
                    <a:pt x="593" y="13851"/>
                  </a:cubicBezTo>
                  <a:cubicBezTo>
                    <a:pt x="586" y="13865"/>
                    <a:pt x="603" y="13885"/>
                    <a:pt x="586" y="13885"/>
                  </a:cubicBezTo>
                  <a:cubicBezTo>
                    <a:pt x="557" y="13899"/>
                    <a:pt x="557" y="13938"/>
                    <a:pt x="567" y="13957"/>
                  </a:cubicBezTo>
                  <a:lnTo>
                    <a:pt x="567" y="13971"/>
                  </a:lnTo>
                  <a:cubicBezTo>
                    <a:pt x="557" y="14005"/>
                    <a:pt x="549" y="14044"/>
                    <a:pt x="549" y="14077"/>
                  </a:cubicBezTo>
                  <a:cubicBezTo>
                    <a:pt x="549" y="14097"/>
                    <a:pt x="574" y="14097"/>
                    <a:pt x="557" y="14111"/>
                  </a:cubicBezTo>
                  <a:cubicBezTo>
                    <a:pt x="567" y="14135"/>
                    <a:pt x="557" y="14150"/>
                    <a:pt x="549" y="14169"/>
                  </a:cubicBezTo>
                  <a:cubicBezTo>
                    <a:pt x="549" y="14183"/>
                    <a:pt x="549" y="14183"/>
                    <a:pt x="557" y="14183"/>
                  </a:cubicBezTo>
                  <a:cubicBezTo>
                    <a:pt x="574" y="14203"/>
                    <a:pt x="567" y="14217"/>
                    <a:pt x="557" y="14241"/>
                  </a:cubicBezTo>
                  <a:cubicBezTo>
                    <a:pt x="549" y="14275"/>
                    <a:pt x="540" y="14289"/>
                    <a:pt x="532" y="14323"/>
                  </a:cubicBezTo>
                  <a:lnTo>
                    <a:pt x="549" y="14323"/>
                  </a:lnTo>
                  <a:cubicBezTo>
                    <a:pt x="557" y="14323"/>
                    <a:pt x="557" y="14347"/>
                    <a:pt x="567" y="14347"/>
                  </a:cubicBezTo>
                  <a:lnTo>
                    <a:pt x="567" y="14361"/>
                  </a:lnTo>
                  <a:cubicBezTo>
                    <a:pt x="540" y="14414"/>
                    <a:pt x="567" y="14429"/>
                    <a:pt x="586" y="14453"/>
                  </a:cubicBezTo>
                  <a:lnTo>
                    <a:pt x="586" y="14467"/>
                  </a:lnTo>
                  <a:cubicBezTo>
                    <a:pt x="574" y="14487"/>
                    <a:pt x="603" y="14487"/>
                    <a:pt x="593" y="14487"/>
                  </a:cubicBezTo>
                  <a:cubicBezTo>
                    <a:pt x="574" y="14520"/>
                    <a:pt x="603" y="14520"/>
                    <a:pt x="603" y="14520"/>
                  </a:cubicBezTo>
                  <a:lnTo>
                    <a:pt x="603" y="14573"/>
                  </a:lnTo>
                  <a:cubicBezTo>
                    <a:pt x="620" y="14607"/>
                    <a:pt x="640" y="14626"/>
                    <a:pt x="647" y="14665"/>
                  </a:cubicBezTo>
                  <a:lnTo>
                    <a:pt x="647" y="14679"/>
                  </a:lnTo>
                  <a:cubicBezTo>
                    <a:pt x="681" y="14699"/>
                    <a:pt x="693" y="14747"/>
                    <a:pt x="735" y="14747"/>
                  </a:cubicBezTo>
                  <a:lnTo>
                    <a:pt x="727" y="14747"/>
                  </a:lnTo>
                  <a:cubicBezTo>
                    <a:pt x="747" y="14771"/>
                    <a:pt x="754" y="14771"/>
                    <a:pt x="764" y="14771"/>
                  </a:cubicBezTo>
                  <a:cubicBezTo>
                    <a:pt x="771" y="14776"/>
                    <a:pt x="781" y="14776"/>
                    <a:pt x="788" y="14776"/>
                  </a:cubicBezTo>
                  <a:cubicBezTo>
                    <a:pt x="796" y="14776"/>
                    <a:pt x="801" y="14776"/>
                    <a:pt x="801" y="14785"/>
                  </a:cubicBezTo>
                  <a:cubicBezTo>
                    <a:pt x="820" y="14766"/>
                    <a:pt x="837" y="14761"/>
                    <a:pt x="854" y="14761"/>
                  </a:cubicBezTo>
                  <a:cubicBezTo>
                    <a:pt x="871" y="14761"/>
                    <a:pt x="888" y="14771"/>
                    <a:pt x="908" y="14771"/>
                  </a:cubicBezTo>
                  <a:lnTo>
                    <a:pt x="925" y="14771"/>
                  </a:lnTo>
                  <a:cubicBezTo>
                    <a:pt x="925" y="14771"/>
                    <a:pt x="932" y="14747"/>
                    <a:pt x="942" y="14713"/>
                  </a:cubicBezTo>
                  <a:lnTo>
                    <a:pt x="952" y="14747"/>
                  </a:lnTo>
                  <a:cubicBezTo>
                    <a:pt x="962" y="14771"/>
                    <a:pt x="969" y="14785"/>
                    <a:pt x="979" y="14785"/>
                  </a:cubicBezTo>
                  <a:cubicBezTo>
                    <a:pt x="983" y="14780"/>
                    <a:pt x="988" y="14780"/>
                    <a:pt x="993" y="14780"/>
                  </a:cubicBezTo>
                  <a:cubicBezTo>
                    <a:pt x="1003" y="14780"/>
                    <a:pt x="1010" y="14790"/>
                    <a:pt x="996" y="14805"/>
                  </a:cubicBezTo>
                  <a:cubicBezTo>
                    <a:pt x="986" y="14819"/>
                    <a:pt x="1015" y="14838"/>
                    <a:pt x="979" y="14853"/>
                  </a:cubicBezTo>
                  <a:cubicBezTo>
                    <a:pt x="962" y="14911"/>
                    <a:pt x="932" y="14925"/>
                    <a:pt x="908" y="14959"/>
                  </a:cubicBezTo>
                  <a:cubicBezTo>
                    <a:pt x="879" y="14983"/>
                    <a:pt x="854" y="14983"/>
                    <a:pt x="842" y="15016"/>
                  </a:cubicBezTo>
                  <a:lnTo>
                    <a:pt x="835" y="15016"/>
                  </a:lnTo>
                  <a:cubicBezTo>
                    <a:pt x="788" y="15031"/>
                    <a:pt x="764" y="15065"/>
                    <a:pt x="754" y="15122"/>
                  </a:cubicBezTo>
                  <a:cubicBezTo>
                    <a:pt x="754" y="15156"/>
                    <a:pt x="727" y="15195"/>
                    <a:pt x="710" y="15195"/>
                  </a:cubicBezTo>
                  <a:cubicBezTo>
                    <a:pt x="691" y="15195"/>
                    <a:pt x="671" y="15199"/>
                    <a:pt x="652" y="15199"/>
                  </a:cubicBezTo>
                  <a:cubicBezTo>
                    <a:pt x="642" y="15199"/>
                    <a:pt x="635" y="15199"/>
                    <a:pt x="627" y="15195"/>
                  </a:cubicBezTo>
                  <a:cubicBezTo>
                    <a:pt x="627" y="15180"/>
                    <a:pt x="627" y="15175"/>
                    <a:pt x="625" y="15175"/>
                  </a:cubicBezTo>
                  <a:cubicBezTo>
                    <a:pt x="623" y="15175"/>
                    <a:pt x="620" y="15180"/>
                    <a:pt x="620" y="15195"/>
                  </a:cubicBezTo>
                  <a:lnTo>
                    <a:pt x="574" y="15195"/>
                  </a:lnTo>
                  <a:cubicBezTo>
                    <a:pt x="532" y="15171"/>
                    <a:pt x="503" y="15156"/>
                    <a:pt x="467" y="15122"/>
                  </a:cubicBezTo>
                  <a:lnTo>
                    <a:pt x="479" y="15103"/>
                  </a:lnTo>
                  <a:cubicBezTo>
                    <a:pt x="486" y="15103"/>
                    <a:pt x="496" y="15089"/>
                    <a:pt x="496" y="15065"/>
                  </a:cubicBezTo>
                  <a:cubicBezTo>
                    <a:pt x="496" y="15065"/>
                    <a:pt x="479" y="15065"/>
                    <a:pt x="479" y="15089"/>
                  </a:cubicBezTo>
                  <a:cubicBezTo>
                    <a:pt x="442" y="15089"/>
                    <a:pt x="425" y="15089"/>
                    <a:pt x="406" y="15065"/>
                  </a:cubicBezTo>
                  <a:cubicBezTo>
                    <a:pt x="413" y="15050"/>
                    <a:pt x="425" y="15031"/>
                    <a:pt x="432" y="15031"/>
                  </a:cubicBezTo>
                  <a:cubicBezTo>
                    <a:pt x="413" y="15031"/>
                    <a:pt x="396" y="15050"/>
                    <a:pt x="389" y="15050"/>
                  </a:cubicBezTo>
                  <a:cubicBezTo>
                    <a:pt x="379" y="15031"/>
                    <a:pt x="371" y="15031"/>
                    <a:pt x="359" y="15016"/>
                  </a:cubicBezTo>
                  <a:cubicBezTo>
                    <a:pt x="335" y="15016"/>
                    <a:pt x="325" y="14983"/>
                    <a:pt x="289" y="14983"/>
                  </a:cubicBezTo>
                  <a:lnTo>
                    <a:pt x="286" y="14968"/>
                  </a:lnTo>
                  <a:lnTo>
                    <a:pt x="281" y="14983"/>
                  </a:lnTo>
                  <a:lnTo>
                    <a:pt x="281" y="14959"/>
                  </a:lnTo>
                  <a:cubicBezTo>
                    <a:pt x="286" y="14959"/>
                    <a:pt x="291" y="14954"/>
                    <a:pt x="293" y="14954"/>
                  </a:cubicBezTo>
                  <a:cubicBezTo>
                    <a:pt x="306" y="14954"/>
                    <a:pt x="315" y="14968"/>
                    <a:pt x="328" y="14968"/>
                  </a:cubicBezTo>
                  <a:cubicBezTo>
                    <a:pt x="332" y="14968"/>
                    <a:pt x="337" y="14963"/>
                    <a:pt x="342" y="14959"/>
                  </a:cubicBezTo>
                  <a:cubicBezTo>
                    <a:pt x="335" y="14944"/>
                    <a:pt x="325" y="14939"/>
                    <a:pt x="313" y="14939"/>
                  </a:cubicBezTo>
                  <a:cubicBezTo>
                    <a:pt x="298" y="14939"/>
                    <a:pt x="279" y="14949"/>
                    <a:pt x="264" y="14959"/>
                  </a:cubicBezTo>
                  <a:lnTo>
                    <a:pt x="252" y="14944"/>
                  </a:lnTo>
                  <a:lnTo>
                    <a:pt x="218" y="14944"/>
                  </a:lnTo>
                  <a:cubicBezTo>
                    <a:pt x="211" y="14925"/>
                    <a:pt x="181" y="14925"/>
                    <a:pt x="157" y="14925"/>
                  </a:cubicBezTo>
                  <a:cubicBezTo>
                    <a:pt x="137" y="14925"/>
                    <a:pt x="128" y="14911"/>
                    <a:pt x="111" y="14891"/>
                  </a:cubicBezTo>
                  <a:cubicBezTo>
                    <a:pt x="128" y="14877"/>
                    <a:pt x="128" y="14853"/>
                    <a:pt x="111" y="14853"/>
                  </a:cubicBezTo>
                  <a:cubicBezTo>
                    <a:pt x="91" y="14853"/>
                    <a:pt x="84" y="14853"/>
                    <a:pt x="67" y="14838"/>
                  </a:cubicBezTo>
                  <a:cubicBezTo>
                    <a:pt x="50" y="14838"/>
                    <a:pt x="30" y="14838"/>
                    <a:pt x="20" y="14819"/>
                  </a:cubicBezTo>
                  <a:lnTo>
                    <a:pt x="3" y="14819"/>
                  </a:lnTo>
                  <a:cubicBezTo>
                    <a:pt x="3" y="14838"/>
                    <a:pt x="-4" y="14838"/>
                    <a:pt x="3" y="14838"/>
                  </a:cubicBezTo>
                  <a:cubicBezTo>
                    <a:pt x="35" y="14853"/>
                    <a:pt x="47" y="14896"/>
                    <a:pt x="76" y="14896"/>
                  </a:cubicBezTo>
                  <a:cubicBezTo>
                    <a:pt x="81" y="14896"/>
                    <a:pt x="86" y="14896"/>
                    <a:pt x="91" y="14891"/>
                  </a:cubicBezTo>
                  <a:lnTo>
                    <a:pt x="103" y="14911"/>
                  </a:lnTo>
                  <a:cubicBezTo>
                    <a:pt x="128" y="14911"/>
                    <a:pt x="120" y="14959"/>
                    <a:pt x="128" y="14983"/>
                  </a:cubicBezTo>
                  <a:cubicBezTo>
                    <a:pt x="103" y="14997"/>
                    <a:pt x="103" y="15016"/>
                    <a:pt x="111" y="15031"/>
                  </a:cubicBezTo>
                  <a:lnTo>
                    <a:pt x="128" y="15031"/>
                  </a:lnTo>
                  <a:cubicBezTo>
                    <a:pt x="145" y="15031"/>
                    <a:pt x="191" y="15065"/>
                    <a:pt x="198" y="15065"/>
                  </a:cubicBezTo>
                  <a:cubicBezTo>
                    <a:pt x="211" y="15089"/>
                    <a:pt x="228" y="15089"/>
                    <a:pt x="235" y="15103"/>
                  </a:cubicBezTo>
                  <a:cubicBezTo>
                    <a:pt x="252" y="15103"/>
                    <a:pt x="272" y="15122"/>
                    <a:pt x="272" y="15137"/>
                  </a:cubicBezTo>
                  <a:cubicBezTo>
                    <a:pt x="264" y="15156"/>
                    <a:pt x="289" y="15156"/>
                    <a:pt x="281" y="15171"/>
                  </a:cubicBezTo>
                  <a:cubicBezTo>
                    <a:pt x="264" y="15195"/>
                    <a:pt x="245" y="15209"/>
                    <a:pt x="228" y="15228"/>
                  </a:cubicBezTo>
                  <a:lnTo>
                    <a:pt x="228" y="15243"/>
                  </a:lnTo>
                  <a:cubicBezTo>
                    <a:pt x="252" y="15209"/>
                    <a:pt x="289" y="15195"/>
                    <a:pt x="318" y="15171"/>
                  </a:cubicBezTo>
                  <a:cubicBezTo>
                    <a:pt x="325" y="15171"/>
                    <a:pt x="335" y="15209"/>
                    <a:pt x="342" y="15209"/>
                  </a:cubicBezTo>
                  <a:cubicBezTo>
                    <a:pt x="359" y="15209"/>
                    <a:pt x="371" y="15228"/>
                    <a:pt x="379" y="15243"/>
                  </a:cubicBezTo>
                  <a:cubicBezTo>
                    <a:pt x="386" y="15243"/>
                    <a:pt x="391" y="15238"/>
                    <a:pt x="396" y="15238"/>
                  </a:cubicBezTo>
                  <a:cubicBezTo>
                    <a:pt x="425" y="15238"/>
                    <a:pt x="428" y="15277"/>
                    <a:pt x="450" y="15277"/>
                  </a:cubicBezTo>
                  <a:cubicBezTo>
                    <a:pt x="467" y="15301"/>
                    <a:pt x="479" y="15315"/>
                    <a:pt x="496" y="15315"/>
                  </a:cubicBezTo>
                  <a:cubicBezTo>
                    <a:pt x="501" y="15310"/>
                    <a:pt x="506" y="15310"/>
                    <a:pt x="508" y="15310"/>
                  </a:cubicBezTo>
                  <a:cubicBezTo>
                    <a:pt x="523" y="15310"/>
                    <a:pt x="528" y="15334"/>
                    <a:pt x="549" y="15334"/>
                  </a:cubicBezTo>
                  <a:cubicBezTo>
                    <a:pt x="540" y="15349"/>
                    <a:pt x="567" y="15368"/>
                    <a:pt x="557" y="15382"/>
                  </a:cubicBezTo>
                  <a:cubicBezTo>
                    <a:pt x="549" y="15421"/>
                    <a:pt x="557" y="15421"/>
                    <a:pt x="567" y="15440"/>
                  </a:cubicBezTo>
                  <a:cubicBezTo>
                    <a:pt x="574" y="15455"/>
                    <a:pt x="586" y="15455"/>
                    <a:pt x="567" y="15474"/>
                  </a:cubicBezTo>
                  <a:cubicBezTo>
                    <a:pt x="557" y="15488"/>
                    <a:pt x="549" y="15513"/>
                    <a:pt x="549" y="15513"/>
                  </a:cubicBezTo>
                  <a:cubicBezTo>
                    <a:pt x="557" y="15513"/>
                    <a:pt x="540" y="15546"/>
                    <a:pt x="557" y="15561"/>
                  </a:cubicBezTo>
                  <a:cubicBezTo>
                    <a:pt x="564" y="15561"/>
                    <a:pt x="569" y="15570"/>
                    <a:pt x="576" y="15570"/>
                  </a:cubicBezTo>
                  <a:cubicBezTo>
                    <a:pt x="579" y="15570"/>
                    <a:pt x="581" y="15565"/>
                    <a:pt x="586" y="15561"/>
                  </a:cubicBezTo>
                  <a:cubicBezTo>
                    <a:pt x="567" y="15594"/>
                    <a:pt x="593" y="15594"/>
                    <a:pt x="603" y="15594"/>
                  </a:cubicBezTo>
                  <a:cubicBezTo>
                    <a:pt x="610" y="15594"/>
                    <a:pt x="618" y="15590"/>
                    <a:pt x="625" y="15590"/>
                  </a:cubicBezTo>
                  <a:cubicBezTo>
                    <a:pt x="654" y="15590"/>
                    <a:pt x="667" y="15618"/>
                    <a:pt x="674" y="15633"/>
                  </a:cubicBezTo>
                  <a:cubicBezTo>
                    <a:pt x="681" y="15652"/>
                    <a:pt x="674" y="15667"/>
                    <a:pt x="674" y="15686"/>
                  </a:cubicBezTo>
                  <a:cubicBezTo>
                    <a:pt x="681" y="15700"/>
                    <a:pt x="701" y="15700"/>
                    <a:pt x="710" y="15700"/>
                  </a:cubicBezTo>
                  <a:lnTo>
                    <a:pt x="718" y="15700"/>
                  </a:lnTo>
                  <a:cubicBezTo>
                    <a:pt x="747" y="15724"/>
                    <a:pt x="781" y="15739"/>
                    <a:pt x="788" y="15792"/>
                  </a:cubicBezTo>
                  <a:cubicBezTo>
                    <a:pt x="788" y="15806"/>
                    <a:pt x="818" y="15806"/>
                    <a:pt x="818" y="15830"/>
                  </a:cubicBezTo>
                  <a:cubicBezTo>
                    <a:pt x="818" y="15830"/>
                    <a:pt x="801" y="15864"/>
                    <a:pt x="801" y="15879"/>
                  </a:cubicBezTo>
                  <a:cubicBezTo>
                    <a:pt x="801" y="15898"/>
                    <a:pt x="818" y="15912"/>
                    <a:pt x="788" y="15951"/>
                  </a:cubicBezTo>
                  <a:cubicBezTo>
                    <a:pt x="771" y="15984"/>
                    <a:pt x="818" y="15970"/>
                    <a:pt x="808" y="15984"/>
                  </a:cubicBezTo>
                  <a:cubicBezTo>
                    <a:pt x="801" y="16004"/>
                    <a:pt x="801" y="16018"/>
                    <a:pt x="788" y="16042"/>
                  </a:cubicBezTo>
                  <a:cubicBezTo>
                    <a:pt x="788" y="16076"/>
                    <a:pt x="781" y="16090"/>
                    <a:pt x="771" y="16124"/>
                  </a:cubicBezTo>
                  <a:cubicBezTo>
                    <a:pt x="764" y="16182"/>
                    <a:pt x="764" y="16254"/>
                    <a:pt x="727" y="16302"/>
                  </a:cubicBezTo>
                  <a:cubicBezTo>
                    <a:pt x="718" y="16336"/>
                    <a:pt x="701" y="16375"/>
                    <a:pt x="710" y="16394"/>
                  </a:cubicBezTo>
                  <a:cubicBezTo>
                    <a:pt x="718" y="16428"/>
                    <a:pt x="710" y="16442"/>
                    <a:pt x="693" y="16481"/>
                  </a:cubicBezTo>
                  <a:cubicBezTo>
                    <a:pt x="681" y="16514"/>
                    <a:pt x="674" y="16572"/>
                    <a:pt x="674" y="16606"/>
                  </a:cubicBezTo>
                  <a:cubicBezTo>
                    <a:pt x="681" y="16620"/>
                    <a:pt x="681" y="16654"/>
                    <a:pt x="664" y="16692"/>
                  </a:cubicBezTo>
                  <a:cubicBezTo>
                    <a:pt x="657" y="16692"/>
                    <a:pt x="657" y="16712"/>
                    <a:pt x="657" y="16712"/>
                  </a:cubicBezTo>
                  <a:cubicBezTo>
                    <a:pt x="674" y="16712"/>
                    <a:pt x="664" y="16726"/>
                    <a:pt x="657" y="16745"/>
                  </a:cubicBezTo>
                  <a:cubicBezTo>
                    <a:pt x="657" y="16760"/>
                    <a:pt x="647" y="16760"/>
                    <a:pt x="657" y="16784"/>
                  </a:cubicBezTo>
                  <a:cubicBezTo>
                    <a:pt x="657" y="16798"/>
                    <a:pt x="647" y="16818"/>
                    <a:pt x="640" y="16851"/>
                  </a:cubicBezTo>
                  <a:cubicBezTo>
                    <a:pt x="627" y="16866"/>
                    <a:pt x="627" y="16866"/>
                    <a:pt x="627" y="16890"/>
                  </a:cubicBezTo>
                  <a:cubicBezTo>
                    <a:pt x="647" y="16924"/>
                    <a:pt x="627" y="16972"/>
                    <a:pt x="620" y="17010"/>
                  </a:cubicBezTo>
                  <a:cubicBezTo>
                    <a:pt x="610" y="17044"/>
                    <a:pt x="620" y="17078"/>
                    <a:pt x="610" y="17102"/>
                  </a:cubicBezTo>
                  <a:cubicBezTo>
                    <a:pt x="640" y="17116"/>
                    <a:pt x="610" y="17150"/>
                    <a:pt x="620" y="17169"/>
                  </a:cubicBezTo>
                  <a:cubicBezTo>
                    <a:pt x="627" y="17184"/>
                    <a:pt x="603" y="17208"/>
                    <a:pt x="627" y="17222"/>
                  </a:cubicBezTo>
                  <a:cubicBezTo>
                    <a:pt x="640" y="17222"/>
                    <a:pt x="620" y="17241"/>
                    <a:pt x="620" y="17256"/>
                  </a:cubicBezTo>
                  <a:cubicBezTo>
                    <a:pt x="627" y="17275"/>
                    <a:pt x="627" y="17290"/>
                    <a:pt x="627" y="17290"/>
                  </a:cubicBezTo>
                  <a:cubicBezTo>
                    <a:pt x="620" y="17314"/>
                    <a:pt x="610" y="17328"/>
                    <a:pt x="610" y="17328"/>
                  </a:cubicBezTo>
                  <a:cubicBezTo>
                    <a:pt x="627" y="17328"/>
                    <a:pt x="627" y="17347"/>
                    <a:pt x="620" y="17381"/>
                  </a:cubicBezTo>
                  <a:cubicBezTo>
                    <a:pt x="627" y="17396"/>
                    <a:pt x="603" y="17453"/>
                    <a:pt x="627" y="17453"/>
                  </a:cubicBezTo>
                  <a:cubicBezTo>
                    <a:pt x="627" y="17453"/>
                    <a:pt x="627" y="17468"/>
                    <a:pt x="620" y="17487"/>
                  </a:cubicBezTo>
                  <a:cubicBezTo>
                    <a:pt x="620" y="17502"/>
                    <a:pt x="610" y="17502"/>
                    <a:pt x="610" y="17526"/>
                  </a:cubicBezTo>
                  <a:cubicBezTo>
                    <a:pt x="610" y="17540"/>
                    <a:pt x="627" y="17574"/>
                    <a:pt x="620" y="17607"/>
                  </a:cubicBezTo>
                  <a:cubicBezTo>
                    <a:pt x="610" y="17632"/>
                    <a:pt x="640" y="17607"/>
                    <a:pt x="627" y="17646"/>
                  </a:cubicBezTo>
                  <a:cubicBezTo>
                    <a:pt x="620" y="17665"/>
                    <a:pt x="620" y="17665"/>
                    <a:pt x="627" y="17665"/>
                  </a:cubicBezTo>
                  <a:cubicBezTo>
                    <a:pt x="640" y="17680"/>
                    <a:pt x="627" y="17699"/>
                    <a:pt x="627" y="17699"/>
                  </a:cubicBezTo>
                  <a:cubicBezTo>
                    <a:pt x="640" y="17738"/>
                    <a:pt x="647" y="17752"/>
                    <a:pt x="640" y="17786"/>
                  </a:cubicBezTo>
                  <a:lnTo>
                    <a:pt x="627" y="17805"/>
                  </a:lnTo>
                  <a:cubicBezTo>
                    <a:pt x="627" y="17843"/>
                    <a:pt x="627" y="17877"/>
                    <a:pt x="620" y="17892"/>
                  </a:cubicBezTo>
                  <a:cubicBezTo>
                    <a:pt x="620" y="17925"/>
                    <a:pt x="610" y="17949"/>
                    <a:pt x="620" y="17964"/>
                  </a:cubicBezTo>
                  <a:cubicBezTo>
                    <a:pt x="620" y="17983"/>
                    <a:pt x="620" y="17998"/>
                    <a:pt x="610" y="18017"/>
                  </a:cubicBezTo>
                  <a:cubicBezTo>
                    <a:pt x="593" y="18031"/>
                    <a:pt x="620" y="18031"/>
                    <a:pt x="620" y="18055"/>
                  </a:cubicBezTo>
                  <a:cubicBezTo>
                    <a:pt x="603" y="18089"/>
                    <a:pt x="620" y="18104"/>
                    <a:pt x="627" y="18137"/>
                  </a:cubicBezTo>
                  <a:cubicBezTo>
                    <a:pt x="647" y="18176"/>
                    <a:pt x="657" y="18209"/>
                    <a:pt x="620" y="18267"/>
                  </a:cubicBezTo>
                  <a:cubicBezTo>
                    <a:pt x="620" y="18282"/>
                    <a:pt x="620" y="18282"/>
                    <a:pt x="610" y="18301"/>
                  </a:cubicBezTo>
                  <a:cubicBezTo>
                    <a:pt x="640" y="18282"/>
                    <a:pt x="664" y="18267"/>
                    <a:pt x="681" y="18267"/>
                  </a:cubicBezTo>
                  <a:cubicBezTo>
                    <a:pt x="701" y="18267"/>
                    <a:pt x="718" y="18282"/>
                    <a:pt x="735" y="18301"/>
                  </a:cubicBezTo>
                  <a:cubicBezTo>
                    <a:pt x="754" y="18301"/>
                    <a:pt x="735" y="18349"/>
                    <a:pt x="764" y="18349"/>
                  </a:cubicBezTo>
                  <a:cubicBezTo>
                    <a:pt x="764" y="18388"/>
                    <a:pt x="781" y="18407"/>
                    <a:pt x="801" y="18421"/>
                  </a:cubicBezTo>
                  <a:cubicBezTo>
                    <a:pt x="808" y="18421"/>
                    <a:pt x="825" y="18441"/>
                    <a:pt x="818" y="18455"/>
                  </a:cubicBezTo>
                  <a:cubicBezTo>
                    <a:pt x="818" y="18479"/>
                    <a:pt x="835" y="18479"/>
                    <a:pt x="842" y="18494"/>
                  </a:cubicBezTo>
                  <a:cubicBezTo>
                    <a:pt x="871" y="18494"/>
                    <a:pt x="908" y="18494"/>
                    <a:pt x="925" y="18527"/>
                  </a:cubicBezTo>
                  <a:cubicBezTo>
                    <a:pt x="927" y="18532"/>
                    <a:pt x="932" y="18537"/>
                    <a:pt x="940" y="18537"/>
                  </a:cubicBezTo>
                  <a:cubicBezTo>
                    <a:pt x="952" y="18537"/>
                    <a:pt x="966" y="18527"/>
                    <a:pt x="979" y="18527"/>
                  </a:cubicBezTo>
                  <a:cubicBezTo>
                    <a:pt x="986" y="18547"/>
                    <a:pt x="979" y="18585"/>
                    <a:pt x="1005" y="18585"/>
                  </a:cubicBezTo>
                  <a:cubicBezTo>
                    <a:pt x="1013" y="18576"/>
                    <a:pt x="1018" y="18576"/>
                    <a:pt x="1022" y="18576"/>
                  </a:cubicBezTo>
                  <a:cubicBezTo>
                    <a:pt x="1032" y="18576"/>
                    <a:pt x="1035" y="18590"/>
                    <a:pt x="1040" y="18600"/>
                  </a:cubicBezTo>
                  <a:cubicBezTo>
                    <a:pt x="1049" y="18600"/>
                    <a:pt x="1059" y="18585"/>
                    <a:pt x="1069" y="18585"/>
                  </a:cubicBezTo>
                  <a:cubicBezTo>
                    <a:pt x="1076" y="18600"/>
                    <a:pt x="1076" y="18619"/>
                    <a:pt x="1103" y="18619"/>
                  </a:cubicBezTo>
                  <a:cubicBezTo>
                    <a:pt x="1118" y="18604"/>
                    <a:pt x="1125" y="18595"/>
                    <a:pt x="1135" y="18595"/>
                  </a:cubicBezTo>
                  <a:cubicBezTo>
                    <a:pt x="1140" y="18595"/>
                    <a:pt x="1142" y="18595"/>
                    <a:pt x="1147" y="18600"/>
                  </a:cubicBezTo>
                  <a:cubicBezTo>
                    <a:pt x="1166" y="18600"/>
                    <a:pt x="1157" y="18619"/>
                    <a:pt x="1147" y="18633"/>
                  </a:cubicBezTo>
                  <a:lnTo>
                    <a:pt x="1157" y="18633"/>
                  </a:lnTo>
                  <a:cubicBezTo>
                    <a:pt x="1166" y="18653"/>
                    <a:pt x="1183" y="18667"/>
                    <a:pt x="1200" y="18667"/>
                  </a:cubicBezTo>
                  <a:cubicBezTo>
                    <a:pt x="1237" y="18691"/>
                    <a:pt x="1254" y="18706"/>
                    <a:pt x="1264" y="18759"/>
                  </a:cubicBezTo>
                  <a:lnTo>
                    <a:pt x="1254" y="18759"/>
                  </a:lnTo>
                  <a:cubicBezTo>
                    <a:pt x="1252" y="18763"/>
                    <a:pt x="1249" y="18768"/>
                    <a:pt x="1249" y="18773"/>
                  </a:cubicBezTo>
                  <a:cubicBezTo>
                    <a:pt x="1249" y="18768"/>
                    <a:pt x="1252" y="18768"/>
                    <a:pt x="1252" y="18768"/>
                  </a:cubicBezTo>
                  <a:cubicBezTo>
                    <a:pt x="1269" y="18768"/>
                    <a:pt x="1266" y="18797"/>
                    <a:pt x="1274" y="18812"/>
                  </a:cubicBezTo>
                  <a:lnTo>
                    <a:pt x="1264" y="18812"/>
                  </a:lnTo>
                  <a:cubicBezTo>
                    <a:pt x="1247" y="18845"/>
                    <a:pt x="1283" y="18864"/>
                    <a:pt x="1254" y="18903"/>
                  </a:cubicBezTo>
                  <a:cubicBezTo>
                    <a:pt x="1274" y="18917"/>
                    <a:pt x="1237" y="18937"/>
                    <a:pt x="1237" y="18951"/>
                  </a:cubicBezTo>
                  <a:cubicBezTo>
                    <a:pt x="1237" y="18970"/>
                    <a:pt x="1230" y="19009"/>
                    <a:pt x="1230" y="19023"/>
                  </a:cubicBezTo>
                  <a:cubicBezTo>
                    <a:pt x="1220" y="19043"/>
                    <a:pt x="1210" y="19057"/>
                    <a:pt x="1210" y="19057"/>
                  </a:cubicBezTo>
                  <a:cubicBezTo>
                    <a:pt x="1183" y="19076"/>
                    <a:pt x="1166" y="19076"/>
                    <a:pt x="1147" y="19091"/>
                  </a:cubicBezTo>
                  <a:cubicBezTo>
                    <a:pt x="1140" y="19115"/>
                    <a:pt x="1130" y="19149"/>
                    <a:pt x="1113" y="19149"/>
                  </a:cubicBezTo>
                  <a:cubicBezTo>
                    <a:pt x="1076" y="19163"/>
                    <a:pt x="1069" y="19197"/>
                    <a:pt x="1069" y="19235"/>
                  </a:cubicBezTo>
                  <a:cubicBezTo>
                    <a:pt x="1069" y="19269"/>
                    <a:pt x="1040" y="19303"/>
                    <a:pt x="1040" y="19361"/>
                  </a:cubicBezTo>
                  <a:cubicBezTo>
                    <a:pt x="1040" y="19361"/>
                    <a:pt x="1032" y="19361"/>
                    <a:pt x="1022" y="19375"/>
                  </a:cubicBezTo>
                  <a:cubicBezTo>
                    <a:pt x="1032" y="19394"/>
                    <a:pt x="1022" y="19433"/>
                    <a:pt x="1049" y="19447"/>
                  </a:cubicBezTo>
                  <a:lnTo>
                    <a:pt x="1049" y="19466"/>
                  </a:lnTo>
                  <a:cubicBezTo>
                    <a:pt x="1059" y="19481"/>
                    <a:pt x="1059" y="19500"/>
                    <a:pt x="1069" y="19515"/>
                  </a:cubicBezTo>
                  <a:cubicBezTo>
                    <a:pt x="1076" y="19539"/>
                    <a:pt x="1049" y="19553"/>
                    <a:pt x="1069" y="19572"/>
                  </a:cubicBezTo>
                  <a:cubicBezTo>
                    <a:pt x="1069" y="19572"/>
                    <a:pt x="1069" y="19587"/>
                    <a:pt x="1059" y="19587"/>
                  </a:cubicBezTo>
                  <a:cubicBezTo>
                    <a:pt x="1049" y="19621"/>
                    <a:pt x="1049" y="19645"/>
                    <a:pt x="1059" y="19659"/>
                  </a:cubicBezTo>
                  <a:cubicBezTo>
                    <a:pt x="1069" y="19693"/>
                    <a:pt x="1069" y="19727"/>
                    <a:pt x="1049" y="19784"/>
                  </a:cubicBezTo>
                  <a:cubicBezTo>
                    <a:pt x="1040" y="19799"/>
                    <a:pt x="1049" y="19818"/>
                    <a:pt x="1040" y="19833"/>
                  </a:cubicBezTo>
                  <a:cubicBezTo>
                    <a:pt x="1022" y="19857"/>
                    <a:pt x="1005" y="19871"/>
                    <a:pt x="996" y="19890"/>
                  </a:cubicBezTo>
                  <a:cubicBezTo>
                    <a:pt x="996" y="19924"/>
                    <a:pt x="986" y="19924"/>
                    <a:pt x="979" y="19963"/>
                  </a:cubicBezTo>
                  <a:cubicBezTo>
                    <a:pt x="969" y="20011"/>
                    <a:pt x="962" y="20044"/>
                    <a:pt x="942" y="20102"/>
                  </a:cubicBezTo>
                  <a:lnTo>
                    <a:pt x="942" y="20117"/>
                  </a:lnTo>
                  <a:cubicBezTo>
                    <a:pt x="962" y="20150"/>
                    <a:pt x="942" y="20174"/>
                    <a:pt x="942" y="20208"/>
                  </a:cubicBezTo>
                  <a:cubicBezTo>
                    <a:pt x="942" y="20242"/>
                    <a:pt x="932" y="20280"/>
                    <a:pt x="932" y="20314"/>
                  </a:cubicBezTo>
                  <a:cubicBezTo>
                    <a:pt x="942" y="20329"/>
                    <a:pt x="932" y="20329"/>
                    <a:pt x="932" y="20348"/>
                  </a:cubicBezTo>
                  <a:cubicBezTo>
                    <a:pt x="915" y="20386"/>
                    <a:pt x="915" y="20420"/>
                    <a:pt x="908" y="20435"/>
                  </a:cubicBezTo>
                  <a:cubicBezTo>
                    <a:pt x="925" y="20435"/>
                    <a:pt x="908" y="20468"/>
                    <a:pt x="908" y="20492"/>
                  </a:cubicBezTo>
                  <a:cubicBezTo>
                    <a:pt x="915" y="20507"/>
                    <a:pt x="915" y="20526"/>
                    <a:pt x="925" y="20540"/>
                  </a:cubicBezTo>
                  <a:cubicBezTo>
                    <a:pt x="932" y="20574"/>
                    <a:pt x="915" y="20632"/>
                    <a:pt x="925" y="20666"/>
                  </a:cubicBezTo>
                  <a:cubicBezTo>
                    <a:pt x="908" y="20704"/>
                    <a:pt x="932" y="20719"/>
                    <a:pt x="908" y="20752"/>
                  </a:cubicBezTo>
                  <a:cubicBezTo>
                    <a:pt x="896" y="20752"/>
                    <a:pt x="896" y="20772"/>
                    <a:pt x="888" y="20772"/>
                  </a:cubicBezTo>
                  <a:cubicBezTo>
                    <a:pt x="871" y="20825"/>
                    <a:pt x="862" y="20878"/>
                    <a:pt x="842" y="20931"/>
                  </a:cubicBezTo>
                  <a:cubicBezTo>
                    <a:pt x="835" y="20950"/>
                    <a:pt x="825" y="20984"/>
                    <a:pt x="825" y="20998"/>
                  </a:cubicBezTo>
                  <a:cubicBezTo>
                    <a:pt x="818" y="21056"/>
                    <a:pt x="788" y="21104"/>
                    <a:pt x="788" y="21142"/>
                  </a:cubicBezTo>
                  <a:cubicBezTo>
                    <a:pt x="801" y="21195"/>
                    <a:pt x="754" y="21248"/>
                    <a:pt x="771" y="21282"/>
                  </a:cubicBezTo>
                  <a:cubicBezTo>
                    <a:pt x="771" y="21282"/>
                    <a:pt x="747" y="21301"/>
                    <a:pt x="754" y="21316"/>
                  </a:cubicBezTo>
                  <a:cubicBezTo>
                    <a:pt x="764" y="21354"/>
                    <a:pt x="747" y="21388"/>
                    <a:pt x="727" y="21422"/>
                  </a:cubicBezTo>
                  <a:cubicBezTo>
                    <a:pt x="740" y="21422"/>
                    <a:pt x="752" y="21417"/>
                    <a:pt x="762" y="21417"/>
                  </a:cubicBezTo>
                  <a:cubicBezTo>
                    <a:pt x="766" y="21417"/>
                    <a:pt x="769" y="21417"/>
                    <a:pt x="771" y="21422"/>
                  </a:cubicBezTo>
                  <a:cubicBezTo>
                    <a:pt x="779" y="21451"/>
                    <a:pt x="791" y="21470"/>
                    <a:pt x="815" y="21470"/>
                  </a:cubicBezTo>
                  <a:cubicBezTo>
                    <a:pt x="823" y="21470"/>
                    <a:pt x="832" y="21465"/>
                    <a:pt x="842" y="21460"/>
                  </a:cubicBezTo>
                  <a:cubicBezTo>
                    <a:pt x="842" y="21480"/>
                    <a:pt x="854" y="21513"/>
                    <a:pt x="862" y="21528"/>
                  </a:cubicBezTo>
                  <a:cubicBezTo>
                    <a:pt x="871" y="21528"/>
                    <a:pt x="888" y="21552"/>
                    <a:pt x="896" y="21566"/>
                  </a:cubicBezTo>
                  <a:cubicBezTo>
                    <a:pt x="896" y="21566"/>
                    <a:pt x="888" y="21586"/>
                    <a:pt x="908" y="21586"/>
                  </a:cubicBezTo>
                  <a:cubicBezTo>
                    <a:pt x="915" y="21581"/>
                    <a:pt x="920" y="21581"/>
                    <a:pt x="927" y="21581"/>
                  </a:cubicBezTo>
                  <a:cubicBezTo>
                    <a:pt x="949" y="21581"/>
                    <a:pt x="966" y="21600"/>
                    <a:pt x="986" y="21600"/>
                  </a:cubicBezTo>
                  <a:cubicBezTo>
                    <a:pt x="1040" y="21586"/>
                    <a:pt x="1086" y="21552"/>
                    <a:pt x="1122" y="21513"/>
                  </a:cubicBezTo>
                  <a:cubicBezTo>
                    <a:pt x="1140" y="21494"/>
                    <a:pt x="1166" y="21494"/>
                    <a:pt x="1176" y="21494"/>
                  </a:cubicBezTo>
                  <a:cubicBezTo>
                    <a:pt x="1220" y="21494"/>
                    <a:pt x="1264" y="21480"/>
                    <a:pt x="1308" y="21446"/>
                  </a:cubicBezTo>
                  <a:cubicBezTo>
                    <a:pt x="1344" y="21422"/>
                    <a:pt x="1381" y="21407"/>
                    <a:pt x="1415" y="21407"/>
                  </a:cubicBezTo>
                  <a:cubicBezTo>
                    <a:pt x="1444" y="21388"/>
                    <a:pt x="1469" y="21388"/>
                    <a:pt x="1498" y="21374"/>
                  </a:cubicBezTo>
                  <a:cubicBezTo>
                    <a:pt x="1522" y="21354"/>
                    <a:pt x="1542" y="21354"/>
                    <a:pt x="1559" y="21354"/>
                  </a:cubicBezTo>
                  <a:cubicBezTo>
                    <a:pt x="1564" y="21350"/>
                    <a:pt x="1564" y="21350"/>
                    <a:pt x="1566" y="21350"/>
                  </a:cubicBezTo>
                  <a:cubicBezTo>
                    <a:pt x="1571" y="21350"/>
                    <a:pt x="1574" y="21354"/>
                    <a:pt x="1586" y="21354"/>
                  </a:cubicBezTo>
                  <a:cubicBezTo>
                    <a:pt x="1613" y="21354"/>
                    <a:pt x="1630" y="21340"/>
                    <a:pt x="1659" y="21316"/>
                  </a:cubicBezTo>
                  <a:cubicBezTo>
                    <a:pt x="1671" y="21306"/>
                    <a:pt x="1688" y="21292"/>
                    <a:pt x="1703" y="21292"/>
                  </a:cubicBezTo>
                  <a:cubicBezTo>
                    <a:pt x="1710" y="21292"/>
                    <a:pt x="1715" y="21297"/>
                    <a:pt x="1720" y="21301"/>
                  </a:cubicBezTo>
                  <a:cubicBezTo>
                    <a:pt x="1720" y="21301"/>
                    <a:pt x="1737" y="21301"/>
                    <a:pt x="1737" y="21282"/>
                  </a:cubicBezTo>
                  <a:cubicBezTo>
                    <a:pt x="1800" y="21268"/>
                    <a:pt x="1854" y="21234"/>
                    <a:pt x="1908" y="21195"/>
                  </a:cubicBezTo>
                  <a:cubicBezTo>
                    <a:pt x="1927" y="21195"/>
                    <a:pt x="1951" y="21195"/>
                    <a:pt x="1951" y="21176"/>
                  </a:cubicBezTo>
                  <a:cubicBezTo>
                    <a:pt x="1981" y="21142"/>
                    <a:pt x="2025" y="21162"/>
                    <a:pt x="2042" y="21104"/>
                  </a:cubicBezTo>
                  <a:cubicBezTo>
                    <a:pt x="2051" y="21128"/>
                    <a:pt x="2051" y="21128"/>
                    <a:pt x="2059" y="21128"/>
                  </a:cubicBezTo>
                  <a:cubicBezTo>
                    <a:pt x="2088" y="21070"/>
                    <a:pt x="2088" y="21070"/>
                    <a:pt x="2132" y="21070"/>
                  </a:cubicBezTo>
                  <a:cubicBezTo>
                    <a:pt x="2159" y="21070"/>
                    <a:pt x="2195" y="21037"/>
                    <a:pt x="2229" y="21037"/>
                  </a:cubicBezTo>
                  <a:cubicBezTo>
                    <a:pt x="2239" y="21037"/>
                    <a:pt x="2249" y="21022"/>
                    <a:pt x="2249" y="21022"/>
                  </a:cubicBezTo>
                  <a:cubicBezTo>
                    <a:pt x="2256" y="20984"/>
                    <a:pt x="2283" y="20984"/>
                    <a:pt x="2303" y="20984"/>
                  </a:cubicBezTo>
                  <a:cubicBezTo>
                    <a:pt x="2337" y="20964"/>
                    <a:pt x="2383" y="20931"/>
                    <a:pt x="2427" y="20916"/>
                  </a:cubicBezTo>
                  <a:cubicBezTo>
                    <a:pt x="2437" y="20892"/>
                    <a:pt x="2454" y="20892"/>
                    <a:pt x="2454" y="20892"/>
                  </a:cubicBezTo>
                  <a:cubicBezTo>
                    <a:pt x="2471" y="20858"/>
                    <a:pt x="2490" y="20858"/>
                    <a:pt x="2517" y="20858"/>
                  </a:cubicBezTo>
                  <a:cubicBezTo>
                    <a:pt x="2534" y="20858"/>
                    <a:pt x="2544" y="20858"/>
                    <a:pt x="2561" y="20844"/>
                  </a:cubicBezTo>
                  <a:lnTo>
                    <a:pt x="2571" y="20825"/>
                  </a:lnTo>
                  <a:lnTo>
                    <a:pt x="2605" y="20825"/>
                  </a:lnTo>
                  <a:cubicBezTo>
                    <a:pt x="2615" y="20825"/>
                    <a:pt x="2624" y="20810"/>
                    <a:pt x="2632" y="20810"/>
                  </a:cubicBezTo>
                  <a:cubicBezTo>
                    <a:pt x="2659" y="20786"/>
                    <a:pt x="2685" y="20772"/>
                    <a:pt x="2722" y="20752"/>
                  </a:cubicBezTo>
                  <a:cubicBezTo>
                    <a:pt x="2802" y="20719"/>
                    <a:pt x="2883" y="20666"/>
                    <a:pt x="2963" y="20613"/>
                  </a:cubicBezTo>
                  <a:lnTo>
                    <a:pt x="2973" y="20613"/>
                  </a:lnTo>
                  <a:cubicBezTo>
                    <a:pt x="2980" y="20613"/>
                    <a:pt x="2980" y="20613"/>
                    <a:pt x="2990" y="20632"/>
                  </a:cubicBezTo>
                  <a:cubicBezTo>
                    <a:pt x="3027" y="20598"/>
                    <a:pt x="3061" y="20574"/>
                    <a:pt x="3088" y="20560"/>
                  </a:cubicBezTo>
                  <a:cubicBezTo>
                    <a:pt x="3124" y="20540"/>
                    <a:pt x="3161" y="20507"/>
                    <a:pt x="3195" y="20507"/>
                  </a:cubicBezTo>
                  <a:cubicBezTo>
                    <a:pt x="3214" y="20507"/>
                    <a:pt x="3231" y="20468"/>
                    <a:pt x="3249" y="20468"/>
                  </a:cubicBezTo>
                  <a:cubicBezTo>
                    <a:pt x="3285" y="20454"/>
                    <a:pt x="3312" y="20435"/>
                    <a:pt x="3339" y="20420"/>
                  </a:cubicBezTo>
                  <a:cubicBezTo>
                    <a:pt x="3375" y="20386"/>
                    <a:pt x="3402" y="20386"/>
                    <a:pt x="3436" y="20362"/>
                  </a:cubicBezTo>
                  <a:cubicBezTo>
                    <a:pt x="3527" y="20314"/>
                    <a:pt x="3607" y="20256"/>
                    <a:pt x="3697" y="20208"/>
                  </a:cubicBezTo>
                  <a:cubicBezTo>
                    <a:pt x="3714" y="20189"/>
                    <a:pt x="3724" y="20174"/>
                    <a:pt x="3751" y="20150"/>
                  </a:cubicBezTo>
                  <a:cubicBezTo>
                    <a:pt x="3795" y="20150"/>
                    <a:pt x="3831" y="20102"/>
                    <a:pt x="3875" y="20083"/>
                  </a:cubicBezTo>
                  <a:cubicBezTo>
                    <a:pt x="3921" y="20030"/>
                    <a:pt x="3975" y="20030"/>
                    <a:pt x="4019" y="19977"/>
                  </a:cubicBezTo>
                  <a:cubicBezTo>
                    <a:pt x="4024" y="19982"/>
                    <a:pt x="4029" y="19982"/>
                    <a:pt x="4031" y="19982"/>
                  </a:cubicBezTo>
                  <a:cubicBezTo>
                    <a:pt x="4068" y="19982"/>
                    <a:pt x="4095" y="19919"/>
                    <a:pt x="4126" y="19905"/>
                  </a:cubicBezTo>
                  <a:cubicBezTo>
                    <a:pt x="4190" y="19857"/>
                    <a:pt x="4190" y="19857"/>
                    <a:pt x="4251" y="19833"/>
                  </a:cubicBezTo>
                  <a:cubicBezTo>
                    <a:pt x="4260" y="19833"/>
                    <a:pt x="4268" y="19818"/>
                    <a:pt x="4268" y="19818"/>
                  </a:cubicBezTo>
                  <a:cubicBezTo>
                    <a:pt x="4287" y="19784"/>
                    <a:pt x="4304" y="19784"/>
                    <a:pt x="4321" y="19765"/>
                  </a:cubicBezTo>
                  <a:cubicBezTo>
                    <a:pt x="4358" y="19751"/>
                    <a:pt x="4385" y="19727"/>
                    <a:pt x="4412" y="19712"/>
                  </a:cubicBezTo>
                  <a:cubicBezTo>
                    <a:pt x="4438" y="19693"/>
                    <a:pt x="4465" y="19678"/>
                    <a:pt x="4502" y="19659"/>
                  </a:cubicBezTo>
                  <a:cubicBezTo>
                    <a:pt x="4507" y="19649"/>
                    <a:pt x="4519" y="19635"/>
                    <a:pt x="4526" y="19635"/>
                  </a:cubicBezTo>
                  <a:cubicBezTo>
                    <a:pt x="4531" y="19635"/>
                    <a:pt x="4533" y="19635"/>
                    <a:pt x="4536" y="19645"/>
                  </a:cubicBezTo>
                  <a:cubicBezTo>
                    <a:pt x="4565" y="19645"/>
                    <a:pt x="4565" y="19606"/>
                    <a:pt x="4582" y="19606"/>
                  </a:cubicBezTo>
                  <a:cubicBezTo>
                    <a:pt x="4697" y="19515"/>
                    <a:pt x="4824" y="19466"/>
                    <a:pt x="4941" y="19394"/>
                  </a:cubicBezTo>
                  <a:cubicBezTo>
                    <a:pt x="4943" y="19385"/>
                    <a:pt x="4948" y="19385"/>
                    <a:pt x="4953" y="19385"/>
                  </a:cubicBezTo>
                  <a:cubicBezTo>
                    <a:pt x="4958" y="19385"/>
                    <a:pt x="4965" y="19385"/>
                    <a:pt x="4975" y="19375"/>
                  </a:cubicBezTo>
                  <a:cubicBezTo>
                    <a:pt x="4975" y="19375"/>
                    <a:pt x="4985" y="19361"/>
                    <a:pt x="4985" y="19341"/>
                  </a:cubicBezTo>
                  <a:cubicBezTo>
                    <a:pt x="4997" y="19341"/>
                    <a:pt x="5006" y="19346"/>
                    <a:pt x="5014" y="19346"/>
                  </a:cubicBezTo>
                  <a:cubicBezTo>
                    <a:pt x="5021" y="19346"/>
                    <a:pt x="5028" y="19341"/>
                    <a:pt x="5038" y="19327"/>
                  </a:cubicBezTo>
                  <a:lnTo>
                    <a:pt x="5055" y="19327"/>
                  </a:lnTo>
                  <a:cubicBezTo>
                    <a:pt x="5072" y="19327"/>
                    <a:pt x="5082" y="19303"/>
                    <a:pt x="5092" y="19288"/>
                  </a:cubicBezTo>
                  <a:cubicBezTo>
                    <a:pt x="5109" y="19269"/>
                    <a:pt x="5136" y="19255"/>
                    <a:pt x="5155" y="19255"/>
                  </a:cubicBezTo>
                  <a:cubicBezTo>
                    <a:pt x="5199" y="19235"/>
                    <a:pt x="5233" y="19197"/>
                    <a:pt x="5280" y="19182"/>
                  </a:cubicBezTo>
                  <a:cubicBezTo>
                    <a:pt x="5287" y="19182"/>
                    <a:pt x="5297" y="19163"/>
                    <a:pt x="5297" y="19163"/>
                  </a:cubicBezTo>
                  <a:cubicBezTo>
                    <a:pt x="5333" y="19163"/>
                    <a:pt x="5360" y="19129"/>
                    <a:pt x="5394" y="19115"/>
                  </a:cubicBezTo>
                  <a:cubicBezTo>
                    <a:pt x="5423" y="19091"/>
                    <a:pt x="5448" y="19076"/>
                    <a:pt x="5477" y="19076"/>
                  </a:cubicBezTo>
                  <a:cubicBezTo>
                    <a:pt x="5501" y="19076"/>
                    <a:pt x="5531" y="19057"/>
                    <a:pt x="5548" y="19023"/>
                  </a:cubicBezTo>
                  <a:cubicBezTo>
                    <a:pt x="5575" y="18985"/>
                    <a:pt x="5609" y="18970"/>
                    <a:pt x="5638" y="18951"/>
                  </a:cubicBezTo>
                  <a:cubicBezTo>
                    <a:pt x="5662" y="18937"/>
                    <a:pt x="5692" y="18917"/>
                    <a:pt x="5709" y="18903"/>
                  </a:cubicBezTo>
                  <a:cubicBezTo>
                    <a:pt x="5736" y="18903"/>
                    <a:pt x="5762" y="18879"/>
                    <a:pt x="5779" y="18864"/>
                  </a:cubicBezTo>
                  <a:cubicBezTo>
                    <a:pt x="5806" y="18845"/>
                    <a:pt x="5823" y="18831"/>
                    <a:pt x="5853" y="18812"/>
                  </a:cubicBezTo>
                  <a:cubicBezTo>
                    <a:pt x="5906" y="18773"/>
                    <a:pt x="5967" y="18739"/>
                    <a:pt x="6021" y="18706"/>
                  </a:cubicBezTo>
                  <a:cubicBezTo>
                    <a:pt x="6084" y="18667"/>
                    <a:pt x="6138" y="18633"/>
                    <a:pt x="6191" y="18585"/>
                  </a:cubicBezTo>
                  <a:cubicBezTo>
                    <a:pt x="6282" y="18527"/>
                    <a:pt x="6369" y="18455"/>
                    <a:pt x="6460" y="18407"/>
                  </a:cubicBezTo>
                  <a:cubicBezTo>
                    <a:pt x="6521" y="18373"/>
                    <a:pt x="6584" y="18315"/>
                    <a:pt x="6647" y="18282"/>
                  </a:cubicBezTo>
                  <a:lnTo>
                    <a:pt x="6657" y="18267"/>
                  </a:lnTo>
                  <a:lnTo>
                    <a:pt x="6638" y="18267"/>
                  </a:lnTo>
                  <a:cubicBezTo>
                    <a:pt x="6657" y="18243"/>
                    <a:pt x="6674" y="18243"/>
                    <a:pt x="6691" y="18229"/>
                  </a:cubicBezTo>
                  <a:lnTo>
                    <a:pt x="6674" y="18267"/>
                  </a:lnTo>
                  <a:cubicBezTo>
                    <a:pt x="6735" y="18229"/>
                    <a:pt x="6789" y="18195"/>
                    <a:pt x="6842" y="18161"/>
                  </a:cubicBezTo>
                  <a:lnTo>
                    <a:pt x="6842" y="18137"/>
                  </a:lnTo>
                  <a:cubicBezTo>
                    <a:pt x="6835" y="18137"/>
                    <a:pt x="6825" y="18161"/>
                    <a:pt x="6808" y="18161"/>
                  </a:cubicBezTo>
                  <a:cubicBezTo>
                    <a:pt x="6906" y="18089"/>
                    <a:pt x="6996" y="18031"/>
                    <a:pt x="7086" y="17983"/>
                  </a:cubicBezTo>
                  <a:lnTo>
                    <a:pt x="7094" y="17983"/>
                  </a:lnTo>
                  <a:cubicBezTo>
                    <a:pt x="7077" y="17983"/>
                    <a:pt x="7067" y="17998"/>
                    <a:pt x="7057" y="18017"/>
                  </a:cubicBezTo>
                  <a:cubicBezTo>
                    <a:pt x="7094" y="17998"/>
                    <a:pt x="7140" y="17964"/>
                    <a:pt x="7184" y="17925"/>
                  </a:cubicBezTo>
                  <a:cubicBezTo>
                    <a:pt x="7194" y="17925"/>
                    <a:pt x="7194" y="17925"/>
                    <a:pt x="7211" y="17911"/>
                  </a:cubicBezTo>
                  <a:cubicBezTo>
                    <a:pt x="7164" y="17925"/>
                    <a:pt x="7140" y="17964"/>
                    <a:pt x="7103" y="17964"/>
                  </a:cubicBezTo>
                  <a:cubicBezTo>
                    <a:pt x="7157" y="17925"/>
                    <a:pt x="7211" y="17892"/>
                    <a:pt x="7255" y="17843"/>
                  </a:cubicBezTo>
                  <a:lnTo>
                    <a:pt x="7255" y="17805"/>
                  </a:lnTo>
                  <a:cubicBezTo>
                    <a:pt x="7272" y="17805"/>
                    <a:pt x="7301" y="17786"/>
                    <a:pt x="7318" y="17771"/>
                  </a:cubicBezTo>
                  <a:cubicBezTo>
                    <a:pt x="7345" y="17738"/>
                    <a:pt x="7362" y="17699"/>
                    <a:pt x="7389" y="17646"/>
                  </a:cubicBezTo>
                  <a:cubicBezTo>
                    <a:pt x="7408" y="17632"/>
                    <a:pt x="7433" y="17632"/>
                    <a:pt x="7452" y="17607"/>
                  </a:cubicBezTo>
                  <a:lnTo>
                    <a:pt x="7479" y="17607"/>
                  </a:lnTo>
                  <a:cubicBezTo>
                    <a:pt x="7506" y="17607"/>
                    <a:pt x="7523" y="17574"/>
                    <a:pt x="7550" y="17574"/>
                  </a:cubicBezTo>
                  <a:cubicBezTo>
                    <a:pt x="7559" y="17574"/>
                    <a:pt x="7576" y="17574"/>
                    <a:pt x="7576" y="17559"/>
                  </a:cubicBezTo>
                  <a:cubicBezTo>
                    <a:pt x="7593" y="17526"/>
                    <a:pt x="7623" y="17526"/>
                    <a:pt x="7647" y="17502"/>
                  </a:cubicBezTo>
                  <a:cubicBezTo>
                    <a:pt x="7720" y="17453"/>
                    <a:pt x="7791" y="17420"/>
                    <a:pt x="7854" y="17362"/>
                  </a:cubicBezTo>
                  <a:cubicBezTo>
                    <a:pt x="7881" y="17362"/>
                    <a:pt x="7871" y="17347"/>
                    <a:pt x="7881" y="17328"/>
                  </a:cubicBezTo>
                  <a:cubicBezTo>
                    <a:pt x="7908" y="17314"/>
                    <a:pt x="7935" y="17290"/>
                    <a:pt x="7962" y="17275"/>
                  </a:cubicBezTo>
                  <a:lnTo>
                    <a:pt x="7979" y="17275"/>
                  </a:lnTo>
                  <a:cubicBezTo>
                    <a:pt x="7981" y="17275"/>
                    <a:pt x="7986" y="17280"/>
                    <a:pt x="7991" y="17280"/>
                  </a:cubicBezTo>
                  <a:cubicBezTo>
                    <a:pt x="8008" y="17280"/>
                    <a:pt x="8027" y="17256"/>
                    <a:pt x="8042" y="17256"/>
                  </a:cubicBezTo>
                  <a:cubicBezTo>
                    <a:pt x="8069" y="17184"/>
                    <a:pt x="8123" y="17184"/>
                    <a:pt x="8159" y="17136"/>
                  </a:cubicBezTo>
                  <a:cubicBezTo>
                    <a:pt x="8213" y="17116"/>
                    <a:pt x="8266" y="17063"/>
                    <a:pt x="8327" y="17044"/>
                  </a:cubicBezTo>
                  <a:cubicBezTo>
                    <a:pt x="8337" y="17044"/>
                    <a:pt x="8354" y="17030"/>
                    <a:pt x="8364" y="17010"/>
                  </a:cubicBezTo>
                  <a:cubicBezTo>
                    <a:pt x="8391" y="16972"/>
                    <a:pt x="8418" y="16972"/>
                    <a:pt x="8435" y="16957"/>
                  </a:cubicBezTo>
                  <a:cubicBezTo>
                    <a:pt x="8461" y="16924"/>
                    <a:pt x="8488" y="16924"/>
                    <a:pt x="8515" y="16904"/>
                  </a:cubicBezTo>
                  <a:cubicBezTo>
                    <a:pt x="8525" y="16890"/>
                    <a:pt x="8542" y="16890"/>
                    <a:pt x="8542" y="16866"/>
                  </a:cubicBezTo>
                  <a:cubicBezTo>
                    <a:pt x="8559" y="16851"/>
                    <a:pt x="8588" y="16851"/>
                    <a:pt x="8605" y="16832"/>
                  </a:cubicBezTo>
                  <a:cubicBezTo>
                    <a:pt x="8622" y="16818"/>
                    <a:pt x="8642" y="16798"/>
                    <a:pt x="8659" y="16784"/>
                  </a:cubicBezTo>
                  <a:cubicBezTo>
                    <a:pt x="8713" y="16745"/>
                    <a:pt x="8756" y="16712"/>
                    <a:pt x="8803" y="16678"/>
                  </a:cubicBezTo>
                  <a:cubicBezTo>
                    <a:pt x="8864" y="16620"/>
                    <a:pt x="8927" y="16586"/>
                    <a:pt x="8998" y="16534"/>
                  </a:cubicBezTo>
                  <a:cubicBezTo>
                    <a:pt x="9042" y="16500"/>
                    <a:pt x="9088" y="16442"/>
                    <a:pt x="9142" y="16428"/>
                  </a:cubicBezTo>
                  <a:cubicBezTo>
                    <a:pt x="9159" y="16394"/>
                    <a:pt x="9195" y="16394"/>
                    <a:pt x="9222" y="16360"/>
                  </a:cubicBezTo>
                  <a:cubicBezTo>
                    <a:pt x="9266" y="16322"/>
                    <a:pt x="9310" y="16288"/>
                    <a:pt x="9364" y="16254"/>
                  </a:cubicBezTo>
                  <a:cubicBezTo>
                    <a:pt x="9400" y="16216"/>
                    <a:pt x="9446" y="16196"/>
                    <a:pt x="9481" y="16163"/>
                  </a:cubicBezTo>
                  <a:cubicBezTo>
                    <a:pt x="9490" y="16148"/>
                    <a:pt x="9507" y="16124"/>
                    <a:pt x="9524" y="16110"/>
                  </a:cubicBezTo>
                  <a:cubicBezTo>
                    <a:pt x="9534" y="16110"/>
                    <a:pt x="9534" y="16090"/>
                    <a:pt x="9534" y="16076"/>
                  </a:cubicBezTo>
                  <a:cubicBezTo>
                    <a:pt x="9549" y="16076"/>
                    <a:pt x="9568" y="16052"/>
                    <a:pt x="9585" y="16052"/>
                  </a:cubicBezTo>
                  <a:cubicBezTo>
                    <a:pt x="9590" y="16052"/>
                    <a:pt x="9595" y="16052"/>
                    <a:pt x="9598" y="16057"/>
                  </a:cubicBezTo>
                  <a:cubicBezTo>
                    <a:pt x="9607" y="16057"/>
                    <a:pt x="9632" y="16042"/>
                    <a:pt x="9632" y="16042"/>
                  </a:cubicBezTo>
                  <a:cubicBezTo>
                    <a:pt x="9651" y="16004"/>
                    <a:pt x="9685" y="16004"/>
                    <a:pt x="9705" y="15970"/>
                  </a:cubicBezTo>
                  <a:cubicBezTo>
                    <a:pt x="9732" y="15970"/>
                    <a:pt x="9749" y="15936"/>
                    <a:pt x="9776" y="15912"/>
                  </a:cubicBezTo>
                  <a:cubicBezTo>
                    <a:pt x="9812" y="15898"/>
                    <a:pt x="9846" y="15845"/>
                    <a:pt x="9893" y="15830"/>
                  </a:cubicBezTo>
                  <a:lnTo>
                    <a:pt x="9900" y="15830"/>
                  </a:lnTo>
                  <a:cubicBezTo>
                    <a:pt x="9937" y="15758"/>
                    <a:pt x="9983" y="15739"/>
                    <a:pt x="10037" y="15724"/>
                  </a:cubicBezTo>
                  <a:cubicBezTo>
                    <a:pt x="10054" y="15724"/>
                    <a:pt x="10090" y="15700"/>
                    <a:pt x="10107" y="15667"/>
                  </a:cubicBezTo>
                  <a:cubicBezTo>
                    <a:pt x="10115" y="15652"/>
                    <a:pt x="10134" y="15652"/>
                    <a:pt x="10134" y="15652"/>
                  </a:cubicBezTo>
                  <a:cubicBezTo>
                    <a:pt x="10151" y="15652"/>
                    <a:pt x="10151" y="15633"/>
                    <a:pt x="10161" y="15633"/>
                  </a:cubicBezTo>
                  <a:cubicBezTo>
                    <a:pt x="10188" y="15618"/>
                    <a:pt x="10205" y="15594"/>
                    <a:pt x="10232" y="15580"/>
                  </a:cubicBezTo>
                  <a:cubicBezTo>
                    <a:pt x="10258" y="15546"/>
                    <a:pt x="10285" y="15527"/>
                    <a:pt x="10312" y="15488"/>
                  </a:cubicBezTo>
                  <a:cubicBezTo>
                    <a:pt x="10339" y="15455"/>
                    <a:pt x="10375" y="15421"/>
                    <a:pt x="10392" y="15382"/>
                  </a:cubicBezTo>
                  <a:cubicBezTo>
                    <a:pt x="10402" y="15368"/>
                    <a:pt x="10402" y="15368"/>
                    <a:pt x="10412" y="15368"/>
                  </a:cubicBezTo>
                  <a:cubicBezTo>
                    <a:pt x="10429" y="15368"/>
                    <a:pt x="10456" y="15349"/>
                    <a:pt x="10473" y="15334"/>
                  </a:cubicBezTo>
                  <a:cubicBezTo>
                    <a:pt x="10500" y="15301"/>
                    <a:pt x="10527" y="15277"/>
                    <a:pt x="10544" y="15262"/>
                  </a:cubicBezTo>
                  <a:cubicBezTo>
                    <a:pt x="10573" y="15243"/>
                    <a:pt x="10607" y="15228"/>
                    <a:pt x="10634" y="15209"/>
                  </a:cubicBezTo>
                  <a:cubicBezTo>
                    <a:pt x="10661" y="15195"/>
                    <a:pt x="10680" y="15171"/>
                    <a:pt x="10697" y="15137"/>
                  </a:cubicBezTo>
                  <a:lnTo>
                    <a:pt x="10741" y="15137"/>
                  </a:lnTo>
                  <a:cubicBezTo>
                    <a:pt x="10751" y="15103"/>
                    <a:pt x="10758" y="15103"/>
                    <a:pt x="10787" y="15089"/>
                  </a:cubicBezTo>
                  <a:cubicBezTo>
                    <a:pt x="10831" y="15050"/>
                    <a:pt x="10895" y="15031"/>
                    <a:pt x="10929" y="14959"/>
                  </a:cubicBezTo>
                  <a:cubicBezTo>
                    <a:pt x="10929" y="14959"/>
                    <a:pt x="10948" y="14959"/>
                    <a:pt x="10956" y="14944"/>
                  </a:cubicBezTo>
                  <a:cubicBezTo>
                    <a:pt x="10973" y="14925"/>
                    <a:pt x="10992" y="14944"/>
                    <a:pt x="11019" y="14911"/>
                  </a:cubicBezTo>
                  <a:cubicBezTo>
                    <a:pt x="11036" y="14891"/>
                    <a:pt x="11063" y="14877"/>
                    <a:pt x="11090" y="14853"/>
                  </a:cubicBezTo>
                  <a:cubicBezTo>
                    <a:pt x="11117" y="14838"/>
                    <a:pt x="11143" y="14819"/>
                    <a:pt x="11170" y="14785"/>
                  </a:cubicBezTo>
                  <a:cubicBezTo>
                    <a:pt x="11187" y="14771"/>
                    <a:pt x="11197" y="14747"/>
                    <a:pt x="11217" y="14713"/>
                  </a:cubicBezTo>
                  <a:cubicBezTo>
                    <a:pt x="11217" y="14742"/>
                    <a:pt x="11219" y="14752"/>
                    <a:pt x="11226" y="14752"/>
                  </a:cubicBezTo>
                  <a:cubicBezTo>
                    <a:pt x="11234" y="14752"/>
                    <a:pt x="11241" y="14742"/>
                    <a:pt x="11251" y="14732"/>
                  </a:cubicBezTo>
                  <a:cubicBezTo>
                    <a:pt x="11260" y="14713"/>
                    <a:pt x="11278" y="14713"/>
                    <a:pt x="11278" y="14699"/>
                  </a:cubicBezTo>
                  <a:cubicBezTo>
                    <a:pt x="11314" y="14699"/>
                    <a:pt x="11331" y="14679"/>
                    <a:pt x="11348" y="14641"/>
                  </a:cubicBezTo>
                  <a:cubicBezTo>
                    <a:pt x="11368" y="14641"/>
                    <a:pt x="11385" y="14641"/>
                    <a:pt x="11402" y="14607"/>
                  </a:cubicBezTo>
                  <a:lnTo>
                    <a:pt x="11421" y="14607"/>
                  </a:lnTo>
                  <a:cubicBezTo>
                    <a:pt x="11448" y="14607"/>
                    <a:pt x="11475" y="14593"/>
                    <a:pt x="11502" y="14573"/>
                  </a:cubicBezTo>
                  <a:cubicBezTo>
                    <a:pt x="11529" y="14559"/>
                    <a:pt x="11563" y="14535"/>
                    <a:pt x="11582" y="14501"/>
                  </a:cubicBezTo>
                  <a:lnTo>
                    <a:pt x="11592" y="14487"/>
                  </a:lnTo>
                  <a:cubicBezTo>
                    <a:pt x="11595" y="14487"/>
                    <a:pt x="11597" y="14492"/>
                    <a:pt x="11602" y="14492"/>
                  </a:cubicBezTo>
                  <a:cubicBezTo>
                    <a:pt x="11612" y="14492"/>
                    <a:pt x="11619" y="14467"/>
                    <a:pt x="11626" y="14467"/>
                  </a:cubicBezTo>
                  <a:cubicBezTo>
                    <a:pt x="11646" y="14453"/>
                    <a:pt x="11663" y="14453"/>
                    <a:pt x="11680" y="14429"/>
                  </a:cubicBezTo>
                  <a:cubicBezTo>
                    <a:pt x="11753" y="14381"/>
                    <a:pt x="11814" y="14347"/>
                    <a:pt x="11885" y="14289"/>
                  </a:cubicBezTo>
                  <a:cubicBezTo>
                    <a:pt x="11904" y="14289"/>
                    <a:pt x="11914" y="14275"/>
                    <a:pt x="11921" y="14275"/>
                  </a:cubicBezTo>
                  <a:cubicBezTo>
                    <a:pt x="11938" y="14241"/>
                    <a:pt x="11968" y="14217"/>
                    <a:pt x="11992" y="14217"/>
                  </a:cubicBezTo>
                  <a:cubicBezTo>
                    <a:pt x="12021" y="14203"/>
                    <a:pt x="12046" y="14183"/>
                    <a:pt x="12075" y="14150"/>
                  </a:cubicBezTo>
                  <a:cubicBezTo>
                    <a:pt x="12092" y="14150"/>
                    <a:pt x="12099" y="14111"/>
                    <a:pt x="12119" y="14111"/>
                  </a:cubicBezTo>
                  <a:cubicBezTo>
                    <a:pt x="12128" y="14111"/>
                    <a:pt x="12146" y="14097"/>
                    <a:pt x="12163" y="14077"/>
                  </a:cubicBezTo>
                  <a:cubicBezTo>
                    <a:pt x="12172" y="14063"/>
                    <a:pt x="12189" y="14044"/>
                    <a:pt x="12199" y="14029"/>
                  </a:cubicBezTo>
                  <a:cubicBezTo>
                    <a:pt x="12206" y="14029"/>
                    <a:pt x="12216" y="14029"/>
                    <a:pt x="12236" y="14005"/>
                  </a:cubicBezTo>
                  <a:cubicBezTo>
                    <a:pt x="12253" y="13991"/>
                    <a:pt x="12280" y="13971"/>
                    <a:pt x="12306" y="13971"/>
                  </a:cubicBezTo>
                  <a:cubicBezTo>
                    <a:pt x="12343" y="13938"/>
                    <a:pt x="12377" y="13923"/>
                    <a:pt x="12404" y="13923"/>
                  </a:cubicBezTo>
                  <a:cubicBezTo>
                    <a:pt x="12421" y="13923"/>
                    <a:pt x="12450" y="13899"/>
                    <a:pt x="12467" y="13899"/>
                  </a:cubicBezTo>
                  <a:cubicBezTo>
                    <a:pt x="12511" y="13865"/>
                    <a:pt x="12558" y="13851"/>
                    <a:pt x="12601" y="13817"/>
                  </a:cubicBezTo>
                  <a:cubicBezTo>
                    <a:pt x="12645" y="13779"/>
                    <a:pt x="12689" y="13745"/>
                    <a:pt x="12736" y="13711"/>
                  </a:cubicBezTo>
                  <a:cubicBezTo>
                    <a:pt x="12762" y="13687"/>
                    <a:pt x="12779" y="13673"/>
                    <a:pt x="12806" y="13654"/>
                  </a:cubicBezTo>
                  <a:lnTo>
                    <a:pt x="12826" y="13654"/>
                  </a:lnTo>
                  <a:cubicBezTo>
                    <a:pt x="12833" y="13639"/>
                    <a:pt x="12843" y="13639"/>
                    <a:pt x="12843" y="13639"/>
                  </a:cubicBezTo>
                  <a:cubicBezTo>
                    <a:pt x="12897" y="13605"/>
                    <a:pt x="12940" y="13567"/>
                    <a:pt x="12994" y="13533"/>
                  </a:cubicBezTo>
                  <a:cubicBezTo>
                    <a:pt x="12994" y="13514"/>
                    <a:pt x="13004" y="13514"/>
                    <a:pt x="13011" y="13499"/>
                  </a:cubicBezTo>
                  <a:cubicBezTo>
                    <a:pt x="13031" y="13475"/>
                    <a:pt x="13040" y="13475"/>
                    <a:pt x="13057" y="13475"/>
                  </a:cubicBezTo>
                  <a:lnTo>
                    <a:pt x="13084" y="13475"/>
                  </a:lnTo>
                  <a:cubicBezTo>
                    <a:pt x="13094" y="13442"/>
                    <a:pt x="13111" y="13442"/>
                    <a:pt x="13128" y="13442"/>
                  </a:cubicBezTo>
                  <a:cubicBezTo>
                    <a:pt x="13148" y="13427"/>
                    <a:pt x="13155" y="13427"/>
                    <a:pt x="13172" y="13408"/>
                  </a:cubicBezTo>
                  <a:cubicBezTo>
                    <a:pt x="13177" y="13398"/>
                    <a:pt x="13184" y="13398"/>
                    <a:pt x="13192" y="13398"/>
                  </a:cubicBezTo>
                  <a:cubicBezTo>
                    <a:pt x="13199" y="13398"/>
                    <a:pt x="13206" y="13398"/>
                    <a:pt x="13209" y="13393"/>
                  </a:cubicBezTo>
                  <a:cubicBezTo>
                    <a:pt x="13218" y="13369"/>
                    <a:pt x="13226" y="13369"/>
                    <a:pt x="13235" y="13355"/>
                  </a:cubicBezTo>
                  <a:cubicBezTo>
                    <a:pt x="13243" y="13340"/>
                    <a:pt x="13250" y="13331"/>
                    <a:pt x="13257" y="13331"/>
                  </a:cubicBezTo>
                  <a:cubicBezTo>
                    <a:pt x="13262" y="13331"/>
                    <a:pt x="13267" y="13331"/>
                    <a:pt x="13272" y="13336"/>
                  </a:cubicBezTo>
                  <a:cubicBezTo>
                    <a:pt x="13279" y="13302"/>
                    <a:pt x="13299" y="13302"/>
                    <a:pt x="13316" y="13287"/>
                  </a:cubicBezTo>
                  <a:cubicBezTo>
                    <a:pt x="13333" y="13287"/>
                    <a:pt x="13352" y="13263"/>
                    <a:pt x="13370" y="13249"/>
                  </a:cubicBezTo>
                  <a:cubicBezTo>
                    <a:pt x="13370" y="13230"/>
                    <a:pt x="13396" y="13230"/>
                    <a:pt x="13406" y="13230"/>
                  </a:cubicBezTo>
                  <a:cubicBezTo>
                    <a:pt x="13440" y="13215"/>
                    <a:pt x="13477" y="13182"/>
                    <a:pt x="13513" y="13143"/>
                  </a:cubicBezTo>
                  <a:cubicBezTo>
                    <a:pt x="13518" y="13143"/>
                    <a:pt x="13523" y="13143"/>
                    <a:pt x="13528" y="13143"/>
                  </a:cubicBezTo>
                  <a:cubicBezTo>
                    <a:pt x="13560" y="13143"/>
                    <a:pt x="13589" y="13104"/>
                    <a:pt x="13621" y="13090"/>
                  </a:cubicBezTo>
                  <a:cubicBezTo>
                    <a:pt x="13630" y="13090"/>
                    <a:pt x="13638" y="13090"/>
                    <a:pt x="13638" y="13076"/>
                  </a:cubicBezTo>
                  <a:cubicBezTo>
                    <a:pt x="13655" y="13076"/>
                    <a:pt x="13674" y="13037"/>
                    <a:pt x="13674" y="13037"/>
                  </a:cubicBezTo>
                  <a:cubicBezTo>
                    <a:pt x="13674" y="13018"/>
                    <a:pt x="13701" y="13003"/>
                    <a:pt x="13701" y="12984"/>
                  </a:cubicBezTo>
                  <a:cubicBezTo>
                    <a:pt x="13716" y="12984"/>
                    <a:pt x="13728" y="12989"/>
                    <a:pt x="13740" y="12989"/>
                  </a:cubicBezTo>
                  <a:cubicBezTo>
                    <a:pt x="13757" y="12989"/>
                    <a:pt x="13777" y="12979"/>
                    <a:pt x="13799" y="12946"/>
                  </a:cubicBezTo>
                  <a:cubicBezTo>
                    <a:pt x="13806" y="12950"/>
                    <a:pt x="13808" y="12955"/>
                    <a:pt x="13813" y="12955"/>
                  </a:cubicBezTo>
                  <a:cubicBezTo>
                    <a:pt x="13830" y="12955"/>
                    <a:pt x="13838" y="12926"/>
                    <a:pt x="13845" y="12912"/>
                  </a:cubicBezTo>
                  <a:cubicBezTo>
                    <a:pt x="13852" y="12912"/>
                    <a:pt x="13869" y="12897"/>
                    <a:pt x="13879" y="12897"/>
                  </a:cubicBezTo>
                  <a:cubicBezTo>
                    <a:pt x="13906" y="12864"/>
                    <a:pt x="13942" y="12840"/>
                    <a:pt x="13969" y="12825"/>
                  </a:cubicBezTo>
                  <a:cubicBezTo>
                    <a:pt x="14001" y="12825"/>
                    <a:pt x="14018" y="12772"/>
                    <a:pt x="14047" y="12772"/>
                  </a:cubicBezTo>
                  <a:cubicBezTo>
                    <a:pt x="14052" y="12772"/>
                    <a:pt x="14055" y="12772"/>
                    <a:pt x="14060" y="12772"/>
                  </a:cubicBezTo>
                  <a:lnTo>
                    <a:pt x="14067" y="12758"/>
                  </a:lnTo>
                  <a:cubicBezTo>
                    <a:pt x="14077" y="12734"/>
                    <a:pt x="14084" y="12734"/>
                    <a:pt x="14094" y="12719"/>
                  </a:cubicBezTo>
                  <a:cubicBezTo>
                    <a:pt x="14113" y="12719"/>
                    <a:pt x="14120" y="12700"/>
                    <a:pt x="14130" y="12700"/>
                  </a:cubicBezTo>
                  <a:cubicBezTo>
                    <a:pt x="14191" y="12628"/>
                    <a:pt x="14255" y="12613"/>
                    <a:pt x="14308" y="12580"/>
                  </a:cubicBezTo>
                  <a:cubicBezTo>
                    <a:pt x="14318" y="12580"/>
                    <a:pt x="14318" y="12594"/>
                    <a:pt x="14318" y="12594"/>
                  </a:cubicBezTo>
                  <a:cubicBezTo>
                    <a:pt x="14372" y="12560"/>
                    <a:pt x="14416" y="12522"/>
                    <a:pt x="14459" y="12488"/>
                  </a:cubicBezTo>
                  <a:cubicBezTo>
                    <a:pt x="14484" y="12474"/>
                    <a:pt x="14503" y="12449"/>
                    <a:pt x="14525" y="12449"/>
                  </a:cubicBezTo>
                  <a:cubicBezTo>
                    <a:pt x="14533" y="12449"/>
                    <a:pt x="14537" y="12449"/>
                    <a:pt x="14542" y="12454"/>
                  </a:cubicBezTo>
                  <a:cubicBezTo>
                    <a:pt x="14586" y="12416"/>
                    <a:pt x="14620" y="12401"/>
                    <a:pt x="14657" y="12382"/>
                  </a:cubicBezTo>
                  <a:cubicBezTo>
                    <a:pt x="14684" y="12368"/>
                    <a:pt x="14703" y="12348"/>
                    <a:pt x="14720" y="12348"/>
                  </a:cubicBezTo>
                  <a:cubicBezTo>
                    <a:pt x="14728" y="12348"/>
                    <a:pt x="14781" y="12295"/>
                    <a:pt x="14781" y="12295"/>
                  </a:cubicBezTo>
                  <a:cubicBezTo>
                    <a:pt x="14781" y="12262"/>
                    <a:pt x="14801" y="12262"/>
                    <a:pt x="14810" y="12262"/>
                  </a:cubicBezTo>
                  <a:lnTo>
                    <a:pt x="14871" y="12228"/>
                  </a:lnTo>
                  <a:cubicBezTo>
                    <a:pt x="14889" y="12189"/>
                    <a:pt x="14918" y="12189"/>
                    <a:pt x="14942" y="12156"/>
                  </a:cubicBezTo>
                  <a:cubicBezTo>
                    <a:pt x="14971" y="12156"/>
                    <a:pt x="15006" y="12122"/>
                    <a:pt x="15042" y="12098"/>
                  </a:cubicBezTo>
                  <a:cubicBezTo>
                    <a:pt x="15049" y="12098"/>
                    <a:pt x="15059" y="12083"/>
                    <a:pt x="15069" y="12083"/>
                  </a:cubicBezTo>
                  <a:cubicBezTo>
                    <a:pt x="15079" y="12088"/>
                    <a:pt x="15088" y="12088"/>
                    <a:pt x="15098" y="12088"/>
                  </a:cubicBezTo>
                  <a:cubicBezTo>
                    <a:pt x="15120" y="12088"/>
                    <a:pt x="15142" y="12079"/>
                    <a:pt x="15166" y="12064"/>
                  </a:cubicBezTo>
                  <a:cubicBezTo>
                    <a:pt x="15169" y="12059"/>
                    <a:pt x="15174" y="12059"/>
                    <a:pt x="15176" y="12059"/>
                  </a:cubicBezTo>
                  <a:cubicBezTo>
                    <a:pt x="15184" y="12059"/>
                    <a:pt x="15188" y="12064"/>
                    <a:pt x="15193" y="12064"/>
                  </a:cubicBezTo>
                  <a:cubicBezTo>
                    <a:pt x="15203" y="12050"/>
                    <a:pt x="15220" y="12050"/>
                    <a:pt x="15230" y="12031"/>
                  </a:cubicBezTo>
                  <a:cubicBezTo>
                    <a:pt x="15247" y="12016"/>
                    <a:pt x="15257" y="12016"/>
                    <a:pt x="15274" y="11992"/>
                  </a:cubicBezTo>
                  <a:cubicBezTo>
                    <a:pt x="15293" y="11978"/>
                    <a:pt x="15301" y="11978"/>
                    <a:pt x="15318" y="11958"/>
                  </a:cubicBezTo>
                  <a:cubicBezTo>
                    <a:pt x="15337" y="11925"/>
                    <a:pt x="15354" y="11944"/>
                    <a:pt x="15371" y="11925"/>
                  </a:cubicBezTo>
                  <a:lnTo>
                    <a:pt x="15391" y="11925"/>
                  </a:lnTo>
                  <a:cubicBezTo>
                    <a:pt x="15425" y="11872"/>
                    <a:pt x="15471" y="11852"/>
                    <a:pt x="15515" y="11838"/>
                  </a:cubicBezTo>
                  <a:cubicBezTo>
                    <a:pt x="15525" y="11819"/>
                    <a:pt x="15552" y="11819"/>
                    <a:pt x="15561" y="11804"/>
                  </a:cubicBezTo>
                  <a:cubicBezTo>
                    <a:pt x="15579" y="11780"/>
                    <a:pt x="15596" y="11780"/>
                    <a:pt x="15615" y="11780"/>
                  </a:cubicBezTo>
                  <a:lnTo>
                    <a:pt x="15632" y="11780"/>
                  </a:lnTo>
                  <a:cubicBezTo>
                    <a:pt x="15676" y="11746"/>
                    <a:pt x="15722" y="11732"/>
                    <a:pt x="15757" y="11698"/>
                  </a:cubicBezTo>
                  <a:cubicBezTo>
                    <a:pt x="15766" y="11674"/>
                    <a:pt x="15793" y="11660"/>
                    <a:pt x="15810" y="11660"/>
                  </a:cubicBezTo>
                  <a:cubicBezTo>
                    <a:pt x="15847" y="11640"/>
                    <a:pt x="15854" y="11640"/>
                    <a:pt x="15891" y="11607"/>
                  </a:cubicBezTo>
                  <a:cubicBezTo>
                    <a:pt x="15900" y="11607"/>
                    <a:pt x="15917" y="11607"/>
                    <a:pt x="15937" y="11592"/>
                  </a:cubicBezTo>
                  <a:cubicBezTo>
                    <a:pt x="15971" y="11568"/>
                    <a:pt x="16008" y="11554"/>
                    <a:pt x="16052" y="11520"/>
                  </a:cubicBezTo>
                  <a:cubicBezTo>
                    <a:pt x="16088" y="11462"/>
                    <a:pt x="16132" y="11428"/>
                    <a:pt x="16186" y="11414"/>
                  </a:cubicBezTo>
                  <a:cubicBezTo>
                    <a:pt x="16239" y="11395"/>
                    <a:pt x="16239" y="11380"/>
                    <a:pt x="16266" y="11380"/>
                  </a:cubicBezTo>
                  <a:cubicBezTo>
                    <a:pt x="16283" y="11356"/>
                    <a:pt x="16303" y="11380"/>
                    <a:pt x="16320" y="11342"/>
                  </a:cubicBezTo>
                  <a:cubicBezTo>
                    <a:pt x="16337" y="11323"/>
                    <a:pt x="16366" y="11308"/>
                    <a:pt x="16383" y="11308"/>
                  </a:cubicBezTo>
                  <a:cubicBezTo>
                    <a:pt x="16390" y="11308"/>
                    <a:pt x="16410" y="11308"/>
                    <a:pt x="16427" y="11289"/>
                  </a:cubicBezTo>
                  <a:cubicBezTo>
                    <a:pt x="16517" y="11236"/>
                    <a:pt x="16605" y="11183"/>
                    <a:pt x="16705" y="11144"/>
                  </a:cubicBezTo>
                  <a:cubicBezTo>
                    <a:pt x="16722" y="11130"/>
                    <a:pt x="16749" y="11111"/>
                    <a:pt x="16766" y="11096"/>
                  </a:cubicBezTo>
                  <a:cubicBezTo>
                    <a:pt x="16795" y="11096"/>
                    <a:pt x="16820" y="11077"/>
                    <a:pt x="16839" y="11077"/>
                  </a:cubicBezTo>
                  <a:cubicBezTo>
                    <a:pt x="16866" y="11062"/>
                    <a:pt x="16883" y="11062"/>
                    <a:pt x="16902" y="11062"/>
                  </a:cubicBezTo>
                  <a:cubicBezTo>
                    <a:pt x="16920" y="11024"/>
                    <a:pt x="16946" y="11005"/>
                    <a:pt x="16963" y="11005"/>
                  </a:cubicBezTo>
                  <a:cubicBezTo>
                    <a:pt x="16980" y="11005"/>
                    <a:pt x="17010" y="10990"/>
                    <a:pt x="17027" y="10971"/>
                  </a:cubicBezTo>
                  <a:cubicBezTo>
                    <a:pt x="17054" y="10957"/>
                    <a:pt x="17080" y="10971"/>
                    <a:pt x="17107" y="10932"/>
                  </a:cubicBezTo>
                  <a:cubicBezTo>
                    <a:pt x="17124" y="10918"/>
                    <a:pt x="17141" y="10932"/>
                    <a:pt x="17161" y="10899"/>
                  </a:cubicBezTo>
                  <a:cubicBezTo>
                    <a:pt x="17178" y="10884"/>
                    <a:pt x="17195" y="10884"/>
                    <a:pt x="17215" y="10865"/>
                  </a:cubicBezTo>
                  <a:cubicBezTo>
                    <a:pt x="17241" y="10851"/>
                    <a:pt x="17278" y="10851"/>
                    <a:pt x="17295" y="10812"/>
                  </a:cubicBezTo>
                  <a:cubicBezTo>
                    <a:pt x="17302" y="10793"/>
                    <a:pt x="17332" y="10778"/>
                    <a:pt x="17339" y="10778"/>
                  </a:cubicBezTo>
                  <a:cubicBezTo>
                    <a:pt x="17366" y="10778"/>
                    <a:pt x="17393" y="10745"/>
                    <a:pt x="17419" y="10745"/>
                  </a:cubicBezTo>
                  <a:cubicBezTo>
                    <a:pt x="17456" y="10721"/>
                    <a:pt x="17483" y="10706"/>
                    <a:pt x="17510" y="10687"/>
                  </a:cubicBezTo>
                  <a:cubicBezTo>
                    <a:pt x="17529" y="10677"/>
                    <a:pt x="17549" y="10663"/>
                    <a:pt x="17568" y="10663"/>
                  </a:cubicBezTo>
                  <a:cubicBezTo>
                    <a:pt x="17575" y="10663"/>
                    <a:pt x="17583" y="10668"/>
                    <a:pt x="17590" y="10672"/>
                  </a:cubicBezTo>
                  <a:cubicBezTo>
                    <a:pt x="17600" y="10672"/>
                    <a:pt x="17607" y="10653"/>
                    <a:pt x="17617" y="10653"/>
                  </a:cubicBezTo>
                  <a:cubicBezTo>
                    <a:pt x="17634" y="10639"/>
                    <a:pt x="17661" y="10615"/>
                    <a:pt x="17688" y="10615"/>
                  </a:cubicBezTo>
                  <a:cubicBezTo>
                    <a:pt x="17688" y="10615"/>
                    <a:pt x="17707" y="10600"/>
                    <a:pt x="17714" y="10600"/>
                  </a:cubicBezTo>
                  <a:cubicBezTo>
                    <a:pt x="17741" y="10547"/>
                    <a:pt x="17741" y="10547"/>
                    <a:pt x="17785" y="10533"/>
                  </a:cubicBezTo>
                  <a:cubicBezTo>
                    <a:pt x="17814" y="10509"/>
                    <a:pt x="17841" y="10494"/>
                    <a:pt x="17875" y="10475"/>
                  </a:cubicBezTo>
                  <a:lnTo>
                    <a:pt x="17885" y="10460"/>
                  </a:lnTo>
                  <a:lnTo>
                    <a:pt x="17912" y="10460"/>
                  </a:lnTo>
                  <a:cubicBezTo>
                    <a:pt x="17912" y="10460"/>
                    <a:pt x="17912" y="10441"/>
                    <a:pt x="17922" y="10427"/>
                  </a:cubicBezTo>
                  <a:cubicBezTo>
                    <a:pt x="17929" y="10427"/>
                    <a:pt x="17948" y="10403"/>
                    <a:pt x="17966" y="10403"/>
                  </a:cubicBezTo>
                  <a:cubicBezTo>
                    <a:pt x="17975" y="10403"/>
                    <a:pt x="17983" y="10388"/>
                    <a:pt x="18002" y="10388"/>
                  </a:cubicBezTo>
                  <a:lnTo>
                    <a:pt x="18019" y="10388"/>
                  </a:lnTo>
                  <a:cubicBezTo>
                    <a:pt x="18046" y="10335"/>
                    <a:pt x="18083" y="10321"/>
                    <a:pt x="18126" y="10321"/>
                  </a:cubicBezTo>
                  <a:cubicBezTo>
                    <a:pt x="18136" y="10321"/>
                    <a:pt x="18144" y="10321"/>
                    <a:pt x="18153" y="10297"/>
                  </a:cubicBezTo>
                  <a:cubicBezTo>
                    <a:pt x="18180" y="10297"/>
                    <a:pt x="18170" y="10282"/>
                    <a:pt x="18170" y="10263"/>
                  </a:cubicBezTo>
                  <a:lnTo>
                    <a:pt x="18217" y="10263"/>
                  </a:lnTo>
                  <a:cubicBezTo>
                    <a:pt x="18217" y="10263"/>
                    <a:pt x="18224" y="10249"/>
                    <a:pt x="18224" y="10229"/>
                  </a:cubicBezTo>
                  <a:lnTo>
                    <a:pt x="18270" y="10229"/>
                  </a:lnTo>
                  <a:cubicBezTo>
                    <a:pt x="18287" y="10215"/>
                    <a:pt x="18314" y="10215"/>
                    <a:pt x="18324" y="10191"/>
                  </a:cubicBezTo>
                  <a:cubicBezTo>
                    <a:pt x="18358" y="10143"/>
                    <a:pt x="18395" y="10123"/>
                    <a:pt x="18439" y="10109"/>
                  </a:cubicBezTo>
                  <a:cubicBezTo>
                    <a:pt x="18439" y="10109"/>
                    <a:pt x="18439" y="10085"/>
                    <a:pt x="18448" y="10085"/>
                  </a:cubicBezTo>
                  <a:lnTo>
                    <a:pt x="18448" y="10051"/>
                  </a:lnTo>
                  <a:cubicBezTo>
                    <a:pt x="18458" y="10056"/>
                    <a:pt x="18468" y="10056"/>
                    <a:pt x="18475" y="10056"/>
                  </a:cubicBezTo>
                  <a:cubicBezTo>
                    <a:pt x="18499" y="10056"/>
                    <a:pt x="18519" y="10041"/>
                    <a:pt x="18538" y="10017"/>
                  </a:cubicBezTo>
                  <a:cubicBezTo>
                    <a:pt x="18582" y="9964"/>
                    <a:pt x="18636" y="9945"/>
                    <a:pt x="18680" y="9911"/>
                  </a:cubicBezTo>
                  <a:cubicBezTo>
                    <a:pt x="18716" y="9897"/>
                    <a:pt x="18753" y="9858"/>
                    <a:pt x="18780" y="9839"/>
                  </a:cubicBezTo>
                  <a:cubicBezTo>
                    <a:pt x="18834" y="9791"/>
                    <a:pt x="18834" y="9791"/>
                    <a:pt x="18887" y="9767"/>
                  </a:cubicBezTo>
                  <a:cubicBezTo>
                    <a:pt x="18904" y="9767"/>
                    <a:pt x="18921" y="9753"/>
                    <a:pt x="18921" y="9733"/>
                  </a:cubicBezTo>
                  <a:cubicBezTo>
                    <a:pt x="18921" y="9733"/>
                    <a:pt x="18931" y="9733"/>
                    <a:pt x="18931" y="9719"/>
                  </a:cubicBezTo>
                  <a:cubicBezTo>
                    <a:pt x="18948" y="9700"/>
                    <a:pt x="18985" y="9700"/>
                    <a:pt x="19002" y="9661"/>
                  </a:cubicBezTo>
                  <a:cubicBezTo>
                    <a:pt x="19029" y="9627"/>
                    <a:pt x="19055" y="9613"/>
                    <a:pt x="19082" y="9594"/>
                  </a:cubicBezTo>
                  <a:cubicBezTo>
                    <a:pt x="19102" y="9594"/>
                    <a:pt x="19129" y="9579"/>
                    <a:pt x="19146" y="9555"/>
                  </a:cubicBezTo>
                  <a:cubicBezTo>
                    <a:pt x="19165" y="9555"/>
                    <a:pt x="19189" y="9541"/>
                    <a:pt x="19199" y="9521"/>
                  </a:cubicBezTo>
                  <a:cubicBezTo>
                    <a:pt x="19207" y="9512"/>
                    <a:pt x="19214" y="9507"/>
                    <a:pt x="19219" y="9507"/>
                  </a:cubicBezTo>
                  <a:cubicBezTo>
                    <a:pt x="19226" y="9507"/>
                    <a:pt x="19231" y="9512"/>
                    <a:pt x="19236" y="9512"/>
                  </a:cubicBezTo>
                  <a:cubicBezTo>
                    <a:pt x="19238" y="9512"/>
                    <a:pt x="19241" y="9507"/>
                    <a:pt x="19243" y="9507"/>
                  </a:cubicBezTo>
                  <a:cubicBezTo>
                    <a:pt x="19263" y="9473"/>
                    <a:pt x="19289" y="9473"/>
                    <a:pt x="19307" y="9449"/>
                  </a:cubicBezTo>
                  <a:cubicBezTo>
                    <a:pt x="19414" y="9382"/>
                    <a:pt x="19531" y="9309"/>
                    <a:pt x="19655" y="9223"/>
                  </a:cubicBezTo>
                  <a:cubicBezTo>
                    <a:pt x="19655" y="9223"/>
                    <a:pt x="19665" y="9203"/>
                    <a:pt x="19672" y="9189"/>
                  </a:cubicBezTo>
                  <a:cubicBezTo>
                    <a:pt x="19682" y="9189"/>
                    <a:pt x="19692" y="9170"/>
                    <a:pt x="19702" y="9170"/>
                  </a:cubicBezTo>
                  <a:cubicBezTo>
                    <a:pt x="19726" y="9155"/>
                    <a:pt x="19755" y="9131"/>
                    <a:pt x="19789" y="9117"/>
                  </a:cubicBezTo>
                  <a:cubicBezTo>
                    <a:pt x="19814" y="9102"/>
                    <a:pt x="19828" y="9059"/>
                    <a:pt x="19855" y="9059"/>
                  </a:cubicBezTo>
                  <a:cubicBezTo>
                    <a:pt x="19860" y="9059"/>
                    <a:pt x="19865" y="9064"/>
                    <a:pt x="19870" y="9064"/>
                  </a:cubicBezTo>
                  <a:lnTo>
                    <a:pt x="19880" y="9049"/>
                  </a:lnTo>
                  <a:cubicBezTo>
                    <a:pt x="19887" y="9025"/>
                    <a:pt x="19916" y="9011"/>
                    <a:pt x="19933" y="8992"/>
                  </a:cubicBezTo>
                  <a:cubicBezTo>
                    <a:pt x="19970" y="8977"/>
                    <a:pt x="20014" y="8943"/>
                    <a:pt x="20048" y="8919"/>
                  </a:cubicBezTo>
                  <a:cubicBezTo>
                    <a:pt x="20067" y="8905"/>
                    <a:pt x="20084" y="8905"/>
                    <a:pt x="20094" y="8886"/>
                  </a:cubicBezTo>
                  <a:cubicBezTo>
                    <a:pt x="20111" y="8886"/>
                    <a:pt x="20121" y="8871"/>
                    <a:pt x="20131" y="8852"/>
                  </a:cubicBezTo>
                  <a:cubicBezTo>
                    <a:pt x="20148" y="8837"/>
                    <a:pt x="20165" y="8813"/>
                    <a:pt x="20192" y="8813"/>
                  </a:cubicBezTo>
                  <a:cubicBezTo>
                    <a:pt x="20201" y="8813"/>
                    <a:pt x="20218" y="8799"/>
                    <a:pt x="20228" y="8780"/>
                  </a:cubicBezTo>
                  <a:cubicBezTo>
                    <a:pt x="20255" y="8746"/>
                    <a:pt x="20292" y="8746"/>
                    <a:pt x="20326" y="8707"/>
                  </a:cubicBezTo>
                  <a:cubicBezTo>
                    <a:pt x="20353" y="8693"/>
                    <a:pt x="20379" y="8659"/>
                    <a:pt x="20416" y="8640"/>
                  </a:cubicBezTo>
                  <a:cubicBezTo>
                    <a:pt x="20452" y="8626"/>
                    <a:pt x="20496" y="8601"/>
                    <a:pt x="20531" y="8568"/>
                  </a:cubicBezTo>
                  <a:cubicBezTo>
                    <a:pt x="20567" y="8553"/>
                    <a:pt x="20596" y="8520"/>
                    <a:pt x="20630" y="8481"/>
                  </a:cubicBezTo>
                  <a:cubicBezTo>
                    <a:pt x="20650" y="8462"/>
                    <a:pt x="20674" y="8447"/>
                    <a:pt x="20691" y="8428"/>
                  </a:cubicBezTo>
                  <a:cubicBezTo>
                    <a:pt x="20711" y="8414"/>
                    <a:pt x="20721" y="8414"/>
                    <a:pt x="20738" y="8390"/>
                  </a:cubicBezTo>
                  <a:cubicBezTo>
                    <a:pt x="20757" y="8390"/>
                    <a:pt x="20774" y="8375"/>
                    <a:pt x="20782" y="8375"/>
                  </a:cubicBezTo>
                  <a:cubicBezTo>
                    <a:pt x="20799" y="8356"/>
                    <a:pt x="20811" y="8356"/>
                    <a:pt x="20818" y="8341"/>
                  </a:cubicBezTo>
                  <a:cubicBezTo>
                    <a:pt x="20835" y="8341"/>
                    <a:pt x="20852" y="8322"/>
                    <a:pt x="20872" y="8322"/>
                  </a:cubicBezTo>
                  <a:cubicBezTo>
                    <a:pt x="20882" y="8308"/>
                    <a:pt x="20889" y="8308"/>
                    <a:pt x="20899" y="8308"/>
                  </a:cubicBezTo>
                  <a:cubicBezTo>
                    <a:pt x="20918" y="8308"/>
                    <a:pt x="20943" y="8308"/>
                    <a:pt x="20960" y="8284"/>
                  </a:cubicBezTo>
                  <a:cubicBezTo>
                    <a:pt x="20979" y="8250"/>
                    <a:pt x="20996" y="8269"/>
                    <a:pt x="21013" y="8250"/>
                  </a:cubicBezTo>
                  <a:cubicBezTo>
                    <a:pt x="21033" y="8235"/>
                    <a:pt x="21060" y="8216"/>
                    <a:pt x="21079" y="8216"/>
                  </a:cubicBezTo>
                  <a:cubicBezTo>
                    <a:pt x="21096" y="8202"/>
                    <a:pt x="21121" y="8202"/>
                    <a:pt x="21140" y="8178"/>
                  </a:cubicBezTo>
                  <a:cubicBezTo>
                    <a:pt x="21167" y="8163"/>
                    <a:pt x="21228" y="8163"/>
                    <a:pt x="21264" y="8163"/>
                  </a:cubicBezTo>
                  <a:cubicBezTo>
                    <a:pt x="21277" y="8163"/>
                    <a:pt x="21286" y="8163"/>
                    <a:pt x="21299" y="8163"/>
                  </a:cubicBezTo>
                  <a:cubicBezTo>
                    <a:pt x="21313" y="8163"/>
                    <a:pt x="21330" y="8158"/>
                    <a:pt x="21347" y="8129"/>
                  </a:cubicBezTo>
                  <a:lnTo>
                    <a:pt x="21347" y="8096"/>
                  </a:lnTo>
                  <a:cubicBezTo>
                    <a:pt x="21389" y="8096"/>
                    <a:pt x="21418" y="8072"/>
                    <a:pt x="21442" y="8024"/>
                  </a:cubicBezTo>
                  <a:cubicBezTo>
                    <a:pt x="21472" y="7990"/>
                    <a:pt x="21496" y="7951"/>
                    <a:pt x="21533" y="7932"/>
                  </a:cubicBezTo>
                  <a:cubicBezTo>
                    <a:pt x="21533" y="7932"/>
                    <a:pt x="21533" y="7918"/>
                    <a:pt x="21525" y="7918"/>
                  </a:cubicBezTo>
                  <a:cubicBezTo>
                    <a:pt x="21496" y="7884"/>
                    <a:pt x="21508" y="7826"/>
                    <a:pt x="21525" y="7754"/>
                  </a:cubicBezTo>
                  <a:cubicBezTo>
                    <a:pt x="21562" y="7739"/>
                    <a:pt x="21550" y="7686"/>
                    <a:pt x="21579" y="7648"/>
                  </a:cubicBezTo>
                  <a:cubicBezTo>
                    <a:pt x="21586" y="7633"/>
                    <a:pt x="21586" y="7614"/>
                    <a:pt x="21596" y="7580"/>
                  </a:cubicBezTo>
                  <a:cubicBezTo>
                    <a:pt x="21562" y="7566"/>
                    <a:pt x="21579" y="7508"/>
                    <a:pt x="21562" y="7475"/>
                  </a:cubicBezTo>
                  <a:cubicBezTo>
                    <a:pt x="21562" y="7436"/>
                    <a:pt x="21562" y="7422"/>
                    <a:pt x="21569" y="7388"/>
                  </a:cubicBezTo>
                  <a:lnTo>
                    <a:pt x="21579" y="7369"/>
                  </a:lnTo>
                  <a:cubicBezTo>
                    <a:pt x="21569" y="7369"/>
                    <a:pt x="21562" y="7369"/>
                    <a:pt x="21542" y="7354"/>
                  </a:cubicBezTo>
                  <a:cubicBezTo>
                    <a:pt x="21550" y="7330"/>
                    <a:pt x="21562" y="7296"/>
                    <a:pt x="21569" y="7263"/>
                  </a:cubicBezTo>
                  <a:cubicBezTo>
                    <a:pt x="21579" y="7224"/>
                    <a:pt x="21586" y="7210"/>
                    <a:pt x="21550" y="7190"/>
                  </a:cubicBezTo>
                  <a:cubicBezTo>
                    <a:pt x="21516" y="7176"/>
                    <a:pt x="21479" y="7142"/>
                    <a:pt x="21435" y="7118"/>
                  </a:cubicBezTo>
                  <a:cubicBezTo>
                    <a:pt x="21435" y="7118"/>
                    <a:pt x="21425" y="7118"/>
                    <a:pt x="21425" y="7104"/>
                  </a:cubicBezTo>
                  <a:cubicBezTo>
                    <a:pt x="21418" y="7070"/>
                    <a:pt x="21425" y="7036"/>
                    <a:pt x="21381" y="7036"/>
                  </a:cubicBezTo>
                  <a:lnTo>
                    <a:pt x="21381" y="7012"/>
                  </a:lnTo>
                  <a:cubicBezTo>
                    <a:pt x="21389" y="6998"/>
                    <a:pt x="21372" y="6978"/>
                    <a:pt x="21372" y="6964"/>
                  </a:cubicBezTo>
                  <a:cubicBezTo>
                    <a:pt x="21372" y="6930"/>
                    <a:pt x="21364" y="6906"/>
                    <a:pt x="21347" y="6906"/>
                  </a:cubicBezTo>
                  <a:cubicBezTo>
                    <a:pt x="21335" y="6906"/>
                    <a:pt x="21335" y="6873"/>
                    <a:pt x="21335" y="6873"/>
                  </a:cubicBezTo>
                  <a:lnTo>
                    <a:pt x="21335" y="6858"/>
                  </a:lnTo>
                  <a:cubicBezTo>
                    <a:pt x="21318" y="6824"/>
                    <a:pt x="21301" y="6786"/>
                    <a:pt x="21301" y="6752"/>
                  </a:cubicBezTo>
                  <a:cubicBezTo>
                    <a:pt x="21294" y="6718"/>
                    <a:pt x="21274" y="6680"/>
                    <a:pt x="21264" y="6646"/>
                  </a:cubicBezTo>
                  <a:lnTo>
                    <a:pt x="21257" y="6627"/>
                  </a:lnTo>
                  <a:cubicBezTo>
                    <a:pt x="21240" y="6627"/>
                    <a:pt x="21221" y="6612"/>
                    <a:pt x="21203" y="6588"/>
                  </a:cubicBezTo>
                  <a:cubicBezTo>
                    <a:pt x="21221" y="6574"/>
                    <a:pt x="21228" y="6555"/>
                    <a:pt x="21240" y="6555"/>
                  </a:cubicBezTo>
                  <a:cubicBezTo>
                    <a:pt x="21228" y="6540"/>
                    <a:pt x="21211" y="6540"/>
                    <a:pt x="21211" y="6540"/>
                  </a:cubicBezTo>
                  <a:cubicBezTo>
                    <a:pt x="21203" y="6506"/>
                    <a:pt x="21174" y="6482"/>
                    <a:pt x="21150" y="6482"/>
                  </a:cubicBezTo>
                  <a:cubicBezTo>
                    <a:pt x="21133" y="6482"/>
                    <a:pt x="21121" y="6468"/>
                    <a:pt x="21133" y="6449"/>
                  </a:cubicBezTo>
                  <a:cubicBezTo>
                    <a:pt x="21133" y="6434"/>
                    <a:pt x="21140" y="6415"/>
                    <a:pt x="21121" y="6415"/>
                  </a:cubicBezTo>
                  <a:cubicBezTo>
                    <a:pt x="21113" y="6415"/>
                    <a:pt x="21113" y="6376"/>
                    <a:pt x="21113" y="6376"/>
                  </a:cubicBezTo>
                  <a:cubicBezTo>
                    <a:pt x="21133" y="6343"/>
                    <a:pt x="21121" y="6328"/>
                    <a:pt x="21113" y="6309"/>
                  </a:cubicBezTo>
                  <a:cubicBezTo>
                    <a:pt x="21103" y="6271"/>
                    <a:pt x="21096" y="6237"/>
                    <a:pt x="21086" y="6203"/>
                  </a:cubicBezTo>
                  <a:cubicBezTo>
                    <a:pt x="21082" y="6193"/>
                    <a:pt x="21077" y="6193"/>
                    <a:pt x="21074" y="6193"/>
                  </a:cubicBezTo>
                  <a:cubicBezTo>
                    <a:pt x="21072" y="6193"/>
                    <a:pt x="21072" y="6193"/>
                    <a:pt x="21079" y="6184"/>
                  </a:cubicBezTo>
                  <a:lnTo>
                    <a:pt x="21067" y="6165"/>
                  </a:lnTo>
                  <a:cubicBezTo>
                    <a:pt x="21096" y="6116"/>
                    <a:pt x="21050" y="6131"/>
                    <a:pt x="21060" y="6097"/>
                  </a:cubicBezTo>
                  <a:cubicBezTo>
                    <a:pt x="21060" y="6097"/>
                    <a:pt x="21050" y="6078"/>
                    <a:pt x="21043" y="6078"/>
                  </a:cubicBezTo>
                  <a:cubicBezTo>
                    <a:pt x="21025" y="6059"/>
                    <a:pt x="21006" y="6044"/>
                    <a:pt x="20989" y="6025"/>
                  </a:cubicBezTo>
                  <a:cubicBezTo>
                    <a:pt x="20979" y="5991"/>
                    <a:pt x="20943" y="5991"/>
                    <a:pt x="20935" y="5953"/>
                  </a:cubicBezTo>
                  <a:cubicBezTo>
                    <a:pt x="20928" y="5957"/>
                    <a:pt x="20921" y="5957"/>
                    <a:pt x="20918" y="5957"/>
                  </a:cubicBezTo>
                  <a:cubicBezTo>
                    <a:pt x="20901" y="5957"/>
                    <a:pt x="20908" y="5929"/>
                    <a:pt x="20918" y="5904"/>
                  </a:cubicBezTo>
                  <a:cubicBezTo>
                    <a:pt x="20918" y="5885"/>
                    <a:pt x="20906" y="5866"/>
                    <a:pt x="20918" y="5847"/>
                  </a:cubicBezTo>
                  <a:cubicBezTo>
                    <a:pt x="20925" y="5847"/>
                    <a:pt x="20906" y="5832"/>
                    <a:pt x="20899" y="5813"/>
                  </a:cubicBezTo>
                  <a:cubicBezTo>
                    <a:pt x="20882" y="5799"/>
                    <a:pt x="20852" y="5779"/>
                    <a:pt x="20845" y="5741"/>
                  </a:cubicBezTo>
                  <a:lnTo>
                    <a:pt x="20835" y="5726"/>
                  </a:lnTo>
                  <a:cubicBezTo>
                    <a:pt x="20852" y="5707"/>
                    <a:pt x="20845" y="5693"/>
                    <a:pt x="20852" y="5654"/>
                  </a:cubicBezTo>
                  <a:cubicBezTo>
                    <a:pt x="20852" y="5620"/>
                    <a:pt x="20852" y="5587"/>
                    <a:pt x="20882" y="5548"/>
                  </a:cubicBezTo>
                  <a:lnTo>
                    <a:pt x="20882" y="5529"/>
                  </a:lnTo>
                  <a:cubicBezTo>
                    <a:pt x="20872" y="5548"/>
                    <a:pt x="20865" y="5548"/>
                    <a:pt x="20852" y="5548"/>
                  </a:cubicBezTo>
                  <a:cubicBezTo>
                    <a:pt x="20865" y="5529"/>
                    <a:pt x="20872" y="5514"/>
                    <a:pt x="20872" y="5495"/>
                  </a:cubicBezTo>
                  <a:cubicBezTo>
                    <a:pt x="20872" y="5461"/>
                    <a:pt x="20889" y="5423"/>
                    <a:pt x="20899" y="5389"/>
                  </a:cubicBezTo>
                  <a:cubicBezTo>
                    <a:pt x="20899" y="5355"/>
                    <a:pt x="20925" y="5317"/>
                    <a:pt x="20918" y="5302"/>
                  </a:cubicBezTo>
                  <a:cubicBezTo>
                    <a:pt x="20935" y="5283"/>
                    <a:pt x="20943" y="5283"/>
                    <a:pt x="20935" y="5269"/>
                  </a:cubicBezTo>
                  <a:lnTo>
                    <a:pt x="20935" y="5211"/>
                  </a:lnTo>
                  <a:cubicBezTo>
                    <a:pt x="20935" y="5197"/>
                    <a:pt x="20943" y="5177"/>
                    <a:pt x="20943" y="5163"/>
                  </a:cubicBezTo>
                  <a:lnTo>
                    <a:pt x="20943" y="5091"/>
                  </a:lnTo>
                  <a:cubicBezTo>
                    <a:pt x="20943" y="5071"/>
                    <a:pt x="20943" y="5038"/>
                    <a:pt x="20935" y="5018"/>
                  </a:cubicBezTo>
                  <a:cubicBezTo>
                    <a:pt x="20918" y="4985"/>
                    <a:pt x="20935" y="4879"/>
                    <a:pt x="20943" y="4826"/>
                  </a:cubicBezTo>
                  <a:cubicBezTo>
                    <a:pt x="20960" y="4806"/>
                    <a:pt x="20960" y="4773"/>
                    <a:pt x="20960" y="4753"/>
                  </a:cubicBezTo>
                  <a:cubicBezTo>
                    <a:pt x="20952" y="4739"/>
                    <a:pt x="20952" y="4700"/>
                    <a:pt x="20943" y="4681"/>
                  </a:cubicBezTo>
                  <a:cubicBezTo>
                    <a:pt x="20925" y="4667"/>
                    <a:pt x="20943" y="4647"/>
                    <a:pt x="20935" y="4633"/>
                  </a:cubicBezTo>
                  <a:cubicBezTo>
                    <a:pt x="20935" y="4595"/>
                    <a:pt x="20918" y="4575"/>
                    <a:pt x="20899" y="4561"/>
                  </a:cubicBezTo>
                  <a:cubicBezTo>
                    <a:pt x="20899" y="4542"/>
                    <a:pt x="20906" y="4527"/>
                    <a:pt x="20918" y="4508"/>
                  </a:cubicBezTo>
                  <a:cubicBezTo>
                    <a:pt x="20845" y="4436"/>
                    <a:pt x="20865" y="4315"/>
                    <a:pt x="20899" y="4190"/>
                  </a:cubicBezTo>
                  <a:cubicBezTo>
                    <a:pt x="20872" y="4190"/>
                    <a:pt x="20845" y="4190"/>
                    <a:pt x="20818" y="4209"/>
                  </a:cubicBezTo>
                  <a:cubicBezTo>
                    <a:pt x="20782" y="4209"/>
                    <a:pt x="20774" y="4190"/>
                    <a:pt x="20791" y="4151"/>
                  </a:cubicBezTo>
                  <a:cubicBezTo>
                    <a:pt x="20791" y="4137"/>
                    <a:pt x="20799" y="4118"/>
                    <a:pt x="20811" y="4103"/>
                  </a:cubicBezTo>
                  <a:cubicBezTo>
                    <a:pt x="20811" y="4084"/>
                    <a:pt x="20799" y="4045"/>
                    <a:pt x="20799" y="4031"/>
                  </a:cubicBezTo>
                  <a:cubicBezTo>
                    <a:pt x="20811" y="4012"/>
                    <a:pt x="20818" y="3997"/>
                    <a:pt x="20835" y="3978"/>
                  </a:cubicBezTo>
                  <a:cubicBezTo>
                    <a:pt x="20845" y="3959"/>
                    <a:pt x="20865" y="3940"/>
                    <a:pt x="20882" y="3925"/>
                  </a:cubicBezTo>
                  <a:cubicBezTo>
                    <a:pt x="20874" y="3925"/>
                    <a:pt x="20869" y="3915"/>
                    <a:pt x="20867" y="3915"/>
                  </a:cubicBezTo>
                  <a:cubicBezTo>
                    <a:pt x="20865" y="3915"/>
                    <a:pt x="20865" y="3915"/>
                    <a:pt x="20865" y="3925"/>
                  </a:cubicBezTo>
                  <a:cubicBezTo>
                    <a:pt x="20857" y="3925"/>
                    <a:pt x="20855" y="3930"/>
                    <a:pt x="20850" y="3930"/>
                  </a:cubicBezTo>
                  <a:cubicBezTo>
                    <a:pt x="20838" y="3930"/>
                    <a:pt x="20840" y="3906"/>
                    <a:pt x="20828" y="3906"/>
                  </a:cubicBezTo>
                  <a:cubicBezTo>
                    <a:pt x="20865" y="3853"/>
                    <a:pt x="20799" y="3853"/>
                    <a:pt x="20818" y="3819"/>
                  </a:cubicBezTo>
                  <a:cubicBezTo>
                    <a:pt x="20791" y="3800"/>
                    <a:pt x="20799" y="3785"/>
                    <a:pt x="20791" y="3747"/>
                  </a:cubicBezTo>
                  <a:cubicBezTo>
                    <a:pt x="20791" y="3728"/>
                    <a:pt x="20782" y="3694"/>
                    <a:pt x="20828" y="3675"/>
                  </a:cubicBezTo>
                  <a:lnTo>
                    <a:pt x="20828" y="3660"/>
                  </a:lnTo>
                  <a:cubicBezTo>
                    <a:pt x="20835" y="3641"/>
                    <a:pt x="20852" y="3607"/>
                    <a:pt x="20852" y="3588"/>
                  </a:cubicBezTo>
                  <a:cubicBezTo>
                    <a:pt x="20852" y="3569"/>
                    <a:pt x="20882" y="3554"/>
                    <a:pt x="20852" y="3554"/>
                  </a:cubicBezTo>
                  <a:cubicBezTo>
                    <a:pt x="20872" y="3516"/>
                    <a:pt x="20845" y="3516"/>
                    <a:pt x="20845" y="3516"/>
                  </a:cubicBezTo>
                  <a:cubicBezTo>
                    <a:pt x="20818" y="3516"/>
                    <a:pt x="20845" y="3463"/>
                    <a:pt x="20828" y="3463"/>
                  </a:cubicBezTo>
                  <a:cubicBezTo>
                    <a:pt x="20865" y="3429"/>
                    <a:pt x="20835" y="3395"/>
                    <a:pt x="20835" y="3376"/>
                  </a:cubicBezTo>
                  <a:cubicBezTo>
                    <a:pt x="20845" y="3357"/>
                    <a:pt x="20865" y="3342"/>
                    <a:pt x="20882" y="3304"/>
                  </a:cubicBezTo>
                  <a:cubicBezTo>
                    <a:pt x="20852" y="3304"/>
                    <a:pt x="20845" y="3323"/>
                    <a:pt x="20835" y="3323"/>
                  </a:cubicBezTo>
                  <a:cubicBezTo>
                    <a:pt x="20818" y="3323"/>
                    <a:pt x="20799" y="3304"/>
                    <a:pt x="20782" y="3289"/>
                  </a:cubicBezTo>
                  <a:lnTo>
                    <a:pt x="20782" y="3270"/>
                  </a:lnTo>
                  <a:cubicBezTo>
                    <a:pt x="20799" y="3217"/>
                    <a:pt x="20782" y="3183"/>
                    <a:pt x="20774" y="3145"/>
                  </a:cubicBezTo>
                  <a:cubicBezTo>
                    <a:pt x="20765" y="3130"/>
                    <a:pt x="20757" y="3111"/>
                    <a:pt x="20721" y="3111"/>
                  </a:cubicBezTo>
                  <a:lnTo>
                    <a:pt x="20674" y="3111"/>
                  </a:lnTo>
                  <a:cubicBezTo>
                    <a:pt x="20667" y="3077"/>
                    <a:pt x="20667" y="3024"/>
                    <a:pt x="20674" y="3005"/>
                  </a:cubicBezTo>
                  <a:lnTo>
                    <a:pt x="20674" y="2986"/>
                  </a:lnTo>
                  <a:cubicBezTo>
                    <a:pt x="20667" y="2972"/>
                    <a:pt x="20657" y="2972"/>
                    <a:pt x="20667" y="2952"/>
                  </a:cubicBezTo>
                  <a:cubicBezTo>
                    <a:pt x="20674" y="2933"/>
                    <a:pt x="20667" y="2899"/>
                    <a:pt x="20684" y="2866"/>
                  </a:cubicBezTo>
                  <a:cubicBezTo>
                    <a:pt x="20704" y="2827"/>
                    <a:pt x="20691" y="2827"/>
                    <a:pt x="20711" y="2827"/>
                  </a:cubicBezTo>
                  <a:cubicBezTo>
                    <a:pt x="20728" y="2813"/>
                    <a:pt x="20738" y="2793"/>
                    <a:pt x="20757" y="2793"/>
                  </a:cubicBezTo>
                  <a:cubicBezTo>
                    <a:pt x="20738" y="2774"/>
                    <a:pt x="20711" y="2774"/>
                    <a:pt x="20691" y="2774"/>
                  </a:cubicBezTo>
                  <a:cubicBezTo>
                    <a:pt x="20674" y="2760"/>
                    <a:pt x="20657" y="2760"/>
                    <a:pt x="20667" y="2721"/>
                  </a:cubicBezTo>
                  <a:cubicBezTo>
                    <a:pt x="20667" y="2687"/>
                    <a:pt x="20657" y="2654"/>
                    <a:pt x="20674" y="2615"/>
                  </a:cubicBezTo>
                  <a:cubicBezTo>
                    <a:pt x="20684" y="2581"/>
                    <a:pt x="20684" y="2581"/>
                    <a:pt x="20738" y="2562"/>
                  </a:cubicBezTo>
                  <a:cubicBezTo>
                    <a:pt x="20728" y="2562"/>
                    <a:pt x="20728" y="2548"/>
                    <a:pt x="20721" y="2548"/>
                  </a:cubicBezTo>
                  <a:cubicBezTo>
                    <a:pt x="20691" y="2548"/>
                    <a:pt x="20674" y="2528"/>
                    <a:pt x="20650" y="2528"/>
                  </a:cubicBezTo>
                  <a:cubicBezTo>
                    <a:pt x="20613" y="2509"/>
                    <a:pt x="20584" y="2475"/>
                    <a:pt x="20577" y="2442"/>
                  </a:cubicBezTo>
                  <a:cubicBezTo>
                    <a:pt x="20567" y="2403"/>
                    <a:pt x="20577" y="2389"/>
                    <a:pt x="20543" y="2389"/>
                  </a:cubicBezTo>
                  <a:lnTo>
                    <a:pt x="20543" y="2350"/>
                  </a:lnTo>
                  <a:cubicBezTo>
                    <a:pt x="20543" y="2336"/>
                    <a:pt x="20550" y="2336"/>
                    <a:pt x="20543" y="2317"/>
                  </a:cubicBezTo>
                  <a:cubicBezTo>
                    <a:pt x="20513" y="2317"/>
                    <a:pt x="20523" y="2297"/>
                    <a:pt x="20550" y="2264"/>
                  </a:cubicBezTo>
                  <a:cubicBezTo>
                    <a:pt x="20560" y="2264"/>
                    <a:pt x="20560" y="2244"/>
                    <a:pt x="20567" y="2230"/>
                  </a:cubicBezTo>
                  <a:cubicBezTo>
                    <a:pt x="20550" y="2230"/>
                    <a:pt x="20531" y="2244"/>
                    <a:pt x="20531" y="2244"/>
                  </a:cubicBezTo>
                  <a:cubicBezTo>
                    <a:pt x="20526" y="2235"/>
                    <a:pt x="20518" y="2220"/>
                    <a:pt x="20506" y="2220"/>
                  </a:cubicBezTo>
                  <a:cubicBezTo>
                    <a:pt x="20501" y="2220"/>
                    <a:pt x="20496" y="2220"/>
                    <a:pt x="20489" y="2230"/>
                  </a:cubicBezTo>
                  <a:lnTo>
                    <a:pt x="20477" y="2230"/>
                  </a:lnTo>
                  <a:cubicBezTo>
                    <a:pt x="20474" y="2220"/>
                    <a:pt x="20472" y="2220"/>
                    <a:pt x="20467" y="2220"/>
                  </a:cubicBezTo>
                  <a:cubicBezTo>
                    <a:pt x="20462" y="2220"/>
                    <a:pt x="20455" y="2230"/>
                    <a:pt x="20443" y="2230"/>
                  </a:cubicBezTo>
                  <a:cubicBezTo>
                    <a:pt x="20416" y="2230"/>
                    <a:pt x="20406" y="2191"/>
                    <a:pt x="20406" y="2158"/>
                  </a:cubicBezTo>
                  <a:cubicBezTo>
                    <a:pt x="20406" y="2138"/>
                    <a:pt x="20406" y="2105"/>
                    <a:pt x="20399" y="2085"/>
                  </a:cubicBezTo>
                  <a:cubicBezTo>
                    <a:pt x="20379" y="2071"/>
                    <a:pt x="20379" y="2032"/>
                    <a:pt x="20370" y="2018"/>
                  </a:cubicBezTo>
                  <a:cubicBezTo>
                    <a:pt x="20370" y="1999"/>
                    <a:pt x="20370" y="1979"/>
                    <a:pt x="20362" y="1965"/>
                  </a:cubicBezTo>
                  <a:cubicBezTo>
                    <a:pt x="20362" y="1946"/>
                    <a:pt x="20345" y="1926"/>
                    <a:pt x="20316" y="1926"/>
                  </a:cubicBezTo>
                  <a:cubicBezTo>
                    <a:pt x="20299" y="1926"/>
                    <a:pt x="20292" y="1926"/>
                    <a:pt x="20282" y="1893"/>
                  </a:cubicBezTo>
                  <a:cubicBezTo>
                    <a:pt x="20282" y="1859"/>
                    <a:pt x="20272" y="1820"/>
                    <a:pt x="20292" y="1767"/>
                  </a:cubicBezTo>
                  <a:cubicBezTo>
                    <a:pt x="20292" y="1753"/>
                    <a:pt x="20282" y="1734"/>
                    <a:pt x="20282" y="1734"/>
                  </a:cubicBezTo>
                  <a:cubicBezTo>
                    <a:pt x="20292" y="1715"/>
                    <a:pt x="20299" y="1700"/>
                    <a:pt x="20309" y="1700"/>
                  </a:cubicBezTo>
                  <a:cubicBezTo>
                    <a:pt x="20309" y="1681"/>
                    <a:pt x="20316" y="1681"/>
                    <a:pt x="20316" y="1662"/>
                  </a:cubicBezTo>
                  <a:cubicBezTo>
                    <a:pt x="20316" y="1647"/>
                    <a:pt x="20299" y="1628"/>
                    <a:pt x="20316" y="1609"/>
                  </a:cubicBezTo>
                  <a:cubicBezTo>
                    <a:pt x="20345" y="1594"/>
                    <a:pt x="20316" y="1575"/>
                    <a:pt x="20335" y="1556"/>
                  </a:cubicBezTo>
                  <a:cubicBezTo>
                    <a:pt x="20345" y="1541"/>
                    <a:pt x="20335" y="1522"/>
                    <a:pt x="20345" y="1503"/>
                  </a:cubicBezTo>
                  <a:cubicBezTo>
                    <a:pt x="20353" y="1488"/>
                    <a:pt x="20370" y="1469"/>
                    <a:pt x="20379" y="1435"/>
                  </a:cubicBezTo>
                  <a:lnTo>
                    <a:pt x="20389" y="1435"/>
                  </a:lnTo>
                  <a:cubicBezTo>
                    <a:pt x="20370" y="1435"/>
                    <a:pt x="20362" y="1435"/>
                    <a:pt x="20353" y="1416"/>
                  </a:cubicBezTo>
                  <a:cubicBezTo>
                    <a:pt x="20345" y="1416"/>
                    <a:pt x="20345" y="1397"/>
                    <a:pt x="20335" y="1397"/>
                  </a:cubicBezTo>
                  <a:cubicBezTo>
                    <a:pt x="20335" y="1382"/>
                    <a:pt x="20326" y="1363"/>
                    <a:pt x="20335" y="1363"/>
                  </a:cubicBezTo>
                  <a:cubicBezTo>
                    <a:pt x="20362" y="1310"/>
                    <a:pt x="20345" y="1291"/>
                    <a:pt x="20362" y="1257"/>
                  </a:cubicBezTo>
                  <a:cubicBezTo>
                    <a:pt x="20370" y="1238"/>
                    <a:pt x="20362" y="1223"/>
                    <a:pt x="20370" y="1204"/>
                  </a:cubicBezTo>
                  <a:cubicBezTo>
                    <a:pt x="20389" y="1151"/>
                    <a:pt x="20416" y="1098"/>
                    <a:pt x="20443" y="1045"/>
                  </a:cubicBezTo>
                  <a:cubicBezTo>
                    <a:pt x="20431" y="1045"/>
                    <a:pt x="20418" y="1035"/>
                    <a:pt x="20404" y="1035"/>
                  </a:cubicBezTo>
                  <a:cubicBezTo>
                    <a:pt x="20396" y="1035"/>
                    <a:pt x="20389" y="1040"/>
                    <a:pt x="20379" y="1045"/>
                  </a:cubicBezTo>
                  <a:cubicBezTo>
                    <a:pt x="20370" y="1045"/>
                    <a:pt x="20353" y="1060"/>
                    <a:pt x="20335" y="1060"/>
                  </a:cubicBezTo>
                  <a:lnTo>
                    <a:pt x="20316" y="1060"/>
                  </a:lnTo>
                  <a:cubicBezTo>
                    <a:pt x="20309" y="1026"/>
                    <a:pt x="20282" y="1026"/>
                    <a:pt x="20272" y="1011"/>
                  </a:cubicBezTo>
                  <a:cubicBezTo>
                    <a:pt x="20272" y="992"/>
                    <a:pt x="20255" y="992"/>
                    <a:pt x="20255" y="992"/>
                  </a:cubicBezTo>
                  <a:cubicBezTo>
                    <a:pt x="20272" y="954"/>
                    <a:pt x="20262" y="939"/>
                    <a:pt x="20262" y="920"/>
                  </a:cubicBezTo>
                  <a:cubicBezTo>
                    <a:pt x="20255" y="867"/>
                    <a:pt x="20272" y="814"/>
                    <a:pt x="20316" y="780"/>
                  </a:cubicBezTo>
                  <a:cubicBezTo>
                    <a:pt x="20326" y="761"/>
                    <a:pt x="20335" y="742"/>
                    <a:pt x="20335" y="742"/>
                  </a:cubicBezTo>
                  <a:cubicBezTo>
                    <a:pt x="20326" y="727"/>
                    <a:pt x="20362" y="694"/>
                    <a:pt x="20353" y="655"/>
                  </a:cubicBezTo>
                  <a:cubicBezTo>
                    <a:pt x="20326" y="694"/>
                    <a:pt x="20292" y="694"/>
                    <a:pt x="20262" y="708"/>
                  </a:cubicBezTo>
                  <a:cubicBezTo>
                    <a:pt x="20238" y="742"/>
                    <a:pt x="20209" y="727"/>
                    <a:pt x="20184" y="761"/>
                  </a:cubicBezTo>
                  <a:cubicBezTo>
                    <a:pt x="20175" y="742"/>
                    <a:pt x="20175" y="708"/>
                    <a:pt x="20155" y="694"/>
                  </a:cubicBezTo>
                  <a:cubicBezTo>
                    <a:pt x="20138" y="674"/>
                    <a:pt x="20138" y="655"/>
                    <a:pt x="20131" y="636"/>
                  </a:cubicBezTo>
                  <a:cubicBezTo>
                    <a:pt x="20123" y="641"/>
                    <a:pt x="20118" y="641"/>
                    <a:pt x="20114" y="641"/>
                  </a:cubicBezTo>
                  <a:cubicBezTo>
                    <a:pt x="20094" y="641"/>
                    <a:pt x="20082" y="621"/>
                    <a:pt x="20077" y="621"/>
                  </a:cubicBezTo>
                  <a:cubicBezTo>
                    <a:pt x="20048" y="602"/>
                    <a:pt x="20023" y="588"/>
                    <a:pt x="20023" y="549"/>
                  </a:cubicBezTo>
                  <a:cubicBezTo>
                    <a:pt x="20023" y="530"/>
                    <a:pt x="20014" y="515"/>
                    <a:pt x="20014" y="482"/>
                  </a:cubicBezTo>
                  <a:cubicBezTo>
                    <a:pt x="20048" y="443"/>
                    <a:pt x="20031" y="409"/>
                    <a:pt x="20067" y="356"/>
                  </a:cubicBezTo>
                  <a:cubicBezTo>
                    <a:pt x="20057" y="318"/>
                    <a:pt x="20111" y="270"/>
                    <a:pt x="20067" y="250"/>
                  </a:cubicBezTo>
                  <a:cubicBezTo>
                    <a:pt x="20067" y="212"/>
                    <a:pt x="20048" y="197"/>
                    <a:pt x="20048" y="178"/>
                  </a:cubicBezTo>
                  <a:lnTo>
                    <a:pt x="20004" y="92"/>
                  </a:lnTo>
                  <a:cubicBezTo>
                    <a:pt x="19992" y="72"/>
                    <a:pt x="19984" y="72"/>
                    <a:pt x="19975" y="72"/>
                  </a:cubicBezTo>
                  <a:cubicBezTo>
                    <a:pt x="19965" y="72"/>
                    <a:pt x="19950" y="72"/>
                    <a:pt x="19923" y="72"/>
                  </a:cubicBezTo>
                  <a:cubicBezTo>
                    <a:pt x="19887" y="72"/>
                    <a:pt x="19853" y="106"/>
                    <a:pt x="19816" y="106"/>
                  </a:cubicBezTo>
                  <a:cubicBezTo>
                    <a:pt x="19804" y="106"/>
                    <a:pt x="19792" y="116"/>
                    <a:pt x="19780" y="116"/>
                  </a:cubicBezTo>
                  <a:cubicBezTo>
                    <a:pt x="19775" y="116"/>
                    <a:pt x="19767" y="116"/>
                    <a:pt x="19762" y="106"/>
                  </a:cubicBezTo>
                  <a:cubicBezTo>
                    <a:pt x="19741" y="125"/>
                    <a:pt x="19723" y="130"/>
                    <a:pt x="19709" y="130"/>
                  </a:cubicBezTo>
                  <a:cubicBezTo>
                    <a:pt x="19692" y="130"/>
                    <a:pt x="19675" y="125"/>
                    <a:pt x="19655" y="125"/>
                  </a:cubicBezTo>
                  <a:cubicBezTo>
                    <a:pt x="19655" y="106"/>
                    <a:pt x="19648" y="92"/>
                    <a:pt x="19665" y="58"/>
                  </a:cubicBezTo>
                  <a:cubicBezTo>
                    <a:pt x="19672" y="39"/>
                    <a:pt x="19672" y="19"/>
                    <a:pt x="19648" y="0"/>
                  </a:cubicBezTo>
                  <a:close/>
                </a:path>
              </a:pathLst>
            </a:custGeom>
            <a:solidFill>
              <a:srgbClr val="6DA98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Google Shape;3602;p35"/>
            <p:cNvSpPr/>
            <p:nvPr/>
          </p:nvSpPr>
          <p:spPr>
            <a:xfrm rot="1799941">
              <a:off x="14923" y="849903"/>
              <a:ext cx="260931" cy="129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00" y="851"/>
                  </a:moveTo>
                  <a:lnTo>
                    <a:pt x="6217" y="876"/>
                  </a:lnTo>
                  <a:lnTo>
                    <a:pt x="6183" y="876"/>
                  </a:lnTo>
                  <a:cubicBezTo>
                    <a:pt x="6200" y="876"/>
                    <a:pt x="6200" y="876"/>
                    <a:pt x="6200" y="851"/>
                  </a:cubicBezTo>
                  <a:close/>
                  <a:moveTo>
                    <a:pt x="11174" y="16725"/>
                  </a:moveTo>
                  <a:cubicBezTo>
                    <a:pt x="11187" y="16725"/>
                    <a:pt x="11187" y="16725"/>
                    <a:pt x="11204" y="16759"/>
                  </a:cubicBezTo>
                  <a:lnTo>
                    <a:pt x="11174" y="16759"/>
                  </a:lnTo>
                  <a:lnTo>
                    <a:pt x="11174" y="16725"/>
                  </a:lnTo>
                  <a:close/>
                  <a:moveTo>
                    <a:pt x="11918" y="16947"/>
                  </a:moveTo>
                  <a:lnTo>
                    <a:pt x="11931" y="16972"/>
                  </a:lnTo>
                  <a:lnTo>
                    <a:pt x="11918" y="16972"/>
                  </a:lnTo>
                  <a:lnTo>
                    <a:pt x="11918" y="16947"/>
                  </a:lnTo>
                  <a:close/>
                  <a:moveTo>
                    <a:pt x="18490" y="18010"/>
                  </a:moveTo>
                  <a:lnTo>
                    <a:pt x="18490" y="18035"/>
                  </a:lnTo>
                  <a:cubicBezTo>
                    <a:pt x="18490" y="18010"/>
                    <a:pt x="18473" y="18010"/>
                    <a:pt x="18473" y="18010"/>
                  </a:cubicBezTo>
                  <a:close/>
                  <a:moveTo>
                    <a:pt x="18240" y="18223"/>
                  </a:moveTo>
                  <a:cubicBezTo>
                    <a:pt x="18253" y="18223"/>
                    <a:pt x="18253" y="18257"/>
                    <a:pt x="18253" y="18282"/>
                  </a:cubicBezTo>
                  <a:cubicBezTo>
                    <a:pt x="18240" y="18257"/>
                    <a:pt x="18240" y="18257"/>
                    <a:pt x="18240" y="18223"/>
                  </a:cubicBezTo>
                  <a:close/>
                  <a:moveTo>
                    <a:pt x="15514" y="18444"/>
                  </a:moveTo>
                  <a:cubicBezTo>
                    <a:pt x="15514" y="18444"/>
                    <a:pt x="15527" y="18444"/>
                    <a:pt x="15544" y="18469"/>
                  </a:cubicBezTo>
                  <a:cubicBezTo>
                    <a:pt x="15527" y="18469"/>
                    <a:pt x="15514" y="18469"/>
                    <a:pt x="15514" y="18444"/>
                  </a:cubicBezTo>
                  <a:close/>
                  <a:moveTo>
                    <a:pt x="16537" y="19158"/>
                  </a:moveTo>
                  <a:lnTo>
                    <a:pt x="16537" y="19218"/>
                  </a:lnTo>
                  <a:cubicBezTo>
                    <a:pt x="16537" y="19192"/>
                    <a:pt x="16520" y="19192"/>
                    <a:pt x="16520" y="19192"/>
                  </a:cubicBezTo>
                  <a:lnTo>
                    <a:pt x="16537" y="19158"/>
                  </a:lnTo>
                  <a:close/>
                  <a:moveTo>
                    <a:pt x="17002" y="19252"/>
                  </a:moveTo>
                  <a:lnTo>
                    <a:pt x="17002" y="19286"/>
                  </a:lnTo>
                  <a:lnTo>
                    <a:pt x="16985" y="19286"/>
                  </a:lnTo>
                  <a:lnTo>
                    <a:pt x="16985" y="19252"/>
                  </a:lnTo>
                  <a:close/>
                  <a:moveTo>
                    <a:pt x="17027" y="19269"/>
                  </a:moveTo>
                  <a:cubicBezTo>
                    <a:pt x="17032" y="19269"/>
                    <a:pt x="17036" y="19295"/>
                    <a:pt x="17044" y="19320"/>
                  </a:cubicBezTo>
                  <a:cubicBezTo>
                    <a:pt x="17015" y="19320"/>
                    <a:pt x="17015" y="19286"/>
                    <a:pt x="17015" y="19286"/>
                  </a:cubicBezTo>
                  <a:cubicBezTo>
                    <a:pt x="17019" y="19278"/>
                    <a:pt x="17023" y="19269"/>
                    <a:pt x="17027" y="19269"/>
                  </a:cubicBezTo>
                  <a:close/>
                  <a:moveTo>
                    <a:pt x="19960" y="19286"/>
                  </a:moveTo>
                  <a:lnTo>
                    <a:pt x="19960" y="19320"/>
                  </a:lnTo>
                  <a:lnTo>
                    <a:pt x="19943" y="19286"/>
                  </a:lnTo>
                  <a:close/>
                  <a:moveTo>
                    <a:pt x="17108" y="19286"/>
                  </a:moveTo>
                  <a:lnTo>
                    <a:pt x="17124" y="19320"/>
                  </a:lnTo>
                  <a:cubicBezTo>
                    <a:pt x="17124" y="19320"/>
                    <a:pt x="17108" y="19320"/>
                    <a:pt x="17108" y="19346"/>
                  </a:cubicBezTo>
                  <a:lnTo>
                    <a:pt x="17108" y="19286"/>
                  </a:lnTo>
                  <a:close/>
                  <a:moveTo>
                    <a:pt x="19085" y="19643"/>
                  </a:moveTo>
                  <a:cubicBezTo>
                    <a:pt x="19090" y="19643"/>
                    <a:pt x="19098" y="19652"/>
                    <a:pt x="19107" y="19660"/>
                  </a:cubicBezTo>
                  <a:cubicBezTo>
                    <a:pt x="19090" y="19660"/>
                    <a:pt x="19090" y="19660"/>
                    <a:pt x="19077" y="19694"/>
                  </a:cubicBezTo>
                  <a:cubicBezTo>
                    <a:pt x="19077" y="19669"/>
                    <a:pt x="19077" y="19643"/>
                    <a:pt x="19085" y="19643"/>
                  </a:cubicBezTo>
                  <a:close/>
                  <a:moveTo>
                    <a:pt x="19246" y="19720"/>
                  </a:moveTo>
                  <a:lnTo>
                    <a:pt x="19263" y="19754"/>
                  </a:lnTo>
                  <a:lnTo>
                    <a:pt x="19246" y="19779"/>
                  </a:lnTo>
                  <a:lnTo>
                    <a:pt x="19246" y="19720"/>
                  </a:lnTo>
                  <a:close/>
                  <a:moveTo>
                    <a:pt x="18781" y="19813"/>
                  </a:moveTo>
                  <a:lnTo>
                    <a:pt x="18768" y="19847"/>
                  </a:lnTo>
                  <a:lnTo>
                    <a:pt x="18768" y="19813"/>
                  </a:lnTo>
                  <a:close/>
                  <a:moveTo>
                    <a:pt x="19276" y="19779"/>
                  </a:moveTo>
                  <a:cubicBezTo>
                    <a:pt x="19276" y="19813"/>
                    <a:pt x="19276" y="19813"/>
                    <a:pt x="19263" y="19847"/>
                  </a:cubicBezTo>
                  <a:cubicBezTo>
                    <a:pt x="19246" y="19847"/>
                    <a:pt x="19233" y="19847"/>
                    <a:pt x="19233" y="19779"/>
                  </a:cubicBezTo>
                  <a:lnTo>
                    <a:pt x="19246" y="19813"/>
                  </a:lnTo>
                  <a:cubicBezTo>
                    <a:pt x="19263" y="19813"/>
                    <a:pt x="19263" y="19779"/>
                    <a:pt x="19276" y="19779"/>
                  </a:cubicBezTo>
                  <a:close/>
                  <a:moveTo>
                    <a:pt x="19047" y="19907"/>
                  </a:moveTo>
                  <a:lnTo>
                    <a:pt x="19047" y="19941"/>
                  </a:lnTo>
                  <a:lnTo>
                    <a:pt x="19030" y="19907"/>
                  </a:lnTo>
                  <a:close/>
                  <a:moveTo>
                    <a:pt x="17463" y="20035"/>
                  </a:moveTo>
                  <a:cubicBezTo>
                    <a:pt x="17467" y="20043"/>
                    <a:pt x="17467" y="20052"/>
                    <a:pt x="17467" y="20069"/>
                  </a:cubicBezTo>
                  <a:cubicBezTo>
                    <a:pt x="17450" y="20069"/>
                    <a:pt x="17433" y="20069"/>
                    <a:pt x="17450" y="20035"/>
                  </a:cubicBezTo>
                  <a:cubicBezTo>
                    <a:pt x="17458" y="20035"/>
                    <a:pt x="17463" y="20035"/>
                    <a:pt x="17463" y="20035"/>
                  </a:cubicBezTo>
                  <a:close/>
                  <a:moveTo>
                    <a:pt x="19326" y="20281"/>
                  </a:moveTo>
                  <a:lnTo>
                    <a:pt x="19326" y="20315"/>
                  </a:lnTo>
                  <a:lnTo>
                    <a:pt x="19309" y="20315"/>
                  </a:lnTo>
                  <a:lnTo>
                    <a:pt x="19293" y="20281"/>
                  </a:lnTo>
                  <a:close/>
                  <a:moveTo>
                    <a:pt x="17526" y="20528"/>
                  </a:moveTo>
                  <a:lnTo>
                    <a:pt x="17526" y="20562"/>
                  </a:lnTo>
                  <a:lnTo>
                    <a:pt x="17509" y="20528"/>
                  </a:lnTo>
                  <a:close/>
                  <a:moveTo>
                    <a:pt x="18845" y="20936"/>
                  </a:moveTo>
                  <a:lnTo>
                    <a:pt x="18828" y="20970"/>
                  </a:lnTo>
                  <a:lnTo>
                    <a:pt x="18828" y="20936"/>
                  </a:lnTo>
                  <a:close/>
                  <a:moveTo>
                    <a:pt x="3461" y="0"/>
                  </a:moveTo>
                  <a:cubicBezTo>
                    <a:pt x="3444" y="0"/>
                    <a:pt x="3432" y="9"/>
                    <a:pt x="3427" y="9"/>
                  </a:cubicBezTo>
                  <a:cubicBezTo>
                    <a:pt x="3385" y="34"/>
                    <a:pt x="3368" y="77"/>
                    <a:pt x="3339" y="77"/>
                  </a:cubicBezTo>
                  <a:cubicBezTo>
                    <a:pt x="3334" y="77"/>
                    <a:pt x="3326" y="77"/>
                    <a:pt x="3318" y="68"/>
                  </a:cubicBezTo>
                  <a:lnTo>
                    <a:pt x="3301" y="68"/>
                  </a:lnTo>
                  <a:cubicBezTo>
                    <a:pt x="3292" y="102"/>
                    <a:pt x="3284" y="111"/>
                    <a:pt x="3275" y="111"/>
                  </a:cubicBezTo>
                  <a:cubicBezTo>
                    <a:pt x="3271" y="111"/>
                    <a:pt x="3263" y="102"/>
                    <a:pt x="3254" y="102"/>
                  </a:cubicBezTo>
                  <a:cubicBezTo>
                    <a:pt x="3225" y="102"/>
                    <a:pt x="3208" y="68"/>
                    <a:pt x="3208" y="9"/>
                  </a:cubicBezTo>
                  <a:cubicBezTo>
                    <a:pt x="3161" y="43"/>
                    <a:pt x="3115" y="43"/>
                    <a:pt x="3068" y="43"/>
                  </a:cubicBezTo>
                  <a:cubicBezTo>
                    <a:pt x="3039" y="68"/>
                    <a:pt x="3022" y="68"/>
                    <a:pt x="3005" y="102"/>
                  </a:cubicBezTo>
                  <a:lnTo>
                    <a:pt x="2992" y="128"/>
                  </a:lnTo>
                  <a:lnTo>
                    <a:pt x="2946" y="128"/>
                  </a:lnTo>
                  <a:cubicBezTo>
                    <a:pt x="2946" y="153"/>
                    <a:pt x="2941" y="162"/>
                    <a:pt x="2933" y="162"/>
                  </a:cubicBezTo>
                  <a:cubicBezTo>
                    <a:pt x="2929" y="162"/>
                    <a:pt x="2916" y="153"/>
                    <a:pt x="2908" y="153"/>
                  </a:cubicBezTo>
                  <a:cubicBezTo>
                    <a:pt x="2903" y="153"/>
                    <a:pt x="2899" y="153"/>
                    <a:pt x="2899" y="162"/>
                  </a:cubicBezTo>
                  <a:cubicBezTo>
                    <a:pt x="2899" y="196"/>
                    <a:pt x="2853" y="196"/>
                    <a:pt x="2853" y="230"/>
                  </a:cubicBezTo>
                  <a:cubicBezTo>
                    <a:pt x="2819" y="230"/>
                    <a:pt x="2836" y="289"/>
                    <a:pt x="2819" y="315"/>
                  </a:cubicBezTo>
                  <a:cubicBezTo>
                    <a:pt x="2810" y="306"/>
                    <a:pt x="2802" y="306"/>
                    <a:pt x="2798" y="306"/>
                  </a:cubicBezTo>
                  <a:cubicBezTo>
                    <a:pt x="2781" y="306"/>
                    <a:pt x="2768" y="323"/>
                    <a:pt x="2760" y="349"/>
                  </a:cubicBezTo>
                  <a:cubicBezTo>
                    <a:pt x="2743" y="417"/>
                    <a:pt x="2726" y="442"/>
                    <a:pt x="2684" y="442"/>
                  </a:cubicBezTo>
                  <a:cubicBezTo>
                    <a:pt x="2684" y="476"/>
                    <a:pt x="2675" y="485"/>
                    <a:pt x="2662" y="485"/>
                  </a:cubicBezTo>
                  <a:cubicBezTo>
                    <a:pt x="2654" y="485"/>
                    <a:pt x="2641" y="476"/>
                    <a:pt x="2633" y="476"/>
                  </a:cubicBezTo>
                  <a:cubicBezTo>
                    <a:pt x="2620" y="502"/>
                    <a:pt x="2591" y="502"/>
                    <a:pt x="2574" y="536"/>
                  </a:cubicBezTo>
                  <a:cubicBezTo>
                    <a:pt x="2527" y="570"/>
                    <a:pt x="2481" y="570"/>
                    <a:pt x="2447" y="664"/>
                  </a:cubicBezTo>
                  <a:cubicBezTo>
                    <a:pt x="2447" y="672"/>
                    <a:pt x="2443" y="672"/>
                    <a:pt x="2439" y="672"/>
                  </a:cubicBezTo>
                  <a:cubicBezTo>
                    <a:pt x="2434" y="672"/>
                    <a:pt x="2434" y="672"/>
                    <a:pt x="2434" y="689"/>
                  </a:cubicBezTo>
                  <a:cubicBezTo>
                    <a:pt x="2417" y="689"/>
                    <a:pt x="2388" y="689"/>
                    <a:pt x="2388" y="757"/>
                  </a:cubicBezTo>
                  <a:lnTo>
                    <a:pt x="2341" y="757"/>
                  </a:lnTo>
                  <a:cubicBezTo>
                    <a:pt x="2324" y="791"/>
                    <a:pt x="2341" y="817"/>
                    <a:pt x="2312" y="817"/>
                  </a:cubicBezTo>
                  <a:cubicBezTo>
                    <a:pt x="2295" y="817"/>
                    <a:pt x="2278" y="851"/>
                    <a:pt x="2278" y="876"/>
                  </a:cubicBezTo>
                  <a:lnTo>
                    <a:pt x="2278" y="910"/>
                  </a:lnTo>
                  <a:cubicBezTo>
                    <a:pt x="2261" y="944"/>
                    <a:pt x="2248" y="1004"/>
                    <a:pt x="2231" y="1038"/>
                  </a:cubicBezTo>
                  <a:cubicBezTo>
                    <a:pt x="2231" y="1063"/>
                    <a:pt x="2248" y="1097"/>
                    <a:pt x="2219" y="1131"/>
                  </a:cubicBezTo>
                  <a:cubicBezTo>
                    <a:pt x="2231" y="1165"/>
                    <a:pt x="2219" y="1191"/>
                    <a:pt x="2202" y="1191"/>
                  </a:cubicBezTo>
                  <a:lnTo>
                    <a:pt x="2202" y="1225"/>
                  </a:lnTo>
                  <a:cubicBezTo>
                    <a:pt x="2202" y="1285"/>
                    <a:pt x="2202" y="1285"/>
                    <a:pt x="2185" y="1319"/>
                  </a:cubicBezTo>
                  <a:cubicBezTo>
                    <a:pt x="2168" y="1353"/>
                    <a:pt x="2155" y="1378"/>
                    <a:pt x="2138" y="1438"/>
                  </a:cubicBezTo>
                  <a:lnTo>
                    <a:pt x="2155" y="1438"/>
                  </a:lnTo>
                  <a:lnTo>
                    <a:pt x="2155" y="1540"/>
                  </a:lnTo>
                  <a:cubicBezTo>
                    <a:pt x="2126" y="1565"/>
                    <a:pt x="2126" y="1625"/>
                    <a:pt x="2138" y="1693"/>
                  </a:cubicBezTo>
                  <a:lnTo>
                    <a:pt x="2138" y="1727"/>
                  </a:lnTo>
                  <a:cubicBezTo>
                    <a:pt x="2126" y="1727"/>
                    <a:pt x="2138" y="1753"/>
                    <a:pt x="2126" y="1787"/>
                  </a:cubicBezTo>
                  <a:cubicBezTo>
                    <a:pt x="2109" y="1787"/>
                    <a:pt x="2126" y="1812"/>
                    <a:pt x="2126" y="1846"/>
                  </a:cubicBezTo>
                  <a:cubicBezTo>
                    <a:pt x="2126" y="1880"/>
                    <a:pt x="2109" y="1880"/>
                    <a:pt x="2109" y="1914"/>
                  </a:cubicBezTo>
                  <a:cubicBezTo>
                    <a:pt x="2109" y="1974"/>
                    <a:pt x="2126" y="2033"/>
                    <a:pt x="2109" y="2127"/>
                  </a:cubicBezTo>
                  <a:lnTo>
                    <a:pt x="2109" y="2161"/>
                  </a:lnTo>
                  <a:cubicBezTo>
                    <a:pt x="2138" y="2220"/>
                    <a:pt x="2126" y="2314"/>
                    <a:pt x="2155" y="2374"/>
                  </a:cubicBezTo>
                  <a:lnTo>
                    <a:pt x="2138" y="2374"/>
                  </a:lnTo>
                  <a:cubicBezTo>
                    <a:pt x="2155" y="2408"/>
                    <a:pt x="2168" y="2442"/>
                    <a:pt x="2168" y="2476"/>
                  </a:cubicBezTo>
                  <a:cubicBezTo>
                    <a:pt x="2168" y="2501"/>
                    <a:pt x="2202" y="2501"/>
                    <a:pt x="2202" y="2535"/>
                  </a:cubicBezTo>
                  <a:cubicBezTo>
                    <a:pt x="2231" y="2535"/>
                    <a:pt x="2248" y="2629"/>
                    <a:pt x="2278" y="2663"/>
                  </a:cubicBezTo>
                  <a:lnTo>
                    <a:pt x="2295" y="2688"/>
                  </a:lnTo>
                  <a:cubicBezTo>
                    <a:pt x="2295" y="2688"/>
                    <a:pt x="2312" y="2663"/>
                    <a:pt x="2324" y="2629"/>
                  </a:cubicBezTo>
                  <a:cubicBezTo>
                    <a:pt x="2324" y="2688"/>
                    <a:pt x="2312" y="2688"/>
                    <a:pt x="2324" y="2722"/>
                  </a:cubicBezTo>
                  <a:lnTo>
                    <a:pt x="2324" y="2782"/>
                  </a:lnTo>
                  <a:cubicBezTo>
                    <a:pt x="2341" y="2782"/>
                    <a:pt x="2354" y="2816"/>
                    <a:pt x="2341" y="2850"/>
                  </a:cubicBezTo>
                  <a:cubicBezTo>
                    <a:pt x="2329" y="2850"/>
                    <a:pt x="2324" y="2909"/>
                    <a:pt x="2307" y="2909"/>
                  </a:cubicBezTo>
                  <a:cubicBezTo>
                    <a:pt x="2303" y="2909"/>
                    <a:pt x="2299" y="2909"/>
                    <a:pt x="2295" y="2909"/>
                  </a:cubicBezTo>
                  <a:cubicBezTo>
                    <a:pt x="2286" y="2935"/>
                    <a:pt x="2274" y="2944"/>
                    <a:pt x="2261" y="2944"/>
                  </a:cubicBezTo>
                  <a:cubicBezTo>
                    <a:pt x="2248" y="2944"/>
                    <a:pt x="2231" y="2935"/>
                    <a:pt x="2219" y="2935"/>
                  </a:cubicBezTo>
                  <a:cubicBezTo>
                    <a:pt x="2210" y="2944"/>
                    <a:pt x="2202" y="2944"/>
                    <a:pt x="2198" y="2944"/>
                  </a:cubicBezTo>
                  <a:cubicBezTo>
                    <a:pt x="2181" y="2944"/>
                    <a:pt x="2172" y="2927"/>
                    <a:pt x="2164" y="2927"/>
                  </a:cubicBezTo>
                  <a:cubicBezTo>
                    <a:pt x="2160" y="2927"/>
                    <a:pt x="2155" y="2927"/>
                    <a:pt x="2155" y="2935"/>
                  </a:cubicBezTo>
                  <a:lnTo>
                    <a:pt x="2138" y="2935"/>
                  </a:lnTo>
                  <a:cubicBezTo>
                    <a:pt x="2122" y="2927"/>
                    <a:pt x="2109" y="2918"/>
                    <a:pt x="2096" y="2918"/>
                  </a:cubicBezTo>
                  <a:cubicBezTo>
                    <a:pt x="2079" y="2918"/>
                    <a:pt x="2067" y="2944"/>
                    <a:pt x="2045" y="3003"/>
                  </a:cubicBezTo>
                  <a:cubicBezTo>
                    <a:pt x="2037" y="3029"/>
                    <a:pt x="2016" y="3046"/>
                    <a:pt x="2003" y="3046"/>
                  </a:cubicBezTo>
                  <a:cubicBezTo>
                    <a:pt x="1999" y="3046"/>
                    <a:pt x="1999" y="3046"/>
                    <a:pt x="1999" y="3037"/>
                  </a:cubicBezTo>
                  <a:cubicBezTo>
                    <a:pt x="1969" y="3003"/>
                    <a:pt x="1940" y="3003"/>
                    <a:pt x="1940" y="2909"/>
                  </a:cubicBezTo>
                  <a:lnTo>
                    <a:pt x="1923" y="2909"/>
                  </a:lnTo>
                  <a:cubicBezTo>
                    <a:pt x="1906" y="2909"/>
                    <a:pt x="1906" y="2875"/>
                    <a:pt x="1889" y="2850"/>
                  </a:cubicBezTo>
                  <a:cubicBezTo>
                    <a:pt x="1860" y="2748"/>
                    <a:pt x="1847" y="2663"/>
                    <a:pt x="1830" y="2561"/>
                  </a:cubicBezTo>
                  <a:lnTo>
                    <a:pt x="1847" y="2561"/>
                  </a:lnTo>
                  <a:cubicBezTo>
                    <a:pt x="1860" y="2561"/>
                    <a:pt x="1860" y="2561"/>
                    <a:pt x="1860" y="2535"/>
                  </a:cubicBezTo>
                  <a:lnTo>
                    <a:pt x="1847" y="2535"/>
                  </a:lnTo>
                  <a:cubicBezTo>
                    <a:pt x="1813" y="2501"/>
                    <a:pt x="1813" y="2476"/>
                    <a:pt x="1813" y="2408"/>
                  </a:cubicBezTo>
                  <a:lnTo>
                    <a:pt x="1830" y="2374"/>
                  </a:lnTo>
                  <a:cubicBezTo>
                    <a:pt x="1813" y="2374"/>
                    <a:pt x="1796" y="2374"/>
                    <a:pt x="1796" y="2348"/>
                  </a:cubicBezTo>
                  <a:cubicBezTo>
                    <a:pt x="1783" y="2314"/>
                    <a:pt x="1783" y="2288"/>
                    <a:pt x="1783" y="2288"/>
                  </a:cubicBezTo>
                  <a:cubicBezTo>
                    <a:pt x="1767" y="2220"/>
                    <a:pt x="1767" y="2161"/>
                    <a:pt x="1737" y="2101"/>
                  </a:cubicBezTo>
                  <a:lnTo>
                    <a:pt x="1737" y="2067"/>
                  </a:lnTo>
                  <a:cubicBezTo>
                    <a:pt x="1767" y="2067"/>
                    <a:pt x="1767" y="2127"/>
                    <a:pt x="1783" y="2161"/>
                  </a:cubicBezTo>
                  <a:cubicBezTo>
                    <a:pt x="1783" y="2067"/>
                    <a:pt x="1750" y="2033"/>
                    <a:pt x="1720" y="2033"/>
                  </a:cubicBezTo>
                  <a:cubicBezTo>
                    <a:pt x="1720" y="1999"/>
                    <a:pt x="1720" y="1999"/>
                    <a:pt x="1737" y="1999"/>
                  </a:cubicBezTo>
                  <a:cubicBezTo>
                    <a:pt x="1720" y="1974"/>
                    <a:pt x="1703" y="1974"/>
                    <a:pt x="1703" y="1940"/>
                  </a:cubicBezTo>
                  <a:cubicBezTo>
                    <a:pt x="1690" y="1880"/>
                    <a:pt x="1674" y="1880"/>
                    <a:pt x="1657" y="1812"/>
                  </a:cubicBezTo>
                  <a:cubicBezTo>
                    <a:pt x="1644" y="1787"/>
                    <a:pt x="1644" y="1753"/>
                    <a:pt x="1644" y="1727"/>
                  </a:cubicBezTo>
                  <a:cubicBezTo>
                    <a:pt x="1644" y="1693"/>
                    <a:pt x="1657" y="1659"/>
                    <a:pt x="1644" y="1659"/>
                  </a:cubicBezTo>
                  <a:cubicBezTo>
                    <a:pt x="1627" y="1625"/>
                    <a:pt x="1627" y="1599"/>
                    <a:pt x="1610" y="1565"/>
                  </a:cubicBezTo>
                  <a:cubicBezTo>
                    <a:pt x="1610" y="1540"/>
                    <a:pt x="1581" y="1506"/>
                    <a:pt x="1581" y="1438"/>
                  </a:cubicBezTo>
                  <a:lnTo>
                    <a:pt x="1564" y="1438"/>
                  </a:lnTo>
                  <a:lnTo>
                    <a:pt x="1564" y="1472"/>
                  </a:lnTo>
                  <a:cubicBezTo>
                    <a:pt x="1597" y="1540"/>
                    <a:pt x="1581" y="1625"/>
                    <a:pt x="1610" y="1693"/>
                  </a:cubicBezTo>
                  <a:lnTo>
                    <a:pt x="1627" y="1727"/>
                  </a:lnTo>
                  <a:cubicBezTo>
                    <a:pt x="1644" y="1787"/>
                    <a:pt x="1627" y="1812"/>
                    <a:pt x="1610" y="1880"/>
                  </a:cubicBezTo>
                  <a:cubicBezTo>
                    <a:pt x="1606" y="1872"/>
                    <a:pt x="1602" y="1863"/>
                    <a:pt x="1597" y="1863"/>
                  </a:cubicBezTo>
                  <a:cubicBezTo>
                    <a:pt x="1589" y="1863"/>
                    <a:pt x="1585" y="1889"/>
                    <a:pt x="1597" y="1914"/>
                  </a:cubicBezTo>
                  <a:lnTo>
                    <a:pt x="1597" y="1940"/>
                  </a:lnTo>
                  <a:cubicBezTo>
                    <a:pt x="1610" y="1974"/>
                    <a:pt x="1644" y="2101"/>
                    <a:pt x="1644" y="2127"/>
                  </a:cubicBezTo>
                  <a:cubicBezTo>
                    <a:pt x="1644" y="2161"/>
                    <a:pt x="1657" y="2186"/>
                    <a:pt x="1657" y="2220"/>
                  </a:cubicBezTo>
                  <a:cubicBezTo>
                    <a:pt x="1674" y="2220"/>
                    <a:pt x="1690" y="2314"/>
                    <a:pt x="1674" y="2314"/>
                  </a:cubicBezTo>
                  <a:cubicBezTo>
                    <a:pt x="1657" y="2348"/>
                    <a:pt x="1690" y="2374"/>
                    <a:pt x="1674" y="2374"/>
                  </a:cubicBezTo>
                  <a:cubicBezTo>
                    <a:pt x="1657" y="2408"/>
                    <a:pt x="1627" y="2408"/>
                    <a:pt x="1610" y="2408"/>
                  </a:cubicBezTo>
                  <a:cubicBezTo>
                    <a:pt x="1644" y="2442"/>
                    <a:pt x="1674" y="2442"/>
                    <a:pt x="1703" y="2442"/>
                  </a:cubicBezTo>
                  <a:lnTo>
                    <a:pt x="1703" y="2535"/>
                  </a:lnTo>
                  <a:cubicBezTo>
                    <a:pt x="1720" y="2561"/>
                    <a:pt x="1720" y="2595"/>
                    <a:pt x="1720" y="2629"/>
                  </a:cubicBezTo>
                  <a:cubicBezTo>
                    <a:pt x="1767" y="2688"/>
                    <a:pt x="1750" y="2748"/>
                    <a:pt x="1767" y="2816"/>
                  </a:cubicBezTo>
                  <a:cubicBezTo>
                    <a:pt x="1767" y="2850"/>
                    <a:pt x="1783" y="2909"/>
                    <a:pt x="1783" y="2909"/>
                  </a:cubicBezTo>
                  <a:cubicBezTo>
                    <a:pt x="1813" y="2935"/>
                    <a:pt x="1813" y="3003"/>
                    <a:pt x="1830" y="3037"/>
                  </a:cubicBezTo>
                  <a:cubicBezTo>
                    <a:pt x="1813" y="3063"/>
                    <a:pt x="1830" y="3097"/>
                    <a:pt x="1813" y="3122"/>
                  </a:cubicBezTo>
                  <a:cubicBezTo>
                    <a:pt x="1796" y="3156"/>
                    <a:pt x="1796" y="3190"/>
                    <a:pt x="1796" y="3224"/>
                  </a:cubicBezTo>
                  <a:cubicBezTo>
                    <a:pt x="1813" y="3250"/>
                    <a:pt x="1813" y="3284"/>
                    <a:pt x="1783" y="3284"/>
                  </a:cubicBezTo>
                  <a:lnTo>
                    <a:pt x="1767" y="3309"/>
                  </a:lnTo>
                  <a:cubicBezTo>
                    <a:pt x="1767" y="3343"/>
                    <a:pt x="1750" y="3343"/>
                    <a:pt x="1750" y="3411"/>
                  </a:cubicBezTo>
                  <a:cubicBezTo>
                    <a:pt x="1750" y="3437"/>
                    <a:pt x="1767" y="3437"/>
                    <a:pt x="1783" y="3471"/>
                  </a:cubicBezTo>
                  <a:cubicBezTo>
                    <a:pt x="1750" y="3496"/>
                    <a:pt x="1767" y="3496"/>
                    <a:pt x="1783" y="3531"/>
                  </a:cubicBezTo>
                  <a:cubicBezTo>
                    <a:pt x="1813" y="3565"/>
                    <a:pt x="1813" y="3624"/>
                    <a:pt x="1813" y="3684"/>
                  </a:cubicBezTo>
                  <a:lnTo>
                    <a:pt x="1813" y="3786"/>
                  </a:lnTo>
                  <a:cubicBezTo>
                    <a:pt x="1813" y="3786"/>
                    <a:pt x="1813" y="3811"/>
                    <a:pt x="1830" y="3845"/>
                  </a:cubicBezTo>
                  <a:lnTo>
                    <a:pt x="1830" y="3871"/>
                  </a:lnTo>
                  <a:cubicBezTo>
                    <a:pt x="1847" y="3939"/>
                    <a:pt x="1876" y="3998"/>
                    <a:pt x="1860" y="4092"/>
                  </a:cubicBezTo>
                  <a:cubicBezTo>
                    <a:pt x="1860" y="4126"/>
                    <a:pt x="1876" y="4160"/>
                    <a:pt x="1876" y="4186"/>
                  </a:cubicBezTo>
                  <a:cubicBezTo>
                    <a:pt x="1860" y="4220"/>
                    <a:pt x="1847" y="4220"/>
                    <a:pt x="1847" y="4245"/>
                  </a:cubicBezTo>
                  <a:cubicBezTo>
                    <a:pt x="1830" y="4279"/>
                    <a:pt x="1830" y="4347"/>
                    <a:pt x="1813" y="4347"/>
                  </a:cubicBezTo>
                  <a:cubicBezTo>
                    <a:pt x="1783" y="4373"/>
                    <a:pt x="1830" y="4407"/>
                    <a:pt x="1813" y="4432"/>
                  </a:cubicBezTo>
                  <a:cubicBezTo>
                    <a:pt x="1796" y="4466"/>
                    <a:pt x="1783" y="4466"/>
                    <a:pt x="1783" y="4500"/>
                  </a:cubicBezTo>
                  <a:cubicBezTo>
                    <a:pt x="1767" y="4534"/>
                    <a:pt x="1750" y="4560"/>
                    <a:pt x="1737" y="4619"/>
                  </a:cubicBezTo>
                  <a:cubicBezTo>
                    <a:pt x="1703" y="4688"/>
                    <a:pt x="1690" y="4781"/>
                    <a:pt x="1644" y="4841"/>
                  </a:cubicBezTo>
                  <a:cubicBezTo>
                    <a:pt x="1627" y="4841"/>
                    <a:pt x="1610" y="4909"/>
                    <a:pt x="1597" y="4934"/>
                  </a:cubicBezTo>
                  <a:cubicBezTo>
                    <a:pt x="1597" y="4994"/>
                    <a:pt x="1581" y="5028"/>
                    <a:pt x="1564" y="5062"/>
                  </a:cubicBezTo>
                  <a:cubicBezTo>
                    <a:pt x="1534" y="5096"/>
                    <a:pt x="1517" y="5155"/>
                    <a:pt x="1517" y="5215"/>
                  </a:cubicBezTo>
                  <a:cubicBezTo>
                    <a:pt x="1505" y="5283"/>
                    <a:pt x="1488" y="5309"/>
                    <a:pt x="1471" y="5343"/>
                  </a:cubicBezTo>
                  <a:lnTo>
                    <a:pt x="1458" y="5368"/>
                  </a:lnTo>
                  <a:cubicBezTo>
                    <a:pt x="1471" y="5402"/>
                    <a:pt x="1458" y="5402"/>
                    <a:pt x="1441" y="5436"/>
                  </a:cubicBezTo>
                  <a:lnTo>
                    <a:pt x="1441" y="5470"/>
                  </a:lnTo>
                  <a:cubicBezTo>
                    <a:pt x="1441" y="5496"/>
                    <a:pt x="1424" y="5530"/>
                    <a:pt x="1412" y="5555"/>
                  </a:cubicBezTo>
                  <a:cubicBezTo>
                    <a:pt x="1395" y="5555"/>
                    <a:pt x="1378" y="5589"/>
                    <a:pt x="1378" y="5623"/>
                  </a:cubicBezTo>
                  <a:cubicBezTo>
                    <a:pt x="1378" y="5683"/>
                    <a:pt x="1365" y="5742"/>
                    <a:pt x="1331" y="5810"/>
                  </a:cubicBezTo>
                  <a:cubicBezTo>
                    <a:pt x="1319" y="5845"/>
                    <a:pt x="1319" y="5870"/>
                    <a:pt x="1302" y="5930"/>
                  </a:cubicBezTo>
                  <a:cubicBezTo>
                    <a:pt x="1319" y="5964"/>
                    <a:pt x="1285" y="5998"/>
                    <a:pt x="1285" y="6057"/>
                  </a:cubicBezTo>
                  <a:cubicBezTo>
                    <a:pt x="1285" y="6057"/>
                    <a:pt x="1255" y="6091"/>
                    <a:pt x="1272" y="6117"/>
                  </a:cubicBezTo>
                  <a:cubicBezTo>
                    <a:pt x="1285" y="6117"/>
                    <a:pt x="1255" y="6151"/>
                    <a:pt x="1255" y="6185"/>
                  </a:cubicBezTo>
                  <a:lnTo>
                    <a:pt x="1255" y="6244"/>
                  </a:lnTo>
                  <a:cubicBezTo>
                    <a:pt x="1238" y="6278"/>
                    <a:pt x="1226" y="6278"/>
                    <a:pt x="1226" y="6278"/>
                  </a:cubicBezTo>
                  <a:cubicBezTo>
                    <a:pt x="1238" y="6304"/>
                    <a:pt x="1238" y="6338"/>
                    <a:pt x="1209" y="6372"/>
                  </a:cubicBezTo>
                  <a:cubicBezTo>
                    <a:pt x="1226" y="6406"/>
                    <a:pt x="1179" y="6432"/>
                    <a:pt x="1192" y="6491"/>
                  </a:cubicBezTo>
                  <a:cubicBezTo>
                    <a:pt x="1192" y="6491"/>
                    <a:pt x="1192" y="6525"/>
                    <a:pt x="1179" y="6559"/>
                  </a:cubicBezTo>
                  <a:lnTo>
                    <a:pt x="1162" y="6559"/>
                  </a:lnTo>
                  <a:cubicBezTo>
                    <a:pt x="1162" y="6619"/>
                    <a:pt x="1162" y="6678"/>
                    <a:pt x="1133" y="6746"/>
                  </a:cubicBezTo>
                  <a:cubicBezTo>
                    <a:pt x="1133" y="6746"/>
                    <a:pt x="1145" y="6780"/>
                    <a:pt x="1133" y="6780"/>
                  </a:cubicBezTo>
                  <a:lnTo>
                    <a:pt x="1133" y="6840"/>
                  </a:lnTo>
                  <a:cubicBezTo>
                    <a:pt x="1133" y="6840"/>
                    <a:pt x="1116" y="6865"/>
                    <a:pt x="1116" y="6899"/>
                  </a:cubicBezTo>
                  <a:cubicBezTo>
                    <a:pt x="1116" y="6967"/>
                    <a:pt x="1116" y="6993"/>
                    <a:pt x="1099" y="7027"/>
                  </a:cubicBezTo>
                  <a:lnTo>
                    <a:pt x="1086" y="7053"/>
                  </a:lnTo>
                  <a:cubicBezTo>
                    <a:pt x="1069" y="7087"/>
                    <a:pt x="1069" y="7155"/>
                    <a:pt x="1052" y="7180"/>
                  </a:cubicBezTo>
                  <a:cubicBezTo>
                    <a:pt x="1040" y="7214"/>
                    <a:pt x="1023" y="7240"/>
                    <a:pt x="1023" y="7274"/>
                  </a:cubicBezTo>
                  <a:cubicBezTo>
                    <a:pt x="1023" y="7308"/>
                    <a:pt x="1023" y="7342"/>
                    <a:pt x="1006" y="7367"/>
                  </a:cubicBezTo>
                  <a:cubicBezTo>
                    <a:pt x="993" y="7367"/>
                    <a:pt x="1006" y="7401"/>
                    <a:pt x="993" y="7427"/>
                  </a:cubicBezTo>
                  <a:cubicBezTo>
                    <a:pt x="976" y="7461"/>
                    <a:pt x="976" y="7529"/>
                    <a:pt x="976" y="7588"/>
                  </a:cubicBezTo>
                  <a:cubicBezTo>
                    <a:pt x="976" y="7648"/>
                    <a:pt x="976" y="7716"/>
                    <a:pt x="930" y="7776"/>
                  </a:cubicBezTo>
                  <a:lnTo>
                    <a:pt x="913" y="7801"/>
                  </a:lnTo>
                  <a:cubicBezTo>
                    <a:pt x="947" y="7801"/>
                    <a:pt x="959" y="7835"/>
                    <a:pt x="976" y="7835"/>
                  </a:cubicBezTo>
                  <a:cubicBezTo>
                    <a:pt x="993" y="7903"/>
                    <a:pt x="993" y="7929"/>
                    <a:pt x="1006" y="7963"/>
                  </a:cubicBezTo>
                  <a:cubicBezTo>
                    <a:pt x="1023" y="8022"/>
                    <a:pt x="993" y="8056"/>
                    <a:pt x="1006" y="8090"/>
                  </a:cubicBezTo>
                  <a:cubicBezTo>
                    <a:pt x="1006" y="8150"/>
                    <a:pt x="1006" y="8210"/>
                    <a:pt x="1023" y="8278"/>
                  </a:cubicBezTo>
                  <a:lnTo>
                    <a:pt x="1023" y="8363"/>
                  </a:lnTo>
                  <a:cubicBezTo>
                    <a:pt x="1006" y="8397"/>
                    <a:pt x="1023" y="8397"/>
                    <a:pt x="1040" y="8431"/>
                  </a:cubicBezTo>
                  <a:cubicBezTo>
                    <a:pt x="1052" y="8490"/>
                    <a:pt x="1069" y="8550"/>
                    <a:pt x="1069" y="8584"/>
                  </a:cubicBezTo>
                  <a:cubicBezTo>
                    <a:pt x="1086" y="8652"/>
                    <a:pt x="1099" y="8677"/>
                    <a:pt x="1116" y="8711"/>
                  </a:cubicBezTo>
                  <a:cubicBezTo>
                    <a:pt x="1116" y="8737"/>
                    <a:pt x="1099" y="8771"/>
                    <a:pt x="1116" y="8805"/>
                  </a:cubicBezTo>
                  <a:cubicBezTo>
                    <a:pt x="1145" y="8839"/>
                    <a:pt x="1133" y="8865"/>
                    <a:pt x="1145" y="8899"/>
                  </a:cubicBezTo>
                  <a:lnTo>
                    <a:pt x="1162" y="8899"/>
                  </a:lnTo>
                  <a:cubicBezTo>
                    <a:pt x="1162" y="8958"/>
                    <a:pt x="1162" y="8992"/>
                    <a:pt x="1192" y="8992"/>
                  </a:cubicBezTo>
                  <a:cubicBezTo>
                    <a:pt x="1192" y="9026"/>
                    <a:pt x="1209" y="9026"/>
                    <a:pt x="1226" y="9026"/>
                  </a:cubicBezTo>
                  <a:cubicBezTo>
                    <a:pt x="1238" y="9052"/>
                    <a:pt x="1226" y="9086"/>
                    <a:pt x="1209" y="9086"/>
                  </a:cubicBezTo>
                  <a:lnTo>
                    <a:pt x="1226" y="9111"/>
                  </a:lnTo>
                  <a:cubicBezTo>
                    <a:pt x="1226" y="9145"/>
                    <a:pt x="1226" y="9213"/>
                    <a:pt x="1238" y="9239"/>
                  </a:cubicBezTo>
                  <a:cubicBezTo>
                    <a:pt x="1255" y="9298"/>
                    <a:pt x="1272" y="9367"/>
                    <a:pt x="1255" y="9460"/>
                  </a:cubicBezTo>
                  <a:lnTo>
                    <a:pt x="1238" y="9460"/>
                  </a:lnTo>
                  <a:cubicBezTo>
                    <a:pt x="1272" y="9486"/>
                    <a:pt x="1255" y="9520"/>
                    <a:pt x="1255" y="9554"/>
                  </a:cubicBezTo>
                  <a:lnTo>
                    <a:pt x="1238" y="9588"/>
                  </a:lnTo>
                  <a:cubicBezTo>
                    <a:pt x="1226" y="9588"/>
                    <a:pt x="1238" y="9647"/>
                    <a:pt x="1209" y="9673"/>
                  </a:cubicBezTo>
                  <a:cubicBezTo>
                    <a:pt x="1226" y="9707"/>
                    <a:pt x="1179" y="9707"/>
                    <a:pt x="1179" y="9741"/>
                  </a:cubicBezTo>
                  <a:cubicBezTo>
                    <a:pt x="1179" y="9775"/>
                    <a:pt x="1162" y="9800"/>
                    <a:pt x="1145" y="9834"/>
                  </a:cubicBezTo>
                  <a:cubicBezTo>
                    <a:pt x="1133" y="9834"/>
                    <a:pt x="1133" y="9860"/>
                    <a:pt x="1116" y="9860"/>
                  </a:cubicBezTo>
                  <a:cubicBezTo>
                    <a:pt x="1099" y="9834"/>
                    <a:pt x="1086" y="9834"/>
                    <a:pt x="1069" y="9834"/>
                  </a:cubicBezTo>
                  <a:cubicBezTo>
                    <a:pt x="1052" y="9834"/>
                    <a:pt x="1040" y="9860"/>
                    <a:pt x="1023" y="9860"/>
                  </a:cubicBezTo>
                  <a:cubicBezTo>
                    <a:pt x="1019" y="9860"/>
                    <a:pt x="1010" y="9851"/>
                    <a:pt x="1006" y="9851"/>
                  </a:cubicBezTo>
                  <a:cubicBezTo>
                    <a:pt x="985" y="9851"/>
                    <a:pt x="972" y="9902"/>
                    <a:pt x="959" y="9928"/>
                  </a:cubicBezTo>
                  <a:cubicBezTo>
                    <a:pt x="947" y="9988"/>
                    <a:pt x="913" y="10022"/>
                    <a:pt x="900" y="10081"/>
                  </a:cubicBezTo>
                  <a:lnTo>
                    <a:pt x="883" y="10081"/>
                  </a:lnTo>
                  <a:cubicBezTo>
                    <a:pt x="883" y="10149"/>
                    <a:pt x="854" y="10175"/>
                    <a:pt x="866" y="10234"/>
                  </a:cubicBezTo>
                  <a:lnTo>
                    <a:pt x="866" y="10362"/>
                  </a:lnTo>
                  <a:cubicBezTo>
                    <a:pt x="866" y="10396"/>
                    <a:pt x="837" y="10421"/>
                    <a:pt x="854" y="10455"/>
                  </a:cubicBezTo>
                  <a:cubicBezTo>
                    <a:pt x="854" y="10489"/>
                    <a:pt x="837" y="10489"/>
                    <a:pt x="837" y="10489"/>
                  </a:cubicBezTo>
                  <a:cubicBezTo>
                    <a:pt x="820" y="10524"/>
                    <a:pt x="820" y="10549"/>
                    <a:pt x="820" y="10583"/>
                  </a:cubicBezTo>
                  <a:cubicBezTo>
                    <a:pt x="807" y="10643"/>
                    <a:pt x="790" y="10711"/>
                    <a:pt x="773" y="10770"/>
                  </a:cubicBezTo>
                  <a:cubicBezTo>
                    <a:pt x="761" y="10796"/>
                    <a:pt x="761" y="10830"/>
                    <a:pt x="744" y="10830"/>
                  </a:cubicBezTo>
                  <a:cubicBezTo>
                    <a:pt x="727" y="10864"/>
                    <a:pt x="714" y="10864"/>
                    <a:pt x="680" y="10864"/>
                  </a:cubicBezTo>
                  <a:cubicBezTo>
                    <a:pt x="680" y="10923"/>
                    <a:pt x="680" y="10923"/>
                    <a:pt x="651" y="10957"/>
                  </a:cubicBezTo>
                  <a:cubicBezTo>
                    <a:pt x="634" y="11017"/>
                    <a:pt x="621" y="11085"/>
                    <a:pt x="587" y="11111"/>
                  </a:cubicBezTo>
                  <a:cubicBezTo>
                    <a:pt x="575" y="11111"/>
                    <a:pt x="575" y="11145"/>
                    <a:pt x="575" y="11145"/>
                  </a:cubicBezTo>
                  <a:cubicBezTo>
                    <a:pt x="575" y="11204"/>
                    <a:pt x="558" y="11238"/>
                    <a:pt x="541" y="11298"/>
                  </a:cubicBezTo>
                  <a:cubicBezTo>
                    <a:pt x="541" y="11332"/>
                    <a:pt x="511" y="11391"/>
                    <a:pt x="511" y="11459"/>
                  </a:cubicBezTo>
                  <a:lnTo>
                    <a:pt x="494" y="11485"/>
                  </a:lnTo>
                  <a:cubicBezTo>
                    <a:pt x="482" y="11519"/>
                    <a:pt x="465" y="11544"/>
                    <a:pt x="448" y="11612"/>
                  </a:cubicBezTo>
                  <a:cubicBezTo>
                    <a:pt x="465" y="11646"/>
                    <a:pt x="435" y="11646"/>
                    <a:pt x="435" y="11672"/>
                  </a:cubicBezTo>
                  <a:cubicBezTo>
                    <a:pt x="435" y="11706"/>
                    <a:pt x="418" y="11732"/>
                    <a:pt x="418" y="11766"/>
                  </a:cubicBezTo>
                  <a:cubicBezTo>
                    <a:pt x="418" y="11859"/>
                    <a:pt x="389" y="11919"/>
                    <a:pt x="389" y="12021"/>
                  </a:cubicBezTo>
                  <a:cubicBezTo>
                    <a:pt x="372" y="12021"/>
                    <a:pt x="372" y="12080"/>
                    <a:pt x="342" y="12080"/>
                  </a:cubicBezTo>
                  <a:lnTo>
                    <a:pt x="325" y="12106"/>
                  </a:lnTo>
                  <a:cubicBezTo>
                    <a:pt x="296" y="12174"/>
                    <a:pt x="279" y="12233"/>
                    <a:pt x="249" y="12293"/>
                  </a:cubicBezTo>
                  <a:cubicBezTo>
                    <a:pt x="232" y="12293"/>
                    <a:pt x="216" y="12327"/>
                    <a:pt x="203" y="12395"/>
                  </a:cubicBezTo>
                  <a:cubicBezTo>
                    <a:pt x="186" y="12455"/>
                    <a:pt x="139" y="12480"/>
                    <a:pt x="139" y="12548"/>
                  </a:cubicBezTo>
                  <a:cubicBezTo>
                    <a:pt x="123" y="12642"/>
                    <a:pt x="76" y="12642"/>
                    <a:pt x="63" y="12735"/>
                  </a:cubicBezTo>
                  <a:cubicBezTo>
                    <a:pt x="63" y="12752"/>
                    <a:pt x="59" y="12752"/>
                    <a:pt x="55" y="12752"/>
                  </a:cubicBezTo>
                  <a:cubicBezTo>
                    <a:pt x="51" y="12752"/>
                    <a:pt x="46" y="12752"/>
                    <a:pt x="46" y="12769"/>
                  </a:cubicBezTo>
                  <a:cubicBezTo>
                    <a:pt x="46" y="12829"/>
                    <a:pt x="17" y="12855"/>
                    <a:pt x="0" y="12889"/>
                  </a:cubicBezTo>
                  <a:cubicBezTo>
                    <a:pt x="0" y="12923"/>
                    <a:pt x="17" y="12923"/>
                    <a:pt x="30" y="12982"/>
                  </a:cubicBezTo>
                  <a:cubicBezTo>
                    <a:pt x="30" y="13016"/>
                    <a:pt x="30" y="13110"/>
                    <a:pt x="63" y="13144"/>
                  </a:cubicBezTo>
                  <a:lnTo>
                    <a:pt x="63" y="13263"/>
                  </a:lnTo>
                  <a:cubicBezTo>
                    <a:pt x="63" y="13297"/>
                    <a:pt x="76" y="13331"/>
                    <a:pt x="76" y="13356"/>
                  </a:cubicBezTo>
                  <a:cubicBezTo>
                    <a:pt x="76" y="13356"/>
                    <a:pt x="63" y="13390"/>
                    <a:pt x="76" y="13390"/>
                  </a:cubicBezTo>
                  <a:cubicBezTo>
                    <a:pt x="110" y="13450"/>
                    <a:pt x="123" y="13518"/>
                    <a:pt x="139" y="13544"/>
                  </a:cubicBezTo>
                  <a:cubicBezTo>
                    <a:pt x="186" y="13578"/>
                    <a:pt x="216" y="13603"/>
                    <a:pt x="262" y="13603"/>
                  </a:cubicBezTo>
                  <a:cubicBezTo>
                    <a:pt x="279" y="13603"/>
                    <a:pt x="296" y="13637"/>
                    <a:pt x="309" y="13671"/>
                  </a:cubicBezTo>
                  <a:cubicBezTo>
                    <a:pt x="342" y="13731"/>
                    <a:pt x="389" y="13731"/>
                    <a:pt x="418" y="13765"/>
                  </a:cubicBezTo>
                  <a:cubicBezTo>
                    <a:pt x="465" y="13790"/>
                    <a:pt x="494" y="13824"/>
                    <a:pt x="528" y="13858"/>
                  </a:cubicBezTo>
                  <a:cubicBezTo>
                    <a:pt x="541" y="13892"/>
                    <a:pt x="575" y="13918"/>
                    <a:pt x="604" y="13918"/>
                  </a:cubicBezTo>
                  <a:cubicBezTo>
                    <a:pt x="621" y="13918"/>
                    <a:pt x="634" y="13952"/>
                    <a:pt x="651" y="13977"/>
                  </a:cubicBezTo>
                  <a:cubicBezTo>
                    <a:pt x="651" y="13977"/>
                    <a:pt x="651" y="14012"/>
                    <a:pt x="668" y="14012"/>
                  </a:cubicBezTo>
                  <a:cubicBezTo>
                    <a:pt x="680" y="14046"/>
                    <a:pt x="714" y="14046"/>
                    <a:pt x="727" y="14080"/>
                  </a:cubicBezTo>
                  <a:cubicBezTo>
                    <a:pt x="761" y="14080"/>
                    <a:pt x="773" y="14080"/>
                    <a:pt x="790" y="14139"/>
                  </a:cubicBezTo>
                  <a:lnTo>
                    <a:pt x="807" y="14139"/>
                  </a:lnTo>
                  <a:cubicBezTo>
                    <a:pt x="854" y="14165"/>
                    <a:pt x="913" y="14199"/>
                    <a:pt x="959" y="14233"/>
                  </a:cubicBezTo>
                  <a:cubicBezTo>
                    <a:pt x="976" y="14267"/>
                    <a:pt x="993" y="14292"/>
                    <a:pt x="1006" y="14292"/>
                  </a:cubicBezTo>
                  <a:cubicBezTo>
                    <a:pt x="1014" y="14275"/>
                    <a:pt x="1023" y="14275"/>
                    <a:pt x="1027" y="14275"/>
                  </a:cubicBezTo>
                  <a:cubicBezTo>
                    <a:pt x="1044" y="14275"/>
                    <a:pt x="1057" y="14301"/>
                    <a:pt x="1073" y="14301"/>
                  </a:cubicBezTo>
                  <a:cubicBezTo>
                    <a:pt x="1078" y="14301"/>
                    <a:pt x="1082" y="14301"/>
                    <a:pt x="1086" y="14292"/>
                  </a:cubicBezTo>
                  <a:cubicBezTo>
                    <a:pt x="1099" y="14326"/>
                    <a:pt x="1099" y="14326"/>
                    <a:pt x="1099" y="14352"/>
                  </a:cubicBezTo>
                  <a:cubicBezTo>
                    <a:pt x="1120" y="14335"/>
                    <a:pt x="1124" y="14318"/>
                    <a:pt x="1133" y="14318"/>
                  </a:cubicBezTo>
                  <a:cubicBezTo>
                    <a:pt x="1141" y="14318"/>
                    <a:pt x="1150" y="14326"/>
                    <a:pt x="1162" y="14352"/>
                  </a:cubicBezTo>
                  <a:cubicBezTo>
                    <a:pt x="1192" y="14386"/>
                    <a:pt x="1238" y="14420"/>
                    <a:pt x="1255" y="14454"/>
                  </a:cubicBezTo>
                  <a:lnTo>
                    <a:pt x="1272" y="14454"/>
                  </a:lnTo>
                  <a:cubicBezTo>
                    <a:pt x="1281" y="14445"/>
                    <a:pt x="1289" y="14437"/>
                    <a:pt x="1297" y="14437"/>
                  </a:cubicBezTo>
                  <a:cubicBezTo>
                    <a:pt x="1310" y="14437"/>
                    <a:pt x="1323" y="14454"/>
                    <a:pt x="1331" y="14454"/>
                  </a:cubicBezTo>
                  <a:cubicBezTo>
                    <a:pt x="1365" y="14479"/>
                    <a:pt x="1412" y="14513"/>
                    <a:pt x="1441" y="14513"/>
                  </a:cubicBezTo>
                  <a:cubicBezTo>
                    <a:pt x="1454" y="14530"/>
                    <a:pt x="1462" y="14556"/>
                    <a:pt x="1471" y="14556"/>
                  </a:cubicBezTo>
                  <a:cubicBezTo>
                    <a:pt x="1471" y="14556"/>
                    <a:pt x="1471" y="14547"/>
                    <a:pt x="1471" y="14539"/>
                  </a:cubicBezTo>
                  <a:cubicBezTo>
                    <a:pt x="1479" y="14539"/>
                    <a:pt x="1483" y="14530"/>
                    <a:pt x="1488" y="14530"/>
                  </a:cubicBezTo>
                  <a:cubicBezTo>
                    <a:pt x="1509" y="14530"/>
                    <a:pt x="1521" y="14573"/>
                    <a:pt x="1534" y="14573"/>
                  </a:cubicBezTo>
                  <a:cubicBezTo>
                    <a:pt x="1547" y="14599"/>
                    <a:pt x="1551" y="14624"/>
                    <a:pt x="1559" y="14624"/>
                  </a:cubicBezTo>
                  <a:cubicBezTo>
                    <a:pt x="1568" y="14624"/>
                    <a:pt x="1572" y="14616"/>
                    <a:pt x="1581" y="14607"/>
                  </a:cubicBezTo>
                  <a:lnTo>
                    <a:pt x="1581" y="14641"/>
                  </a:lnTo>
                  <a:cubicBezTo>
                    <a:pt x="1597" y="14641"/>
                    <a:pt x="1597" y="14641"/>
                    <a:pt x="1610" y="14667"/>
                  </a:cubicBezTo>
                  <a:cubicBezTo>
                    <a:pt x="1610" y="14667"/>
                    <a:pt x="1619" y="14658"/>
                    <a:pt x="1627" y="14658"/>
                  </a:cubicBezTo>
                  <a:cubicBezTo>
                    <a:pt x="1631" y="14658"/>
                    <a:pt x="1640" y="14658"/>
                    <a:pt x="1644" y="14667"/>
                  </a:cubicBezTo>
                  <a:cubicBezTo>
                    <a:pt x="1657" y="14667"/>
                    <a:pt x="1690" y="14701"/>
                    <a:pt x="1720" y="14701"/>
                  </a:cubicBezTo>
                  <a:cubicBezTo>
                    <a:pt x="1796" y="14760"/>
                    <a:pt x="1876" y="14794"/>
                    <a:pt x="1952" y="14828"/>
                  </a:cubicBezTo>
                  <a:lnTo>
                    <a:pt x="1969" y="14854"/>
                  </a:lnTo>
                  <a:lnTo>
                    <a:pt x="1969" y="14888"/>
                  </a:lnTo>
                  <a:cubicBezTo>
                    <a:pt x="1999" y="14913"/>
                    <a:pt x="2033" y="14913"/>
                    <a:pt x="2062" y="14947"/>
                  </a:cubicBezTo>
                  <a:cubicBezTo>
                    <a:pt x="2092" y="14947"/>
                    <a:pt x="2138" y="14947"/>
                    <a:pt x="2155" y="14981"/>
                  </a:cubicBezTo>
                  <a:cubicBezTo>
                    <a:pt x="2160" y="14998"/>
                    <a:pt x="2172" y="14998"/>
                    <a:pt x="2185" y="14998"/>
                  </a:cubicBezTo>
                  <a:cubicBezTo>
                    <a:pt x="2198" y="14998"/>
                    <a:pt x="2210" y="14998"/>
                    <a:pt x="2219" y="15015"/>
                  </a:cubicBezTo>
                  <a:cubicBezTo>
                    <a:pt x="2248" y="15041"/>
                    <a:pt x="2278" y="15041"/>
                    <a:pt x="2312" y="15075"/>
                  </a:cubicBezTo>
                  <a:cubicBezTo>
                    <a:pt x="2341" y="15075"/>
                    <a:pt x="2354" y="15100"/>
                    <a:pt x="2388" y="15134"/>
                  </a:cubicBezTo>
                  <a:cubicBezTo>
                    <a:pt x="2481" y="15168"/>
                    <a:pt x="2557" y="15203"/>
                    <a:pt x="2650" y="15228"/>
                  </a:cubicBezTo>
                  <a:cubicBezTo>
                    <a:pt x="2658" y="15245"/>
                    <a:pt x="2667" y="15245"/>
                    <a:pt x="2675" y="15245"/>
                  </a:cubicBezTo>
                  <a:cubicBezTo>
                    <a:pt x="2684" y="15245"/>
                    <a:pt x="2688" y="15245"/>
                    <a:pt x="2696" y="15262"/>
                  </a:cubicBezTo>
                  <a:cubicBezTo>
                    <a:pt x="2726" y="15288"/>
                    <a:pt x="2777" y="15288"/>
                    <a:pt x="2819" y="15322"/>
                  </a:cubicBezTo>
                  <a:cubicBezTo>
                    <a:pt x="2827" y="15313"/>
                    <a:pt x="2832" y="15313"/>
                    <a:pt x="2840" y="15313"/>
                  </a:cubicBezTo>
                  <a:cubicBezTo>
                    <a:pt x="2874" y="15313"/>
                    <a:pt x="2908" y="15364"/>
                    <a:pt x="2941" y="15364"/>
                  </a:cubicBezTo>
                  <a:cubicBezTo>
                    <a:pt x="2946" y="15364"/>
                    <a:pt x="2954" y="15364"/>
                    <a:pt x="2963" y="15356"/>
                  </a:cubicBezTo>
                  <a:cubicBezTo>
                    <a:pt x="2971" y="15381"/>
                    <a:pt x="2984" y="15390"/>
                    <a:pt x="2992" y="15390"/>
                  </a:cubicBezTo>
                  <a:cubicBezTo>
                    <a:pt x="3005" y="15390"/>
                    <a:pt x="3017" y="15381"/>
                    <a:pt x="3030" y="15381"/>
                  </a:cubicBezTo>
                  <a:cubicBezTo>
                    <a:pt x="3039" y="15381"/>
                    <a:pt x="3047" y="15381"/>
                    <a:pt x="3056" y="15390"/>
                  </a:cubicBezTo>
                  <a:cubicBezTo>
                    <a:pt x="3132" y="15390"/>
                    <a:pt x="3132" y="15390"/>
                    <a:pt x="3178" y="15449"/>
                  </a:cubicBezTo>
                  <a:cubicBezTo>
                    <a:pt x="3187" y="15449"/>
                    <a:pt x="3191" y="15458"/>
                    <a:pt x="3195" y="15458"/>
                  </a:cubicBezTo>
                  <a:cubicBezTo>
                    <a:pt x="3199" y="15458"/>
                    <a:pt x="3199" y="15458"/>
                    <a:pt x="3208" y="15449"/>
                  </a:cubicBezTo>
                  <a:cubicBezTo>
                    <a:pt x="3212" y="15441"/>
                    <a:pt x="3216" y="15432"/>
                    <a:pt x="3225" y="15432"/>
                  </a:cubicBezTo>
                  <a:cubicBezTo>
                    <a:pt x="3233" y="15432"/>
                    <a:pt x="3246" y="15449"/>
                    <a:pt x="3254" y="15449"/>
                  </a:cubicBezTo>
                  <a:cubicBezTo>
                    <a:pt x="3284" y="15475"/>
                    <a:pt x="3318" y="15509"/>
                    <a:pt x="3347" y="15509"/>
                  </a:cubicBezTo>
                  <a:cubicBezTo>
                    <a:pt x="3364" y="15509"/>
                    <a:pt x="3394" y="15509"/>
                    <a:pt x="3427" y="15543"/>
                  </a:cubicBezTo>
                  <a:cubicBezTo>
                    <a:pt x="3440" y="15543"/>
                    <a:pt x="3457" y="15543"/>
                    <a:pt x="3470" y="15577"/>
                  </a:cubicBezTo>
                  <a:cubicBezTo>
                    <a:pt x="3474" y="15585"/>
                    <a:pt x="3478" y="15585"/>
                    <a:pt x="3482" y="15585"/>
                  </a:cubicBezTo>
                  <a:cubicBezTo>
                    <a:pt x="3487" y="15585"/>
                    <a:pt x="3491" y="15577"/>
                    <a:pt x="3504" y="15577"/>
                  </a:cubicBezTo>
                  <a:cubicBezTo>
                    <a:pt x="3626" y="15602"/>
                    <a:pt x="3736" y="15696"/>
                    <a:pt x="3842" y="15764"/>
                  </a:cubicBezTo>
                  <a:cubicBezTo>
                    <a:pt x="3859" y="15764"/>
                    <a:pt x="3859" y="15764"/>
                    <a:pt x="3875" y="15790"/>
                  </a:cubicBezTo>
                  <a:cubicBezTo>
                    <a:pt x="3892" y="15764"/>
                    <a:pt x="3892" y="15764"/>
                    <a:pt x="3905" y="15730"/>
                  </a:cubicBezTo>
                  <a:cubicBezTo>
                    <a:pt x="3918" y="15773"/>
                    <a:pt x="3918" y="15807"/>
                    <a:pt x="3930" y="15807"/>
                  </a:cubicBezTo>
                  <a:cubicBezTo>
                    <a:pt x="3935" y="15807"/>
                    <a:pt x="3943" y="15798"/>
                    <a:pt x="3951" y="15790"/>
                  </a:cubicBezTo>
                  <a:cubicBezTo>
                    <a:pt x="3968" y="15824"/>
                    <a:pt x="3985" y="15824"/>
                    <a:pt x="3998" y="15824"/>
                  </a:cubicBezTo>
                  <a:cubicBezTo>
                    <a:pt x="4015" y="15824"/>
                    <a:pt x="4044" y="15824"/>
                    <a:pt x="4061" y="15849"/>
                  </a:cubicBezTo>
                  <a:cubicBezTo>
                    <a:pt x="4091" y="15883"/>
                    <a:pt x="4137" y="15883"/>
                    <a:pt x="4171" y="15917"/>
                  </a:cubicBezTo>
                  <a:cubicBezTo>
                    <a:pt x="4180" y="15917"/>
                    <a:pt x="4184" y="15900"/>
                    <a:pt x="4188" y="15900"/>
                  </a:cubicBezTo>
                  <a:cubicBezTo>
                    <a:pt x="4192" y="15900"/>
                    <a:pt x="4192" y="15909"/>
                    <a:pt x="4201" y="15917"/>
                  </a:cubicBezTo>
                  <a:cubicBezTo>
                    <a:pt x="4214" y="15951"/>
                    <a:pt x="4264" y="15951"/>
                    <a:pt x="4277" y="15951"/>
                  </a:cubicBezTo>
                  <a:cubicBezTo>
                    <a:pt x="4306" y="15977"/>
                    <a:pt x="4340" y="15977"/>
                    <a:pt x="4357" y="16011"/>
                  </a:cubicBezTo>
                  <a:cubicBezTo>
                    <a:pt x="4370" y="16070"/>
                    <a:pt x="4399" y="16070"/>
                    <a:pt x="4433" y="16070"/>
                  </a:cubicBezTo>
                  <a:cubicBezTo>
                    <a:pt x="4450" y="16053"/>
                    <a:pt x="4463" y="16045"/>
                    <a:pt x="4480" y="16045"/>
                  </a:cubicBezTo>
                  <a:cubicBezTo>
                    <a:pt x="4492" y="16045"/>
                    <a:pt x="4509" y="16053"/>
                    <a:pt x="4526" y="16070"/>
                  </a:cubicBezTo>
                  <a:cubicBezTo>
                    <a:pt x="4543" y="16070"/>
                    <a:pt x="4573" y="16070"/>
                    <a:pt x="4585" y="16104"/>
                  </a:cubicBezTo>
                  <a:cubicBezTo>
                    <a:pt x="4619" y="16104"/>
                    <a:pt x="4636" y="16138"/>
                    <a:pt x="4649" y="16138"/>
                  </a:cubicBezTo>
                  <a:cubicBezTo>
                    <a:pt x="4678" y="16138"/>
                    <a:pt x="4695" y="16138"/>
                    <a:pt x="4729" y="16164"/>
                  </a:cubicBezTo>
                  <a:cubicBezTo>
                    <a:pt x="4771" y="16164"/>
                    <a:pt x="4835" y="16198"/>
                    <a:pt x="4898" y="16223"/>
                  </a:cubicBezTo>
                  <a:cubicBezTo>
                    <a:pt x="4945" y="16257"/>
                    <a:pt x="5008" y="16291"/>
                    <a:pt x="5067" y="16291"/>
                  </a:cubicBezTo>
                  <a:cubicBezTo>
                    <a:pt x="5143" y="16325"/>
                    <a:pt x="5236" y="16325"/>
                    <a:pt x="5317" y="16385"/>
                  </a:cubicBezTo>
                  <a:cubicBezTo>
                    <a:pt x="5380" y="16411"/>
                    <a:pt x="5439" y="16411"/>
                    <a:pt x="5502" y="16445"/>
                  </a:cubicBezTo>
                  <a:lnTo>
                    <a:pt x="5515" y="16445"/>
                  </a:lnTo>
                  <a:cubicBezTo>
                    <a:pt x="5502" y="16445"/>
                    <a:pt x="5502" y="16411"/>
                    <a:pt x="5502" y="16411"/>
                  </a:cubicBezTo>
                  <a:cubicBezTo>
                    <a:pt x="5515" y="16411"/>
                    <a:pt x="5532" y="16411"/>
                    <a:pt x="5549" y="16445"/>
                  </a:cubicBezTo>
                  <a:cubicBezTo>
                    <a:pt x="5549" y="16445"/>
                    <a:pt x="5532" y="16445"/>
                    <a:pt x="5532" y="16479"/>
                  </a:cubicBezTo>
                  <a:cubicBezTo>
                    <a:pt x="5595" y="16479"/>
                    <a:pt x="5642" y="16513"/>
                    <a:pt x="5688" y="16538"/>
                  </a:cubicBezTo>
                  <a:lnTo>
                    <a:pt x="5701" y="16538"/>
                  </a:lnTo>
                  <a:cubicBezTo>
                    <a:pt x="5688" y="16513"/>
                    <a:pt x="5672" y="16513"/>
                    <a:pt x="5672" y="16513"/>
                  </a:cubicBezTo>
                  <a:lnTo>
                    <a:pt x="5672" y="16479"/>
                  </a:lnTo>
                  <a:cubicBezTo>
                    <a:pt x="5765" y="16538"/>
                    <a:pt x="5845" y="16572"/>
                    <a:pt x="5938" y="16598"/>
                  </a:cubicBezTo>
                  <a:lnTo>
                    <a:pt x="5904" y="16598"/>
                  </a:lnTo>
                  <a:cubicBezTo>
                    <a:pt x="5938" y="16632"/>
                    <a:pt x="5980" y="16666"/>
                    <a:pt x="6014" y="16700"/>
                  </a:cubicBezTo>
                  <a:lnTo>
                    <a:pt x="6043" y="16700"/>
                  </a:lnTo>
                  <a:cubicBezTo>
                    <a:pt x="6014" y="16632"/>
                    <a:pt x="5980" y="16666"/>
                    <a:pt x="5950" y="16598"/>
                  </a:cubicBezTo>
                  <a:cubicBezTo>
                    <a:pt x="5997" y="16632"/>
                    <a:pt x="6060" y="16632"/>
                    <a:pt x="6107" y="16632"/>
                  </a:cubicBezTo>
                  <a:cubicBezTo>
                    <a:pt x="6107" y="16632"/>
                    <a:pt x="6107" y="16598"/>
                    <a:pt x="6124" y="16598"/>
                  </a:cubicBezTo>
                  <a:lnTo>
                    <a:pt x="6183" y="16598"/>
                  </a:lnTo>
                  <a:cubicBezTo>
                    <a:pt x="6217" y="16572"/>
                    <a:pt x="6229" y="16538"/>
                    <a:pt x="6259" y="16513"/>
                  </a:cubicBezTo>
                  <a:cubicBezTo>
                    <a:pt x="6293" y="16538"/>
                    <a:pt x="6310" y="16538"/>
                    <a:pt x="6322" y="16538"/>
                  </a:cubicBezTo>
                  <a:cubicBezTo>
                    <a:pt x="6339" y="16572"/>
                    <a:pt x="6339" y="16598"/>
                    <a:pt x="6352" y="16598"/>
                  </a:cubicBezTo>
                  <a:cubicBezTo>
                    <a:pt x="6369" y="16598"/>
                    <a:pt x="6403" y="16598"/>
                    <a:pt x="6415" y="16666"/>
                  </a:cubicBezTo>
                  <a:lnTo>
                    <a:pt x="6445" y="16666"/>
                  </a:lnTo>
                  <a:cubicBezTo>
                    <a:pt x="6449" y="16657"/>
                    <a:pt x="6458" y="16649"/>
                    <a:pt x="6466" y="16649"/>
                  </a:cubicBezTo>
                  <a:cubicBezTo>
                    <a:pt x="6479" y="16649"/>
                    <a:pt x="6500" y="16666"/>
                    <a:pt x="6508" y="16666"/>
                  </a:cubicBezTo>
                  <a:cubicBezTo>
                    <a:pt x="6589" y="16700"/>
                    <a:pt x="6648" y="16725"/>
                    <a:pt x="6711" y="16759"/>
                  </a:cubicBezTo>
                  <a:cubicBezTo>
                    <a:pt x="6715" y="16768"/>
                    <a:pt x="6720" y="16768"/>
                    <a:pt x="6724" y="16768"/>
                  </a:cubicBezTo>
                  <a:cubicBezTo>
                    <a:pt x="6741" y="16768"/>
                    <a:pt x="6741" y="16725"/>
                    <a:pt x="6741" y="16725"/>
                  </a:cubicBezTo>
                  <a:cubicBezTo>
                    <a:pt x="6775" y="16725"/>
                    <a:pt x="6804" y="16759"/>
                    <a:pt x="6817" y="16759"/>
                  </a:cubicBezTo>
                  <a:cubicBezTo>
                    <a:pt x="6834" y="16759"/>
                    <a:pt x="6834" y="16785"/>
                    <a:pt x="6851" y="16785"/>
                  </a:cubicBezTo>
                  <a:cubicBezTo>
                    <a:pt x="6851" y="16853"/>
                    <a:pt x="6880" y="16819"/>
                    <a:pt x="6897" y="16853"/>
                  </a:cubicBezTo>
                  <a:cubicBezTo>
                    <a:pt x="6906" y="16827"/>
                    <a:pt x="6922" y="16827"/>
                    <a:pt x="6935" y="16827"/>
                  </a:cubicBezTo>
                  <a:cubicBezTo>
                    <a:pt x="6952" y="16827"/>
                    <a:pt x="6969" y="16827"/>
                    <a:pt x="6986" y="16827"/>
                  </a:cubicBezTo>
                  <a:cubicBezTo>
                    <a:pt x="6994" y="16827"/>
                    <a:pt x="7007" y="16827"/>
                    <a:pt x="7020" y="16819"/>
                  </a:cubicBezTo>
                  <a:cubicBezTo>
                    <a:pt x="7066" y="16853"/>
                    <a:pt x="7130" y="16853"/>
                    <a:pt x="7176" y="16912"/>
                  </a:cubicBezTo>
                  <a:cubicBezTo>
                    <a:pt x="7189" y="16947"/>
                    <a:pt x="7206" y="16947"/>
                    <a:pt x="7223" y="16947"/>
                  </a:cubicBezTo>
                  <a:cubicBezTo>
                    <a:pt x="7227" y="16938"/>
                    <a:pt x="7235" y="16929"/>
                    <a:pt x="7244" y="16929"/>
                  </a:cubicBezTo>
                  <a:cubicBezTo>
                    <a:pt x="7256" y="16929"/>
                    <a:pt x="7273" y="16947"/>
                    <a:pt x="7282" y="16947"/>
                  </a:cubicBezTo>
                  <a:cubicBezTo>
                    <a:pt x="7290" y="16938"/>
                    <a:pt x="7303" y="16929"/>
                    <a:pt x="7311" y="16929"/>
                  </a:cubicBezTo>
                  <a:cubicBezTo>
                    <a:pt x="7332" y="16929"/>
                    <a:pt x="7354" y="16955"/>
                    <a:pt x="7375" y="16972"/>
                  </a:cubicBezTo>
                  <a:lnTo>
                    <a:pt x="7392" y="16972"/>
                  </a:lnTo>
                  <a:cubicBezTo>
                    <a:pt x="7400" y="16964"/>
                    <a:pt x="7408" y="16964"/>
                    <a:pt x="7417" y="16964"/>
                  </a:cubicBezTo>
                  <a:cubicBezTo>
                    <a:pt x="7434" y="16964"/>
                    <a:pt x="7442" y="16972"/>
                    <a:pt x="7455" y="16972"/>
                  </a:cubicBezTo>
                  <a:lnTo>
                    <a:pt x="7518" y="16972"/>
                  </a:lnTo>
                  <a:cubicBezTo>
                    <a:pt x="7561" y="17006"/>
                    <a:pt x="7611" y="17006"/>
                    <a:pt x="7654" y="17040"/>
                  </a:cubicBezTo>
                  <a:cubicBezTo>
                    <a:pt x="7717" y="17040"/>
                    <a:pt x="7780" y="17074"/>
                    <a:pt x="7840" y="17074"/>
                  </a:cubicBezTo>
                  <a:cubicBezTo>
                    <a:pt x="7903" y="17100"/>
                    <a:pt x="7949" y="17074"/>
                    <a:pt x="7996" y="17134"/>
                  </a:cubicBezTo>
                  <a:cubicBezTo>
                    <a:pt x="8004" y="17125"/>
                    <a:pt x="8013" y="17117"/>
                    <a:pt x="8021" y="17117"/>
                  </a:cubicBezTo>
                  <a:cubicBezTo>
                    <a:pt x="8038" y="17117"/>
                    <a:pt x="8051" y="17134"/>
                    <a:pt x="8076" y="17134"/>
                  </a:cubicBezTo>
                  <a:cubicBezTo>
                    <a:pt x="8118" y="17134"/>
                    <a:pt x="8169" y="17134"/>
                    <a:pt x="8228" y="17159"/>
                  </a:cubicBezTo>
                  <a:cubicBezTo>
                    <a:pt x="8262" y="17159"/>
                    <a:pt x="8304" y="17193"/>
                    <a:pt x="8338" y="17193"/>
                  </a:cubicBezTo>
                  <a:cubicBezTo>
                    <a:pt x="8342" y="17185"/>
                    <a:pt x="8347" y="17176"/>
                    <a:pt x="8355" y="17176"/>
                  </a:cubicBezTo>
                  <a:cubicBezTo>
                    <a:pt x="8364" y="17176"/>
                    <a:pt x="8372" y="17193"/>
                    <a:pt x="8385" y="17193"/>
                  </a:cubicBezTo>
                  <a:cubicBezTo>
                    <a:pt x="8397" y="17193"/>
                    <a:pt x="8397" y="17159"/>
                    <a:pt x="8397" y="17134"/>
                  </a:cubicBezTo>
                  <a:cubicBezTo>
                    <a:pt x="8431" y="17159"/>
                    <a:pt x="8448" y="17134"/>
                    <a:pt x="8461" y="17193"/>
                  </a:cubicBezTo>
                  <a:cubicBezTo>
                    <a:pt x="8461" y="17193"/>
                    <a:pt x="8473" y="17210"/>
                    <a:pt x="8482" y="17210"/>
                  </a:cubicBezTo>
                  <a:cubicBezTo>
                    <a:pt x="8486" y="17210"/>
                    <a:pt x="8490" y="17202"/>
                    <a:pt x="8490" y="17193"/>
                  </a:cubicBezTo>
                  <a:cubicBezTo>
                    <a:pt x="8499" y="17185"/>
                    <a:pt x="8503" y="17185"/>
                    <a:pt x="8512" y="17185"/>
                  </a:cubicBezTo>
                  <a:cubicBezTo>
                    <a:pt x="8528" y="17185"/>
                    <a:pt x="8545" y="17202"/>
                    <a:pt x="8558" y="17202"/>
                  </a:cubicBezTo>
                  <a:cubicBezTo>
                    <a:pt x="8562" y="17202"/>
                    <a:pt x="8566" y="17202"/>
                    <a:pt x="8571" y="17193"/>
                  </a:cubicBezTo>
                  <a:cubicBezTo>
                    <a:pt x="8575" y="17210"/>
                    <a:pt x="8588" y="17210"/>
                    <a:pt x="8605" y="17210"/>
                  </a:cubicBezTo>
                  <a:cubicBezTo>
                    <a:pt x="8617" y="17210"/>
                    <a:pt x="8634" y="17210"/>
                    <a:pt x="8647" y="17227"/>
                  </a:cubicBezTo>
                  <a:cubicBezTo>
                    <a:pt x="8664" y="17244"/>
                    <a:pt x="8681" y="17244"/>
                    <a:pt x="8702" y="17244"/>
                  </a:cubicBezTo>
                  <a:cubicBezTo>
                    <a:pt x="8723" y="17244"/>
                    <a:pt x="8740" y="17244"/>
                    <a:pt x="8757" y="17261"/>
                  </a:cubicBezTo>
                  <a:lnTo>
                    <a:pt x="8769" y="17261"/>
                  </a:lnTo>
                  <a:cubicBezTo>
                    <a:pt x="8786" y="17253"/>
                    <a:pt x="8799" y="17244"/>
                    <a:pt x="8807" y="17244"/>
                  </a:cubicBezTo>
                  <a:cubicBezTo>
                    <a:pt x="8837" y="17244"/>
                    <a:pt x="8862" y="17270"/>
                    <a:pt x="8896" y="17287"/>
                  </a:cubicBezTo>
                  <a:cubicBezTo>
                    <a:pt x="8917" y="17312"/>
                    <a:pt x="8930" y="17329"/>
                    <a:pt x="8947" y="17329"/>
                  </a:cubicBezTo>
                  <a:cubicBezTo>
                    <a:pt x="8955" y="17329"/>
                    <a:pt x="8964" y="17329"/>
                    <a:pt x="8972" y="17321"/>
                  </a:cubicBezTo>
                  <a:lnTo>
                    <a:pt x="9006" y="17321"/>
                  </a:lnTo>
                  <a:cubicBezTo>
                    <a:pt x="9006" y="17329"/>
                    <a:pt x="9006" y="17329"/>
                    <a:pt x="9010" y="17329"/>
                  </a:cubicBezTo>
                  <a:cubicBezTo>
                    <a:pt x="9014" y="17329"/>
                    <a:pt x="9023" y="17321"/>
                    <a:pt x="9036" y="17321"/>
                  </a:cubicBezTo>
                  <a:cubicBezTo>
                    <a:pt x="9048" y="17321"/>
                    <a:pt x="9082" y="17321"/>
                    <a:pt x="9099" y="17346"/>
                  </a:cubicBezTo>
                  <a:cubicBezTo>
                    <a:pt x="9129" y="17346"/>
                    <a:pt x="9158" y="17346"/>
                    <a:pt x="9192" y="17321"/>
                  </a:cubicBezTo>
                  <a:cubicBezTo>
                    <a:pt x="9222" y="17287"/>
                    <a:pt x="9251" y="17287"/>
                    <a:pt x="9285" y="17287"/>
                  </a:cubicBezTo>
                  <a:lnTo>
                    <a:pt x="9298" y="17287"/>
                  </a:lnTo>
                  <a:cubicBezTo>
                    <a:pt x="9314" y="17287"/>
                    <a:pt x="9344" y="17321"/>
                    <a:pt x="9361" y="17321"/>
                  </a:cubicBezTo>
                  <a:cubicBezTo>
                    <a:pt x="9369" y="17312"/>
                    <a:pt x="9378" y="17304"/>
                    <a:pt x="9386" y="17304"/>
                  </a:cubicBezTo>
                  <a:cubicBezTo>
                    <a:pt x="9403" y="17304"/>
                    <a:pt x="9416" y="17321"/>
                    <a:pt x="9437" y="17321"/>
                  </a:cubicBezTo>
                  <a:cubicBezTo>
                    <a:pt x="9471" y="17321"/>
                    <a:pt x="9500" y="17321"/>
                    <a:pt x="9513" y="17346"/>
                  </a:cubicBezTo>
                  <a:cubicBezTo>
                    <a:pt x="9547" y="17346"/>
                    <a:pt x="9577" y="17346"/>
                    <a:pt x="9593" y="17321"/>
                  </a:cubicBezTo>
                  <a:lnTo>
                    <a:pt x="9623" y="17380"/>
                  </a:lnTo>
                  <a:cubicBezTo>
                    <a:pt x="9640" y="17346"/>
                    <a:pt x="9657" y="17346"/>
                    <a:pt x="9669" y="17346"/>
                  </a:cubicBezTo>
                  <a:cubicBezTo>
                    <a:pt x="9712" y="17372"/>
                    <a:pt x="9750" y="17406"/>
                    <a:pt x="9779" y="17406"/>
                  </a:cubicBezTo>
                  <a:cubicBezTo>
                    <a:pt x="9796" y="17406"/>
                    <a:pt x="9813" y="17397"/>
                    <a:pt x="9826" y="17380"/>
                  </a:cubicBezTo>
                  <a:cubicBezTo>
                    <a:pt x="9826" y="17380"/>
                    <a:pt x="9834" y="17397"/>
                    <a:pt x="9843" y="17397"/>
                  </a:cubicBezTo>
                  <a:cubicBezTo>
                    <a:pt x="9847" y="17397"/>
                    <a:pt x="9851" y="17389"/>
                    <a:pt x="9855" y="17380"/>
                  </a:cubicBezTo>
                  <a:cubicBezTo>
                    <a:pt x="9868" y="17380"/>
                    <a:pt x="9881" y="17423"/>
                    <a:pt x="9893" y="17423"/>
                  </a:cubicBezTo>
                  <a:cubicBezTo>
                    <a:pt x="9893" y="17423"/>
                    <a:pt x="9898" y="17423"/>
                    <a:pt x="9902" y="17414"/>
                  </a:cubicBezTo>
                  <a:cubicBezTo>
                    <a:pt x="9936" y="17414"/>
                    <a:pt x="9948" y="17448"/>
                    <a:pt x="9978" y="17448"/>
                  </a:cubicBezTo>
                  <a:cubicBezTo>
                    <a:pt x="9995" y="17465"/>
                    <a:pt x="10012" y="17465"/>
                    <a:pt x="10029" y="17465"/>
                  </a:cubicBezTo>
                  <a:cubicBezTo>
                    <a:pt x="10041" y="17465"/>
                    <a:pt x="10058" y="17465"/>
                    <a:pt x="10071" y="17448"/>
                  </a:cubicBezTo>
                  <a:cubicBezTo>
                    <a:pt x="10088" y="17448"/>
                    <a:pt x="10105" y="17414"/>
                    <a:pt x="10122" y="17414"/>
                  </a:cubicBezTo>
                  <a:cubicBezTo>
                    <a:pt x="10105" y="17474"/>
                    <a:pt x="10134" y="17474"/>
                    <a:pt x="10151" y="17474"/>
                  </a:cubicBezTo>
                  <a:lnTo>
                    <a:pt x="10181" y="17474"/>
                  </a:lnTo>
                  <a:cubicBezTo>
                    <a:pt x="10189" y="17499"/>
                    <a:pt x="10198" y="17508"/>
                    <a:pt x="10210" y="17508"/>
                  </a:cubicBezTo>
                  <a:cubicBezTo>
                    <a:pt x="10223" y="17508"/>
                    <a:pt x="10240" y="17491"/>
                    <a:pt x="10257" y="17474"/>
                  </a:cubicBezTo>
                  <a:cubicBezTo>
                    <a:pt x="10257" y="17499"/>
                    <a:pt x="10265" y="17517"/>
                    <a:pt x="10282" y="17517"/>
                  </a:cubicBezTo>
                  <a:cubicBezTo>
                    <a:pt x="10287" y="17517"/>
                    <a:pt x="10295" y="17517"/>
                    <a:pt x="10308" y="17508"/>
                  </a:cubicBezTo>
                  <a:lnTo>
                    <a:pt x="10308" y="17534"/>
                  </a:lnTo>
                  <a:cubicBezTo>
                    <a:pt x="10337" y="17568"/>
                    <a:pt x="10350" y="17568"/>
                    <a:pt x="10384" y="17602"/>
                  </a:cubicBezTo>
                  <a:cubicBezTo>
                    <a:pt x="10396" y="17602"/>
                    <a:pt x="10413" y="17610"/>
                    <a:pt x="10426" y="17610"/>
                  </a:cubicBezTo>
                  <a:cubicBezTo>
                    <a:pt x="10443" y="17610"/>
                    <a:pt x="10460" y="17602"/>
                    <a:pt x="10477" y="17568"/>
                  </a:cubicBezTo>
                  <a:cubicBezTo>
                    <a:pt x="10485" y="17602"/>
                    <a:pt x="10494" y="17610"/>
                    <a:pt x="10502" y="17610"/>
                  </a:cubicBezTo>
                  <a:cubicBezTo>
                    <a:pt x="10506" y="17610"/>
                    <a:pt x="10515" y="17602"/>
                    <a:pt x="10523" y="17602"/>
                  </a:cubicBezTo>
                  <a:cubicBezTo>
                    <a:pt x="10536" y="17602"/>
                    <a:pt x="10553" y="17602"/>
                    <a:pt x="10570" y="17636"/>
                  </a:cubicBezTo>
                  <a:cubicBezTo>
                    <a:pt x="10629" y="17661"/>
                    <a:pt x="10709" y="17695"/>
                    <a:pt x="10773" y="17721"/>
                  </a:cubicBezTo>
                  <a:lnTo>
                    <a:pt x="10802" y="17721"/>
                  </a:lnTo>
                  <a:cubicBezTo>
                    <a:pt x="10811" y="17712"/>
                    <a:pt x="10819" y="17712"/>
                    <a:pt x="10827" y="17712"/>
                  </a:cubicBezTo>
                  <a:cubicBezTo>
                    <a:pt x="10844" y="17712"/>
                    <a:pt x="10857" y="17721"/>
                    <a:pt x="10878" y="17721"/>
                  </a:cubicBezTo>
                  <a:cubicBezTo>
                    <a:pt x="10895" y="17755"/>
                    <a:pt x="10925" y="17755"/>
                    <a:pt x="10958" y="17755"/>
                  </a:cubicBezTo>
                  <a:cubicBezTo>
                    <a:pt x="10958" y="17763"/>
                    <a:pt x="10963" y="17763"/>
                    <a:pt x="10967" y="17763"/>
                  </a:cubicBezTo>
                  <a:cubicBezTo>
                    <a:pt x="10975" y="17763"/>
                    <a:pt x="10984" y="17746"/>
                    <a:pt x="10992" y="17746"/>
                  </a:cubicBezTo>
                  <a:cubicBezTo>
                    <a:pt x="10997" y="17746"/>
                    <a:pt x="11001" y="17746"/>
                    <a:pt x="11001" y="17755"/>
                  </a:cubicBezTo>
                  <a:cubicBezTo>
                    <a:pt x="11005" y="17763"/>
                    <a:pt x="11013" y="17772"/>
                    <a:pt x="11018" y="17772"/>
                  </a:cubicBezTo>
                  <a:cubicBezTo>
                    <a:pt x="11030" y="17772"/>
                    <a:pt x="11039" y="17755"/>
                    <a:pt x="11051" y="17755"/>
                  </a:cubicBezTo>
                  <a:lnTo>
                    <a:pt x="11128" y="17755"/>
                  </a:lnTo>
                  <a:cubicBezTo>
                    <a:pt x="11144" y="17755"/>
                    <a:pt x="11174" y="17789"/>
                    <a:pt x="11187" y="17789"/>
                  </a:cubicBezTo>
                  <a:cubicBezTo>
                    <a:pt x="11221" y="17789"/>
                    <a:pt x="11267" y="17823"/>
                    <a:pt x="11280" y="17848"/>
                  </a:cubicBezTo>
                  <a:cubicBezTo>
                    <a:pt x="11297" y="17882"/>
                    <a:pt x="11313" y="17908"/>
                    <a:pt x="11330" y="17908"/>
                  </a:cubicBezTo>
                  <a:cubicBezTo>
                    <a:pt x="11373" y="17942"/>
                    <a:pt x="11423" y="17976"/>
                    <a:pt x="11466" y="17976"/>
                  </a:cubicBezTo>
                  <a:cubicBezTo>
                    <a:pt x="11516" y="18010"/>
                    <a:pt x="11559" y="18010"/>
                    <a:pt x="11609" y="18010"/>
                  </a:cubicBezTo>
                  <a:lnTo>
                    <a:pt x="11668" y="18010"/>
                  </a:lnTo>
                  <a:cubicBezTo>
                    <a:pt x="11685" y="18010"/>
                    <a:pt x="11685" y="18035"/>
                    <a:pt x="11685" y="18035"/>
                  </a:cubicBezTo>
                  <a:lnTo>
                    <a:pt x="11715" y="18035"/>
                  </a:lnTo>
                  <a:cubicBezTo>
                    <a:pt x="11761" y="18035"/>
                    <a:pt x="11808" y="18069"/>
                    <a:pt x="11854" y="18069"/>
                  </a:cubicBezTo>
                  <a:lnTo>
                    <a:pt x="11871" y="18069"/>
                  </a:lnTo>
                  <a:cubicBezTo>
                    <a:pt x="11901" y="18069"/>
                    <a:pt x="11901" y="18069"/>
                    <a:pt x="11918" y="18095"/>
                  </a:cubicBezTo>
                  <a:cubicBezTo>
                    <a:pt x="11918" y="18129"/>
                    <a:pt x="11931" y="18129"/>
                    <a:pt x="11947" y="18129"/>
                  </a:cubicBezTo>
                  <a:lnTo>
                    <a:pt x="11994" y="18129"/>
                  </a:lnTo>
                  <a:cubicBezTo>
                    <a:pt x="12011" y="18129"/>
                    <a:pt x="12023" y="18163"/>
                    <a:pt x="12023" y="18163"/>
                  </a:cubicBezTo>
                  <a:cubicBezTo>
                    <a:pt x="12028" y="18155"/>
                    <a:pt x="12032" y="18155"/>
                    <a:pt x="12036" y="18155"/>
                  </a:cubicBezTo>
                  <a:cubicBezTo>
                    <a:pt x="12045" y="18155"/>
                    <a:pt x="12053" y="18172"/>
                    <a:pt x="12066" y="18172"/>
                  </a:cubicBezTo>
                  <a:cubicBezTo>
                    <a:pt x="12066" y="18172"/>
                    <a:pt x="12070" y="18172"/>
                    <a:pt x="12074" y="18163"/>
                  </a:cubicBezTo>
                  <a:lnTo>
                    <a:pt x="12104" y="18163"/>
                  </a:lnTo>
                  <a:cubicBezTo>
                    <a:pt x="12104" y="18163"/>
                    <a:pt x="12108" y="18146"/>
                    <a:pt x="12116" y="18146"/>
                  </a:cubicBezTo>
                  <a:cubicBezTo>
                    <a:pt x="12121" y="18146"/>
                    <a:pt x="12129" y="18155"/>
                    <a:pt x="12133" y="18163"/>
                  </a:cubicBezTo>
                  <a:lnTo>
                    <a:pt x="12180" y="18163"/>
                  </a:lnTo>
                  <a:cubicBezTo>
                    <a:pt x="12197" y="18197"/>
                    <a:pt x="12209" y="18197"/>
                    <a:pt x="12226" y="18197"/>
                  </a:cubicBezTo>
                  <a:cubicBezTo>
                    <a:pt x="12243" y="18197"/>
                    <a:pt x="12260" y="18197"/>
                    <a:pt x="12273" y="18223"/>
                  </a:cubicBezTo>
                  <a:lnTo>
                    <a:pt x="12366" y="18223"/>
                  </a:lnTo>
                  <a:cubicBezTo>
                    <a:pt x="12395" y="18282"/>
                    <a:pt x="12446" y="18282"/>
                    <a:pt x="12476" y="18316"/>
                  </a:cubicBezTo>
                  <a:lnTo>
                    <a:pt x="12488" y="18316"/>
                  </a:lnTo>
                  <a:cubicBezTo>
                    <a:pt x="12505" y="18316"/>
                    <a:pt x="12539" y="18316"/>
                    <a:pt x="12539" y="18282"/>
                  </a:cubicBezTo>
                  <a:cubicBezTo>
                    <a:pt x="12539" y="18274"/>
                    <a:pt x="12543" y="18274"/>
                    <a:pt x="12552" y="18274"/>
                  </a:cubicBezTo>
                  <a:cubicBezTo>
                    <a:pt x="12560" y="18274"/>
                    <a:pt x="12569" y="18274"/>
                    <a:pt x="12569" y="18257"/>
                  </a:cubicBezTo>
                  <a:cubicBezTo>
                    <a:pt x="12594" y="18282"/>
                    <a:pt x="12611" y="18359"/>
                    <a:pt x="12645" y="18359"/>
                  </a:cubicBezTo>
                  <a:cubicBezTo>
                    <a:pt x="12649" y="18359"/>
                    <a:pt x="12653" y="18359"/>
                    <a:pt x="12662" y="18350"/>
                  </a:cubicBezTo>
                  <a:cubicBezTo>
                    <a:pt x="12666" y="18367"/>
                    <a:pt x="12674" y="18376"/>
                    <a:pt x="12683" y="18376"/>
                  </a:cubicBezTo>
                  <a:cubicBezTo>
                    <a:pt x="12691" y="18376"/>
                    <a:pt x="12700" y="18367"/>
                    <a:pt x="12708" y="18350"/>
                  </a:cubicBezTo>
                  <a:lnTo>
                    <a:pt x="12738" y="18350"/>
                  </a:lnTo>
                  <a:cubicBezTo>
                    <a:pt x="12767" y="18384"/>
                    <a:pt x="12801" y="18384"/>
                    <a:pt x="12818" y="18384"/>
                  </a:cubicBezTo>
                  <a:cubicBezTo>
                    <a:pt x="12822" y="18393"/>
                    <a:pt x="12831" y="18393"/>
                    <a:pt x="12843" y="18393"/>
                  </a:cubicBezTo>
                  <a:cubicBezTo>
                    <a:pt x="12852" y="18393"/>
                    <a:pt x="12860" y="18393"/>
                    <a:pt x="12869" y="18393"/>
                  </a:cubicBezTo>
                  <a:cubicBezTo>
                    <a:pt x="12886" y="18393"/>
                    <a:pt x="12903" y="18401"/>
                    <a:pt x="12911" y="18444"/>
                  </a:cubicBezTo>
                  <a:lnTo>
                    <a:pt x="12924" y="18410"/>
                  </a:lnTo>
                  <a:lnTo>
                    <a:pt x="12987" y="18410"/>
                  </a:lnTo>
                  <a:cubicBezTo>
                    <a:pt x="13046" y="18410"/>
                    <a:pt x="13110" y="18469"/>
                    <a:pt x="13173" y="18469"/>
                  </a:cubicBezTo>
                  <a:lnTo>
                    <a:pt x="13173" y="18503"/>
                  </a:lnTo>
                  <a:cubicBezTo>
                    <a:pt x="13219" y="18537"/>
                    <a:pt x="13266" y="18571"/>
                    <a:pt x="13312" y="18571"/>
                  </a:cubicBezTo>
                  <a:cubicBezTo>
                    <a:pt x="13321" y="18571"/>
                    <a:pt x="13329" y="18563"/>
                    <a:pt x="13342" y="18563"/>
                  </a:cubicBezTo>
                  <a:cubicBezTo>
                    <a:pt x="13355" y="18563"/>
                    <a:pt x="13367" y="18571"/>
                    <a:pt x="13376" y="18597"/>
                  </a:cubicBezTo>
                  <a:lnTo>
                    <a:pt x="13389" y="18631"/>
                  </a:lnTo>
                  <a:cubicBezTo>
                    <a:pt x="13418" y="18631"/>
                    <a:pt x="13452" y="18656"/>
                    <a:pt x="13498" y="18656"/>
                  </a:cubicBezTo>
                  <a:cubicBezTo>
                    <a:pt x="13511" y="18691"/>
                    <a:pt x="13528" y="18691"/>
                    <a:pt x="13562" y="18691"/>
                  </a:cubicBezTo>
                  <a:lnTo>
                    <a:pt x="13621" y="18691"/>
                  </a:lnTo>
                  <a:cubicBezTo>
                    <a:pt x="13621" y="18682"/>
                    <a:pt x="13621" y="18673"/>
                    <a:pt x="13625" y="18673"/>
                  </a:cubicBezTo>
                  <a:cubicBezTo>
                    <a:pt x="13634" y="18673"/>
                    <a:pt x="13642" y="18691"/>
                    <a:pt x="13655" y="18691"/>
                  </a:cubicBezTo>
                  <a:lnTo>
                    <a:pt x="13697" y="18725"/>
                  </a:lnTo>
                  <a:cubicBezTo>
                    <a:pt x="13722" y="18725"/>
                    <a:pt x="13735" y="18742"/>
                    <a:pt x="13752" y="18742"/>
                  </a:cubicBezTo>
                  <a:cubicBezTo>
                    <a:pt x="13756" y="18742"/>
                    <a:pt x="13765" y="18733"/>
                    <a:pt x="13777" y="18725"/>
                  </a:cubicBezTo>
                  <a:cubicBezTo>
                    <a:pt x="13807" y="18784"/>
                    <a:pt x="13841" y="18759"/>
                    <a:pt x="13870" y="18784"/>
                  </a:cubicBezTo>
                  <a:cubicBezTo>
                    <a:pt x="13883" y="18784"/>
                    <a:pt x="13900" y="18784"/>
                    <a:pt x="13900" y="18818"/>
                  </a:cubicBezTo>
                  <a:cubicBezTo>
                    <a:pt x="13917" y="18878"/>
                    <a:pt x="13946" y="18878"/>
                    <a:pt x="13976" y="18912"/>
                  </a:cubicBezTo>
                  <a:cubicBezTo>
                    <a:pt x="13993" y="18912"/>
                    <a:pt x="13993" y="18946"/>
                    <a:pt x="14010" y="18946"/>
                  </a:cubicBezTo>
                  <a:lnTo>
                    <a:pt x="14086" y="18946"/>
                  </a:lnTo>
                  <a:cubicBezTo>
                    <a:pt x="14099" y="18946"/>
                    <a:pt x="14107" y="18954"/>
                    <a:pt x="14120" y="18954"/>
                  </a:cubicBezTo>
                  <a:cubicBezTo>
                    <a:pt x="14124" y="18954"/>
                    <a:pt x="14128" y="18954"/>
                    <a:pt x="14132" y="18946"/>
                  </a:cubicBezTo>
                  <a:cubicBezTo>
                    <a:pt x="14149" y="18946"/>
                    <a:pt x="14162" y="18971"/>
                    <a:pt x="14179" y="19005"/>
                  </a:cubicBezTo>
                  <a:lnTo>
                    <a:pt x="14196" y="19005"/>
                  </a:lnTo>
                  <a:cubicBezTo>
                    <a:pt x="14204" y="18997"/>
                    <a:pt x="14213" y="18997"/>
                    <a:pt x="14221" y="18997"/>
                  </a:cubicBezTo>
                  <a:cubicBezTo>
                    <a:pt x="14255" y="18997"/>
                    <a:pt x="14280" y="19031"/>
                    <a:pt x="14318" y="19031"/>
                  </a:cubicBezTo>
                  <a:cubicBezTo>
                    <a:pt x="14335" y="19031"/>
                    <a:pt x="14348" y="19065"/>
                    <a:pt x="14365" y="19065"/>
                  </a:cubicBezTo>
                  <a:cubicBezTo>
                    <a:pt x="14382" y="19065"/>
                    <a:pt x="14399" y="19065"/>
                    <a:pt x="14411" y="19099"/>
                  </a:cubicBezTo>
                  <a:lnTo>
                    <a:pt x="14428" y="19133"/>
                  </a:lnTo>
                  <a:cubicBezTo>
                    <a:pt x="14466" y="19133"/>
                    <a:pt x="14492" y="19167"/>
                    <a:pt x="14525" y="19167"/>
                  </a:cubicBezTo>
                  <a:cubicBezTo>
                    <a:pt x="14534" y="19167"/>
                    <a:pt x="14542" y="19167"/>
                    <a:pt x="14551" y="19158"/>
                  </a:cubicBezTo>
                  <a:cubicBezTo>
                    <a:pt x="14568" y="19158"/>
                    <a:pt x="14585" y="19158"/>
                    <a:pt x="14597" y="19192"/>
                  </a:cubicBezTo>
                  <a:cubicBezTo>
                    <a:pt x="14627" y="19218"/>
                    <a:pt x="14627" y="19218"/>
                    <a:pt x="14678" y="19218"/>
                  </a:cubicBezTo>
                  <a:cubicBezTo>
                    <a:pt x="14690" y="19252"/>
                    <a:pt x="14707" y="19252"/>
                    <a:pt x="14720" y="19252"/>
                  </a:cubicBezTo>
                  <a:cubicBezTo>
                    <a:pt x="14754" y="19286"/>
                    <a:pt x="14783" y="19320"/>
                    <a:pt x="14830" y="19320"/>
                  </a:cubicBezTo>
                  <a:cubicBezTo>
                    <a:pt x="14851" y="19303"/>
                    <a:pt x="14868" y="19295"/>
                    <a:pt x="14889" y="19295"/>
                  </a:cubicBezTo>
                  <a:cubicBezTo>
                    <a:pt x="14914" y="19295"/>
                    <a:pt x="14944" y="19312"/>
                    <a:pt x="14969" y="19346"/>
                  </a:cubicBezTo>
                  <a:cubicBezTo>
                    <a:pt x="14994" y="19363"/>
                    <a:pt x="15003" y="19363"/>
                    <a:pt x="15011" y="19363"/>
                  </a:cubicBezTo>
                  <a:cubicBezTo>
                    <a:pt x="15024" y="19363"/>
                    <a:pt x="15033" y="19363"/>
                    <a:pt x="15049" y="19380"/>
                  </a:cubicBezTo>
                  <a:cubicBezTo>
                    <a:pt x="15049" y="19397"/>
                    <a:pt x="15054" y="19439"/>
                    <a:pt x="15071" y="19439"/>
                  </a:cubicBezTo>
                  <a:cubicBezTo>
                    <a:pt x="15075" y="19439"/>
                    <a:pt x="15083" y="19431"/>
                    <a:pt x="15092" y="19405"/>
                  </a:cubicBezTo>
                  <a:cubicBezTo>
                    <a:pt x="15109" y="19439"/>
                    <a:pt x="15125" y="19439"/>
                    <a:pt x="15142" y="19473"/>
                  </a:cubicBezTo>
                  <a:cubicBezTo>
                    <a:pt x="15155" y="19473"/>
                    <a:pt x="15172" y="19507"/>
                    <a:pt x="15185" y="19507"/>
                  </a:cubicBezTo>
                  <a:cubicBezTo>
                    <a:pt x="15278" y="19533"/>
                    <a:pt x="15358" y="19592"/>
                    <a:pt x="15451" y="19660"/>
                  </a:cubicBezTo>
                  <a:cubicBezTo>
                    <a:pt x="15464" y="19694"/>
                    <a:pt x="15480" y="19694"/>
                    <a:pt x="15514" y="19694"/>
                  </a:cubicBezTo>
                  <a:cubicBezTo>
                    <a:pt x="15527" y="19720"/>
                    <a:pt x="15544" y="19720"/>
                    <a:pt x="15573" y="19754"/>
                  </a:cubicBezTo>
                  <a:cubicBezTo>
                    <a:pt x="15590" y="19754"/>
                    <a:pt x="15607" y="19779"/>
                    <a:pt x="15620" y="19813"/>
                  </a:cubicBezTo>
                  <a:cubicBezTo>
                    <a:pt x="15628" y="19796"/>
                    <a:pt x="15641" y="19788"/>
                    <a:pt x="15650" y="19788"/>
                  </a:cubicBezTo>
                  <a:cubicBezTo>
                    <a:pt x="15662" y="19788"/>
                    <a:pt x="15675" y="19796"/>
                    <a:pt x="15683" y="19813"/>
                  </a:cubicBezTo>
                  <a:cubicBezTo>
                    <a:pt x="15700" y="19847"/>
                    <a:pt x="15730" y="19847"/>
                    <a:pt x="15743" y="19882"/>
                  </a:cubicBezTo>
                  <a:cubicBezTo>
                    <a:pt x="15772" y="19882"/>
                    <a:pt x="15785" y="19916"/>
                    <a:pt x="15806" y="19916"/>
                  </a:cubicBezTo>
                  <a:cubicBezTo>
                    <a:pt x="15810" y="19916"/>
                    <a:pt x="15814" y="19916"/>
                    <a:pt x="15823" y="19907"/>
                  </a:cubicBezTo>
                  <a:cubicBezTo>
                    <a:pt x="15835" y="19907"/>
                    <a:pt x="15844" y="19950"/>
                    <a:pt x="15861" y="19950"/>
                  </a:cubicBezTo>
                  <a:cubicBezTo>
                    <a:pt x="15865" y="19950"/>
                    <a:pt x="15865" y="19950"/>
                    <a:pt x="15869" y="19941"/>
                  </a:cubicBezTo>
                  <a:cubicBezTo>
                    <a:pt x="15886" y="19941"/>
                    <a:pt x="15899" y="19967"/>
                    <a:pt x="15928" y="19967"/>
                  </a:cubicBezTo>
                  <a:cubicBezTo>
                    <a:pt x="15941" y="19967"/>
                    <a:pt x="15958" y="19984"/>
                    <a:pt x="15979" y="19984"/>
                  </a:cubicBezTo>
                  <a:cubicBezTo>
                    <a:pt x="15988" y="19984"/>
                    <a:pt x="15996" y="19984"/>
                    <a:pt x="16009" y="19967"/>
                  </a:cubicBezTo>
                  <a:cubicBezTo>
                    <a:pt x="16009" y="19967"/>
                    <a:pt x="16038" y="19967"/>
                    <a:pt x="16038" y="20001"/>
                  </a:cubicBezTo>
                  <a:cubicBezTo>
                    <a:pt x="16072" y="20035"/>
                    <a:pt x="16102" y="20035"/>
                    <a:pt x="16114" y="20069"/>
                  </a:cubicBezTo>
                  <a:cubicBezTo>
                    <a:pt x="16148" y="20069"/>
                    <a:pt x="16178" y="20094"/>
                    <a:pt x="16207" y="20128"/>
                  </a:cubicBezTo>
                  <a:cubicBezTo>
                    <a:pt x="16224" y="20128"/>
                    <a:pt x="16258" y="20128"/>
                    <a:pt x="16271" y="20188"/>
                  </a:cubicBezTo>
                  <a:lnTo>
                    <a:pt x="16288" y="20188"/>
                  </a:lnTo>
                  <a:cubicBezTo>
                    <a:pt x="16317" y="20222"/>
                    <a:pt x="16334" y="20222"/>
                    <a:pt x="16364" y="20256"/>
                  </a:cubicBezTo>
                  <a:lnTo>
                    <a:pt x="16381" y="20256"/>
                  </a:lnTo>
                  <a:cubicBezTo>
                    <a:pt x="16406" y="20239"/>
                    <a:pt x="16414" y="20230"/>
                    <a:pt x="16427" y="20230"/>
                  </a:cubicBezTo>
                  <a:cubicBezTo>
                    <a:pt x="16440" y="20230"/>
                    <a:pt x="16453" y="20239"/>
                    <a:pt x="16474" y="20256"/>
                  </a:cubicBezTo>
                  <a:cubicBezTo>
                    <a:pt x="16486" y="20281"/>
                    <a:pt x="16520" y="20281"/>
                    <a:pt x="16550" y="20315"/>
                  </a:cubicBezTo>
                  <a:cubicBezTo>
                    <a:pt x="16550" y="20315"/>
                    <a:pt x="16550" y="20281"/>
                    <a:pt x="16567" y="20281"/>
                  </a:cubicBezTo>
                  <a:cubicBezTo>
                    <a:pt x="16567" y="20281"/>
                    <a:pt x="16579" y="20315"/>
                    <a:pt x="16579" y="20341"/>
                  </a:cubicBezTo>
                  <a:cubicBezTo>
                    <a:pt x="16579" y="20315"/>
                    <a:pt x="16596" y="20315"/>
                    <a:pt x="16596" y="20281"/>
                  </a:cubicBezTo>
                  <a:cubicBezTo>
                    <a:pt x="16613" y="20281"/>
                    <a:pt x="16630" y="20315"/>
                    <a:pt x="16643" y="20315"/>
                  </a:cubicBezTo>
                  <a:cubicBezTo>
                    <a:pt x="16643" y="20324"/>
                    <a:pt x="16647" y="20324"/>
                    <a:pt x="16647" y="20324"/>
                  </a:cubicBezTo>
                  <a:cubicBezTo>
                    <a:pt x="16655" y="20324"/>
                    <a:pt x="16664" y="20315"/>
                    <a:pt x="16672" y="20315"/>
                  </a:cubicBezTo>
                  <a:cubicBezTo>
                    <a:pt x="16672" y="20341"/>
                    <a:pt x="16689" y="20341"/>
                    <a:pt x="16689" y="20375"/>
                  </a:cubicBezTo>
                  <a:cubicBezTo>
                    <a:pt x="16702" y="20358"/>
                    <a:pt x="16715" y="20358"/>
                    <a:pt x="16727" y="20358"/>
                  </a:cubicBezTo>
                  <a:cubicBezTo>
                    <a:pt x="16744" y="20358"/>
                    <a:pt x="16765" y="20375"/>
                    <a:pt x="16782" y="20409"/>
                  </a:cubicBezTo>
                  <a:cubicBezTo>
                    <a:pt x="16799" y="20409"/>
                    <a:pt x="16816" y="20443"/>
                    <a:pt x="16816" y="20443"/>
                  </a:cubicBezTo>
                  <a:cubicBezTo>
                    <a:pt x="16829" y="20443"/>
                    <a:pt x="16829" y="20409"/>
                    <a:pt x="16846" y="20409"/>
                  </a:cubicBezTo>
                  <a:lnTo>
                    <a:pt x="16875" y="20469"/>
                  </a:lnTo>
                  <a:cubicBezTo>
                    <a:pt x="16875" y="20443"/>
                    <a:pt x="16892" y="20443"/>
                    <a:pt x="16892" y="20409"/>
                  </a:cubicBezTo>
                  <a:lnTo>
                    <a:pt x="16922" y="20469"/>
                  </a:lnTo>
                  <a:cubicBezTo>
                    <a:pt x="16951" y="20469"/>
                    <a:pt x="16968" y="20503"/>
                    <a:pt x="16985" y="20503"/>
                  </a:cubicBezTo>
                  <a:cubicBezTo>
                    <a:pt x="16998" y="20494"/>
                    <a:pt x="17006" y="20486"/>
                    <a:pt x="17019" y="20486"/>
                  </a:cubicBezTo>
                  <a:cubicBezTo>
                    <a:pt x="17044" y="20486"/>
                    <a:pt x="17070" y="20503"/>
                    <a:pt x="17095" y="20503"/>
                  </a:cubicBezTo>
                  <a:lnTo>
                    <a:pt x="17108" y="20503"/>
                  </a:lnTo>
                  <a:lnTo>
                    <a:pt x="17124" y="20469"/>
                  </a:lnTo>
                  <a:cubicBezTo>
                    <a:pt x="17137" y="20528"/>
                    <a:pt x="17171" y="20528"/>
                    <a:pt x="17201" y="20528"/>
                  </a:cubicBezTo>
                  <a:cubicBezTo>
                    <a:pt x="17247" y="20528"/>
                    <a:pt x="17294" y="20562"/>
                    <a:pt x="17340" y="20562"/>
                  </a:cubicBezTo>
                  <a:cubicBezTo>
                    <a:pt x="17374" y="20596"/>
                    <a:pt x="17416" y="20596"/>
                    <a:pt x="17450" y="20596"/>
                  </a:cubicBezTo>
                  <a:cubicBezTo>
                    <a:pt x="17496" y="20596"/>
                    <a:pt x="17496" y="20596"/>
                    <a:pt x="17543" y="20630"/>
                  </a:cubicBezTo>
                  <a:cubicBezTo>
                    <a:pt x="17551" y="20647"/>
                    <a:pt x="17560" y="20647"/>
                    <a:pt x="17568" y="20647"/>
                  </a:cubicBezTo>
                  <a:cubicBezTo>
                    <a:pt x="17572" y="20647"/>
                    <a:pt x="17581" y="20647"/>
                    <a:pt x="17589" y="20630"/>
                  </a:cubicBezTo>
                  <a:cubicBezTo>
                    <a:pt x="17594" y="20622"/>
                    <a:pt x="17602" y="20622"/>
                    <a:pt x="17606" y="20622"/>
                  </a:cubicBezTo>
                  <a:cubicBezTo>
                    <a:pt x="17623" y="20622"/>
                    <a:pt x="17636" y="20639"/>
                    <a:pt x="17649" y="20639"/>
                  </a:cubicBezTo>
                  <a:cubicBezTo>
                    <a:pt x="17653" y="20639"/>
                    <a:pt x="17661" y="20639"/>
                    <a:pt x="17665" y="20630"/>
                  </a:cubicBezTo>
                  <a:cubicBezTo>
                    <a:pt x="17695" y="20630"/>
                    <a:pt x="17729" y="20630"/>
                    <a:pt x="17758" y="20656"/>
                  </a:cubicBezTo>
                  <a:cubicBezTo>
                    <a:pt x="17775" y="20656"/>
                    <a:pt x="17788" y="20690"/>
                    <a:pt x="17805" y="20690"/>
                  </a:cubicBezTo>
                  <a:cubicBezTo>
                    <a:pt x="17822" y="20690"/>
                    <a:pt x="17851" y="20715"/>
                    <a:pt x="17851" y="20715"/>
                  </a:cubicBezTo>
                  <a:cubicBezTo>
                    <a:pt x="17860" y="20707"/>
                    <a:pt x="17868" y="20698"/>
                    <a:pt x="17873" y="20698"/>
                  </a:cubicBezTo>
                  <a:cubicBezTo>
                    <a:pt x="17885" y="20698"/>
                    <a:pt x="17898" y="20724"/>
                    <a:pt x="17906" y="20724"/>
                  </a:cubicBezTo>
                  <a:cubicBezTo>
                    <a:pt x="17911" y="20724"/>
                    <a:pt x="17915" y="20724"/>
                    <a:pt x="17915" y="20715"/>
                  </a:cubicBezTo>
                  <a:cubicBezTo>
                    <a:pt x="17932" y="20715"/>
                    <a:pt x="17944" y="20715"/>
                    <a:pt x="17961" y="20749"/>
                  </a:cubicBezTo>
                  <a:cubicBezTo>
                    <a:pt x="18067" y="20783"/>
                    <a:pt x="18177" y="20843"/>
                    <a:pt x="18304" y="20877"/>
                  </a:cubicBezTo>
                  <a:cubicBezTo>
                    <a:pt x="18304" y="20877"/>
                    <a:pt x="18316" y="20843"/>
                    <a:pt x="18333" y="20843"/>
                  </a:cubicBezTo>
                  <a:cubicBezTo>
                    <a:pt x="18333" y="20843"/>
                    <a:pt x="18346" y="20843"/>
                    <a:pt x="18363" y="20877"/>
                  </a:cubicBezTo>
                  <a:cubicBezTo>
                    <a:pt x="18380" y="20877"/>
                    <a:pt x="18409" y="20877"/>
                    <a:pt x="18439" y="20902"/>
                  </a:cubicBezTo>
                  <a:cubicBezTo>
                    <a:pt x="18447" y="20911"/>
                    <a:pt x="18456" y="20911"/>
                    <a:pt x="18464" y="20911"/>
                  </a:cubicBezTo>
                  <a:cubicBezTo>
                    <a:pt x="18477" y="20911"/>
                    <a:pt x="18485" y="20911"/>
                    <a:pt x="18498" y="20911"/>
                  </a:cubicBezTo>
                  <a:cubicBezTo>
                    <a:pt x="18506" y="20911"/>
                    <a:pt x="18515" y="20911"/>
                    <a:pt x="18519" y="20936"/>
                  </a:cubicBezTo>
                  <a:lnTo>
                    <a:pt x="18532" y="20936"/>
                  </a:lnTo>
                  <a:cubicBezTo>
                    <a:pt x="18549" y="20902"/>
                    <a:pt x="18566" y="20902"/>
                    <a:pt x="18595" y="20902"/>
                  </a:cubicBezTo>
                  <a:cubicBezTo>
                    <a:pt x="18625" y="20936"/>
                    <a:pt x="18659" y="20970"/>
                    <a:pt x="18705" y="20970"/>
                  </a:cubicBezTo>
                  <a:cubicBezTo>
                    <a:pt x="18718" y="20970"/>
                    <a:pt x="18735" y="21004"/>
                    <a:pt x="18752" y="21004"/>
                  </a:cubicBezTo>
                  <a:lnTo>
                    <a:pt x="18781" y="21004"/>
                  </a:lnTo>
                  <a:cubicBezTo>
                    <a:pt x="18798" y="20987"/>
                    <a:pt x="18806" y="20979"/>
                    <a:pt x="18819" y="20979"/>
                  </a:cubicBezTo>
                  <a:cubicBezTo>
                    <a:pt x="18828" y="20979"/>
                    <a:pt x="18836" y="20987"/>
                    <a:pt x="18845" y="21004"/>
                  </a:cubicBezTo>
                  <a:cubicBezTo>
                    <a:pt x="18845" y="21030"/>
                    <a:pt x="18874" y="21030"/>
                    <a:pt x="18891" y="21030"/>
                  </a:cubicBezTo>
                  <a:cubicBezTo>
                    <a:pt x="18899" y="21022"/>
                    <a:pt x="18908" y="21022"/>
                    <a:pt x="18916" y="21022"/>
                  </a:cubicBezTo>
                  <a:cubicBezTo>
                    <a:pt x="18933" y="21022"/>
                    <a:pt x="18950" y="21030"/>
                    <a:pt x="18967" y="21030"/>
                  </a:cubicBezTo>
                  <a:cubicBezTo>
                    <a:pt x="18984" y="21047"/>
                    <a:pt x="19001" y="21047"/>
                    <a:pt x="19014" y="21047"/>
                  </a:cubicBezTo>
                  <a:cubicBezTo>
                    <a:pt x="19030" y="21047"/>
                    <a:pt x="19047" y="21047"/>
                    <a:pt x="19060" y="21064"/>
                  </a:cubicBezTo>
                  <a:cubicBezTo>
                    <a:pt x="19107" y="21090"/>
                    <a:pt x="19140" y="21090"/>
                    <a:pt x="19183" y="21124"/>
                  </a:cubicBezTo>
                  <a:lnTo>
                    <a:pt x="19402" y="21124"/>
                  </a:lnTo>
                  <a:cubicBezTo>
                    <a:pt x="19402" y="21158"/>
                    <a:pt x="19419" y="21158"/>
                    <a:pt x="19432" y="21158"/>
                  </a:cubicBezTo>
                  <a:cubicBezTo>
                    <a:pt x="19449" y="21158"/>
                    <a:pt x="19462" y="21158"/>
                    <a:pt x="19478" y="21192"/>
                  </a:cubicBezTo>
                  <a:lnTo>
                    <a:pt x="19525" y="21192"/>
                  </a:lnTo>
                  <a:cubicBezTo>
                    <a:pt x="19525" y="21192"/>
                    <a:pt x="19542" y="21192"/>
                    <a:pt x="19542" y="21217"/>
                  </a:cubicBezTo>
                  <a:cubicBezTo>
                    <a:pt x="19555" y="21251"/>
                    <a:pt x="19588" y="21277"/>
                    <a:pt x="19605" y="21277"/>
                  </a:cubicBezTo>
                  <a:cubicBezTo>
                    <a:pt x="19609" y="21277"/>
                    <a:pt x="19609" y="21268"/>
                    <a:pt x="19614" y="21268"/>
                  </a:cubicBezTo>
                  <a:cubicBezTo>
                    <a:pt x="19626" y="21268"/>
                    <a:pt x="19639" y="21311"/>
                    <a:pt x="19648" y="21311"/>
                  </a:cubicBezTo>
                  <a:cubicBezTo>
                    <a:pt x="19681" y="21311"/>
                    <a:pt x="19698" y="21311"/>
                    <a:pt x="19711" y="21345"/>
                  </a:cubicBezTo>
                  <a:cubicBezTo>
                    <a:pt x="19728" y="21345"/>
                    <a:pt x="19740" y="21345"/>
                    <a:pt x="19774" y="21379"/>
                  </a:cubicBezTo>
                  <a:cubicBezTo>
                    <a:pt x="19791" y="21404"/>
                    <a:pt x="19833" y="21464"/>
                    <a:pt x="19867" y="21532"/>
                  </a:cubicBezTo>
                  <a:cubicBezTo>
                    <a:pt x="19893" y="21557"/>
                    <a:pt x="19905" y="21600"/>
                    <a:pt x="19926" y="21600"/>
                  </a:cubicBezTo>
                  <a:cubicBezTo>
                    <a:pt x="19931" y="21600"/>
                    <a:pt x="19939" y="21600"/>
                    <a:pt x="19943" y="21591"/>
                  </a:cubicBezTo>
                  <a:cubicBezTo>
                    <a:pt x="19943" y="21591"/>
                    <a:pt x="19943" y="21566"/>
                    <a:pt x="19960" y="21532"/>
                  </a:cubicBezTo>
                  <a:cubicBezTo>
                    <a:pt x="19981" y="21574"/>
                    <a:pt x="19998" y="21600"/>
                    <a:pt x="20019" y="21600"/>
                  </a:cubicBezTo>
                  <a:cubicBezTo>
                    <a:pt x="20028" y="21600"/>
                    <a:pt x="20041" y="21583"/>
                    <a:pt x="20053" y="21566"/>
                  </a:cubicBezTo>
                  <a:cubicBezTo>
                    <a:pt x="20070" y="21549"/>
                    <a:pt x="20083" y="21540"/>
                    <a:pt x="20100" y="21540"/>
                  </a:cubicBezTo>
                  <a:cubicBezTo>
                    <a:pt x="20117" y="21540"/>
                    <a:pt x="20129" y="21549"/>
                    <a:pt x="20146" y="21566"/>
                  </a:cubicBezTo>
                  <a:lnTo>
                    <a:pt x="20146" y="21498"/>
                  </a:lnTo>
                  <a:cubicBezTo>
                    <a:pt x="20129" y="21404"/>
                    <a:pt x="20163" y="21345"/>
                    <a:pt x="20193" y="21277"/>
                  </a:cubicBezTo>
                  <a:cubicBezTo>
                    <a:pt x="20239" y="21277"/>
                    <a:pt x="20239" y="21192"/>
                    <a:pt x="20269" y="21192"/>
                  </a:cubicBezTo>
                  <a:lnTo>
                    <a:pt x="20315" y="21090"/>
                  </a:lnTo>
                  <a:cubicBezTo>
                    <a:pt x="20286" y="21004"/>
                    <a:pt x="20315" y="20936"/>
                    <a:pt x="20315" y="20843"/>
                  </a:cubicBezTo>
                  <a:cubicBezTo>
                    <a:pt x="20315" y="20817"/>
                    <a:pt x="20332" y="20783"/>
                    <a:pt x="20349" y="20749"/>
                  </a:cubicBezTo>
                  <a:lnTo>
                    <a:pt x="20362" y="20715"/>
                  </a:lnTo>
                  <a:cubicBezTo>
                    <a:pt x="20362" y="20690"/>
                    <a:pt x="20349" y="20690"/>
                    <a:pt x="20349" y="20656"/>
                  </a:cubicBezTo>
                  <a:lnTo>
                    <a:pt x="20391" y="20562"/>
                  </a:lnTo>
                  <a:cubicBezTo>
                    <a:pt x="20408" y="20503"/>
                    <a:pt x="20425" y="20469"/>
                    <a:pt x="20408" y="20409"/>
                  </a:cubicBezTo>
                  <a:cubicBezTo>
                    <a:pt x="20379" y="20315"/>
                    <a:pt x="20362" y="20222"/>
                    <a:pt x="20332" y="20128"/>
                  </a:cubicBezTo>
                  <a:lnTo>
                    <a:pt x="20332" y="20094"/>
                  </a:lnTo>
                  <a:cubicBezTo>
                    <a:pt x="20332" y="20035"/>
                    <a:pt x="20349" y="19967"/>
                    <a:pt x="20332" y="19907"/>
                  </a:cubicBezTo>
                  <a:cubicBezTo>
                    <a:pt x="20349" y="19882"/>
                    <a:pt x="20332" y="19813"/>
                    <a:pt x="20349" y="19779"/>
                  </a:cubicBezTo>
                  <a:cubicBezTo>
                    <a:pt x="20349" y="19720"/>
                    <a:pt x="20349" y="19694"/>
                    <a:pt x="20332" y="19660"/>
                  </a:cubicBezTo>
                  <a:cubicBezTo>
                    <a:pt x="20332" y="19660"/>
                    <a:pt x="20332" y="19592"/>
                    <a:pt x="20349" y="19567"/>
                  </a:cubicBezTo>
                  <a:lnTo>
                    <a:pt x="20349" y="19346"/>
                  </a:lnTo>
                  <a:cubicBezTo>
                    <a:pt x="20362" y="19286"/>
                    <a:pt x="20349" y="19192"/>
                    <a:pt x="20362" y="19133"/>
                  </a:cubicBezTo>
                  <a:lnTo>
                    <a:pt x="20362" y="19099"/>
                  </a:lnTo>
                  <a:cubicBezTo>
                    <a:pt x="20349" y="19065"/>
                    <a:pt x="20349" y="19005"/>
                    <a:pt x="20332" y="18971"/>
                  </a:cubicBezTo>
                  <a:cubicBezTo>
                    <a:pt x="20349" y="18971"/>
                    <a:pt x="20362" y="18946"/>
                    <a:pt x="20379" y="18946"/>
                  </a:cubicBezTo>
                  <a:cubicBezTo>
                    <a:pt x="20362" y="18912"/>
                    <a:pt x="20349" y="18912"/>
                    <a:pt x="20349" y="18878"/>
                  </a:cubicBezTo>
                  <a:cubicBezTo>
                    <a:pt x="20362" y="18818"/>
                    <a:pt x="20349" y="18759"/>
                    <a:pt x="20315" y="18725"/>
                  </a:cubicBezTo>
                  <a:cubicBezTo>
                    <a:pt x="20298" y="18691"/>
                    <a:pt x="20315" y="18631"/>
                    <a:pt x="20315" y="18631"/>
                  </a:cubicBezTo>
                  <a:cubicBezTo>
                    <a:pt x="20332" y="18597"/>
                    <a:pt x="20332" y="18597"/>
                    <a:pt x="20332" y="18537"/>
                  </a:cubicBezTo>
                  <a:cubicBezTo>
                    <a:pt x="20315" y="18537"/>
                    <a:pt x="20332" y="18503"/>
                    <a:pt x="20332" y="18469"/>
                  </a:cubicBezTo>
                  <a:cubicBezTo>
                    <a:pt x="20349" y="18469"/>
                    <a:pt x="20349" y="18410"/>
                    <a:pt x="20362" y="18384"/>
                  </a:cubicBezTo>
                  <a:lnTo>
                    <a:pt x="20362" y="18095"/>
                  </a:lnTo>
                  <a:cubicBezTo>
                    <a:pt x="20391" y="18069"/>
                    <a:pt x="20362" y="18010"/>
                    <a:pt x="20379" y="17976"/>
                  </a:cubicBezTo>
                  <a:lnTo>
                    <a:pt x="20379" y="17908"/>
                  </a:lnTo>
                  <a:cubicBezTo>
                    <a:pt x="20362" y="17848"/>
                    <a:pt x="20349" y="17823"/>
                    <a:pt x="20349" y="17755"/>
                  </a:cubicBezTo>
                  <a:cubicBezTo>
                    <a:pt x="20349" y="17695"/>
                    <a:pt x="20332" y="17636"/>
                    <a:pt x="20332" y="17568"/>
                  </a:cubicBezTo>
                  <a:cubicBezTo>
                    <a:pt x="20298" y="17534"/>
                    <a:pt x="20315" y="17508"/>
                    <a:pt x="20332" y="17474"/>
                  </a:cubicBezTo>
                  <a:cubicBezTo>
                    <a:pt x="20349" y="17448"/>
                    <a:pt x="20332" y="17414"/>
                    <a:pt x="20349" y="17380"/>
                  </a:cubicBezTo>
                  <a:cubicBezTo>
                    <a:pt x="20362" y="17380"/>
                    <a:pt x="20349" y="17321"/>
                    <a:pt x="20349" y="17287"/>
                  </a:cubicBezTo>
                  <a:cubicBezTo>
                    <a:pt x="20349" y="17227"/>
                    <a:pt x="20332" y="17159"/>
                    <a:pt x="20332" y="17100"/>
                  </a:cubicBezTo>
                  <a:lnTo>
                    <a:pt x="20332" y="17074"/>
                  </a:lnTo>
                  <a:cubicBezTo>
                    <a:pt x="20349" y="17040"/>
                    <a:pt x="20349" y="17006"/>
                    <a:pt x="20362" y="16972"/>
                  </a:cubicBezTo>
                  <a:cubicBezTo>
                    <a:pt x="20379" y="16947"/>
                    <a:pt x="20391" y="16887"/>
                    <a:pt x="20425" y="16853"/>
                  </a:cubicBezTo>
                  <a:lnTo>
                    <a:pt x="20425" y="16819"/>
                  </a:lnTo>
                  <a:lnTo>
                    <a:pt x="20391" y="16819"/>
                  </a:lnTo>
                  <a:cubicBezTo>
                    <a:pt x="20408" y="16785"/>
                    <a:pt x="20425" y="16759"/>
                    <a:pt x="20442" y="16759"/>
                  </a:cubicBezTo>
                  <a:cubicBezTo>
                    <a:pt x="20442" y="16700"/>
                    <a:pt x="20472" y="16666"/>
                    <a:pt x="20484" y="16598"/>
                  </a:cubicBezTo>
                  <a:cubicBezTo>
                    <a:pt x="20501" y="16572"/>
                    <a:pt x="20535" y="16572"/>
                    <a:pt x="20535" y="16513"/>
                  </a:cubicBezTo>
                  <a:cubicBezTo>
                    <a:pt x="20548" y="16513"/>
                    <a:pt x="20565" y="16513"/>
                    <a:pt x="20565" y="16479"/>
                  </a:cubicBezTo>
                  <a:cubicBezTo>
                    <a:pt x="20565" y="16445"/>
                    <a:pt x="20565" y="16411"/>
                    <a:pt x="20577" y="16411"/>
                  </a:cubicBezTo>
                  <a:cubicBezTo>
                    <a:pt x="20577" y="16385"/>
                    <a:pt x="20594" y="16351"/>
                    <a:pt x="20594" y="16325"/>
                  </a:cubicBezTo>
                  <a:cubicBezTo>
                    <a:pt x="20594" y="16291"/>
                    <a:pt x="20611" y="16257"/>
                    <a:pt x="20611" y="16223"/>
                  </a:cubicBezTo>
                  <a:cubicBezTo>
                    <a:pt x="20628" y="16164"/>
                    <a:pt x="20641" y="16138"/>
                    <a:pt x="20641" y="16070"/>
                  </a:cubicBezTo>
                  <a:cubicBezTo>
                    <a:pt x="20628" y="16011"/>
                    <a:pt x="20670" y="15849"/>
                    <a:pt x="20704" y="15824"/>
                  </a:cubicBezTo>
                  <a:cubicBezTo>
                    <a:pt x="20721" y="15790"/>
                    <a:pt x="20734" y="15764"/>
                    <a:pt x="20734" y="15696"/>
                  </a:cubicBezTo>
                  <a:cubicBezTo>
                    <a:pt x="20734" y="15662"/>
                    <a:pt x="20751" y="15636"/>
                    <a:pt x="20751" y="15577"/>
                  </a:cubicBezTo>
                  <a:cubicBezTo>
                    <a:pt x="20734" y="15543"/>
                    <a:pt x="20751" y="15509"/>
                    <a:pt x="20763" y="15475"/>
                  </a:cubicBezTo>
                  <a:cubicBezTo>
                    <a:pt x="20763" y="15415"/>
                    <a:pt x="20763" y="15356"/>
                    <a:pt x="20751" y="15288"/>
                  </a:cubicBezTo>
                  <a:cubicBezTo>
                    <a:pt x="20763" y="15288"/>
                    <a:pt x="20780" y="15262"/>
                    <a:pt x="20780" y="15262"/>
                  </a:cubicBezTo>
                  <a:cubicBezTo>
                    <a:pt x="20751" y="15041"/>
                    <a:pt x="20797" y="14888"/>
                    <a:pt x="20873" y="14726"/>
                  </a:cubicBezTo>
                  <a:cubicBezTo>
                    <a:pt x="20856" y="14701"/>
                    <a:pt x="20827" y="14667"/>
                    <a:pt x="20814" y="14641"/>
                  </a:cubicBezTo>
                  <a:cubicBezTo>
                    <a:pt x="20780" y="14573"/>
                    <a:pt x="20780" y="14539"/>
                    <a:pt x="20814" y="14513"/>
                  </a:cubicBezTo>
                  <a:cubicBezTo>
                    <a:pt x="20814" y="14479"/>
                    <a:pt x="20827" y="14479"/>
                    <a:pt x="20827" y="14479"/>
                  </a:cubicBezTo>
                  <a:cubicBezTo>
                    <a:pt x="20844" y="14420"/>
                    <a:pt x="20844" y="14386"/>
                    <a:pt x="20844" y="14352"/>
                  </a:cubicBezTo>
                  <a:cubicBezTo>
                    <a:pt x="20856" y="14326"/>
                    <a:pt x="20873" y="14326"/>
                    <a:pt x="20890" y="14292"/>
                  </a:cubicBezTo>
                  <a:lnTo>
                    <a:pt x="20949" y="14292"/>
                  </a:lnTo>
                  <a:lnTo>
                    <a:pt x="20936" y="14267"/>
                  </a:lnTo>
                  <a:cubicBezTo>
                    <a:pt x="20907" y="14233"/>
                    <a:pt x="20920" y="14199"/>
                    <a:pt x="20920" y="14165"/>
                  </a:cubicBezTo>
                  <a:cubicBezTo>
                    <a:pt x="20949" y="14139"/>
                    <a:pt x="20907" y="14080"/>
                    <a:pt x="20936" y="14012"/>
                  </a:cubicBezTo>
                  <a:cubicBezTo>
                    <a:pt x="20920" y="13977"/>
                    <a:pt x="20936" y="13918"/>
                    <a:pt x="20936" y="13892"/>
                  </a:cubicBezTo>
                  <a:cubicBezTo>
                    <a:pt x="20936" y="13867"/>
                    <a:pt x="20945" y="13816"/>
                    <a:pt x="20970" y="13816"/>
                  </a:cubicBezTo>
                  <a:cubicBezTo>
                    <a:pt x="20975" y="13816"/>
                    <a:pt x="20979" y="13816"/>
                    <a:pt x="20983" y="13824"/>
                  </a:cubicBezTo>
                  <a:lnTo>
                    <a:pt x="21000" y="13790"/>
                  </a:lnTo>
                  <a:cubicBezTo>
                    <a:pt x="21013" y="13765"/>
                    <a:pt x="21029" y="13731"/>
                    <a:pt x="21029" y="13705"/>
                  </a:cubicBezTo>
                  <a:cubicBezTo>
                    <a:pt x="21042" y="13671"/>
                    <a:pt x="21059" y="13705"/>
                    <a:pt x="21042" y="13637"/>
                  </a:cubicBezTo>
                  <a:cubicBezTo>
                    <a:pt x="21076" y="13637"/>
                    <a:pt x="21059" y="13578"/>
                    <a:pt x="21042" y="13578"/>
                  </a:cubicBezTo>
                  <a:cubicBezTo>
                    <a:pt x="21029" y="13544"/>
                    <a:pt x="21076" y="13518"/>
                    <a:pt x="21059" y="13484"/>
                  </a:cubicBezTo>
                  <a:cubicBezTo>
                    <a:pt x="21093" y="13450"/>
                    <a:pt x="21076" y="13390"/>
                    <a:pt x="21093" y="13356"/>
                  </a:cubicBezTo>
                  <a:cubicBezTo>
                    <a:pt x="21106" y="13331"/>
                    <a:pt x="21122" y="13331"/>
                    <a:pt x="21135" y="13297"/>
                  </a:cubicBezTo>
                  <a:cubicBezTo>
                    <a:pt x="21122" y="13297"/>
                    <a:pt x="21106" y="13297"/>
                    <a:pt x="21106" y="13263"/>
                  </a:cubicBezTo>
                  <a:cubicBezTo>
                    <a:pt x="21093" y="13229"/>
                    <a:pt x="21093" y="13203"/>
                    <a:pt x="21076" y="13169"/>
                  </a:cubicBezTo>
                  <a:lnTo>
                    <a:pt x="21076" y="13110"/>
                  </a:lnTo>
                  <a:cubicBezTo>
                    <a:pt x="21106" y="13042"/>
                    <a:pt x="21106" y="12982"/>
                    <a:pt x="21106" y="12923"/>
                  </a:cubicBezTo>
                  <a:cubicBezTo>
                    <a:pt x="21122" y="12855"/>
                    <a:pt x="21106" y="12795"/>
                    <a:pt x="21093" y="12769"/>
                  </a:cubicBezTo>
                  <a:cubicBezTo>
                    <a:pt x="21076" y="12735"/>
                    <a:pt x="21059" y="12735"/>
                    <a:pt x="21059" y="12701"/>
                  </a:cubicBezTo>
                  <a:cubicBezTo>
                    <a:pt x="21059" y="12642"/>
                    <a:pt x="21076" y="12582"/>
                    <a:pt x="21093" y="12548"/>
                  </a:cubicBezTo>
                  <a:lnTo>
                    <a:pt x="21093" y="12455"/>
                  </a:lnTo>
                  <a:cubicBezTo>
                    <a:pt x="21106" y="12421"/>
                    <a:pt x="21106" y="12361"/>
                    <a:pt x="21135" y="12327"/>
                  </a:cubicBezTo>
                  <a:cubicBezTo>
                    <a:pt x="21169" y="12293"/>
                    <a:pt x="21152" y="12293"/>
                    <a:pt x="21169" y="12293"/>
                  </a:cubicBezTo>
                  <a:cubicBezTo>
                    <a:pt x="21186" y="12293"/>
                    <a:pt x="21199" y="12293"/>
                    <a:pt x="21215" y="12327"/>
                  </a:cubicBezTo>
                  <a:cubicBezTo>
                    <a:pt x="21199" y="12268"/>
                    <a:pt x="21186" y="12233"/>
                    <a:pt x="21186" y="12208"/>
                  </a:cubicBezTo>
                  <a:cubicBezTo>
                    <a:pt x="21169" y="12174"/>
                    <a:pt x="21152" y="12106"/>
                    <a:pt x="21169" y="12080"/>
                  </a:cubicBezTo>
                  <a:cubicBezTo>
                    <a:pt x="21186" y="12021"/>
                    <a:pt x="21186" y="11953"/>
                    <a:pt x="21215" y="11919"/>
                  </a:cubicBezTo>
                  <a:cubicBezTo>
                    <a:pt x="21224" y="11910"/>
                    <a:pt x="21228" y="11902"/>
                    <a:pt x="21232" y="11902"/>
                  </a:cubicBezTo>
                  <a:cubicBezTo>
                    <a:pt x="21241" y="11902"/>
                    <a:pt x="21253" y="11910"/>
                    <a:pt x="21279" y="11919"/>
                  </a:cubicBezTo>
                  <a:cubicBezTo>
                    <a:pt x="21279" y="11919"/>
                    <a:pt x="21279" y="11893"/>
                    <a:pt x="21262" y="11893"/>
                  </a:cubicBezTo>
                  <a:cubicBezTo>
                    <a:pt x="21245" y="11834"/>
                    <a:pt x="21228" y="11800"/>
                    <a:pt x="21215" y="11732"/>
                  </a:cubicBezTo>
                  <a:cubicBezTo>
                    <a:pt x="21199" y="11672"/>
                    <a:pt x="21186" y="11578"/>
                    <a:pt x="21199" y="11485"/>
                  </a:cubicBezTo>
                  <a:cubicBezTo>
                    <a:pt x="21199" y="11459"/>
                    <a:pt x="21215" y="11425"/>
                    <a:pt x="21186" y="11357"/>
                  </a:cubicBezTo>
                  <a:cubicBezTo>
                    <a:pt x="21186" y="11357"/>
                    <a:pt x="21186" y="11332"/>
                    <a:pt x="21199" y="11298"/>
                  </a:cubicBezTo>
                  <a:cubicBezTo>
                    <a:pt x="21199" y="11298"/>
                    <a:pt x="21215" y="11298"/>
                    <a:pt x="21199" y="11272"/>
                  </a:cubicBezTo>
                  <a:cubicBezTo>
                    <a:pt x="21186" y="11204"/>
                    <a:pt x="21199" y="11204"/>
                    <a:pt x="21228" y="11204"/>
                  </a:cubicBezTo>
                  <a:cubicBezTo>
                    <a:pt x="21228" y="11204"/>
                    <a:pt x="21245" y="11170"/>
                    <a:pt x="21262" y="11170"/>
                  </a:cubicBezTo>
                  <a:cubicBezTo>
                    <a:pt x="21245" y="11145"/>
                    <a:pt x="21228" y="11145"/>
                    <a:pt x="21228" y="11111"/>
                  </a:cubicBezTo>
                  <a:cubicBezTo>
                    <a:pt x="21228" y="11085"/>
                    <a:pt x="21215" y="11085"/>
                    <a:pt x="21199" y="11051"/>
                  </a:cubicBezTo>
                  <a:lnTo>
                    <a:pt x="21186" y="11051"/>
                  </a:lnTo>
                  <a:cubicBezTo>
                    <a:pt x="21186" y="11017"/>
                    <a:pt x="21186" y="10983"/>
                    <a:pt x="21169" y="10983"/>
                  </a:cubicBezTo>
                  <a:cubicBezTo>
                    <a:pt x="21135" y="10957"/>
                    <a:pt x="21135" y="10864"/>
                    <a:pt x="21152" y="10830"/>
                  </a:cubicBezTo>
                  <a:cubicBezTo>
                    <a:pt x="21169" y="10796"/>
                    <a:pt x="21169" y="10736"/>
                    <a:pt x="21169" y="10711"/>
                  </a:cubicBezTo>
                  <a:cubicBezTo>
                    <a:pt x="21169" y="10643"/>
                    <a:pt x="21169" y="10583"/>
                    <a:pt x="21186" y="10549"/>
                  </a:cubicBezTo>
                  <a:lnTo>
                    <a:pt x="21186" y="10455"/>
                  </a:lnTo>
                  <a:cubicBezTo>
                    <a:pt x="21186" y="10421"/>
                    <a:pt x="21186" y="10362"/>
                    <a:pt x="21169" y="10336"/>
                  </a:cubicBezTo>
                  <a:cubicBezTo>
                    <a:pt x="21152" y="10302"/>
                    <a:pt x="21135" y="10268"/>
                    <a:pt x="21152" y="10234"/>
                  </a:cubicBezTo>
                  <a:cubicBezTo>
                    <a:pt x="21152" y="10149"/>
                    <a:pt x="21169" y="10081"/>
                    <a:pt x="21199" y="10022"/>
                  </a:cubicBezTo>
                  <a:lnTo>
                    <a:pt x="21199" y="9962"/>
                  </a:lnTo>
                  <a:cubicBezTo>
                    <a:pt x="21215" y="9962"/>
                    <a:pt x="21215" y="9962"/>
                    <a:pt x="21228" y="9928"/>
                  </a:cubicBezTo>
                  <a:lnTo>
                    <a:pt x="21245" y="9928"/>
                  </a:lnTo>
                  <a:cubicBezTo>
                    <a:pt x="21245" y="9894"/>
                    <a:pt x="21245" y="9834"/>
                    <a:pt x="21262" y="9834"/>
                  </a:cubicBezTo>
                  <a:cubicBezTo>
                    <a:pt x="21291" y="9834"/>
                    <a:pt x="21279" y="9775"/>
                    <a:pt x="21291" y="9775"/>
                  </a:cubicBezTo>
                  <a:cubicBezTo>
                    <a:pt x="21308" y="9775"/>
                    <a:pt x="21308" y="9707"/>
                    <a:pt x="21321" y="9707"/>
                  </a:cubicBezTo>
                  <a:cubicBezTo>
                    <a:pt x="21338" y="9673"/>
                    <a:pt x="21355" y="9673"/>
                    <a:pt x="21372" y="9647"/>
                  </a:cubicBezTo>
                  <a:cubicBezTo>
                    <a:pt x="21372" y="9613"/>
                    <a:pt x="21355" y="9613"/>
                    <a:pt x="21355" y="9588"/>
                  </a:cubicBezTo>
                  <a:lnTo>
                    <a:pt x="21355" y="9460"/>
                  </a:lnTo>
                  <a:cubicBezTo>
                    <a:pt x="21384" y="9426"/>
                    <a:pt x="21384" y="9367"/>
                    <a:pt x="21414" y="9332"/>
                  </a:cubicBezTo>
                  <a:cubicBezTo>
                    <a:pt x="21431" y="9298"/>
                    <a:pt x="21431" y="9273"/>
                    <a:pt x="21431" y="9273"/>
                  </a:cubicBezTo>
                  <a:cubicBezTo>
                    <a:pt x="21465" y="9213"/>
                    <a:pt x="21507" y="9179"/>
                    <a:pt x="21541" y="9111"/>
                  </a:cubicBezTo>
                  <a:cubicBezTo>
                    <a:pt x="21524" y="9086"/>
                    <a:pt x="21524" y="9052"/>
                    <a:pt x="21494" y="9026"/>
                  </a:cubicBezTo>
                  <a:cubicBezTo>
                    <a:pt x="21477" y="9026"/>
                    <a:pt x="21477" y="8992"/>
                    <a:pt x="21465" y="8992"/>
                  </a:cubicBezTo>
                  <a:cubicBezTo>
                    <a:pt x="21448" y="8992"/>
                    <a:pt x="21448" y="8958"/>
                    <a:pt x="21448" y="8958"/>
                  </a:cubicBezTo>
                  <a:cubicBezTo>
                    <a:pt x="21448" y="8899"/>
                    <a:pt x="21414" y="8865"/>
                    <a:pt x="21431" y="8805"/>
                  </a:cubicBezTo>
                  <a:lnTo>
                    <a:pt x="21414" y="8737"/>
                  </a:lnTo>
                  <a:cubicBezTo>
                    <a:pt x="21448" y="8737"/>
                    <a:pt x="21431" y="8711"/>
                    <a:pt x="21448" y="8677"/>
                  </a:cubicBezTo>
                  <a:cubicBezTo>
                    <a:pt x="21465" y="8584"/>
                    <a:pt x="21494" y="8524"/>
                    <a:pt x="21541" y="8490"/>
                  </a:cubicBezTo>
                  <a:lnTo>
                    <a:pt x="21558" y="8490"/>
                  </a:lnTo>
                  <a:cubicBezTo>
                    <a:pt x="21558" y="8431"/>
                    <a:pt x="21600" y="8431"/>
                    <a:pt x="21600" y="8363"/>
                  </a:cubicBezTo>
                  <a:cubicBezTo>
                    <a:pt x="21596" y="8371"/>
                    <a:pt x="21592" y="8371"/>
                    <a:pt x="21583" y="8371"/>
                  </a:cubicBezTo>
                  <a:cubicBezTo>
                    <a:pt x="21562" y="8371"/>
                    <a:pt x="21537" y="8337"/>
                    <a:pt x="21507" y="8337"/>
                  </a:cubicBezTo>
                  <a:cubicBezTo>
                    <a:pt x="21503" y="8337"/>
                    <a:pt x="21499" y="8337"/>
                    <a:pt x="21499" y="8337"/>
                  </a:cubicBezTo>
                  <a:cubicBezTo>
                    <a:pt x="21477" y="8337"/>
                    <a:pt x="21465" y="8295"/>
                    <a:pt x="21444" y="8295"/>
                  </a:cubicBezTo>
                  <a:cubicBezTo>
                    <a:pt x="21439" y="8295"/>
                    <a:pt x="21435" y="8303"/>
                    <a:pt x="21431" y="8303"/>
                  </a:cubicBezTo>
                  <a:cubicBezTo>
                    <a:pt x="21431" y="8244"/>
                    <a:pt x="21448" y="8210"/>
                    <a:pt x="21431" y="8150"/>
                  </a:cubicBezTo>
                  <a:lnTo>
                    <a:pt x="21431" y="8022"/>
                  </a:lnTo>
                  <a:cubicBezTo>
                    <a:pt x="21414" y="7988"/>
                    <a:pt x="21414" y="7963"/>
                    <a:pt x="21401" y="7903"/>
                  </a:cubicBezTo>
                  <a:cubicBezTo>
                    <a:pt x="21384" y="7869"/>
                    <a:pt x="21372" y="7801"/>
                    <a:pt x="21384" y="7716"/>
                  </a:cubicBezTo>
                  <a:cubicBezTo>
                    <a:pt x="21384" y="7682"/>
                    <a:pt x="21384" y="7648"/>
                    <a:pt x="21401" y="7614"/>
                  </a:cubicBezTo>
                  <a:cubicBezTo>
                    <a:pt x="21431" y="7614"/>
                    <a:pt x="21448" y="7529"/>
                    <a:pt x="21477" y="7495"/>
                  </a:cubicBezTo>
                  <a:cubicBezTo>
                    <a:pt x="21477" y="7427"/>
                    <a:pt x="21541" y="7401"/>
                    <a:pt x="21507" y="7308"/>
                  </a:cubicBezTo>
                  <a:cubicBezTo>
                    <a:pt x="21524" y="7274"/>
                    <a:pt x="21524" y="7214"/>
                    <a:pt x="21524" y="7180"/>
                  </a:cubicBezTo>
                  <a:cubicBezTo>
                    <a:pt x="21524" y="7121"/>
                    <a:pt x="21524" y="7053"/>
                    <a:pt x="21507" y="6993"/>
                  </a:cubicBezTo>
                  <a:cubicBezTo>
                    <a:pt x="21507" y="6899"/>
                    <a:pt x="21507" y="6899"/>
                    <a:pt x="21465" y="6840"/>
                  </a:cubicBezTo>
                  <a:cubicBezTo>
                    <a:pt x="21431" y="6806"/>
                    <a:pt x="21401" y="6780"/>
                    <a:pt x="21372" y="6746"/>
                  </a:cubicBezTo>
                  <a:cubicBezTo>
                    <a:pt x="21355" y="6712"/>
                    <a:pt x="21338" y="6712"/>
                    <a:pt x="21338" y="6678"/>
                  </a:cubicBezTo>
                  <a:cubicBezTo>
                    <a:pt x="21279" y="6653"/>
                    <a:pt x="21262" y="6593"/>
                    <a:pt x="21245" y="6525"/>
                  </a:cubicBezTo>
                  <a:cubicBezTo>
                    <a:pt x="21245" y="6491"/>
                    <a:pt x="21245" y="6466"/>
                    <a:pt x="21262" y="6432"/>
                  </a:cubicBezTo>
                  <a:cubicBezTo>
                    <a:pt x="21291" y="6406"/>
                    <a:pt x="21291" y="6372"/>
                    <a:pt x="21279" y="6338"/>
                  </a:cubicBezTo>
                  <a:cubicBezTo>
                    <a:pt x="21279" y="6304"/>
                    <a:pt x="21262" y="6304"/>
                    <a:pt x="21262" y="6304"/>
                  </a:cubicBezTo>
                  <a:lnTo>
                    <a:pt x="21228" y="6304"/>
                  </a:lnTo>
                  <a:cubicBezTo>
                    <a:pt x="21169" y="6278"/>
                    <a:pt x="21106" y="6244"/>
                    <a:pt x="21042" y="6244"/>
                  </a:cubicBezTo>
                  <a:cubicBezTo>
                    <a:pt x="21000" y="6244"/>
                    <a:pt x="20949" y="6219"/>
                    <a:pt x="20907" y="6219"/>
                  </a:cubicBezTo>
                  <a:cubicBezTo>
                    <a:pt x="20856" y="6219"/>
                    <a:pt x="20814" y="6151"/>
                    <a:pt x="20763" y="6151"/>
                  </a:cubicBezTo>
                  <a:cubicBezTo>
                    <a:pt x="20759" y="6159"/>
                    <a:pt x="20755" y="6168"/>
                    <a:pt x="20746" y="6168"/>
                  </a:cubicBezTo>
                  <a:cubicBezTo>
                    <a:pt x="20734" y="6168"/>
                    <a:pt x="20717" y="6151"/>
                    <a:pt x="20704" y="6151"/>
                  </a:cubicBezTo>
                  <a:cubicBezTo>
                    <a:pt x="20696" y="6134"/>
                    <a:pt x="20687" y="6134"/>
                    <a:pt x="20679" y="6134"/>
                  </a:cubicBezTo>
                  <a:cubicBezTo>
                    <a:pt x="20670" y="6134"/>
                    <a:pt x="20666" y="6134"/>
                    <a:pt x="20658" y="6117"/>
                  </a:cubicBezTo>
                  <a:cubicBezTo>
                    <a:pt x="20653" y="6108"/>
                    <a:pt x="20645" y="6108"/>
                    <a:pt x="20636" y="6108"/>
                  </a:cubicBezTo>
                  <a:cubicBezTo>
                    <a:pt x="20624" y="6108"/>
                    <a:pt x="20607" y="6117"/>
                    <a:pt x="20594" y="6117"/>
                  </a:cubicBezTo>
                  <a:cubicBezTo>
                    <a:pt x="20501" y="6091"/>
                    <a:pt x="20425" y="6032"/>
                    <a:pt x="20349" y="6032"/>
                  </a:cubicBezTo>
                  <a:cubicBezTo>
                    <a:pt x="20269" y="6032"/>
                    <a:pt x="20193" y="5964"/>
                    <a:pt x="20112" y="5930"/>
                  </a:cubicBezTo>
                  <a:cubicBezTo>
                    <a:pt x="20036" y="5904"/>
                    <a:pt x="19960" y="5904"/>
                    <a:pt x="19884" y="5845"/>
                  </a:cubicBezTo>
                  <a:cubicBezTo>
                    <a:pt x="19867" y="5845"/>
                    <a:pt x="19833" y="5845"/>
                    <a:pt x="19804" y="5810"/>
                  </a:cubicBezTo>
                  <a:cubicBezTo>
                    <a:pt x="19791" y="5810"/>
                    <a:pt x="19779" y="5819"/>
                    <a:pt x="19762" y="5819"/>
                  </a:cubicBezTo>
                  <a:cubicBezTo>
                    <a:pt x="19749" y="5819"/>
                    <a:pt x="19736" y="5810"/>
                    <a:pt x="19728" y="5776"/>
                  </a:cubicBezTo>
                  <a:cubicBezTo>
                    <a:pt x="19719" y="5785"/>
                    <a:pt x="19711" y="5793"/>
                    <a:pt x="19698" y="5793"/>
                  </a:cubicBezTo>
                  <a:cubicBezTo>
                    <a:pt x="19677" y="5793"/>
                    <a:pt x="19660" y="5768"/>
                    <a:pt x="19648" y="5742"/>
                  </a:cubicBezTo>
                  <a:cubicBezTo>
                    <a:pt x="19618" y="5742"/>
                    <a:pt x="19588" y="5717"/>
                    <a:pt x="19555" y="5717"/>
                  </a:cubicBezTo>
                  <a:cubicBezTo>
                    <a:pt x="19550" y="5725"/>
                    <a:pt x="19542" y="5734"/>
                    <a:pt x="19533" y="5734"/>
                  </a:cubicBezTo>
                  <a:cubicBezTo>
                    <a:pt x="19521" y="5734"/>
                    <a:pt x="19512" y="5725"/>
                    <a:pt x="19495" y="5717"/>
                  </a:cubicBezTo>
                  <a:cubicBezTo>
                    <a:pt x="19432" y="5717"/>
                    <a:pt x="19369" y="5683"/>
                    <a:pt x="19326" y="5683"/>
                  </a:cubicBezTo>
                  <a:cubicBezTo>
                    <a:pt x="19233" y="5657"/>
                    <a:pt x="19153" y="5589"/>
                    <a:pt x="19077" y="5589"/>
                  </a:cubicBezTo>
                  <a:cubicBezTo>
                    <a:pt x="18938" y="5530"/>
                    <a:pt x="18798" y="5530"/>
                    <a:pt x="18659" y="5436"/>
                  </a:cubicBezTo>
                  <a:lnTo>
                    <a:pt x="18566" y="5436"/>
                  </a:lnTo>
                  <a:cubicBezTo>
                    <a:pt x="18519" y="5402"/>
                    <a:pt x="18473" y="5402"/>
                    <a:pt x="18426" y="5343"/>
                  </a:cubicBezTo>
                  <a:cubicBezTo>
                    <a:pt x="18409" y="5309"/>
                    <a:pt x="18380" y="5309"/>
                    <a:pt x="18363" y="5309"/>
                  </a:cubicBezTo>
                  <a:cubicBezTo>
                    <a:pt x="18359" y="5317"/>
                    <a:pt x="18354" y="5326"/>
                    <a:pt x="18346" y="5326"/>
                  </a:cubicBezTo>
                  <a:cubicBezTo>
                    <a:pt x="18337" y="5326"/>
                    <a:pt x="18329" y="5309"/>
                    <a:pt x="18316" y="5309"/>
                  </a:cubicBezTo>
                  <a:cubicBezTo>
                    <a:pt x="18270" y="5309"/>
                    <a:pt x="18223" y="5283"/>
                    <a:pt x="18194" y="5249"/>
                  </a:cubicBezTo>
                  <a:cubicBezTo>
                    <a:pt x="18160" y="5249"/>
                    <a:pt x="18147" y="5215"/>
                    <a:pt x="18130" y="5181"/>
                  </a:cubicBezTo>
                  <a:lnTo>
                    <a:pt x="18101" y="5181"/>
                  </a:lnTo>
                  <a:cubicBezTo>
                    <a:pt x="18101" y="5181"/>
                    <a:pt x="18084" y="5181"/>
                    <a:pt x="18067" y="5155"/>
                  </a:cubicBezTo>
                  <a:cubicBezTo>
                    <a:pt x="18025" y="5155"/>
                    <a:pt x="17991" y="5121"/>
                    <a:pt x="17961" y="5121"/>
                  </a:cubicBezTo>
                  <a:cubicBezTo>
                    <a:pt x="17932" y="5096"/>
                    <a:pt x="17898" y="5028"/>
                    <a:pt x="17851" y="5028"/>
                  </a:cubicBezTo>
                  <a:lnTo>
                    <a:pt x="17805" y="5028"/>
                  </a:lnTo>
                  <a:cubicBezTo>
                    <a:pt x="17792" y="5028"/>
                    <a:pt x="17788" y="4985"/>
                    <a:pt x="17784" y="4985"/>
                  </a:cubicBezTo>
                  <a:cubicBezTo>
                    <a:pt x="17780" y="4985"/>
                    <a:pt x="17780" y="4994"/>
                    <a:pt x="17775" y="4994"/>
                  </a:cubicBezTo>
                  <a:cubicBezTo>
                    <a:pt x="17775" y="4994"/>
                    <a:pt x="17758" y="4968"/>
                    <a:pt x="17746" y="4968"/>
                  </a:cubicBezTo>
                  <a:cubicBezTo>
                    <a:pt x="17729" y="4968"/>
                    <a:pt x="17712" y="4934"/>
                    <a:pt x="17695" y="4934"/>
                  </a:cubicBezTo>
                  <a:cubicBezTo>
                    <a:pt x="17691" y="4943"/>
                    <a:pt x="17687" y="4943"/>
                    <a:pt x="17682" y="4943"/>
                  </a:cubicBezTo>
                  <a:cubicBezTo>
                    <a:pt x="17661" y="4943"/>
                    <a:pt x="17649" y="4909"/>
                    <a:pt x="17636" y="4909"/>
                  </a:cubicBezTo>
                  <a:cubicBezTo>
                    <a:pt x="17619" y="4909"/>
                    <a:pt x="17619" y="4875"/>
                    <a:pt x="17619" y="4875"/>
                  </a:cubicBezTo>
                  <a:cubicBezTo>
                    <a:pt x="17589" y="4841"/>
                    <a:pt x="17572" y="4841"/>
                    <a:pt x="17543" y="4807"/>
                  </a:cubicBezTo>
                  <a:cubicBezTo>
                    <a:pt x="17509" y="4807"/>
                    <a:pt x="17496" y="4781"/>
                    <a:pt x="17467" y="4747"/>
                  </a:cubicBezTo>
                  <a:cubicBezTo>
                    <a:pt x="17433" y="4722"/>
                    <a:pt x="17403" y="4722"/>
                    <a:pt x="17374" y="4722"/>
                  </a:cubicBezTo>
                  <a:cubicBezTo>
                    <a:pt x="17340" y="4688"/>
                    <a:pt x="17310" y="4688"/>
                    <a:pt x="17294" y="4653"/>
                  </a:cubicBezTo>
                  <a:cubicBezTo>
                    <a:pt x="17264" y="4653"/>
                    <a:pt x="17247" y="4653"/>
                    <a:pt x="17230" y="4619"/>
                  </a:cubicBezTo>
                  <a:cubicBezTo>
                    <a:pt x="17217" y="4619"/>
                    <a:pt x="17201" y="4594"/>
                    <a:pt x="17188" y="4560"/>
                  </a:cubicBezTo>
                  <a:lnTo>
                    <a:pt x="17154" y="4560"/>
                  </a:lnTo>
                  <a:cubicBezTo>
                    <a:pt x="17095" y="4500"/>
                    <a:pt x="17015" y="4500"/>
                    <a:pt x="16939" y="4432"/>
                  </a:cubicBezTo>
                  <a:cubicBezTo>
                    <a:pt x="16922" y="4407"/>
                    <a:pt x="16892" y="4407"/>
                    <a:pt x="16858" y="4407"/>
                  </a:cubicBezTo>
                  <a:cubicBezTo>
                    <a:pt x="16846" y="4373"/>
                    <a:pt x="16816" y="4407"/>
                    <a:pt x="16799" y="4347"/>
                  </a:cubicBezTo>
                  <a:cubicBezTo>
                    <a:pt x="16791" y="4330"/>
                    <a:pt x="16778" y="4330"/>
                    <a:pt x="16769" y="4330"/>
                  </a:cubicBezTo>
                  <a:cubicBezTo>
                    <a:pt x="16757" y="4330"/>
                    <a:pt x="16740" y="4347"/>
                    <a:pt x="16723" y="4347"/>
                  </a:cubicBezTo>
                  <a:cubicBezTo>
                    <a:pt x="16723" y="4347"/>
                    <a:pt x="16706" y="4347"/>
                    <a:pt x="16706" y="4313"/>
                  </a:cubicBezTo>
                  <a:cubicBezTo>
                    <a:pt x="16689" y="4279"/>
                    <a:pt x="16660" y="4279"/>
                    <a:pt x="16643" y="4279"/>
                  </a:cubicBezTo>
                  <a:cubicBezTo>
                    <a:pt x="16613" y="4245"/>
                    <a:pt x="16596" y="4245"/>
                    <a:pt x="16567" y="4245"/>
                  </a:cubicBezTo>
                  <a:cubicBezTo>
                    <a:pt x="16550" y="4245"/>
                    <a:pt x="16520" y="4220"/>
                    <a:pt x="16503" y="4220"/>
                  </a:cubicBezTo>
                  <a:cubicBezTo>
                    <a:pt x="16482" y="4220"/>
                    <a:pt x="16469" y="4203"/>
                    <a:pt x="16457" y="4203"/>
                  </a:cubicBezTo>
                  <a:cubicBezTo>
                    <a:pt x="16453" y="4203"/>
                    <a:pt x="16448" y="4211"/>
                    <a:pt x="16444" y="4220"/>
                  </a:cubicBezTo>
                  <a:cubicBezTo>
                    <a:pt x="16427" y="4160"/>
                    <a:pt x="16393" y="4160"/>
                    <a:pt x="16381" y="4160"/>
                  </a:cubicBezTo>
                  <a:cubicBezTo>
                    <a:pt x="16241" y="4092"/>
                    <a:pt x="16102" y="4032"/>
                    <a:pt x="15962" y="3973"/>
                  </a:cubicBezTo>
                  <a:cubicBezTo>
                    <a:pt x="15945" y="3973"/>
                    <a:pt x="15916" y="3973"/>
                    <a:pt x="15899" y="3939"/>
                  </a:cubicBezTo>
                  <a:cubicBezTo>
                    <a:pt x="15890" y="3913"/>
                    <a:pt x="15869" y="3888"/>
                    <a:pt x="15852" y="3888"/>
                  </a:cubicBezTo>
                  <a:cubicBezTo>
                    <a:pt x="15848" y="3888"/>
                    <a:pt x="15840" y="3896"/>
                    <a:pt x="15835" y="3905"/>
                  </a:cubicBezTo>
                  <a:lnTo>
                    <a:pt x="15806" y="3905"/>
                  </a:lnTo>
                  <a:cubicBezTo>
                    <a:pt x="15759" y="3845"/>
                    <a:pt x="15730" y="3811"/>
                    <a:pt x="15683" y="3811"/>
                  </a:cubicBezTo>
                  <a:cubicBezTo>
                    <a:pt x="15607" y="3786"/>
                    <a:pt x="15544" y="3752"/>
                    <a:pt x="15480" y="3718"/>
                  </a:cubicBezTo>
                  <a:cubicBezTo>
                    <a:pt x="15464" y="3718"/>
                    <a:pt x="15451" y="3684"/>
                    <a:pt x="15434" y="3684"/>
                  </a:cubicBezTo>
                  <a:cubicBezTo>
                    <a:pt x="15388" y="3684"/>
                    <a:pt x="15358" y="3684"/>
                    <a:pt x="15328" y="3624"/>
                  </a:cubicBezTo>
                  <a:lnTo>
                    <a:pt x="15311" y="3624"/>
                  </a:lnTo>
                  <a:cubicBezTo>
                    <a:pt x="15303" y="3633"/>
                    <a:pt x="15290" y="3641"/>
                    <a:pt x="15286" y="3641"/>
                  </a:cubicBezTo>
                  <a:cubicBezTo>
                    <a:pt x="15269" y="3641"/>
                    <a:pt x="15261" y="3624"/>
                    <a:pt x="15248" y="3624"/>
                  </a:cubicBezTo>
                  <a:cubicBezTo>
                    <a:pt x="15210" y="3624"/>
                    <a:pt x="15180" y="3556"/>
                    <a:pt x="15147" y="3556"/>
                  </a:cubicBezTo>
                  <a:cubicBezTo>
                    <a:pt x="15142" y="3556"/>
                    <a:pt x="15134" y="3556"/>
                    <a:pt x="15125" y="3565"/>
                  </a:cubicBezTo>
                  <a:lnTo>
                    <a:pt x="15109" y="3565"/>
                  </a:lnTo>
                  <a:cubicBezTo>
                    <a:pt x="15109" y="3531"/>
                    <a:pt x="15096" y="3531"/>
                    <a:pt x="15083" y="3531"/>
                  </a:cubicBezTo>
                  <a:cubicBezTo>
                    <a:pt x="15071" y="3531"/>
                    <a:pt x="15054" y="3531"/>
                    <a:pt x="15049" y="3496"/>
                  </a:cubicBezTo>
                  <a:cubicBezTo>
                    <a:pt x="15037" y="3505"/>
                    <a:pt x="15028" y="3514"/>
                    <a:pt x="15016" y="3514"/>
                  </a:cubicBezTo>
                  <a:cubicBezTo>
                    <a:pt x="14999" y="3514"/>
                    <a:pt x="14982" y="3496"/>
                    <a:pt x="14969" y="3496"/>
                  </a:cubicBezTo>
                  <a:cubicBezTo>
                    <a:pt x="14847" y="3437"/>
                    <a:pt x="14737" y="3377"/>
                    <a:pt x="14614" y="3343"/>
                  </a:cubicBezTo>
                  <a:cubicBezTo>
                    <a:pt x="14597" y="3309"/>
                    <a:pt x="14585" y="3309"/>
                    <a:pt x="14585" y="3309"/>
                  </a:cubicBezTo>
                  <a:cubicBezTo>
                    <a:pt x="14572" y="3318"/>
                    <a:pt x="14563" y="3326"/>
                    <a:pt x="14555" y="3326"/>
                  </a:cubicBezTo>
                  <a:cubicBezTo>
                    <a:pt x="14538" y="3326"/>
                    <a:pt x="14530" y="3309"/>
                    <a:pt x="14521" y="3309"/>
                  </a:cubicBezTo>
                  <a:lnTo>
                    <a:pt x="14458" y="3309"/>
                  </a:lnTo>
                  <a:cubicBezTo>
                    <a:pt x="14411" y="3284"/>
                    <a:pt x="14382" y="3284"/>
                    <a:pt x="14335" y="3284"/>
                  </a:cubicBezTo>
                  <a:cubicBezTo>
                    <a:pt x="14306" y="3284"/>
                    <a:pt x="14255" y="3250"/>
                    <a:pt x="14213" y="3224"/>
                  </a:cubicBezTo>
                  <a:cubicBezTo>
                    <a:pt x="14196" y="3207"/>
                    <a:pt x="14175" y="3207"/>
                    <a:pt x="14158" y="3207"/>
                  </a:cubicBezTo>
                  <a:cubicBezTo>
                    <a:pt x="14137" y="3207"/>
                    <a:pt x="14120" y="3207"/>
                    <a:pt x="14103" y="3190"/>
                  </a:cubicBezTo>
                  <a:cubicBezTo>
                    <a:pt x="14094" y="3173"/>
                    <a:pt x="14086" y="3165"/>
                    <a:pt x="14082" y="3165"/>
                  </a:cubicBezTo>
                  <a:cubicBezTo>
                    <a:pt x="14073" y="3165"/>
                    <a:pt x="14069" y="3173"/>
                    <a:pt x="14069" y="3190"/>
                  </a:cubicBezTo>
                  <a:cubicBezTo>
                    <a:pt x="14065" y="3199"/>
                    <a:pt x="14060" y="3207"/>
                    <a:pt x="14056" y="3207"/>
                  </a:cubicBezTo>
                  <a:cubicBezTo>
                    <a:pt x="14044" y="3207"/>
                    <a:pt x="14035" y="3190"/>
                    <a:pt x="14027" y="3190"/>
                  </a:cubicBezTo>
                  <a:cubicBezTo>
                    <a:pt x="14010" y="3122"/>
                    <a:pt x="13976" y="3122"/>
                    <a:pt x="13963" y="3122"/>
                  </a:cubicBezTo>
                  <a:cubicBezTo>
                    <a:pt x="13951" y="3131"/>
                    <a:pt x="13938" y="3139"/>
                    <a:pt x="13925" y="3139"/>
                  </a:cubicBezTo>
                  <a:cubicBezTo>
                    <a:pt x="13900" y="3139"/>
                    <a:pt x="13875" y="3114"/>
                    <a:pt x="13853" y="3097"/>
                  </a:cubicBezTo>
                  <a:cubicBezTo>
                    <a:pt x="13824" y="3097"/>
                    <a:pt x="13777" y="3063"/>
                    <a:pt x="13748" y="3063"/>
                  </a:cubicBezTo>
                  <a:lnTo>
                    <a:pt x="13714" y="3063"/>
                  </a:lnTo>
                  <a:cubicBezTo>
                    <a:pt x="13697" y="3063"/>
                    <a:pt x="13684" y="3037"/>
                    <a:pt x="13667" y="3037"/>
                  </a:cubicBezTo>
                  <a:cubicBezTo>
                    <a:pt x="13663" y="3046"/>
                    <a:pt x="13659" y="3046"/>
                    <a:pt x="13655" y="3046"/>
                  </a:cubicBezTo>
                  <a:cubicBezTo>
                    <a:pt x="13646" y="3046"/>
                    <a:pt x="13638" y="3037"/>
                    <a:pt x="13638" y="3037"/>
                  </a:cubicBezTo>
                  <a:cubicBezTo>
                    <a:pt x="13574" y="3003"/>
                    <a:pt x="13528" y="3003"/>
                    <a:pt x="13482" y="2969"/>
                  </a:cubicBezTo>
                  <a:cubicBezTo>
                    <a:pt x="13469" y="2969"/>
                    <a:pt x="13452" y="2935"/>
                    <a:pt x="13435" y="2935"/>
                  </a:cubicBezTo>
                  <a:cubicBezTo>
                    <a:pt x="13427" y="2952"/>
                    <a:pt x="13414" y="2961"/>
                    <a:pt x="13405" y="2961"/>
                  </a:cubicBezTo>
                  <a:cubicBezTo>
                    <a:pt x="13393" y="2961"/>
                    <a:pt x="13380" y="2952"/>
                    <a:pt x="13376" y="2935"/>
                  </a:cubicBezTo>
                  <a:cubicBezTo>
                    <a:pt x="13342" y="2909"/>
                    <a:pt x="13325" y="2909"/>
                    <a:pt x="13296" y="2909"/>
                  </a:cubicBezTo>
                  <a:cubicBezTo>
                    <a:pt x="13127" y="2850"/>
                    <a:pt x="12970" y="2748"/>
                    <a:pt x="12801" y="2722"/>
                  </a:cubicBezTo>
                  <a:cubicBezTo>
                    <a:pt x="12767" y="2722"/>
                    <a:pt x="12755" y="2688"/>
                    <a:pt x="12725" y="2688"/>
                  </a:cubicBezTo>
                  <a:cubicBezTo>
                    <a:pt x="12708" y="2688"/>
                    <a:pt x="12674" y="2663"/>
                    <a:pt x="12645" y="2663"/>
                  </a:cubicBezTo>
                  <a:cubicBezTo>
                    <a:pt x="12581" y="2629"/>
                    <a:pt x="12539" y="2595"/>
                    <a:pt x="12476" y="2561"/>
                  </a:cubicBezTo>
                  <a:lnTo>
                    <a:pt x="12446" y="2561"/>
                  </a:lnTo>
                  <a:cubicBezTo>
                    <a:pt x="12395" y="2561"/>
                    <a:pt x="12366" y="2561"/>
                    <a:pt x="12319" y="2535"/>
                  </a:cubicBezTo>
                  <a:lnTo>
                    <a:pt x="12302" y="2535"/>
                  </a:lnTo>
                  <a:cubicBezTo>
                    <a:pt x="12294" y="2544"/>
                    <a:pt x="12286" y="2544"/>
                    <a:pt x="12273" y="2544"/>
                  </a:cubicBezTo>
                  <a:cubicBezTo>
                    <a:pt x="12256" y="2544"/>
                    <a:pt x="12239" y="2535"/>
                    <a:pt x="12226" y="2535"/>
                  </a:cubicBezTo>
                  <a:cubicBezTo>
                    <a:pt x="12209" y="2518"/>
                    <a:pt x="12197" y="2518"/>
                    <a:pt x="12180" y="2518"/>
                  </a:cubicBezTo>
                  <a:cubicBezTo>
                    <a:pt x="12163" y="2518"/>
                    <a:pt x="12150" y="2518"/>
                    <a:pt x="12133" y="2501"/>
                  </a:cubicBezTo>
                  <a:cubicBezTo>
                    <a:pt x="12011" y="2476"/>
                    <a:pt x="11901" y="2374"/>
                    <a:pt x="11761" y="2374"/>
                  </a:cubicBezTo>
                  <a:cubicBezTo>
                    <a:pt x="11736" y="2374"/>
                    <a:pt x="11702" y="2340"/>
                    <a:pt x="11664" y="2340"/>
                  </a:cubicBezTo>
                  <a:cubicBezTo>
                    <a:pt x="11656" y="2340"/>
                    <a:pt x="11647" y="2340"/>
                    <a:pt x="11639" y="2348"/>
                  </a:cubicBezTo>
                  <a:lnTo>
                    <a:pt x="11622" y="2348"/>
                  </a:lnTo>
                  <a:cubicBezTo>
                    <a:pt x="11529" y="2314"/>
                    <a:pt x="11453" y="2314"/>
                    <a:pt x="11360" y="2254"/>
                  </a:cubicBezTo>
                  <a:lnTo>
                    <a:pt x="11330" y="2254"/>
                  </a:lnTo>
                  <a:cubicBezTo>
                    <a:pt x="11322" y="2288"/>
                    <a:pt x="11313" y="2297"/>
                    <a:pt x="11305" y="2297"/>
                  </a:cubicBezTo>
                  <a:cubicBezTo>
                    <a:pt x="11297" y="2297"/>
                    <a:pt x="11288" y="2288"/>
                    <a:pt x="11280" y="2288"/>
                  </a:cubicBezTo>
                  <a:cubicBezTo>
                    <a:pt x="11204" y="2220"/>
                    <a:pt x="11128" y="2220"/>
                    <a:pt x="11051" y="2186"/>
                  </a:cubicBezTo>
                  <a:lnTo>
                    <a:pt x="11035" y="2186"/>
                  </a:lnTo>
                  <a:cubicBezTo>
                    <a:pt x="11009" y="2169"/>
                    <a:pt x="10988" y="2169"/>
                    <a:pt x="10963" y="2169"/>
                  </a:cubicBezTo>
                  <a:cubicBezTo>
                    <a:pt x="10942" y="2169"/>
                    <a:pt x="10916" y="2169"/>
                    <a:pt x="10895" y="2161"/>
                  </a:cubicBezTo>
                  <a:lnTo>
                    <a:pt x="10878" y="2161"/>
                  </a:lnTo>
                  <a:cubicBezTo>
                    <a:pt x="10857" y="2161"/>
                    <a:pt x="10832" y="2169"/>
                    <a:pt x="10806" y="2169"/>
                  </a:cubicBezTo>
                  <a:cubicBezTo>
                    <a:pt x="10794" y="2169"/>
                    <a:pt x="10781" y="2169"/>
                    <a:pt x="10773" y="2161"/>
                  </a:cubicBezTo>
                  <a:cubicBezTo>
                    <a:pt x="10760" y="2161"/>
                    <a:pt x="10751" y="2144"/>
                    <a:pt x="10743" y="2144"/>
                  </a:cubicBezTo>
                  <a:cubicBezTo>
                    <a:pt x="10739" y="2144"/>
                    <a:pt x="10739" y="2144"/>
                    <a:pt x="10739" y="2161"/>
                  </a:cubicBezTo>
                  <a:cubicBezTo>
                    <a:pt x="10692" y="2161"/>
                    <a:pt x="10646" y="2161"/>
                    <a:pt x="10599" y="2127"/>
                  </a:cubicBezTo>
                  <a:cubicBezTo>
                    <a:pt x="10570" y="2101"/>
                    <a:pt x="10536" y="2101"/>
                    <a:pt x="10506" y="2101"/>
                  </a:cubicBezTo>
                  <a:cubicBezTo>
                    <a:pt x="10523" y="2127"/>
                    <a:pt x="10536" y="2127"/>
                    <a:pt x="10553" y="2127"/>
                  </a:cubicBezTo>
                  <a:lnTo>
                    <a:pt x="10553" y="2161"/>
                  </a:lnTo>
                  <a:cubicBezTo>
                    <a:pt x="10536" y="2161"/>
                    <a:pt x="10523" y="2127"/>
                    <a:pt x="10506" y="2127"/>
                  </a:cubicBezTo>
                  <a:cubicBezTo>
                    <a:pt x="10494" y="2127"/>
                    <a:pt x="10460" y="2101"/>
                    <a:pt x="10460" y="2101"/>
                  </a:cubicBezTo>
                  <a:cubicBezTo>
                    <a:pt x="10456" y="2110"/>
                    <a:pt x="10447" y="2110"/>
                    <a:pt x="10443" y="2110"/>
                  </a:cubicBezTo>
                  <a:cubicBezTo>
                    <a:pt x="10434" y="2110"/>
                    <a:pt x="10426" y="2101"/>
                    <a:pt x="10413" y="2101"/>
                  </a:cubicBezTo>
                  <a:cubicBezTo>
                    <a:pt x="10409" y="2110"/>
                    <a:pt x="10405" y="2110"/>
                    <a:pt x="10401" y="2110"/>
                  </a:cubicBezTo>
                  <a:cubicBezTo>
                    <a:pt x="10388" y="2110"/>
                    <a:pt x="10379" y="2101"/>
                    <a:pt x="10367" y="2101"/>
                  </a:cubicBezTo>
                  <a:cubicBezTo>
                    <a:pt x="10350" y="2101"/>
                    <a:pt x="10337" y="2067"/>
                    <a:pt x="10308" y="2067"/>
                  </a:cubicBezTo>
                  <a:cubicBezTo>
                    <a:pt x="10320" y="2101"/>
                    <a:pt x="10337" y="2101"/>
                    <a:pt x="10350" y="2127"/>
                  </a:cubicBezTo>
                  <a:cubicBezTo>
                    <a:pt x="10320" y="2127"/>
                    <a:pt x="10320" y="2127"/>
                    <a:pt x="10308" y="2101"/>
                  </a:cubicBezTo>
                  <a:cubicBezTo>
                    <a:pt x="10244" y="2067"/>
                    <a:pt x="10164" y="2067"/>
                    <a:pt x="10105" y="2033"/>
                  </a:cubicBezTo>
                  <a:lnTo>
                    <a:pt x="10088" y="2033"/>
                  </a:lnTo>
                  <a:cubicBezTo>
                    <a:pt x="10071" y="2050"/>
                    <a:pt x="10058" y="2059"/>
                    <a:pt x="10041" y="2059"/>
                  </a:cubicBezTo>
                  <a:cubicBezTo>
                    <a:pt x="10024" y="2059"/>
                    <a:pt x="10012" y="2050"/>
                    <a:pt x="9995" y="2033"/>
                  </a:cubicBezTo>
                  <a:cubicBezTo>
                    <a:pt x="9982" y="2033"/>
                    <a:pt x="9965" y="2050"/>
                    <a:pt x="9948" y="2050"/>
                  </a:cubicBezTo>
                  <a:cubicBezTo>
                    <a:pt x="9940" y="2050"/>
                    <a:pt x="9927" y="2042"/>
                    <a:pt x="9919" y="2033"/>
                  </a:cubicBezTo>
                  <a:cubicBezTo>
                    <a:pt x="9902" y="2033"/>
                    <a:pt x="9885" y="1999"/>
                    <a:pt x="9885" y="1999"/>
                  </a:cubicBezTo>
                  <a:cubicBezTo>
                    <a:pt x="9877" y="2008"/>
                    <a:pt x="9868" y="2016"/>
                    <a:pt x="9860" y="2016"/>
                  </a:cubicBezTo>
                  <a:cubicBezTo>
                    <a:pt x="9843" y="2016"/>
                    <a:pt x="9830" y="1999"/>
                    <a:pt x="9809" y="1999"/>
                  </a:cubicBezTo>
                  <a:lnTo>
                    <a:pt x="9733" y="1999"/>
                  </a:lnTo>
                  <a:cubicBezTo>
                    <a:pt x="9716" y="1982"/>
                    <a:pt x="9699" y="1982"/>
                    <a:pt x="9686" y="1982"/>
                  </a:cubicBezTo>
                  <a:cubicBezTo>
                    <a:pt x="9669" y="1982"/>
                    <a:pt x="9657" y="1982"/>
                    <a:pt x="9640" y="1974"/>
                  </a:cubicBezTo>
                  <a:cubicBezTo>
                    <a:pt x="9619" y="1982"/>
                    <a:pt x="9602" y="1982"/>
                    <a:pt x="9581" y="1982"/>
                  </a:cubicBezTo>
                  <a:cubicBezTo>
                    <a:pt x="9543" y="1982"/>
                    <a:pt x="9509" y="1974"/>
                    <a:pt x="9471" y="1974"/>
                  </a:cubicBezTo>
                  <a:cubicBezTo>
                    <a:pt x="9420" y="1974"/>
                    <a:pt x="9391" y="1940"/>
                    <a:pt x="9344" y="1940"/>
                  </a:cubicBezTo>
                  <a:cubicBezTo>
                    <a:pt x="9314" y="1940"/>
                    <a:pt x="9285" y="1914"/>
                    <a:pt x="9251" y="1880"/>
                  </a:cubicBezTo>
                  <a:lnTo>
                    <a:pt x="9141" y="1880"/>
                  </a:lnTo>
                  <a:cubicBezTo>
                    <a:pt x="9099" y="1846"/>
                    <a:pt x="9048" y="1846"/>
                    <a:pt x="9006" y="1812"/>
                  </a:cubicBezTo>
                  <a:cubicBezTo>
                    <a:pt x="8981" y="1812"/>
                    <a:pt x="8968" y="1829"/>
                    <a:pt x="8955" y="1829"/>
                  </a:cubicBezTo>
                  <a:cubicBezTo>
                    <a:pt x="8951" y="1829"/>
                    <a:pt x="8947" y="1821"/>
                    <a:pt x="8943" y="1812"/>
                  </a:cubicBezTo>
                  <a:lnTo>
                    <a:pt x="8926" y="1787"/>
                  </a:lnTo>
                  <a:cubicBezTo>
                    <a:pt x="8917" y="1795"/>
                    <a:pt x="8913" y="1804"/>
                    <a:pt x="8905" y="1804"/>
                  </a:cubicBezTo>
                  <a:cubicBezTo>
                    <a:pt x="8896" y="1804"/>
                    <a:pt x="8888" y="1795"/>
                    <a:pt x="8879" y="1787"/>
                  </a:cubicBezTo>
                  <a:cubicBezTo>
                    <a:pt x="8820" y="1787"/>
                    <a:pt x="8740" y="1727"/>
                    <a:pt x="8676" y="1727"/>
                  </a:cubicBezTo>
                  <a:cubicBezTo>
                    <a:pt x="8664" y="1727"/>
                    <a:pt x="8647" y="1727"/>
                    <a:pt x="8634" y="1693"/>
                  </a:cubicBezTo>
                  <a:cubicBezTo>
                    <a:pt x="8617" y="1693"/>
                    <a:pt x="8583" y="1659"/>
                    <a:pt x="8571" y="1659"/>
                  </a:cubicBezTo>
                  <a:cubicBezTo>
                    <a:pt x="8554" y="1659"/>
                    <a:pt x="8541" y="1693"/>
                    <a:pt x="8524" y="1693"/>
                  </a:cubicBezTo>
                  <a:cubicBezTo>
                    <a:pt x="8490" y="1693"/>
                    <a:pt x="8478" y="1659"/>
                    <a:pt x="8461" y="1659"/>
                  </a:cubicBezTo>
                  <a:cubicBezTo>
                    <a:pt x="8452" y="1659"/>
                    <a:pt x="8440" y="1642"/>
                    <a:pt x="8427" y="1642"/>
                  </a:cubicBezTo>
                  <a:cubicBezTo>
                    <a:pt x="8419" y="1642"/>
                    <a:pt x="8410" y="1650"/>
                    <a:pt x="8397" y="1659"/>
                  </a:cubicBezTo>
                  <a:cubicBezTo>
                    <a:pt x="8397" y="1659"/>
                    <a:pt x="8385" y="1625"/>
                    <a:pt x="8368" y="1625"/>
                  </a:cubicBezTo>
                  <a:lnTo>
                    <a:pt x="8355" y="1625"/>
                  </a:lnTo>
                  <a:cubicBezTo>
                    <a:pt x="8342" y="1625"/>
                    <a:pt x="8338" y="1616"/>
                    <a:pt x="8334" y="1616"/>
                  </a:cubicBezTo>
                  <a:cubicBezTo>
                    <a:pt x="8330" y="1616"/>
                    <a:pt x="8326" y="1616"/>
                    <a:pt x="8321" y="1625"/>
                  </a:cubicBezTo>
                  <a:cubicBezTo>
                    <a:pt x="8304" y="1625"/>
                    <a:pt x="8292" y="1599"/>
                    <a:pt x="8275" y="1599"/>
                  </a:cubicBezTo>
                  <a:cubicBezTo>
                    <a:pt x="8262" y="1599"/>
                    <a:pt x="8245" y="1599"/>
                    <a:pt x="8228" y="1565"/>
                  </a:cubicBezTo>
                  <a:cubicBezTo>
                    <a:pt x="8182" y="1565"/>
                    <a:pt x="8135" y="1540"/>
                    <a:pt x="8089" y="1540"/>
                  </a:cubicBezTo>
                  <a:cubicBezTo>
                    <a:pt x="8076" y="1506"/>
                    <a:pt x="8059" y="1506"/>
                    <a:pt x="8042" y="1506"/>
                  </a:cubicBezTo>
                  <a:cubicBezTo>
                    <a:pt x="8026" y="1506"/>
                    <a:pt x="8013" y="1472"/>
                    <a:pt x="7996" y="1472"/>
                  </a:cubicBezTo>
                  <a:cubicBezTo>
                    <a:pt x="7987" y="1480"/>
                    <a:pt x="7975" y="1480"/>
                    <a:pt x="7966" y="1480"/>
                  </a:cubicBezTo>
                  <a:cubicBezTo>
                    <a:pt x="7928" y="1480"/>
                    <a:pt x="7895" y="1438"/>
                    <a:pt x="7856" y="1438"/>
                  </a:cubicBezTo>
                  <a:cubicBezTo>
                    <a:pt x="7827" y="1438"/>
                    <a:pt x="7797" y="1412"/>
                    <a:pt x="7763" y="1412"/>
                  </a:cubicBezTo>
                  <a:cubicBezTo>
                    <a:pt x="7734" y="1378"/>
                    <a:pt x="7704" y="1378"/>
                    <a:pt x="7671" y="1353"/>
                  </a:cubicBezTo>
                  <a:cubicBezTo>
                    <a:pt x="7641" y="1353"/>
                    <a:pt x="7611" y="1319"/>
                    <a:pt x="7578" y="1319"/>
                  </a:cubicBezTo>
                  <a:cubicBezTo>
                    <a:pt x="7548" y="1285"/>
                    <a:pt x="7501" y="1285"/>
                    <a:pt x="7468" y="1251"/>
                  </a:cubicBezTo>
                  <a:cubicBezTo>
                    <a:pt x="7459" y="1234"/>
                    <a:pt x="7451" y="1234"/>
                    <a:pt x="7438" y="1234"/>
                  </a:cubicBezTo>
                  <a:cubicBezTo>
                    <a:pt x="7421" y="1234"/>
                    <a:pt x="7408" y="1234"/>
                    <a:pt x="7392" y="1225"/>
                  </a:cubicBezTo>
                  <a:cubicBezTo>
                    <a:pt x="7362" y="1225"/>
                    <a:pt x="7316" y="1225"/>
                    <a:pt x="7299" y="1191"/>
                  </a:cubicBezTo>
                  <a:lnTo>
                    <a:pt x="7269" y="1191"/>
                  </a:lnTo>
                  <a:cubicBezTo>
                    <a:pt x="7256" y="1191"/>
                    <a:pt x="7248" y="1208"/>
                    <a:pt x="7239" y="1208"/>
                  </a:cubicBezTo>
                  <a:cubicBezTo>
                    <a:pt x="7231" y="1208"/>
                    <a:pt x="7227" y="1200"/>
                    <a:pt x="7223" y="1191"/>
                  </a:cubicBezTo>
                  <a:cubicBezTo>
                    <a:pt x="7223" y="1165"/>
                    <a:pt x="7206" y="1165"/>
                    <a:pt x="7189" y="1165"/>
                  </a:cubicBezTo>
                  <a:cubicBezTo>
                    <a:pt x="7185" y="1174"/>
                    <a:pt x="7180" y="1174"/>
                    <a:pt x="7176" y="1174"/>
                  </a:cubicBezTo>
                  <a:cubicBezTo>
                    <a:pt x="7163" y="1174"/>
                    <a:pt x="7155" y="1165"/>
                    <a:pt x="7146" y="1165"/>
                  </a:cubicBezTo>
                  <a:cubicBezTo>
                    <a:pt x="7146" y="1165"/>
                    <a:pt x="7130" y="1131"/>
                    <a:pt x="7113" y="1131"/>
                  </a:cubicBezTo>
                  <a:cubicBezTo>
                    <a:pt x="7113" y="1131"/>
                    <a:pt x="7104" y="1148"/>
                    <a:pt x="7096" y="1148"/>
                  </a:cubicBezTo>
                  <a:cubicBezTo>
                    <a:pt x="7092" y="1148"/>
                    <a:pt x="7087" y="1140"/>
                    <a:pt x="7083" y="1131"/>
                  </a:cubicBezTo>
                  <a:cubicBezTo>
                    <a:pt x="7003" y="1097"/>
                    <a:pt x="6927" y="1097"/>
                    <a:pt x="6834" y="1063"/>
                  </a:cubicBezTo>
                  <a:cubicBezTo>
                    <a:pt x="6817" y="1038"/>
                    <a:pt x="6804" y="1038"/>
                    <a:pt x="6775" y="1038"/>
                  </a:cubicBezTo>
                  <a:cubicBezTo>
                    <a:pt x="6741" y="1038"/>
                    <a:pt x="6711" y="1004"/>
                    <a:pt x="6682" y="978"/>
                  </a:cubicBezTo>
                  <a:cubicBezTo>
                    <a:pt x="6665" y="978"/>
                    <a:pt x="6631" y="978"/>
                    <a:pt x="6601" y="944"/>
                  </a:cubicBezTo>
                  <a:cubicBezTo>
                    <a:pt x="6593" y="944"/>
                    <a:pt x="6580" y="927"/>
                    <a:pt x="6572" y="927"/>
                  </a:cubicBezTo>
                  <a:cubicBezTo>
                    <a:pt x="6567" y="927"/>
                    <a:pt x="6559" y="936"/>
                    <a:pt x="6555" y="944"/>
                  </a:cubicBezTo>
                  <a:cubicBezTo>
                    <a:pt x="6546" y="927"/>
                    <a:pt x="6538" y="919"/>
                    <a:pt x="6529" y="919"/>
                  </a:cubicBezTo>
                  <a:cubicBezTo>
                    <a:pt x="6525" y="919"/>
                    <a:pt x="6517" y="927"/>
                    <a:pt x="6508" y="944"/>
                  </a:cubicBezTo>
                  <a:cubicBezTo>
                    <a:pt x="6496" y="944"/>
                    <a:pt x="6479" y="910"/>
                    <a:pt x="6462" y="876"/>
                  </a:cubicBezTo>
                  <a:lnTo>
                    <a:pt x="6445" y="876"/>
                  </a:lnTo>
                  <a:cubicBezTo>
                    <a:pt x="6441" y="885"/>
                    <a:pt x="6436" y="893"/>
                    <a:pt x="6432" y="893"/>
                  </a:cubicBezTo>
                  <a:cubicBezTo>
                    <a:pt x="6420" y="893"/>
                    <a:pt x="6411" y="876"/>
                    <a:pt x="6403" y="876"/>
                  </a:cubicBezTo>
                  <a:cubicBezTo>
                    <a:pt x="6386" y="876"/>
                    <a:pt x="6352" y="876"/>
                    <a:pt x="6352" y="851"/>
                  </a:cubicBezTo>
                  <a:lnTo>
                    <a:pt x="6339" y="851"/>
                  </a:lnTo>
                  <a:cubicBezTo>
                    <a:pt x="6310" y="851"/>
                    <a:pt x="6293" y="851"/>
                    <a:pt x="6293" y="817"/>
                  </a:cubicBezTo>
                  <a:cubicBezTo>
                    <a:pt x="6284" y="800"/>
                    <a:pt x="6276" y="800"/>
                    <a:pt x="6267" y="800"/>
                  </a:cubicBezTo>
                  <a:cubicBezTo>
                    <a:pt x="6259" y="800"/>
                    <a:pt x="6251" y="800"/>
                    <a:pt x="6246" y="791"/>
                  </a:cubicBezTo>
                  <a:lnTo>
                    <a:pt x="6217" y="791"/>
                  </a:lnTo>
                  <a:cubicBezTo>
                    <a:pt x="6212" y="783"/>
                    <a:pt x="6208" y="783"/>
                    <a:pt x="6204" y="783"/>
                  </a:cubicBezTo>
                  <a:cubicBezTo>
                    <a:pt x="6200" y="783"/>
                    <a:pt x="6191" y="783"/>
                    <a:pt x="6183" y="783"/>
                  </a:cubicBezTo>
                  <a:cubicBezTo>
                    <a:pt x="6179" y="783"/>
                    <a:pt x="6170" y="783"/>
                    <a:pt x="6166" y="757"/>
                  </a:cubicBezTo>
                  <a:cubicBezTo>
                    <a:pt x="6153" y="817"/>
                    <a:pt x="6124" y="791"/>
                    <a:pt x="6107" y="817"/>
                  </a:cubicBezTo>
                  <a:cubicBezTo>
                    <a:pt x="6107" y="876"/>
                    <a:pt x="6136" y="910"/>
                    <a:pt x="6153" y="910"/>
                  </a:cubicBezTo>
                  <a:cubicBezTo>
                    <a:pt x="6200" y="910"/>
                    <a:pt x="6246" y="978"/>
                    <a:pt x="6293" y="1004"/>
                  </a:cubicBezTo>
                  <a:cubicBezTo>
                    <a:pt x="6322" y="1004"/>
                    <a:pt x="6352" y="1004"/>
                    <a:pt x="6369" y="1063"/>
                  </a:cubicBezTo>
                  <a:lnTo>
                    <a:pt x="6403" y="1063"/>
                  </a:lnTo>
                  <a:cubicBezTo>
                    <a:pt x="6407" y="1055"/>
                    <a:pt x="6411" y="1055"/>
                    <a:pt x="6415" y="1055"/>
                  </a:cubicBezTo>
                  <a:cubicBezTo>
                    <a:pt x="6424" y="1055"/>
                    <a:pt x="6436" y="1063"/>
                    <a:pt x="6445" y="1063"/>
                  </a:cubicBezTo>
                  <a:cubicBezTo>
                    <a:pt x="6508" y="1097"/>
                    <a:pt x="6572" y="1131"/>
                    <a:pt x="6631" y="1165"/>
                  </a:cubicBezTo>
                  <a:cubicBezTo>
                    <a:pt x="6682" y="1165"/>
                    <a:pt x="6682" y="1165"/>
                    <a:pt x="6711" y="1225"/>
                  </a:cubicBezTo>
                  <a:cubicBezTo>
                    <a:pt x="6724" y="1208"/>
                    <a:pt x="6732" y="1200"/>
                    <a:pt x="6745" y="1200"/>
                  </a:cubicBezTo>
                  <a:cubicBezTo>
                    <a:pt x="6758" y="1200"/>
                    <a:pt x="6779" y="1208"/>
                    <a:pt x="6817" y="1225"/>
                  </a:cubicBezTo>
                  <a:cubicBezTo>
                    <a:pt x="6787" y="1353"/>
                    <a:pt x="6775" y="1353"/>
                    <a:pt x="6711" y="1353"/>
                  </a:cubicBezTo>
                  <a:cubicBezTo>
                    <a:pt x="6698" y="1353"/>
                    <a:pt x="6686" y="1310"/>
                    <a:pt x="6673" y="1310"/>
                  </a:cubicBezTo>
                  <a:cubicBezTo>
                    <a:pt x="6673" y="1310"/>
                    <a:pt x="6669" y="1310"/>
                    <a:pt x="6665" y="1319"/>
                  </a:cubicBezTo>
                  <a:cubicBezTo>
                    <a:pt x="6648" y="1319"/>
                    <a:pt x="6618" y="1285"/>
                    <a:pt x="6601" y="1285"/>
                  </a:cubicBezTo>
                  <a:cubicBezTo>
                    <a:pt x="6555" y="1285"/>
                    <a:pt x="6508" y="1251"/>
                    <a:pt x="6462" y="1225"/>
                  </a:cubicBezTo>
                  <a:cubicBezTo>
                    <a:pt x="6415" y="1191"/>
                    <a:pt x="6369" y="1225"/>
                    <a:pt x="6339" y="1165"/>
                  </a:cubicBezTo>
                  <a:cubicBezTo>
                    <a:pt x="6331" y="1183"/>
                    <a:pt x="6327" y="1191"/>
                    <a:pt x="6322" y="1191"/>
                  </a:cubicBezTo>
                  <a:cubicBezTo>
                    <a:pt x="6314" y="1191"/>
                    <a:pt x="6301" y="1165"/>
                    <a:pt x="6293" y="1165"/>
                  </a:cubicBezTo>
                  <a:cubicBezTo>
                    <a:pt x="6280" y="1165"/>
                    <a:pt x="6272" y="1148"/>
                    <a:pt x="6259" y="1148"/>
                  </a:cubicBezTo>
                  <a:cubicBezTo>
                    <a:pt x="6255" y="1148"/>
                    <a:pt x="6251" y="1148"/>
                    <a:pt x="6246" y="1165"/>
                  </a:cubicBezTo>
                  <a:lnTo>
                    <a:pt x="6229" y="1165"/>
                  </a:lnTo>
                  <a:cubicBezTo>
                    <a:pt x="6217" y="1097"/>
                    <a:pt x="6183" y="1131"/>
                    <a:pt x="6166" y="1097"/>
                  </a:cubicBezTo>
                  <a:cubicBezTo>
                    <a:pt x="6153" y="1097"/>
                    <a:pt x="6136" y="1063"/>
                    <a:pt x="6124" y="1063"/>
                  </a:cubicBezTo>
                  <a:lnTo>
                    <a:pt x="6107" y="1038"/>
                  </a:lnTo>
                  <a:cubicBezTo>
                    <a:pt x="6094" y="1046"/>
                    <a:pt x="6086" y="1046"/>
                    <a:pt x="6077" y="1046"/>
                  </a:cubicBezTo>
                  <a:cubicBezTo>
                    <a:pt x="6060" y="1046"/>
                    <a:pt x="6048" y="1038"/>
                    <a:pt x="6031" y="1038"/>
                  </a:cubicBezTo>
                  <a:cubicBezTo>
                    <a:pt x="6014" y="1038"/>
                    <a:pt x="5997" y="1038"/>
                    <a:pt x="5980" y="1004"/>
                  </a:cubicBezTo>
                  <a:cubicBezTo>
                    <a:pt x="5967" y="1004"/>
                    <a:pt x="5950" y="1004"/>
                    <a:pt x="5938" y="978"/>
                  </a:cubicBezTo>
                  <a:cubicBezTo>
                    <a:pt x="5934" y="987"/>
                    <a:pt x="5925" y="987"/>
                    <a:pt x="5921" y="987"/>
                  </a:cubicBezTo>
                  <a:cubicBezTo>
                    <a:pt x="5912" y="987"/>
                    <a:pt x="5900" y="970"/>
                    <a:pt x="5887" y="944"/>
                  </a:cubicBezTo>
                  <a:lnTo>
                    <a:pt x="5845" y="944"/>
                  </a:lnTo>
                  <a:cubicBezTo>
                    <a:pt x="5828" y="944"/>
                    <a:pt x="5811" y="910"/>
                    <a:pt x="5794" y="910"/>
                  </a:cubicBezTo>
                  <a:cubicBezTo>
                    <a:pt x="5718" y="876"/>
                    <a:pt x="5625" y="851"/>
                    <a:pt x="5549" y="817"/>
                  </a:cubicBezTo>
                  <a:cubicBezTo>
                    <a:pt x="5515" y="791"/>
                    <a:pt x="5486" y="757"/>
                    <a:pt x="5456" y="757"/>
                  </a:cubicBezTo>
                  <a:cubicBezTo>
                    <a:pt x="5422" y="757"/>
                    <a:pt x="5393" y="791"/>
                    <a:pt x="5346" y="791"/>
                  </a:cubicBezTo>
                  <a:cubicBezTo>
                    <a:pt x="5300" y="791"/>
                    <a:pt x="5253" y="757"/>
                    <a:pt x="5194" y="757"/>
                  </a:cubicBezTo>
                  <a:lnTo>
                    <a:pt x="5177" y="757"/>
                  </a:lnTo>
                  <a:cubicBezTo>
                    <a:pt x="5160" y="723"/>
                    <a:pt x="5101" y="689"/>
                    <a:pt x="5084" y="689"/>
                  </a:cubicBezTo>
                  <a:cubicBezTo>
                    <a:pt x="5067" y="689"/>
                    <a:pt x="5021" y="664"/>
                    <a:pt x="5008" y="664"/>
                  </a:cubicBezTo>
                  <a:cubicBezTo>
                    <a:pt x="4974" y="664"/>
                    <a:pt x="4945" y="630"/>
                    <a:pt x="4915" y="630"/>
                  </a:cubicBezTo>
                  <a:cubicBezTo>
                    <a:pt x="4835" y="604"/>
                    <a:pt x="4835" y="604"/>
                    <a:pt x="4771" y="536"/>
                  </a:cubicBezTo>
                  <a:lnTo>
                    <a:pt x="4742" y="536"/>
                  </a:lnTo>
                  <a:cubicBezTo>
                    <a:pt x="4733" y="544"/>
                    <a:pt x="4729" y="544"/>
                    <a:pt x="4721" y="544"/>
                  </a:cubicBezTo>
                  <a:cubicBezTo>
                    <a:pt x="4704" y="544"/>
                    <a:pt x="4683" y="527"/>
                    <a:pt x="4666" y="527"/>
                  </a:cubicBezTo>
                  <a:cubicBezTo>
                    <a:pt x="4661" y="527"/>
                    <a:pt x="4653" y="527"/>
                    <a:pt x="4649" y="536"/>
                  </a:cubicBezTo>
                  <a:lnTo>
                    <a:pt x="4636" y="536"/>
                  </a:lnTo>
                  <a:cubicBezTo>
                    <a:pt x="4602" y="502"/>
                    <a:pt x="4573" y="442"/>
                    <a:pt x="4526" y="442"/>
                  </a:cubicBezTo>
                  <a:cubicBezTo>
                    <a:pt x="4492" y="442"/>
                    <a:pt x="4463" y="442"/>
                    <a:pt x="4433" y="417"/>
                  </a:cubicBezTo>
                  <a:cubicBezTo>
                    <a:pt x="4416" y="417"/>
                    <a:pt x="4387" y="417"/>
                    <a:pt x="4357" y="442"/>
                  </a:cubicBezTo>
                  <a:cubicBezTo>
                    <a:pt x="4357" y="417"/>
                    <a:pt x="4340" y="383"/>
                    <a:pt x="4323" y="383"/>
                  </a:cubicBezTo>
                  <a:cubicBezTo>
                    <a:pt x="4294" y="383"/>
                    <a:pt x="4264" y="349"/>
                    <a:pt x="4247" y="349"/>
                  </a:cubicBezTo>
                  <a:cubicBezTo>
                    <a:pt x="4214" y="289"/>
                    <a:pt x="4171" y="289"/>
                    <a:pt x="4137" y="289"/>
                  </a:cubicBezTo>
                  <a:cubicBezTo>
                    <a:pt x="4091" y="289"/>
                    <a:pt x="4028" y="289"/>
                    <a:pt x="3985" y="255"/>
                  </a:cubicBezTo>
                  <a:cubicBezTo>
                    <a:pt x="3922" y="230"/>
                    <a:pt x="3875" y="230"/>
                    <a:pt x="3812" y="162"/>
                  </a:cubicBezTo>
                  <a:cubicBezTo>
                    <a:pt x="3808" y="170"/>
                    <a:pt x="3804" y="179"/>
                    <a:pt x="3799" y="179"/>
                  </a:cubicBezTo>
                  <a:cubicBezTo>
                    <a:pt x="3787" y="179"/>
                    <a:pt x="3778" y="162"/>
                    <a:pt x="3766" y="162"/>
                  </a:cubicBezTo>
                  <a:cubicBezTo>
                    <a:pt x="3757" y="145"/>
                    <a:pt x="3749" y="145"/>
                    <a:pt x="3740" y="145"/>
                  </a:cubicBezTo>
                  <a:cubicBezTo>
                    <a:pt x="3736" y="145"/>
                    <a:pt x="3727" y="145"/>
                    <a:pt x="3719" y="128"/>
                  </a:cubicBezTo>
                  <a:cubicBezTo>
                    <a:pt x="3715" y="119"/>
                    <a:pt x="3715" y="119"/>
                    <a:pt x="3711" y="119"/>
                  </a:cubicBezTo>
                  <a:cubicBezTo>
                    <a:pt x="3702" y="119"/>
                    <a:pt x="3694" y="136"/>
                    <a:pt x="3689" y="136"/>
                  </a:cubicBezTo>
                  <a:cubicBezTo>
                    <a:pt x="3689" y="136"/>
                    <a:pt x="3689" y="136"/>
                    <a:pt x="3689" y="128"/>
                  </a:cubicBezTo>
                  <a:cubicBezTo>
                    <a:pt x="3643" y="68"/>
                    <a:pt x="3580" y="68"/>
                    <a:pt x="3533" y="43"/>
                  </a:cubicBezTo>
                  <a:lnTo>
                    <a:pt x="3504" y="43"/>
                  </a:lnTo>
                  <a:cubicBezTo>
                    <a:pt x="3487" y="9"/>
                    <a:pt x="3474" y="0"/>
                    <a:pt x="3461" y="0"/>
                  </a:cubicBezTo>
                  <a:close/>
                </a:path>
              </a:pathLst>
            </a:custGeom>
            <a:solidFill>
              <a:srgbClr val="6DA98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9" name="Google Shape;3606;p35"/>
            <p:cNvSpPr/>
            <p:nvPr/>
          </p:nvSpPr>
          <p:spPr>
            <a:xfrm rot="1799941">
              <a:off x="153215" y="37521"/>
              <a:ext cx="225400" cy="281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113" y="4445"/>
                  </a:moveTo>
                  <a:lnTo>
                    <a:pt x="20113" y="4460"/>
                  </a:lnTo>
                  <a:lnTo>
                    <a:pt x="20088" y="4460"/>
                  </a:lnTo>
                  <a:lnTo>
                    <a:pt x="20113" y="4445"/>
                  </a:lnTo>
                  <a:close/>
                  <a:moveTo>
                    <a:pt x="20127" y="4445"/>
                  </a:moveTo>
                  <a:cubicBezTo>
                    <a:pt x="20147" y="4445"/>
                    <a:pt x="20147" y="4445"/>
                    <a:pt x="20162" y="4460"/>
                  </a:cubicBezTo>
                  <a:cubicBezTo>
                    <a:pt x="20162" y="4472"/>
                    <a:pt x="20147" y="4488"/>
                    <a:pt x="20113" y="4488"/>
                  </a:cubicBezTo>
                  <a:cubicBezTo>
                    <a:pt x="20113" y="4472"/>
                    <a:pt x="20127" y="4472"/>
                    <a:pt x="20127" y="4460"/>
                  </a:cubicBezTo>
                  <a:lnTo>
                    <a:pt x="20127" y="4445"/>
                  </a:lnTo>
                  <a:close/>
                  <a:moveTo>
                    <a:pt x="20450" y="4472"/>
                  </a:moveTo>
                  <a:lnTo>
                    <a:pt x="20450" y="4504"/>
                  </a:lnTo>
                  <a:cubicBezTo>
                    <a:pt x="20436" y="4504"/>
                    <a:pt x="20436" y="4504"/>
                    <a:pt x="20396" y="4519"/>
                  </a:cubicBezTo>
                  <a:cubicBezTo>
                    <a:pt x="20411" y="4504"/>
                    <a:pt x="20411" y="4488"/>
                    <a:pt x="20436" y="4488"/>
                  </a:cubicBezTo>
                  <a:lnTo>
                    <a:pt x="20450" y="4472"/>
                  </a:lnTo>
                  <a:close/>
                  <a:moveTo>
                    <a:pt x="19966" y="4574"/>
                  </a:moveTo>
                  <a:lnTo>
                    <a:pt x="19966" y="4606"/>
                  </a:lnTo>
                  <a:cubicBezTo>
                    <a:pt x="19946" y="4606"/>
                    <a:pt x="19932" y="4590"/>
                    <a:pt x="19966" y="4574"/>
                  </a:cubicBezTo>
                  <a:close/>
                  <a:moveTo>
                    <a:pt x="20074" y="4676"/>
                  </a:moveTo>
                  <a:lnTo>
                    <a:pt x="20074" y="4692"/>
                  </a:lnTo>
                  <a:lnTo>
                    <a:pt x="20054" y="4692"/>
                  </a:lnTo>
                  <a:lnTo>
                    <a:pt x="20074" y="4676"/>
                  </a:lnTo>
                  <a:close/>
                  <a:moveTo>
                    <a:pt x="19335" y="4790"/>
                  </a:moveTo>
                  <a:lnTo>
                    <a:pt x="19335" y="4806"/>
                  </a:lnTo>
                  <a:lnTo>
                    <a:pt x="19320" y="4806"/>
                  </a:lnTo>
                  <a:lnTo>
                    <a:pt x="19320" y="4790"/>
                  </a:lnTo>
                  <a:close/>
                  <a:moveTo>
                    <a:pt x="18728" y="4865"/>
                  </a:moveTo>
                  <a:cubicBezTo>
                    <a:pt x="18728" y="4876"/>
                    <a:pt x="18728" y="4876"/>
                    <a:pt x="18713" y="4892"/>
                  </a:cubicBezTo>
                  <a:cubicBezTo>
                    <a:pt x="18713" y="4876"/>
                    <a:pt x="18728" y="4876"/>
                    <a:pt x="18728" y="4865"/>
                  </a:cubicBezTo>
                  <a:close/>
                  <a:moveTo>
                    <a:pt x="19873" y="4919"/>
                  </a:moveTo>
                  <a:lnTo>
                    <a:pt x="19858" y="4935"/>
                  </a:lnTo>
                  <a:lnTo>
                    <a:pt x="19858" y="4919"/>
                  </a:lnTo>
                  <a:close/>
                  <a:moveTo>
                    <a:pt x="20504" y="5065"/>
                  </a:moveTo>
                  <a:lnTo>
                    <a:pt x="20504" y="5076"/>
                  </a:lnTo>
                  <a:lnTo>
                    <a:pt x="20485" y="5065"/>
                  </a:lnTo>
                  <a:close/>
                  <a:moveTo>
                    <a:pt x="18723" y="5139"/>
                  </a:moveTo>
                  <a:cubicBezTo>
                    <a:pt x="18728" y="5139"/>
                    <a:pt x="18728" y="5143"/>
                    <a:pt x="18728" y="5151"/>
                  </a:cubicBezTo>
                  <a:lnTo>
                    <a:pt x="18713" y="5151"/>
                  </a:lnTo>
                  <a:cubicBezTo>
                    <a:pt x="18713" y="5143"/>
                    <a:pt x="18718" y="5139"/>
                    <a:pt x="18723" y="5139"/>
                  </a:cubicBezTo>
                  <a:close/>
                  <a:moveTo>
                    <a:pt x="18459" y="5308"/>
                  </a:moveTo>
                  <a:lnTo>
                    <a:pt x="18459" y="5324"/>
                  </a:lnTo>
                  <a:lnTo>
                    <a:pt x="18440" y="5324"/>
                  </a:lnTo>
                  <a:lnTo>
                    <a:pt x="18459" y="5308"/>
                  </a:lnTo>
                  <a:close/>
                  <a:moveTo>
                    <a:pt x="19203" y="6206"/>
                  </a:moveTo>
                  <a:cubicBezTo>
                    <a:pt x="19213" y="6206"/>
                    <a:pt x="19217" y="6214"/>
                    <a:pt x="19227" y="6214"/>
                  </a:cubicBezTo>
                  <a:cubicBezTo>
                    <a:pt x="19217" y="6214"/>
                    <a:pt x="19213" y="6226"/>
                    <a:pt x="19208" y="6226"/>
                  </a:cubicBezTo>
                  <a:cubicBezTo>
                    <a:pt x="19203" y="6226"/>
                    <a:pt x="19203" y="6222"/>
                    <a:pt x="19193" y="6214"/>
                  </a:cubicBezTo>
                  <a:lnTo>
                    <a:pt x="19178" y="6214"/>
                  </a:lnTo>
                  <a:cubicBezTo>
                    <a:pt x="19188" y="6206"/>
                    <a:pt x="19198" y="6206"/>
                    <a:pt x="19203" y="6206"/>
                  </a:cubicBezTo>
                  <a:close/>
                  <a:moveTo>
                    <a:pt x="18621" y="6418"/>
                  </a:moveTo>
                  <a:lnTo>
                    <a:pt x="18640" y="6430"/>
                  </a:lnTo>
                  <a:lnTo>
                    <a:pt x="18581" y="6418"/>
                  </a:lnTo>
                  <a:close/>
                  <a:moveTo>
                    <a:pt x="18581" y="6489"/>
                  </a:moveTo>
                  <a:cubicBezTo>
                    <a:pt x="18567" y="6504"/>
                    <a:pt x="18547" y="6504"/>
                    <a:pt x="18532" y="6504"/>
                  </a:cubicBezTo>
                  <a:cubicBezTo>
                    <a:pt x="18547" y="6489"/>
                    <a:pt x="18567" y="6489"/>
                    <a:pt x="18581" y="6489"/>
                  </a:cubicBezTo>
                  <a:close/>
                  <a:moveTo>
                    <a:pt x="18459" y="6516"/>
                  </a:moveTo>
                  <a:lnTo>
                    <a:pt x="18459" y="6532"/>
                  </a:lnTo>
                  <a:lnTo>
                    <a:pt x="18440" y="6516"/>
                  </a:lnTo>
                  <a:close/>
                  <a:moveTo>
                    <a:pt x="18532" y="6516"/>
                  </a:moveTo>
                  <a:lnTo>
                    <a:pt x="18532" y="6532"/>
                  </a:lnTo>
                  <a:lnTo>
                    <a:pt x="18513" y="6532"/>
                  </a:lnTo>
                  <a:lnTo>
                    <a:pt x="18532" y="6516"/>
                  </a:lnTo>
                  <a:close/>
                  <a:moveTo>
                    <a:pt x="18210" y="6936"/>
                  </a:moveTo>
                  <a:lnTo>
                    <a:pt x="18224" y="6948"/>
                  </a:lnTo>
                  <a:lnTo>
                    <a:pt x="18210" y="6948"/>
                  </a:lnTo>
                  <a:lnTo>
                    <a:pt x="18210" y="6936"/>
                  </a:lnTo>
                  <a:close/>
                  <a:moveTo>
                    <a:pt x="17256" y="7752"/>
                  </a:moveTo>
                  <a:lnTo>
                    <a:pt x="17256" y="7768"/>
                  </a:lnTo>
                  <a:cubicBezTo>
                    <a:pt x="17241" y="7768"/>
                    <a:pt x="17241" y="7783"/>
                    <a:pt x="17221" y="7799"/>
                  </a:cubicBezTo>
                  <a:cubicBezTo>
                    <a:pt x="17221" y="7783"/>
                    <a:pt x="17241" y="7768"/>
                    <a:pt x="17256" y="7752"/>
                  </a:cubicBezTo>
                  <a:close/>
                  <a:moveTo>
                    <a:pt x="16683" y="8415"/>
                  </a:moveTo>
                  <a:lnTo>
                    <a:pt x="16683" y="8431"/>
                  </a:lnTo>
                  <a:lnTo>
                    <a:pt x="16668" y="8431"/>
                  </a:lnTo>
                  <a:lnTo>
                    <a:pt x="16668" y="8415"/>
                  </a:lnTo>
                  <a:close/>
                  <a:moveTo>
                    <a:pt x="15054" y="10572"/>
                  </a:moveTo>
                  <a:lnTo>
                    <a:pt x="15054" y="10588"/>
                  </a:lnTo>
                  <a:lnTo>
                    <a:pt x="15029" y="10588"/>
                  </a:lnTo>
                  <a:lnTo>
                    <a:pt x="15029" y="10572"/>
                  </a:lnTo>
                  <a:close/>
                  <a:moveTo>
                    <a:pt x="13797" y="11596"/>
                  </a:moveTo>
                  <a:cubicBezTo>
                    <a:pt x="13797" y="11608"/>
                    <a:pt x="13777" y="11608"/>
                    <a:pt x="13777" y="11624"/>
                  </a:cubicBezTo>
                  <a:lnTo>
                    <a:pt x="13777" y="11608"/>
                  </a:lnTo>
                  <a:lnTo>
                    <a:pt x="13797" y="11596"/>
                  </a:lnTo>
                  <a:close/>
                  <a:moveTo>
                    <a:pt x="2402" y="13495"/>
                  </a:moveTo>
                  <a:lnTo>
                    <a:pt x="2402" y="13507"/>
                  </a:lnTo>
                  <a:lnTo>
                    <a:pt x="2387" y="13507"/>
                  </a:lnTo>
                  <a:lnTo>
                    <a:pt x="2387" y="13495"/>
                  </a:lnTo>
                  <a:close/>
                  <a:moveTo>
                    <a:pt x="14599" y="0"/>
                  </a:moveTo>
                  <a:cubicBezTo>
                    <a:pt x="14550" y="0"/>
                    <a:pt x="14550" y="0"/>
                    <a:pt x="14491" y="27"/>
                  </a:cubicBezTo>
                  <a:cubicBezTo>
                    <a:pt x="14457" y="43"/>
                    <a:pt x="14423" y="71"/>
                    <a:pt x="14384" y="86"/>
                  </a:cubicBezTo>
                  <a:cubicBezTo>
                    <a:pt x="14374" y="98"/>
                    <a:pt x="14359" y="118"/>
                    <a:pt x="14345" y="118"/>
                  </a:cubicBezTo>
                  <a:cubicBezTo>
                    <a:pt x="14340" y="118"/>
                    <a:pt x="14340" y="118"/>
                    <a:pt x="14335" y="114"/>
                  </a:cubicBezTo>
                  <a:cubicBezTo>
                    <a:pt x="14301" y="157"/>
                    <a:pt x="14242" y="173"/>
                    <a:pt x="14208" y="173"/>
                  </a:cubicBezTo>
                  <a:cubicBezTo>
                    <a:pt x="14193" y="173"/>
                    <a:pt x="14168" y="157"/>
                    <a:pt x="14168" y="145"/>
                  </a:cubicBezTo>
                  <a:cubicBezTo>
                    <a:pt x="14168" y="114"/>
                    <a:pt x="14154" y="114"/>
                    <a:pt x="14120" y="114"/>
                  </a:cubicBezTo>
                  <a:lnTo>
                    <a:pt x="14085" y="114"/>
                  </a:lnTo>
                  <a:cubicBezTo>
                    <a:pt x="14085" y="129"/>
                    <a:pt x="14085" y="145"/>
                    <a:pt x="14061" y="157"/>
                  </a:cubicBezTo>
                  <a:cubicBezTo>
                    <a:pt x="14027" y="200"/>
                    <a:pt x="13978" y="259"/>
                    <a:pt x="13938" y="318"/>
                  </a:cubicBezTo>
                  <a:cubicBezTo>
                    <a:pt x="13904" y="361"/>
                    <a:pt x="13846" y="404"/>
                    <a:pt x="13831" y="447"/>
                  </a:cubicBezTo>
                  <a:cubicBezTo>
                    <a:pt x="13797" y="490"/>
                    <a:pt x="13762" y="518"/>
                    <a:pt x="13723" y="561"/>
                  </a:cubicBezTo>
                  <a:cubicBezTo>
                    <a:pt x="13723" y="588"/>
                    <a:pt x="13704" y="604"/>
                    <a:pt x="13669" y="620"/>
                  </a:cubicBezTo>
                  <a:cubicBezTo>
                    <a:pt x="13655" y="632"/>
                    <a:pt x="13669" y="663"/>
                    <a:pt x="13630" y="675"/>
                  </a:cubicBezTo>
                  <a:cubicBezTo>
                    <a:pt x="13616" y="675"/>
                    <a:pt x="13616" y="706"/>
                    <a:pt x="13596" y="718"/>
                  </a:cubicBezTo>
                  <a:cubicBezTo>
                    <a:pt x="13547" y="804"/>
                    <a:pt x="13474" y="863"/>
                    <a:pt x="13400" y="949"/>
                  </a:cubicBezTo>
                  <a:cubicBezTo>
                    <a:pt x="13366" y="1020"/>
                    <a:pt x="13293" y="1079"/>
                    <a:pt x="13224" y="1149"/>
                  </a:cubicBezTo>
                  <a:cubicBezTo>
                    <a:pt x="13165" y="1208"/>
                    <a:pt x="13117" y="1279"/>
                    <a:pt x="13043" y="1353"/>
                  </a:cubicBezTo>
                  <a:cubicBezTo>
                    <a:pt x="13024" y="1365"/>
                    <a:pt x="13009" y="1397"/>
                    <a:pt x="12984" y="1424"/>
                  </a:cubicBezTo>
                  <a:cubicBezTo>
                    <a:pt x="12950" y="1440"/>
                    <a:pt x="12950" y="1483"/>
                    <a:pt x="12916" y="1483"/>
                  </a:cubicBezTo>
                  <a:cubicBezTo>
                    <a:pt x="12916" y="1526"/>
                    <a:pt x="12877" y="1538"/>
                    <a:pt x="12862" y="1569"/>
                  </a:cubicBezTo>
                  <a:cubicBezTo>
                    <a:pt x="12843" y="1597"/>
                    <a:pt x="12808" y="1612"/>
                    <a:pt x="12794" y="1640"/>
                  </a:cubicBezTo>
                  <a:cubicBezTo>
                    <a:pt x="12769" y="1667"/>
                    <a:pt x="12769" y="1683"/>
                    <a:pt x="12755" y="1699"/>
                  </a:cubicBezTo>
                  <a:lnTo>
                    <a:pt x="12735" y="1699"/>
                  </a:lnTo>
                  <a:cubicBezTo>
                    <a:pt x="12701" y="1758"/>
                    <a:pt x="12662" y="1812"/>
                    <a:pt x="12627" y="1856"/>
                  </a:cubicBezTo>
                  <a:cubicBezTo>
                    <a:pt x="12578" y="1942"/>
                    <a:pt x="12485" y="2001"/>
                    <a:pt x="12446" y="2071"/>
                  </a:cubicBezTo>
                  <a:cubicBezTo>
                    <a:pt x="12324" y="2201"/>
                    <a:pt x="12231" y="2330"/>
                    <a:pt x="12109" y="2448"/>
                  </a:cubicBezTo>
                  <a:cubicBezTo>
                    <a:pt x="12089" y="2460"/>
                    <a:pt x="12089" y="2475"/>
                    <a:pt x="12074" y="2487"/>
                  </a:cubicBezTo>
                  <a:cubicBezTo>
                    <a:pt x="12074" y="2503"/>
                    <a:pt x="12055" y="2519"/>
                    <a:pt x="12055" y="2534"/>
                  </a:cubicBezTo>
                  <a:cubicBezTo>
                    <a:pt x="12001" y="2573"/>
                    <a:pt x="11982" y="2621"/>
                    <a:pt x="11933" y="2648"/>
                  </a:cubicBezTo>
                  <a:cubicBezTo>
                    <a:pt x="11908" y="2660"/>
                    <a:pt x="11874" y="2691"/>
                    <a:pt x="11874" y="2707"/>
                  </a:cubicBezTo>
                  <a:cubicBezTo>
                    <a:pt x="11874" y="2719"/>
                    <a:pt x="11859" y="2734"/>
                    <a:pt x="11840" y="2746"/>
                  </a:cubicBezTo>
                  <a:cubicBezTo>
                    <a:pt x="11800" y="2793"/>
                    <a:pt x="11766" y="2821"/>
                    <a:pt x="11732" y="2864"/>
                  </a:cubicBezTo>
                  <a:cubicBezTo>
                    <a:pt x="11717" y="2891"/>
                    <a:pt x="11693" y="2907"/>
                    <a:pt x="11659" y="2907"/>
                  </a:cubicBezTo>
                  <a:lnTo>
                    <a:pt x="11659" y="2934"/>
                  </a:lnTo>
                  <a:cubicBezTo>
                    <a:pt x="11644" y="2950"/>
                    <a:pt x="11644" y="2950"/>
                    <a:pt x="11624" y="2950"/>
                  </a:cubicBezTo>
                  <a:lnTo>
                    <a:pt x="11610" y="2966"/>
                  </a:lnTo>
                  <a:cubicBezTo>
                    <a:pt x="11585" y="2993"/>
                    <a:pt x="11551" y="3021"/>
                    <a:pt x="11536" y="3052"/>
                  </a:cubicBezTo>
                  <a:cubicBezTo>
                    <a:pt x="11502" y="3091"/>
                    <a:pt x="11443" y="3107"/>
                    <a:pt x="11429" y="3138"/>
                  </a:cubicBezTo>
                  <a:cubicBezTo>
                    <a:pt x="11429" y="3150"/>
                    <a:pt x="11409" y="3166"/>
                    <a:pt x="11394" y="3178"/>
                  </a:cubicBezTo>
                  <a:cubicBezTo>
                    <a:pt x="11394" y="3193"/>
                    <a:pt x="11355" y="3193"/>
                    <a:pt x="11355" y="3209"/>
                  </a:cubicBezTo>
                  <a:cubicBezTo>
                    <a:pt x="11355" y="3225"/>
                    <a:pt x="11336" y="3225"/>
                    <a:pt x="11321" y="3236"/>
                  </a:cubicBezTo>
                  <a:cubicBezTo>
                    <a:pt x="11301" y="3252"/>
                    <a:pt x="11287" y="3252"/>
                    <a:pt x="11287" y="3264"/>
                  </a:cubicBezTo>
                  <a:cubicBezTo>
                    <a:pt x="11287" y="3295"/>
                    <a:pt x="11248" y="3311"/>
                    <a:pt x="11228" y="3323"/>
                  </a:cubicBezTo>
                  <a:cubicBezTo>
                    <a:pt x="11213" y="3338"/>
                    <a:pt x="11194" y="3338"/>
                    <a:pt x="11194" y="3338"/>
                  </a:cubicBezTo>
                  <a:cubicBezTo>
                    <a:pt x="11179" y="3366"/>
                    <a:pt x="11140" y="3382"/>
                    <a:pt x="11120" y="3397"/>
                  </a:cubicBezTo>
                  <a:cubicBezTo>
                    <a:pt x="11106" y="3425"/>
                    <a:pt x="11086" y="3437"/>
                    <a:pt x="11047" y="3468"/>
                  </a:cubicBezTo>
                  <a:cubicBezTo>
                    <a:pt x="11013" y="3484"/>
                    <a:pt x="10998" y="3511"/>
                    <a:pt x="10979" y="3539"/>
                  </a:cubicBezTo>
                  <a:lnTo>
                    <a:pt x="10891" y="3609"/>
                  </a:lnTo>
                  <a:cubicBezTo>
                    <a:pt x="10871" y="3625"/>
                    <a:pt x="10856" y="3656"/>
                    <a:pt x="10832" y="3668"/>
                  </a:cubicBezTo>
                  <a:cubicBezTo>
                    <a:pt x="10817" y="3684"/>
                    <a:pt x="10798" y="3684"/>
                    <a:pt x="10783" y="3695"/>
                  </a:cubicBezTo>
                  <a:lnTo>
                    <a:pt x="10763" y="3711"/>
                  </a:lnTo>
                  <a:cubicBezTo>
                    <a:pt x="10690" y="3782"/>
                    <a:pt x="10656" y="3841"/>
                    <a:pt x="10568" y="3899"/>
                  </a:cubicBezTo>
                  <a:cubicBezTo>
                    <a:pt x="10548" y="3915"/>
                    <a:pt x="10533" y="3943"/>
                    <a:pt x="10509" y="3970"/>
                  </a:cubicBezTo>
                  <a:cubicBezTo>
                    <a:pt x="10494" y="3986"/>
                    <a:pt x="10475" y="4013"/>
                    <a:pt x="10440" y="4029"/>
                  </a:cubicBezTo>
                  <a:cubicBezTo>
                    <a:pt x="10401" y="4041"/>
                    <a:pt x="10426" y="4072"/>
                    <a:pt x="10387" y="4100"/>
                  </a:cubicBezTo>
                  <a:cubicBezTo>
                    <a:pt x="10387" y="4100"/>
                    <a:pt x="10387" y="4115"/>
                    <a:pt x="10367" y="4115"/>
                  </a:cubicBezTo>
                  <a:cubicBezTo>
                    <a:pt x="10333" y="4127"/>
                    <a:pt x="10333" y="4143"/>
                    <a:pt x="10318" y="4174"/>
                  </a:cubicBezTo>
                  <a:cubicBezTo>
                    <a:pt x="10294" y="4186"/>
                    <a:pt x="10279" y="4202"/>
                    <a:pt x="10259" y="4213"/>
                  </a:cubicBezTo>
                  <a:cubicBezTo>
                    <a:pt x="10245" y="4245"/>
                    <a:pt x="10210" y="4260"/>
                    <a:pt x="10186" y="4288"/>
                  </a:cubicBezTo>
                  <a:cubicBezTo>
                    <a:pt x="10186" y="4300"/>
                    <a:pt x="10152" y="4315"/>
                    <a:pt x="10152" y="4347"/>
                  </a:cubicBezTo>
                  <a:cubicBezTo>
                    <a:pt x="10118" y="4347"/>
                    <a:pt x="10118" y="4374"/>
                    <a:pt x="10103" y="4386"/>
                  </a:cubicBezTo>
                  <a:cubicBezTo>
                    <a:pt x="9971" y="4519"/>
                    <a:pt x="9863" y="4633"/>
                    <a:pt x="9755" y="4747"/>
                  </a:cubicBezTo>
                  <a:cubicBezTo>
                    <a:pt x="9741" y="4778"/>
                    <a:pt x="9721" y="4790"/>
                    <a:pt x="9687" y="4806"/>
                  </a:cubicBezTo>
                  <a:cubicBezTo>
                    <a:pt x="9672" y="4817"/>
                    <a:pt x="9648" y="4849"/>
                    <a:pt x="9648" y="4865"/>
                  </a:cubicBezTo>
                  <a:cubicBezTo>
                    <a:pt x="9648" y="4876"/>
                    <a:pt x="9633" y="4892"/>
                    <a:pt x="9614" y="4892"/>
                  </a:cubicBezTo>
                  <a:cubicBezTo>
                    <a:pt x="9579" y="4919"/>
                    <a:pt x="9526" y="4951"/>
                    <a:pt x="9506" y="4990"/>
                  </a:cubicBezTo>
                  <a:cubicBezTo>
                    <a:pt x="9433" y="5049"/>
                    <a:pt x="9384" y="5108"/>
                    <a:pt x="9325" y="5178"/>
                  </a:cubicBezTo>
                  <a:cubicBezTo>
                    <a:pt x="9310" y="5178"/>
                    <a:pt x="9291" y="5194"/>
                    <a:pt x="9291" y="5210"/>
                  </a:cubicBezTo>
                  <a:cubicBezTo>
                    <a:pt x="9256" y="5249"/>
                    <a:pt x="9242" y="5280"/>
                    <a:pt x="9203" y="5296"/>
                  </a:cubicBezTo>
                  <a:cubicBezTo>
                    <a:pt x="9183" y="5308"/>
                    <a:pt x="9183" y="5308"/>
                    <a:pt x="9183" y="5324"/>
                  </a:cubicBezTo>
                  <a:cubicBezTo>
                    <a:pt x="9183" y="5335"/>
                    <a:pt x="9168" y="5351"/>
                    <a:pt x="9149" y="5367"/>
                  </a:cubicBezTo>
                  <a:cubicBezTo>
                    <a:pt x="9134" y="5410"/>
                    <a:pt x="9061" y="5422"/>
                    <a:pt x="9041" y="5480"/>
                  </a:cubicBezTo>
                  <a:cubicBezTo>
                    <a:pt x="8987" y="5480"/>
                    <a:pt x="9002" y="5539"/>
                    <a:pt x="8968" y="5539"/>
                  </a:cubicBezTo>
                  <a:cubicBezTo>
                    <a:pt x="8968" y="5567"/>
                    <a:pt x="8934" y="5594"/>
                    <a:pt x="8919" y="5626"/>
                  </a:cubicBezTo>
                  <a:cubicBezTo>
                    <a:pt x="8811" y="5728"/>
                    <a:pt x="8718" y="5826"/>
                    <a:pt x="8630" y="5928"/>
                  </a:cubicBezTo>
                  <a:cubicBezTo>
                    <a:pt x="8611" y="5939"/>
                    <a:pt x="8596" y="5939"/>
                    <a:pt x="8596" y="5955"/>
                  </a:cubicBezTo>
                  <a:cubicBezTo>
                    <a:pt x="8596" y="5986"/>
                    <a:pt x="8572" y="5998"/>
                    <a:pt x="8557" y="6014"/>
                  </a:cubicBezTo>
                  <a:cubicBezTo>
                    <a:pt x="8537" y="6026"/>
                    <a:pt x="8537" y="6057"/>
                    <a:pt x="8523" y="6073"/>
                  </a:cubicBezTo>
                  <a:cubicBezTo>
                    <a:pt x="8488" y="6100"/>
                    <a:pt x="8464" y="6143"/>
                    <a:pt x="8430" y="6171"/>
                  </a:cubicBezTo>
                  <a:cubicBezTo>
                    <a:pt x="8415" y="6214"/>
                    <a:pt x="8381" y="6245"/>
                    <a:pt x="8342" y="6285"/>
                  </a:cubicBezTo>
                  <a:cubicBezTo>
                    <a:pt x="8307" y="6316"/>
                    <a:pt x="8288" y="6359"/>
                    <a:pt x="8234" y="6387"/>
                  </a:cubicBezTo>
                  <a:cubicBezTo>
                    <a:pt x="8234" y="6387"/>
                    <a:pt x="8214" y="6402"/>
                    <a:pt x="8234" y="6418"/>
                  </a:cubicBezTo>
                  <a:cubicBezTo>
                    <a:pt x="8234" y="6430"/>
                    <a:pt x="8214" y="6445"/>
                    <a:pt x="8200" y="6457"/>
                  </a:cubicBezTo>
                  <a:cubicBezTo>
                    <a:pt x="8165" y="6473"/>
                    <a:pt x="8141" y="6489"/>
                    <a:pt x="8141" y="6516"/>
                  </a:cubicBezTo>
                  <a:cubicBezTo>
                    <a:pt x="8126" y="6559"/>
                    <a:pt x="8092" y="6591"/>
                    <a:pt x="8058" y="6618"/>
                  </a:cubicBezTo>
                  <a:cubicBezTo>
                    <a:pt x="8033" y="6646"/>
                    <a:pt x="7999" y="6677"/>
                    <a:pt x="7984" y="6704"/>
                  </a:cubicBezTo>
                  <a:cubicBezTo>
                    <a:pt x="7965" y="6704"/>
                    <a:pt x="7965" y="6716"/>
                    <a:pt x="7950" y="6732"/>
                  </a:cubicBezTo>
                  <a:cubicBezTo>
                    <a:pt x="7950" y="6748"/>
                    <a:pt x="7911" y="6763"/>
                    <a:pt x="7911" y="6763"/>
                  </a:cubicBezTo>
                  <a:cubicBezTo>
                    <a:pt x="7911" y="6791"/>
                    <a:pt x="7891" y="6791"/>
                    <a:pt x="7891" y="6802"/>
                  </a:cubicBezTo>
                  <a:cubicBezTo>
                    <a:pt x="7857" y="6850"/>
                    <a:pt x="7803" y="6904"/>
                    <a:pt x="7769" y="6948"/>
                  </a:cubicBezTo>
                  <a:cubicBezTo>
                    <a:pt x="7750" y="6948"/>
                    <a:pt x="7735" y="6963"/>
                    <a:pt x="7735" y="6975"/>
                  </a:cubicBezTo>
                  <a:cubicBezTo>
                    <a:pt x="7735" y="7006"/>
                    <a:pt x="7710" y="7022"/>
                    <a:pt x="7696" y="7034"/>
                  </a:cubicBezTo>
                  <a:cubicBezTo>
                    <a:pt x="7662" y="7061"/>
                    <a:pt x="7642" y="7077"/>
                    <a:pt x="7627" y="7108"/>
                  </a:cubicBezTo>
                  <a:cubicBezTo>
                    <a:pt x="7495" y="7250"/>
                    <a:pt x="7353" y="7395"/>
                    <a:pt x="7231" y="7552"/>
                  </a:cubicBezTo>
                  <a:cubicBezTo>
                    <a:pt x="7211" y="7567"/>
                    <a:pt x="7197" y="7579"/>
                    <a:pt x="7172" y="7611"/>
                  </a:cubicBezTo>
                  <a:cubicBezTo>
                    <a:pt x="7158" y="7626"/>
                    <a:pt x="7123" y="7654"/>
                    <a:pt x="7104" y="7681"/>
                  </a:cubicBezTo>
                  <a:cubicBezTo>
                    <a:pt x="7065" y="7724"/>
                    <a:pt x="7016" y="7783"/>
                    <a:pt x="6957" y="7826"/>
                  </a:cubicBezTo>
                  <a:cubicBezTo>
                    <a:pt x="6957" y="7838"/>
                    <a:pt x="6942" y="7838"/>
                    <a:pt x="6942" y="7854"/>
                  </a:cubicBezTo>
                  <a:cubicBezTo>
                    <a:pt x="6923" y="7897"/>
                    <a:pt x="6908" y="7940"/>
                    <a:pt x="6874" y="7972"/>
                  </a:cubicBezTo>
                  <a:lnTo>
                    <a:pt x="6849" y="7983"/>
                  </a:lnTo>
                  <a:cubicBezTo>
                    <a:pt x="6849" y="8011"/>
                    <a:pt x="6815" y="8042"/>
                    <a:pt x="6800" y="8058"/>
                  </a:cubicBezTo>
                  <a:cubicBezTo>
                    <a:pt x="6766" y="8085"/>
                    <a:pt x="6766" y="8113"/>
                    <a:pt x="6742" y="8144"/>
                  </a:cubicBezTo>
                  <a:cubicBezTo>
                    <a:pt x="6634" y="8242"/>
                    <a:pt x="6526" y="8344"/>
                    <a:pt x="6443" y="8458"/>
                  </a:cubicBezTo>
                  <a:cubicBezTo>
                    <a:pt x="6419" y="8501"/>
                    <a:pt x="6370" y="8529"/>
                    <a:pt x="6370" y="8587"/>
                  </a:cubicBezTo>
                  <a:lnTo>
                    <a:pt x="6350" y="8603"/>
                  </a:lnTo>
                  <a:cubicBezTo>
                    <a:pt x="6277" y="8674"/>
                    <a:pt x="6228" y="8760"/>
                    <a:pt x="6155" y="8835"/>
                  </a:cubicBezTo>
                  <a:cubicBezTo>
                    <a:pt x="6135" y="8846"/>
                    <a:pt x="6135" y="8846"/>
                    <a:pt x="6135" y="8862"/>
                  </a:cubicBezTo>
                  <a:lnTo>
                    <a:pt x="6120" y="8862"/>
                  </a:lnTo>
                  <a:cubicBezTo>
                    <a:pt x="6155" y="8874"/>
                    <a:pt x="6120" y="8905"/>
                    <a:pt x="6120" y="8905"/>
                  </a:cubicBezTo>
                  <a:cubicBezTo>
                    <a:pt x="6047" y="8976"/>
                    <a:pt x="5988" y="9046"/>
                    <a:pt x="5939" y="9121"/>
                  </a:cubicBezTo>
                  <a:lnTo>
                    <a:pt x="5920" y="9133"/>
                  </a:lnTo>
                  <a:cubicBezTo>
                    <a:pt x="5881" y="9180"/>
                    <a:pt x="5866" y="9219"/>
                    <a:pt x="5832" y="9266"/>
                  </a:cubicBezTo>
                  <a:lnTo>
                    <a:pt x="5812" y="9278"/>
                  </a:lnTo>
                  <a:cubicBezTo>
                    <a:pt x="5798" y="9305"/>
                    <a:pt x="5773" y="9352"/>
                    <a:pt x="5758" y="9380"/>
                  </a:cubicBezTo>
                  <a:cubicBezTo>
                    <a:pt x="5739" y="9392"/>
                    <a:pt x="5724" y="9392"/>
                    <a:pt x="5724" y="9407"/>
                  </a:cubicBezTo>
                  <a:cubicBezTo>
                    <a:pt x="5705" y="9450"/>
                    <a:pt x="5665" y="9494"/>
                    <a:pt x="5631" y="9537"/>
                  </a:cubicBezTo>
                  <a:cubicBezTo>
                    <a:pt x="5616" y="9564"/>
                    <a:pt x="5582" y="9596"/>
                    <a:pt x="5558" y="9623"/>
                  </a:cubicBezTo>
                  <a:cubicBezTo>
                    <a:pt x="5582" y="9611"/>
                    <a:pt x="5597" y="9596"/>
                    <a:pt x="5616" y="9580"/>
                  </a:cubicBezTo>
                  <a:cubicBezTo>
                    <a:pt x="5616" y="9596"/>
                    <a:pt x="5597" y="9611"/>
                    <a:pt x="5582" y="9623"/>
                  </a:cubicBezTo>
                  <a:cubicBezTo>
                    <a:pt x="5558" y="9639"/>
                    <a:pt x="5543" y="9651"/>
                    <a:pt x="5543" y="9666"/>
                  </a:cubicBezTo>
                  <a:cubicBezTo>
                    <a:pt x="5543" y="9682"/>
                    <a:pt x="5524" y="9698"/>
                    <a:pt x="5524" y="9709"/>
                  </a:cubicBezTo>
                  <a:cubicBezTo>
                    <a:pt x="5524" y="9725"/>
                    <a:pt x="5489" y="9737"/>
                    <a:pt x="5489" y="9753"/>
                  </a:cubicBezTo>
                  <a:lnTo>
                    <a:pt x="5435" y="9796"/>
                  </a:lnTo>
                  <a:cubicBezTo>
                    <a:pt x="5450" y="9796"/>
                    <a:pt x="5475" y="9784"/>
                    <a:pt x="5489" y="9784"/>
                  </a:cubicBezTo>
                  <a:cubicBezTo>
                    <a:pt x="5475" y="9796"/>
                    <a:pt x="5475" y="9811"/>
                    <a:pt x="5450" y="9811"/>
                  </a:cubicBezTo>
                  <a:cubicBezTo>
                    <a:pt x="5401" y="9870"/>
                    <a:pt x="5367" y="9941"/>
                    <a:pt x="5308" y="9996"/>
                  </a:cubicBezTo>
                  <a:cubicBezTo>
                    <a:pt x="5294" y="9996"/>
                    <a:pt x="5294" y="9996"/>
                    <a:pt x="5294" y="10011"/>
                  </a:cubicBezTo>
                  <a:cubicBezTo>
                    <a:pt x="5274" y="10043"/>
                    <a:pt x="5274" y="10070"/>
                    <a:pt x="5235" y="10082"/>
                  </a:cubicBezTo>
                  <a:cubicBezTo>
                    <a:pt x="5220" y="10113"/>
                    <a:pt x="5220" y="10141"/>
                    <a:pt x="5186" y="10168"/>
                  </a:cubicBezTo>
                  <a:cubicBezTo>
                    <a:pt x="5186" y="10168"/>
                    <a:pt x="5166" y="10184"/>
                    <a:pt x="5166" y="10200"/>
                  </a:cubicBezTo>
                  <a:cubicBezTo>
                    <a:pt x="5166" y="10227"/>
                    <a:pt x="5127" y="10243"/>
                    <a:pt x="5113" y="10270"/>
                  </a:cubicBezTo>
                  <a:cubicBezTo>
                    <a:pt x="5093" y="10286"/>
                    <a:pt x="5078" y="10314"/>
                    <a:pt x="5059" y="10341"/>
                  </a:cubicBezTo>
                  <a:cubicBezTo>
                    <a:pt x="5020" y="10357"/>
                    <a:pt x="5020" y="10400"/>
                    <a:pt x="5005" y="10427"/>
                  </a:cubicBezTo>
                  <a:cubicBezTo>
                    <a:pt x="4985" y="10486"/>
                    <a:pt x="4912" y="10529"/>
                    <a:pt x="4878" y="10588"/>
                  </a:cubicBezTo>
                  <a:cubicBezTo>
                    <a:pt x="4863" y="10631"/>
                    <a:pt x="4829" y="10659"/>
                    <a:pt x="4804" y="10702"/>
                  </a:cubicBezTo>
                  <a:cubicBezTo>
                    <a:pt x="4790" y="10733"/>
                    <a:pt x="4755" y="10761"/>
                    <a:pt x="4721" y="10788"/>
                  </a:cubicBezTo>
                  <a:cubicBezTo>
                    <a:pt x="4697" y="10820"/>
                    <a:pt x="4662" y="10847"/>
                    <a:pt x="4648" y="10875"/>
                  </a:cubicBezTo>
                  <a:cubicBezTo>
                    <a:pt x="4614" y="10918"/>
                    <a:pt x="4574" y="10961"/>
                    <a:pt x="4540" y="11004"/>
                  </a:cubicBezTo>
                  <a:cubicBezTo>
                    <a:pt x="4521" y="11031"/>
                    <a:pt x="4521" y="11047"/>
                    <a:pt x="4506" y="11063"/>
                  </a:cubicBezTo>
                  <a:lnTo>
                    <a:pt x="4481" y="11079"/>
                  </a:lnTo>
                  <a:cubicBezTo>
                    <a:pt x="4481" y="11090"/>
                    <a:pt x="4467" y="11106"/>
                    <a:pt x="4447" y="11118"/>
                  </a:cubicBezTo>
                  <a:cubicBezTo>
                    <a:pt x="4413" y="11177"/>
                    <a:pt x="4340" y="11235"/>
                    <a:pt x="4305" y="11290"/>
                  </a:cubicBezTo>
                  <a:cubicBezTo>
                    <a:pt x="4291" y="11306"/>
                    <a:pt x="4266" y="11337"/>
                    <a:pt x="4252" y="11337"/>
                  </a:cubicBezTo>
                  <a:cubicBezTo>
                    <a:pt x="4232" y="11349"/>
                    <a:pt x="4217" y="11365"/>
                    <a:pt x="4217" y="11392"/>
                  </a:cubicBezTo>
                  <a:cubicBezTo>
                    <a:pt x="4198" y="11408"/>
                    <a:pt x="4198" y="11424"/>
                    <a:pt x="4183" y="11436"/>
                  </a:cubicBezTo>
                  <a:cubicBezTo>
                    <a:pt x="4159" y="11463"/>
                    <a:pt x="4144" y="11479"/>
                    <a:pt x="4144" y="11494"/>
                  </a:cubicBezTo>
                  <a:cubicBezTo>
                    <a:pt x="4124" y="11510"/>
                    <a:pt x="4110" y="11522"/>
                    <a:pt x="4110" y="11538"/>
                  </a:cubicBezTo>
                  <a:cubicBezTo>
                    <a:pt x="4110" y="11549"/>
                    <a:pt x="4090" y="11549"/>
                    <a:pt x="4075" y="11565"/>
                  </a:cubicBezTo>
                  <a:lnTo>
                    <a:pt x="4051" y="11581"/>
                  </a:lnTo>
                  <a:cubicBezTo>
                    <a:pt x="4051" y="11596"/>
                    <a:pt x="4036" y="11596"/>
                    <a:pt x="4036" y="11624"/>
                  </a:cubicBezTo>
                  <a:cubicBezTo>
                    <a:pt x="4036" y="11624"/>
                    <a:pt x="4017" y="11636"/>
                    <a:pt x="4002" y="11651"/>
                  </a:cubicBezTo>
                  <a:cubicBezTo>
                    <a:pt x="3982" y="11667"/>
                    <a:pt x="3982" y="11683"/>
                    <a:pt x="3968" y="11694"/>
                  </a:cubicBezTo>
                  <a:cubicBezTo>
                    <a:pt x="3929" y="11738"/>
                    <a:pt x="3894" y="11781"/>
                    <a:pt x="3836" y="11824"/>
                  </a:cubicBezTo>
                  <a:cubicBezTo>
                    <a:pt x="3836" y="11840"/>
                    <a:pt x="3821" y="11840"/>
                    <a:pt x="3801" y="11867"/>
                  </a:cubicBezTo>
                  <a:cubicBezTo>
                    <a:pt x="3801" y="11883"/>
                    <a:pt x="3767" y="11895"/>
                    <a:pt x="3767" y="11910"/>
                  </a:cubicBezTo>
                  <a:cubicBezTo>
                    <a:pt x="3752" y="11953"/>
                    <a:pt x="3694" y="11981"/>
                    <a:pt x="3679" y="12028"/>
                  </a:cubicBezTo>
                  <a:cubicBezTo>
                    <a:pt x="3645" y="12055"/>
                    <a:pt x="3620" y="12083"/>
                    <a:pt x="3586" y="12099"/>
                  </a:cubicBezTo>
                  <a:cubicBezTo>
                    <a:pt x="3571" y="12126"/>
                    <a:pt x="3537" y="12169"/>
                    <a:pt x="3513" y="12201"/>
                  </a:cubicBezTo>
                  <a:cubicBezTo>
                    <a:pt x="3479" y="12212"/>
                    <a:pt x="3464" y="12240"/>
                    <a:pt x="3430" y="12271"/>
                  </a:cubicBezTo>
                  <a:cubicBezTo>
                    <a:pt x="3405" y="12299"/>
                    <a:pt x="3390" y="12326"/>
                    <a:pt x="3356" y="12357"/>
                  </a:cubicBezTo>
                  <a:cubicBezTo>
                    <a:pt x="3322" y="12373"/>
                    <a:pt x="3297" y="12412"/>
                    <a:pt x="3283" y="12428"/>
                  </a:cubicBezTo>
                  <a:cubicBezTo>
                    <a:pt x="3249" y="12459"/>
                    <a:pt x="3249" y="12499"/>
                    <a:pt x="3214" y="12514"/>
                  </a:cubicBezTo>
                  <a:cubicBezTo>
                    <a:pt x="3190" y="12530"/>
                    <a:pt x="3190" y="12530"/>
                    <a:pt x="3190" y="12546"/>
                  </a:cubicBezTo>
                  <a:cubicBezTo>
                    <a:pt x="3190" y="12558"/>
                    <a:pt x="3190" y="12573"/>
                    <a:pt x="3156" y="12585"/>
                  </a:cubicBezTo>
                  <a:cubicBezTo>
                    <a:pt x="3156" y="12585"/>
                    <a:pt x="3141" y="12601"/>
                    <a:pt x="3141" y="12616"/>
                  </a:cubicBezTo>
                  <a:cubicBezTo>
                    <a:pt x="3141" y="12632"/>
                    <a:pt x="3121" y="12644"/>
                    <a:pt x="3107" y="12659"/>
                  </a:cubicBezTo>
                  <a:cubicBezTo>
                    <a:pt x="3107" y="12659"/>
                    <a:pt x="3082" y="12671"/>
                    <a:pt x="3068" y="12671"/>
                  </a:cubicBezTo>
                  <a:lnTo>
                    <a:pt x="3068" y="12703"/>
                  </a:lnTo>
                  <a:cubicBezTo>
                    <a:pt x="2975" y="12773"/>
                    <a:pt x="2940" y="12860"/>
                    <a:pt x="2867" y="12930"/>
                  </a:cubicBezTo>
                  <a:cubicBezTo>
                    <a:pt x="2852" y="12946"/>
                    <a:pt x="2818" y="12962"/>
                    <a:pt x="2818" y="12989"/>
                  </a:cubicBezTo>
                  <a:cubicBezTo>
                    <a:pt x="2798" y="13016"/>
                    <a:pt x="2759" y="13032"/>
                    <a:pt x="2745" y="13064"/>
                  </a:cubicBezTo>
                  <a:cubicBezTo>
                    <a:pt x="2725" y="13091"/>
                    <a:pt x="2691" y="13103"/>
                    <a:pt x="2676" y="13134"/>
                  </a:cubicBezTo>
                  <a:cubicBezTo>
                    <a:pt x="2676" y="13150"/>
                    <a:pt x="2637" y="13162"/>
                    <a:pt x="2652" y="13177"/>
                  </a:cubicBezTo>
                  <a:lnTo>
                    <a:pt x="2637" y="13177"/>
                  </a:lnTo>
                  <a:cubicBezTo>
                    <a:pt x="2617" y="13189"/>
                    <a:pt x="2617" y="13205"/>
                    <a:pt x="2603" y="13220"/>
                  </a:cubicBezTo>
                  <a:cubicBezTo>
                    <a:pt x="2603" y="13236"/>
                    <a:pt x="2569" y="13248"/>
                    <a:pt x="2569" y="13264"/>
                  </a:cubicBezTo>
                  <a:lnTo>
                    <a:pt x="2544" y="13275"/>
                  </a:lnTo>
                  <a:cubicBezTo>
                    <a:pt x="2544" y="13291"/>
                    <a:pt x="2510" y="13307"/>
                    <a:pt x="2510" y="13322"/>
                  </a:cubicBezTo>
                  <a:cubicBezTo>
                    <a:pt x="2510" y="13334"/>
                    <a:pt x="2495" y="13350"/>
                    <a:pt x="2476" y="13362"/>
                  </a:cubicBezTo>
                  <a:lnTo>
                    <a:pt x="2461" y="13377"/>
                  </a:lnTo>
                  <a:cubicBezTo>
                    <a:pt x="2461" y="13393"/>
                    <a:pt x="2436" y="13409"/>
                    <a:pt x="2422" y="13409"/>
                  </a:cubicBezTo>
                  <a:cubicBezTo>
                    <a:pt x="2387" y="13421"/>
                    <a:pt x="2402" y="13436"/>
                    <a:pt x="2387" y="13448"/>
                  </a:cubicBezTo>
                  <a:cubicBezTo>
                    <a:pt x="2368" y="13464"/>
                    <a:pt x="2368" y="13479"/>
                    <a:pt x="2353" y="13479"/>
                  </a:cubicBezTo>
                  <a:cubicBezTo>
                    <a:pt x="2329" y="13495"/>
                    <a:pt x="2353" y="13507"/>
                    <a:pt x="2314" y="13507"/>
                  </a:cubicBezTo>
                  <a:lnTo>
                    <a:pt x="2314" y="13523"/>
                  </a:lnTo>
                  <a:cubicBezTo>
                    <a:pt x="2353" y="13534"/>
                    <a:pt x="2295" y="13566"/>
                    <a:pt x="2314" y="13581"/>
                  </a:cubicBezTo>
                  <a:cubicBezTo>
                    <a:pt x="2324" y="13585"/>
                    <a:pt x="2334" y="13585"/>
                    <a:pt x="2343" y="13585"/>
                  </a:cubicBezTo>
                  <a:cubicBezTo>
                    <a:pt x="2363" y="13585"/>
                    <a:pt x="2373" y="13577"/>
                    <a:pt x="2387" y="13566"/>
                  </a:cubicBezTo>
                  <a:cubicBezTo>
                    <a:pt x="2422" y="13507"/>
                    <a:pt x="2476" y="13479"/>
                    <a:pt x="2529" y="13436"/>
                  </a:cubicBezTo>
                  <a:cubicBezTo>
                    <a:pt x="2544" y="13409"/>
                    <a:pt x="2569" y="13377"/>
                    <a:pt x="2603" y="13377"/>
                  </a:cubicBezTo>
                  <a:cubicBezTo>
                    <a:pt x="2603" y="13362"/>
                    <a:pt x="2617" y="13362"/>
                    <a:pt x="2617" y="13350"/>
                  </a:cubicBezTo>
                  <a:cubicBezTo>
                    <a:pt x="2603" y="13334"/>
                    <a:pt x="2617" y="13322"/>
                    <a:pt x="2637" y="13307"/>
                  </a:cubicBezTo>
                  <a:cubicBezTo>
                    <a:pt x="2691" y="13248"/>
                    <a:pt x="2745" y="13189"/>
                    <a:pt x="2798" y="13134"/>
                  </a:cubicBezTo>
                  <a:cubicBezTo>
                    <a:pt x="2833" y="13103"/>
                    <a:pt x="2833" y="13103"/>
                    <a:pt x="2867" y="13091"/>
                  </a:cubicBezTo>
                  <a:cubicBezTo>
                    <a:pt x="2891" y="13048"/>
                    <a:pt x="2891" y="13048"/>
                    <a:pt x="2940" y="12989"/>
                  </a:cubicBezTo>
                  <a:cubicBezTo>
                    <a:pt x="2999" y="13016"/>
                    <a:pt x="2999" y="13048"/>
                    <a:pt x="2940" y="13103"/>
                  </a:cubicBezTo>
                  <a:cubicBezTo>
                    <a:pt x="2940" y="13118"/>
                    <a:pt x="2906" y="13118"/>
                    <a:pt x="2906" y="13150"/>
                  </a:cubicBezTo>
                  <a:cubicBezTo>
                    <a:pt x="2906" y="13162"/>
                    <a:pt x="2867" y="13177"/>
                    <a:pt x="2852" y="13205"/>
                  </a:cubicBezTo>
                  <a:cubicBezTo>
                    <a:pt x="2818" y="13248"/>
                    <a:pt x="2784" y="13275"/>
                    <a:pt x="2745" y="13322"/>
                  </a:cubicBezTo>
                  <a:cubicBezTo>
                    <a:pt x="2710" y="13350"/>
                    <a:pt x="2691" y="13409"/>
                    <a:pt x="2637" y="13436"/>
                  </a:cubicBezTo>
                  <a:cubicBezTo>
                    <a:pt x="2637" y="13448"/>
                    <a:pt x="2617" y="13464"/>
                    <a:pt x="2603" y="13464"/>
                  </a:cubicBezTo>
                  <a:cubicBezTo>
                    <a:pt x="2583" y="13479"/>
                    <a:pt x="2569" y="13495"/>
                    <a:pt x="2569" y="13523"/>
                  </a:cubicBezTo>
                  <a:lnTo>
                    <a:pt x="2569" y="13534"/>
                  </a:lnTo>
                  <a:cubicBezTo>
                    <a:pt x="2529" y="13534"/>
                    <a:pt x="2529" y="13566"/>
                    <a:pt x="2510" y="13581"/>
                  </a:cubicBezTo>
                  <a:cubicBezTo>
                    <a:pt x="2495" y="13593"/>
                    <a:pt x="2476" y="13593"/>
                    <a:pt x="2461" y="13609"/>
                  </a:cubicBezTo>
                  <a:lnTo>
                    <a:pt x="2436" y="13621"/>
                  </a:lnTo>
                  <a:cubicBezTo>
                    <a:pt x="2436" y="13652"/>
                    <a:pt x="2402" y="13679"/>
                    <a:pt x="2387" y="13695"/>
                  </a:cubicBezTo>
                  <a:cubicBezTo>
                    <a:pt x="2368" y="13707"/>
                    <a:pt x="2368" y="13723"/>
                    <a:pt x="2353" y="13738"/>
                  </a:cubicBezTo>
                  <a:lnTo>
                    <a:pt x="2295" y="13781"/>
                  </a:lnTo>
                  <a:cubicBezTo>
                    <a:pt x="2314" y="13793"/>
                    <a:pt x="2280" y="13793"/>
                    <a:pt x="2260" y="13809"/>
                  </a:cubicBezTo>
                  <a:cubicBezTo>
                    <a:pt x="2246" y="13825"/>
                    <a:pt x="2246" y="13840"/>
                    <a:pt x="2221" y="13852"/>
                  </a:cubicBezTo>
                  <a:cubicBezTo>
                    <a:pt x="2206" y="13868"/>
                    <a:pt x="2187" y="13880"/>
                    <a:pt x="2187" y="13895"/>
                  </a:cubicBezTo>
                  <a:cubicBezTo>
                    <a:pt x="2114" y="13966"/>
                    <a:pt x="2045" y="14040"/>
                    <a:pt x="1972" y="14111"/>
                  </a:cubicBezTo>
                  <a:cubicBezTo>
                    <a:pt x="1957" y="14138"/>
                    <a:pt x="1923" y="14170"/>
                    <a:pt x="1898" y="14197"/>
                  </a:cubicBezTo>
                  <a:cubicBezTo>
                    <a:pt x="1884" y="14225"/>
                    <a:pt x="1864" y="14272"/>
                    <a:pt x="1849" y="14299"/>
                  </a:cubicBezTo>
                  <a:cubicBezTo>
                    <a:pt x="1830" y="14342"/>
                    <a:pt x="1776" y="14386"/>
                    <a:pt x="1756" y="14444"/>
                  </a:cubicBezTo>
                  <a:cubicBezTo>
                    <a:pt x="1742" y="14444"/>
                    <a:pt x="1742" y="14456"/>
                    <a:pt x="1722" y="14456"/>
                  </a:cubicBezTo>
                  <a:cubicBezTo>
                    <a:pt x="1707" y="14472"/>
                    <a:pt x="1649" y="14515"/>
                    <a:pt x="1649" y="14543"/>
                  </a:cubicBezTo>
                  <a:cubicBezTo>
                    <a:pt x="1634" y="14543"/>
                    <a:pt x="1600" y="14601"/>
                    <a:pt x="1575" y="14601"/>
                  </a:cubicBezTo>
                  <a:cubicBezTo>
                    <a:pt x="1561" y="14645"/>
                    <a:pt x="1526" y="14656"/>
                    <a:pt x="1507" y="14688"/>
                  </a:cubicBezTo>
                  <a:cubicBezTo>
                    <a:pt x="1453" y="14743"/>
                    <a:pt x="1468" y="14758"/>
                    <a:pt x="1385" y="14817"/>
                  </a:cubicBezTo>
                  <a:cubicBezTo>
                    <a:pt x="1385" y="14817"/>
                    <a:pt x="1385" y="14829"/>
                    <a:pt x="1360" y="14829"/>
                  </a:cubicBezTo>
                  <a:cubicBezTo>
                    <a:pt x="1360" y="14876"/>
                    <a:pt x="1311" y="14888"/>
                    <a:pt x="1311" y="14915"/>
                  </a:cubicBezTo>
                  <a:cubicBezTo>
                    <a:pt x="1311" y="14931"/>
                    <a:pt x="1292" y="14931"/>
                    <a:pt x="1292" y="14931"/>
                  </a:cubicBezTo>
                  <a:cubicBezTo>
                    <a:pt x="1252" y="14962"/>
                    <a:pt x="1218" y="14990"/>
                    <a:pt x="1204" y="15017"/>
                  </a:cubicBezTo>
                  <a:cubicBezTo>
                    <a:pt x="1184" y="15060"/>
                    <a:pt x="1145" y="15076"/>
                    <a:pt x="1130" y="15104"/>
                  </a:cubicBezTo>
                  <a:cubicBezTo>
                    <a:pt x="1111" y="15135"/>
                    <a:pt x="1096" y="15147"/>
                    <a:pt x="1096" y="15174"/>
                  </a:cubicBezTo>
                  <a:cubicBezTo>
                    <a:pt x="1076" y="15190"/>
                    <a:pt x="1037" y="15190"/>
                    <a:pt x="1037" y="15206"/>
                  </a:cubicBezTo>
                  <a:cubicBezTo>
                    <a:pt x="1023" y="15233"/>
                    <a:pt x="1003" y="15260"/>
                    <a:pt x="969" y="15276"/>
                  </a:cubicBezTo>
                  <a:cubicBezTo>
                    <a:pt x="930" y="15308"/>
                    <a:pt x="895" y="15335"/>
                    <a:pt x="881" y="15362"/>
                  </a:cubicBezTo>
                  <a:cubicBezTo>
                    <a:pt x="846" y="15421"/>
                    <a:pt x="807" y="15464"/>
                    <a:pt x="773" y="15508"/>
                  </a:cubicBezTo>
                  <a:cubicBezTo>
                    <a:pt x="714" y="15551"/>
                    <a:pt x="700" y="15606"/>
                    <a:pt x="631" y="15653"/>
                  </a:cubicBezTo>
                  <a:cubicBezTo>
                    <a:pt x="631" y="15680"/>
                    <a:pt x="607" y="15680"/>
                    <a:pt x="592" y="15692"/>
                  </a:cubicBezTo>
                  <a:cubicBezTo>
                    <a:pt x="572" y="15708"/>
                    <a:pt x="572" y="15739"/>
                    <a:pt x="558" y="15739"/>
                  </a:cubicBezTo>
                  <a:cubicBezTo>
                    <a:pt x="538" y="15739"/>
                    <a:pt x="558" y="15767"/>
                    <a:pt x="538" y="15778"/>
                  </a:cubicBezTo>
                  <a:cubicBezTo>
                    <a:pt x="465" y="15810"/>
                    <a:pt x="450" y="15853"/>
                    <a:pt x="391" y="15896"/>
                  </a:cubicBezTo>
                  <a:cubicBezTo>
                    <a:pt x="391" y="15912"/>
                    <a:pt x="377" y="15923"/>
                    <a:pt x="377" y="15939"/>
                  </a:cubicBezTo>
                  <a:cubicBezTo>
                    <a:pt x="323" y="15951"/>
                    <a:pt x="323" y="15982"/>
                    <a:pt x="323" y="16010"/>
                  </a:cubicBezTo>
                  <a:cubicBezTo>
                    <a:pt x="308" y="16037"/>
                    <a:pt x="323" y="16084"/>
                    <a:pt x="284" y="16112"/>
                  </a:cubicBezTo>
                  <a:lnTo>
                    <a:pt x="284" y="16124"/>
                  </a:lnTo>
                  <a:cubicBezTo>
                    <a:pt x="308" y="16139"/>
                    <a:pt x="284" y="16155"/>
                    <a:pt x="269" y="16182"/>
                  </a:cubicBezTo>
                  <a:cubicBezTo>
                    <a:pt x="259" y="16198"/>
                    <a:pt x="240" y="16206"/>
                    <a:pt x="225" y="16206"/>
                  </a:cubicBezTo>
                  <a:cubicBezTo>
                    <a:pt x="215" y="16206"/>
                    <a:pt x="205" y="16202"/>
                    <a:pt x="201" y="16198"/>
                  </a:cubicBezTo>
                  <a:cubicBezTo>
                    <a:pt x="176" y="16257"/>
                    <a:pt x="161" y="16296"/>
                    <a:pt x="127" y="16343"/>
                  </a:cubicBezTo>
                  <a:lnTo>
                    <a:pt x="127" y="16429"/>
                  </a:lnTo>
                  <a:cubicBezTo>
                    <a:pt x="127" y="16441"/>
                    <a:pt x="108" y="16457"/>
                    <a:pt x="108" y="16469"/>
                  </a:cubicBezTo>
                  <a:cubicBezTo>
                    <a:pt x="142" y="16484"/>
                    <a:pt x="93" y="16516"/>
                    <a:pt x="93" y="16528"/>
                  </a:cubicBezTo>
                  <a:lnTo>
                    <a:pt x="93" y="16586"/>
                  </a:lnTo>
                  <a:cubicBezTo>
                    <a:pt x="93" y="16602"/>
                    <a:pt x="127" y="16602"/>
                    <a:pt x="127" y="16630"/>
                  </a:cubicBezTo>
                  <a:cubicBezTo>
                    <a:pt x="108" y="16641"/>
                    <a:pt x="108" y="16673"/>
                    <a:pt x="108" y="16700"/>
                  </a:cubicBezTo>
                  <a:cubicBezTo>
                    <a:pt x="127" y="16716"/>
                    <a:pt x="142" y="16743"/>
                    <a:pt x="127" y="16775"/>
                  </a:cubicBezTo>
                  <a:cubicBezTo>
                    <a:pt x="142" y="16802"/>
                    <a:pt x="108" y="16814"/>
                    <a:pt x="108" y="16845"/>
                  </a:cubicBezTo>
                  <a:cubicBezTo>
                    <a:pt x="108" y="16861"/>
                    <a:pt x="108" y="16888"/>
                    <a:pt x="93" y="16900"/>
                  </a:cubicBezTo>
                  <a:cubicBezTo>
                    <a:pt x="93" y="16947"/>
                    <a:pt x="68" y="17002"/>
                    <a:pt x="93" y="17034"/>
                  </a:cubicBezTo>
                  <a:cubicBezTo>
                    <a:pt x="108" y="17045"/>
                    <a:pt x="93" y="17045"/>
                    <a:pt x="93" y="17061"/>
                  </a:cubicBezTo>
                  <a:cubicBezTo>
                    <a:pt x="93" y="17073"/>
                    <a:pt x="68" y="17104"/>
                    <a:pt x="108" y="17104"/>
                  </a:cubicBezTo>
                  <a:lnTo>
                    <a:pt x="108" y="17147"/>
                  </a:lnTo>
                  <a:cubicBezTo>
                    <a:pt x="93" y="17147"/>
                    <a:pt x="93" y="17159"/>
                    <a:pt x="68" y="17175"/>
                  </a:cubicBezTo>
                  <a:cubicBezTo>
                    <a:pt x="93" y="17175"/>
                    <a:pt x="108" y="17175"/>
                    <a:pt x="93" y="17191"/>
                  </a:cubicBezTo>
                  <a:cubicBezTo>
                    <a:pt x="93" y="17218"/>
                    <a:pt x="93" y="17234"/>
                    <a:pt x="108" y="17234"/>
                  </a:cubicBezTo>
                  <a:lnTo>
                    <a:pt x="127" y="17245"/>
                  </a:lnTo>
                  <a:cubicBezTo>
                    <a:pt x="142" y="17277"/>
                    <a:pt x="161" y="17304"/>
                    <a:pt x="176" y="17320"/>
                  </a:cubicBezTo>
                  <a:cubicBezTo>
                    <a:pt x="176" y="17332"/>
                    <a:pt x="215" y="17320"/>
                    <a:pt x="215" y="17347"/>
                  </a:cubicBezTo>
                  <a:cubicBezTo>
                    <a:pt x="235" y="17347"/>
                    <a:pt x="235" y="17363"/>
                    <a:pt x="235" y="17379"/>
                  </a:cubicBezTo>
                  <a:lnTo>
                    <a:pt x="250" y="17391"/>
                  </a:lnTo>
                  <a:cubicBezTo>
                    <a:pt x="259" y="17387"/>
                    <a:pt x="269" y="17387"/>
                    <a:pt x="274" y="17387"/>
                  </a:cubicBezTo>
                  <a:cubicBezTo>
                    <a:pt x="284" y="17387"/>
                    <a:pt x="284" y="17395"/>
                    <a:pt x="284" y="17406"/>
                  </a:cubicBezTo>
                  <a:cubicBezTo>
                    <a:pt x="308" y="17434"/>
                    <a:pt x="308" y="17465"/>
                    <a:pt x="323" y="17477"/>
                  </a:cubicBezTo>
                  <a:lnTo>
                    <a:pt x="342" y="17465"/>
                  </a:lnTo>
                  <a:cubicBezTo>
                    <a:pt x="357" y="17465"/>
                    <a:pt x="357" y="17477"/>
                    <a:pt x="377" y="17477"/>
                  </a:cubicBezTo>
                  <a:cubicBezTo>
                    <a:pt x="377" y="17520"/>
                    <a:pt x="431" y="17520"/>
                    <a:pt x="450" y="17520"/>
                  </a:cubicBezTo>
                  <a:lnTo>
                    <a:pt x="465" y="17536"/>
                  </a:lnTo>
                  <a:cubicBezTo>
                    <a:pt x="465" y="17544"/>
                    <a:pt x="475" y="17544"/>
                    <a:pt x="484" y="17544"/>
                  </a:cubicBezTo>
                  <a:cubicBezTo>
                    <a:pt x="489" y="17544"/>
                    <a:pt x="499" y="17544"/>
                    <a:pt x="499" y="17551"/>
                  </a:cubicBezTo>
                  <a:cubicBezTo>
                    <a:pt x="499" y="17559"/>
                    <a:pt x="504" y="17563"/>
                    <a:pt x="514" y="17563"/>
                  </a:cubicBezTo>
                  <a:cubicBezTo>
                    <a:pt x="519" y="17563"/>
                    <a:pt x="528" y="17559"/>
                    <a:pt x="533" y="17559"/>
                  </a:cubicBezTo>
                  <a:cubicBezTo>
                    <a:pt x="538" y="17559"/>
                    <a:pt x="538" y="17563"/>
                    <a:pt x="538" y="17563"/>
                  </a:cubicBezTo>
                  <a:cubicBezTo>
                    <a:pt x="558" y="17563"/>
                    <a:pt x="558" y="17579"/>
                    <a:pt x="558" y="17591"/>
                  </a:cubicBezTo>
                  <a:cubicBezTo>
                    <a:pt x="592" y="17606"/>
                    <a:pt x="646" y="17606"/>
                    <a:pt x="680" y="17622"/>
                  </a:cubicBezTo>
                  <a:lnTo>
                    <a:pt x="700" y="17638"/>
                  </a:lnTo>
                  <a:cubicBezTo>
                    <a:pt x="705" y="17634"/>
                    <a:pt x="714" y="17634"/>
                    <a:pt x="724" y="17634"/>
                  </a:cubicBezTo>
                  <a:cubicBezTo>
                    <a:pt x="749" y="17634"/>
                    <a:pt x="778" y="17642"/>
                    <a:pt x="807" y="17642"/>
                  </a:cubicBezTo>
                  <a:cubicBezTo>
                    <a:pt x="822" y="17642"/>
                    <a:pt x="832" y="17642"/>
                    <a:pt x="846" y="17638"/>
                  </a:cubicBezTo>
                  <a:lnTo>
                    <a:pt x="895" y="17638"/>
                  </a:lnTo>
                  <a:cubicBezTo>
                    <a:pt x="910" y="17638"/>
                    <a:pt x="925" y="17618"/>
                    <a:pt x="939" y="17618"/>
                  </a:cubicBezTo>
                  <a:cubicBezTo>
                    <a:pt x="944" y="17618"/>
                    <a:pt x="949" y="17618"/>
                    <a:pt x="954" y="17622"/>
                  </a:cubicBezTo>
                  <a:cubicBezTo>
                    <a:pt x="969" y="17579"/>
                    <a:pt x="1023" y="17591"/>
                    <a:pt x="1062" y="17563"/>
                  </a:cubicBezTo>
                  <a:lnTo>
                    <a:pt x="1076" y="17563"/>
                  </a:lnTo>
                  <a:lnTo>
                    <a:pt x="1076" y="17520"/>
                  </a:lnTo>
                  <a:cubicBezTo>
                    <a:pt x="1096" y="17536"/>
                    <a:pt x="1096" y="17536"/>
                    <a:pt x="1111" y="17536"/>
                  </a:cubicBezTo>
                  <a:cubicBezTo>
                    <a:pt x="1125" y="17536"/>
                    <a:pt x="1125" y="17544"/>
                    <a:pt x="1135" y="17544"/>
                  </a:cubicBezTo>
                  <a:cubicBezTo>
                    <a:pt x="1135" y="17544"/>
                    <a:pt x="1140" y="17540"/>
                    <a:pt x="1145" y="17536"/>
                  </a:cubicBezTo>
                  <a:cubicBezTo>
                    <a:pt x="1155" y="17528"/>
                    <a:pt x="1164" y="17524"/>
                    <a:pt x="1169" y="17524"/>
                  </a:cubicBezTo>
                  <a:cubicBezTo>
                    <a:pt x="1179" y="17524"/>
                    <a:pt x="1184" y="17532"/>
                    <a:pt x="1184" y="17551"/>
                  </a:cubicBezTo>
                  <a:cubicBezTo>
                    <a:pt x="1184" y="17563"/>
                    <a:pt x="1238" y="17563"/>
                    <a:pt x="1204" y="17591"/>
                  </a:cubicBezTo>
                  <a:cubicBezTo>
                    <a:pt x="1218" y="17622"/>
                    <a:pt x="1184" y="17650"/>
                    <a:pt x="1184" y="17677"/>
                  </a:cubicBezTo>
                  <a:cubicBezTo>
                    <a:pt x="1169" y="17708"/>
                    <a:pt x="1130" y="17724"/>
                    <a:pt x="1145" y="17736"/>
                  </a:cubicBezTo>
                  <a:lnTo>
                    <a:pt x="1130" y="17736"/>
                  </a:lnTo>
                  <a:cubicBezTo>
                    <a:pt x="1096" y="17779"/>
                    <a:pt x="1076" y="17810"/>
                    <a:pt x="1111" y="17838"/>
                  </a:cubicBezTo>
                  <a:cubicBezTo>
                    <a:pt x="1130" y="17865"/>
                    <a:pt x="1111" y="17897"/>
                    <a:pt x="1096" y="17908"/>
                  </a:cubicBezTo>
                  <a:cubicBezTo>
                    <a:pt x="1067" y="17908"/>
                    <a:pt x="1047" y="17940"/>
                    <a:pt x="1018" y="17940"/>
                  </a:cubicBezTo>
                  <a:cubicBezTo>
                    <a:pt x="1013" y="17940"/>
                    <a:pt x="1008" y="17940"/>
                    <a:pt x="1003" y="17936"/>
                  </a:cubicBezTo>
                  <a:lnTo>
                    <a:pt x="988" y="17936"/>
                  </a:lnTo>
                  <a:cubicBezTo>
                    <a:pt x="969" y="17967"/>
                    <a:pt x="954" y="17967"/>
                    <a:pt x="930" y="17967"/>
                  </a:cubicBezTo>
                  <a:cubicBezTo>
                    <a:pt x="905" y="17975"/>
                    <a:pt x="876" y="17979"/>
                    <a:pt x="841" y="17979"/>
                  </a:cubicBezTo>
                  <a:cubicBezTo>
                    <a:pt x="812" y="17979"/>
                    <a:pt x="778" y="17975"/>
                    <a:pt x="753" y="17967"/>
                  </a:cubicBezTo>
                  <a:cubicBezTo>
                    <a:pt x="773" y="17952"/>
                    <a:pt x="773" y="17936"/>
                    <a:pt x="753" y="17936"/>
                  </a:cubicBezTo>
                  <a:lnTo>
                    <a:pt x="739" y="17952"/>
                  </a:lnTo>
                  <a:cubicBezTo>
                    <a:pt x="719" y="17963"/>
                    <a:pt x="700" y="17975"/>
                    <a:pt x="675" y="17975"/>
                  </a:cubicBezTo>
                  <a:cubicBezTo>
                    <a:pt x="665" y="17975"/>
                    <a:pt x="656" y="17971"/>
                    <a:pt x="646" y="17967"/>
                  </a:cubicBezTo>
                  <a:lnTo>
                    <a:pt x="646" y="17936"/>
                  </a:lnTo>
                  <a:cubicBezTo>
                    <a:pt x="646" y="17952"/>
                    <a:pt x="631" y="17967"/>
                    <a:pt x="631" y="17967"/>
                  </a:cubicBezTo>
                  <a:lnTo>
                    <a:pt x="558" y="17967"/>
                  </a:lnTo>
                  <a:cubicBezTo>
                    <a:pt x="538" y="17975"/>
                    <a:pt x="519" y="17975"/>
                    <a:pt x="504" y="17975"/>
                  </a:cubicBezTo>
                  <a:cubicBezTo>
                    <a:pt x="484" y="17975"/>
                    <a:pt x="465" y="17975"/>
                    <a:pt x="450" y="17983"/>
                  </a:cubicBezTo>
                  <a:lnTo>
                    <a:pt x="431" y="17983"/>
                  </a:lnTo>
                  <a:cubicBezTo>
                    <a:pt x="450" y="17952"/>
                    <a:pt x="484" y="17952"/>
                    <a:pt x="499" y="17936"/>
                  </a:cubicBezTo>
                  <a:cubicBezTo>
                    <a:pt x="489" y="17936"/>
                    <a:pt x="484" y="17932"/>
                    <a:pt x="475" y="17932"/>
                  </a:cubicBezTo>
                  <a:cubicBezTo>
                    <a:pt x="440" y="17932"/>
                    <a:pt x="426" y="17956"/>
                    <a:pt x="391" y="17983"/>
                  </a:cubicBezTo>
                  <a:cubicBezTo>
                    <a:pt x="391" y="17983"/>
                    <a:pt x="391" y="17967"/>
                    <a:pt x="377" y="17967"/>
                  </a:cubicBezTo>
                  <a:cubicBezTo>
                    <a:pt x="377" y="17979"/>
                    <a:pt x="367" y="17987"/>
                    <a:pt x="357" y="17987"/>
                  </a:cubicBezTo>
                  <a:cubicBezTo>
                    <a:pt x="352" y="17987"/>
                    <a:pt x="347" y="17987"/>
                    <a:pt x="342" y="17983"/>
                  </a:cubicBezTo>
                  <a:cubicBezTo>
                    <a:pt x="308" y="17983"/>
                    <a:pt x="284" y="17995"/>
                    <a:pt x="250" y="18010"/>
                  </a:cubicBezTo>
                  <a:lnTo>
                    <a:pt x="176" y="18010"/>
                  </a:lnTo>
                  <a:cubicBezTo>
                    <a:pt x="176" y="17995"/>
                    <a:pt x="176" y="17983"/>
                    <a:pt x="142" y="17983"/>
                  </a:cubicBezTo>
                  <a:cubicBezTo>
                    <a:pt x="127" y="17995"/>
                    <a:pt x="108" y="17995"/>
                    <a:pt x="93" y="17995"/>
                  </a:cubicBezTo>
                  <a:cubicBezTo>
                    <a:pt x="68" y="18010"/>
                    <a:pt x="34" y="18010"/>
                    <a:pt x="20" y="18010"/>
                  </a:cubicBezTo>
                  <a:lnTo>
                    <a:pt x="0" y="18022"/>
                  </a:lnTo>
                  <a:lnTo>
                    <a:pt x="20" y="18038"/>
                  </a:lnTo>
                  <a:cubicBezTo>
                    <a:pt x="24" y="18030"/>
                    <a:pt x="39" y="18026"/>
                    <a:pt x="49" y="18026"/>
                  </a:cubicBezTo>
                  <a:cubicBezTo>
                    <a:pt x="68" y="18026"/>
                    <a:pt x="93" y="18034"/>
                    <a:pt x="117" y="18034"/>
                  </a:cubicBezTo>
                  <a:cubicBezTo>
                    <a:pt x="132" y="18034"/>
                    <a:pt x="147" y="18034"/>
                    <a:pt x="161" y="18022"/>
                  </a:cubicBezTo>
                  <a:lnTo>
                    <a:pt x="176" y="18022"/>
                  </a:lnTo>
                  <a:cubicBezTo>
                    <a:pt x="186" y="18022"/>
                    <a:pt x="191" y="18018"/>
                    <a:pt x="196" y="18018"/>
                  </a:cubicBezTo>
                  <a:cubicBezTo>
                    <a:pt x="220" y="18018"/>
                    <a:pt x="235" y="18042"/>
                    <a:pt x="250" y="18054"/>
                  </a:cubicBezTo>
                  <a:cubicBezTo>
                    <a:pt x="235" y="18069"/>
                    <a:pt x="235" y="18081"/>
                    <a:pt x="269" y="18081"/>
                  </a:cubicBezTo>
                  <a:cubicBezTo>
                    <a:pt x="269" y="18089"/>
                    <a:pt x="269" y="18089"/>
                    <a:pt x="274" y="18089"/>
                  </a:cubicBezTo>
                  <a:cubicBezTo>
                    <a:pt x="279" y="18089"/>
                    <a:pt x="284" y="18081"/>
                    <a:pt x="284" y="18081"/>
                  </a:cubicBezTo>
                  <a:lnTo>
                    <a:pt x="416" y="18081"/>
                  </a:lnTo>
                  <a:cubicBezTo>
                    <a:pt x="431" y="18081"/>
                    <a:pt x="450" y="18069"/>
                    <a:pt x="465" y="18069"/>
                  </a:cubicBezTo>
                  <a:cubicBezTo>
                    <a:pt x="484" y="18069"/>
                    <a:pt x="523" y="18069"/>
                    <a:pt x="538" y="18081"/>
                  </a:cubicBezTo>
                  <a:cubicBezTo>
                    <a:pt x="538" y="18089"/>
                    <a:pt x="543" y="18089"/>
                    <a:pt x="548" y="18089"/>
                  </a:cubicBezTo>
                  <a:cubicBezTo>
                    <a:pt x="553" y="18089"/>
                    <a:pt x="558" y="18089"/>
                    <a:pt x="558" y="18097"/>
                  </a:cubicBezTo>
                  <a:cubicBezTo>
                    <a:pt x="558" y="18109"/>
                    <a:pt x="538" y="18140"/>
                    <a:pt x="538" y="18156"/>
                  </a:cubicBezTo>
                  <a:cubicBezTo>
                    <a:pt x="558" y="18124"/>
                    <a:pt x="592" y="18097"/>
                    <a:pt x="607" y="18081"/>
                  </a:cubicBezTo>
                  <a:cubicBezTo>
                    <a:pt x="621" y="18081"/>
                    <a:pt x="636" y="18089"/>
                    <a:pt x="646" y="18089"/>
                  </a:cubicBezTo>
                  <a:cubicBezTo>
                    <a:pt x="651" y="18089"/>
                    <a:pt x="656" y="18089"/>
                    <a:pt x="665" y="18081"/>
                  </a:cubicBezTo>
                  <a:cubicBezTo>
                    <a:pt x="680" y="18081"/>
                    <a:pt x="714" y="18081"/>
                    <a:pt x="739" y="18097"/>
                  </a:cubicBezTo>
                  <a:cubicBezTo>
                    <a:pt x="753" y="18077"/>
                    <a:pt x="768" y="18073"/>
                    <a:pt x="783" y="18073"/>
                  </a:cubicBezTo>
                  <a:cubicBezTo>
                    <a:pt x="802" y="18073"/>
                    <a:pt x="832" y="18081"/>
                    <a:pt x="861" y="18081"/>
                  </a:cubicBezTo>
                  <a:lnTo>
                    <a:pt x="915" y="18081"/>
                  </a:lnTo>
                  <a:cubicBezTo>
                    <a:pt x="930" y="18069"/>
                    <a:pt x="969" y="18069"/>
                    <a:pt x="988" y="18069"/>
                  </a:cubicBezTo>
                  <a:cubicBezTo>
                    <a:pt x="1003" y="18081"/>
                    <a:pt x="1037" y="18081"/>
                    <a:pt x="1037" y="18097"/>
                  </a:cubicBezTo>
                  <a:cubicBezTo>
                    <a:pt x="1062" y="18109"/>
                    <a:pt x="1076" y="18109"/>
                    <a:pt x="1096" y="18124"/>
                  </a:cubicBezTo>
                  <a:cubicBezTo>
                    <a:pt x="1111" y="18124"/>
                    <a:pt x="1111" y="18124"/>
                    <a:pt x="1111" y="18140"/>
                  </a:cubicBezTo>
                  <a:lnTo>
                    <a:pt x="1111" y="18167"/>
                  </a:lnTo>
                  <a:cubicBezTo>
                    <a:pt x="1130" y="18167"/>
                    <a:pt x="1130" y="18195"/>
                    <a:pt x="1145" y="18195"/>
                  </a:cubicBezTo>
                  <a:cubicBezTo>
                    <a:pt x="1169" y="18195"/>
                    <a:pt x="1184" y="18195"/>
                    <a:pt x="1204" y="18183"/>
                  </a:cubicBezTo>
                  <a:cubicBezTo>
                    <a:pt x="1204" y="18195"/>
                    <a:pt x="1208" y="18199"/>
                    <a:pt x="1213" y="18199"/>
                  </a:cubicBezTo>
                  <a:cubicBezTo>
                    <a:pt x="1218" y="18199"/>
                    <a:pt x="1228" y="18195"/>
                    <a:pt x="1238" y="18195"/>
                  </a:cubicBezTo>
                  <a:cubicBezTo>
                    <a:pt x="1257" y="18183"/>
                    <a:pt x="1272" y="18179"/>
                    <a:pt x="1292" y="18179"/>
                  </a:cubicBezTo>
                  <a:cubicBezTo>
                    <a:pt x="1311" y="18179"/>
                    <a:pt x="1326" y="18183"/>
                    <a:pt x="1345" y="18183"/>
                  </a:cubicBezTo>
                  <a:cubicBezTo>
                    <a:pt x="1360" y="18195"/>
                    <a:pt x="1360" y="18211"/>
                    <a:pt x="1385" y="18211"/>
                  </a:cubicBezTo>
                  <a:lnTo>
                    <a:pt x="1433" y="18211"/>
                  </a:lnTo>
                  <a:cubicBezTo>
                    <a:pt x="1463" y="18211"/>
                    <a:pt x="1487" y="18207"/>
                    <a:pt x="1507" y="18207"/>
                  </a:cubicBezTo>
                  <a:cubicBezTo>
                    <a:pt x="1536" y="18207"/>
                    <a:pt x="1556" y="18211"/>
                    <a:pt x="1575" y="18226"/>
                  </a:cubicBezTo>
                  <a:lnTo>
                    <a:pt x="1634" y="18226"/>
                  </a:lnTo>
                  <a:cubicBezTo>
                    <a:pt x="1649" y="18242"/>
                    <a:pt x="1649" y="18254"/>
                    <a:pt x="1668" y="18269"/>
                  </a:cubicBezTo>
                  <a:cubicBezTo>
                    <a:pt x="1668" y="18281"/>
                    <a:pt x="1707" y="18281"/>
                    <a:pt x="1683" y="18313"/>
                  </a:cubicBezTo>
                  <a:cubicBezTo>
                    <a:pt x="1683" y="18328"/>
                    <a:pt x="1698" y="18328"/>
                    <a:pt x="1712" y="18328"/>
                  </a:cubicBezTo>
                  <a:cubicBezTo>
                    <a:pt x="1727" y="18328"/>
                    <a:pt x="1742" y="18328"/>
                    <a:pt x="1742" y="18340"/>
                  </a:cubicBezTo>
                  <a:cubicBezTo>
                    <a:pt x="1742" y="18340"/>
                    <a:pt x="1742" y="18356"/>
                    <a:pt x="1756" y="18367"/>
                  </a:cubicBezTo>
                  <a:cubicBezTo>
                    <a:pt x="1776" y="18383"/>
                    <a:pt x="1776" y="18415"/>
                    <a:pt x="1791" y="18426"/>
                  </a:cubicBezTo>
                  <a:cubicBezTo>
                    <a:pt x="1815" y="18469"/>
                    <a:pt x="1849" y="18501"/>
                    <a:pt x="1849" y="18556"/>
                  </a:cubicBezTo>
                  <a:cubicBezTo>
                    <a:pt x="1849" y="18587"/>
                    <a:pt x="1864" y="18599"/>
                    <a:pt x="1884" y="18615"/>
                  </a:cubicBezTo>
                  <a:cubicBezTo>
                    <a:pt x="1923" y="18626"/>
                    <a:pt x="1923" y="18658"/>
                    <a:pt x="1923" y="18673"/>
                  </a:cubicBezTo>
                  <a:cubicBezTo>
                    <a:pt x="1937" y="18713"/>
                    <a:pt x="1957" y="18744"/>
                    <a:pt x="1972" y="18760"/>
                  </a:cubicBezTo>
                  <a:cubicBezTo>
                    <a:pt x="2006" y="18772"/>
                    <a:pt x="2030" y="18787"/>
                    <a:pt x="2030" y="18815"/>
                  </a:cubicBezTo>
                  <a:lnTo>
                    <a:pt x="2030" y="18830"/>
                  </a:lnTo>
                  <a:cubicBezTo>
                    <a:pt x="2045" y="18830"/>
                    <a:pt x="2045" y="18846"/>
                    <a:pt x="2045" y="18858"/>
                  </a:cubicBezTo>
                  <a:lnTo>
                    <a:pt x="2065" y="18874"/>
                  </a:lnTo>
                  <a:cubicBezTo>
                    <a:pt x="2079" y="18874"/>
                    <a:pt x="2099" y="18901"/>
                    <a:pt x="2099" y="18917"/>
                  </a:cubicBezTo>
                  <a:cubicBezTo>
                    <a:pt x="2099" y="18932"/>
                    <a:pt x="2099" y="18944"/>
                    <a:pt x="2114" y="18944"/>
                  </a:cubicBezTo>
                  <a:cubicBezTo>
                    <a:pt x="2153" y="18960"/>
                    <a:pt x="2172" y="19003"/>
                    <a:pt x="2187" y="19030"/>
                  </a:cubicBezTo>
                  <a:cubicBezTo>
                    <a:pt x="2206" y="19046"/>
                    <a:pt x="2221" y="19058"/>
                    <a:pt x="2221" y="19089"/>
                  </a:cubicBezTo>
                  <a:cubicBezTo>
                    <a:pt x="2226" y="19089"/>
                    <a:pt x="2236" y="19085"/>
                    <a:pt x="2236" y="19085"/>
                  </a:cubicBezTo>
                  <a:cubicBezTo>
                    <a:pt x="2260" y="19085"/>
                    <a:pt x="2265" y="19117"/>
                    <a:pt x="2295" y="19117"/>
                  </a:cubicBezTo>
                  <a:cubicBezTo>
                    <a:pt x="2295" y="19117"/>
                    <a:pt x="2295" y="19144"/>
                    <a:pt x="2314" y="19144"/>
                  </a:cubicBezTo>
                  <a:cubicBezTo>
                    <a:pt x="2314" y="19144"/>
                    <a:pt x="2319" y="19140"/>
                    <a:pt x="2319" y="19140"/>
                  </a:cubicBezTo>
                  <a:cubicBezTo>
                    <a:pt x="2329" y="19140"/>
                    <a:pt x="2334" y="19164"/>
                    <a:pt x="2353" y="19176"/>
                  </a:cubicBezTo>
                  <a:cubicBezTo>
                    <a:pt x="2368" y="19176"/>
                    <a:pt x="2368" y="19191"/>
                    <a:pt x="2387" y="19191"/>
                  </a:cubicBezTo>
                  <a:lnTo>
                    <a:pt x="2387" y="19219"/>
                  </a:lnTo>
                  <a:cubicBezTo>
                    <a:pt x="2402" y="19219"/>
                    <a:pt x="2422" y="19219"/>
                    <a:pt x="2422" y="19246"/>
                  </a:cubicBezTo>
                  <a:cubicBezTo>
                    <a:pt x="2436" y="19246"/>
                    <a:pt x="2436" y="19289"/>
                    <a:pt x="2476" y="19289"/>
                  </a:cubicBezTo>
                  <a:cubicBezTo>
                    <a:pt x="2495" y="19289"/>
                    <a:pt x="2495" y="19305"/>
                    <a:pt x="2495" y="19305"/>
                  </a:cubicBezTo>
                  <a:lnTo>
                    <a:pt x="2495" y="19333"/>
                  </a:lnTo>
                  <a:cubicBezTo>
                    <a:pt x="2529" y="19348"/>
                    <a:pt x="2569" y="19364"/>
                    <a:pt x="2569" y="19391"/>
                  </a:cubicBezTo>
                  <a:cubicBezTo>
                    <a:pt x="2569" y="19391"/>
                    <a:pt x="2583" y="19384"/>
                    <a:pt x="2593" y="19384"/>
                  </a:cubicBezTo>
                  <a:cubicBezTo>
                    <a:pt x="2598" y="19384"/>
                    <a:pt x="2603" y="19387"/>
                    <a:pt x="2603" y="19391"/>
                  </a:cubicBezTo>
                  <a:cubicBezTo>
                    <a:pt x="2603" y="19403"/>
                    <a:pt x="2603" y="19403"/>
                    <a:pt x="2617" y="19403"/>
                  </a:cubicBezTo>
                  <a:cubicBezTo>
                    <a:pt x="2637" y="19403"/>
                    <a:pt x="2637" y="19419"/>
                    <a:pt x="2637" y="19435"/>
                  </a:cubicBezTo>
                  <a:cubicBezTo>
                    <a:pt x="2691" y="19450"/>
                    <a:pt x="2691" y="19450"/>
                    <a:pt x="2710" y="19478"/>
                  </a:cubicBezTo>
                  <a:lnTo>
                    <a:pt x="2710" y="19489"/>
                  </a:lnTo>
                  <a:cubicBezTo>
                    <a:pt x="2725" y="19505"/>
                    <a:pt x="2745" y="19537"/>
                    <a:pt x="2759" y="19548"/>
                  </a:cubicBezTo>
                  <a:cubicBezTo>
                    <a:pt x="2784" y="19564"/>
                    <a:pt x="2784" y="19576"/>
                    <a:pt x="2798" y="19591"/>
                  </a:cubicBezTo>
                  <a:cubicBezTo>
                    <a:pt x="2818" y="19591"/>
                    <a:pt x="2833" y="19607"/>
                    <a:pt x="2833" y="19623"/>
                  </a:cubicBezTo>
                  <a:cubicBezTo>
                    <a:pt x="2833" y="19635"/>
                    <a:pt x="2838" y="19639"/>
                    <a:pt x="2842" y="19639"/>
                  </a:cubicBezTo>
                  <a:cubicBezTo>
                    <a:pt x="2847" y="19639"/>
                    <a:pt x="2852" y="19635"/>
                    <a:pt x="2852" y="19635"/>
                  </a:cubicBezTo>
                  <a:cubicBezTo>
                    <a:pt x="2867" y="19678"/>
                    <a:pt x="2906" y="19678"/>
                    <a:pt x="2926" y="19693"/>
                  </a:cubicBezTo>
                  <a:cubicBezTo>
                    <a:pt x="2975" y="19693"/>
                    <a:pt x="3014" y="19721"/>
                    <a:pt x="3014" y="19764"/>
                  </a:cubicBezTo>
                  <a:lnTo>
                    <a:pt x="3014" y="19795"/>
                  </a:lnTo>
                  <a:cubicBezTo>
                    <a:pt x="3033" y="19764"/>
                    <a:pt x="3048" y="19748"/>
                    <a:pt x="3068" y="19737"/>
                  </a:cubicBezTo>
                  <a:lnTo>
                    <a:pt x="3156" y="19737"/>
                  </a:lnTo>
                  <a:cubicBezTo>
                    <a:pt x="3160" y="19733"/>
                    <a:pt x="3165" y="19733"/>
                    <a:pt x="3170" y="19733"/>
                  </a:cubicBezTo>
                  <a:cubicBezTo>
                    <a:pt x="3190" y="19733"/>
                    <a:pt x="3195" y="19752"/>
                    <a:pt x="3214" y="19752"/>
                  </a:cubicBezTo>
                  <a:cubicBezTo>
                    <a:pt x="3219" y="19752"/>
                    <a:pt x="3224" y="19752"/>
                    <a:pt x="3229" y="19748"/>
                  </a:cubicBezTo>
                  <a:cubicBezTo>
                    <a:pt x="3249" y="19764"/>
                    <a:pt x="3283" y="19764"/>
                    <a:pt x="3322" y="19780"/>
                  </a:cubicBezTo>
                  <a:cubicBezTo>
                    <a:pt x="3337" y="19780"/>
                    <a:pt x="3356" y="19780"/>
                    <a:pt x="3371" y="19795"/>
                  </a:cubicBezTo>
                  <a:lnTo>
                    <a:pt x="3430" y="19795"/>
                  </a:lnTo>
                  <a:cubicBezTo>
                    <a:pt x="3454" y="19784"/>
                    <a:pt x="3479" y="19772"/>
                    <a:pt x="3503" y="19772"/>
                  </a:cubicBezTo>
                  <a:cubicBezTo>
                    <a:pt x="3513" y="19772"/>
                    <a:pt x="3523" y="19776"/>
                    <a:pt x="3537" y="19780"/>
                  </a:cubicBezTo>
                  <a:cubicBezTo>
                    <a:pt x="3542" y="19784"/>
                    <a:pt x="3547" y="19784"/>
                    <a:pt x="3552" y="19784"/>
                  </a:cubicBezTo>
                  <a:cubicBezTo>
                    <a:pt x="3576" y="19784"/>
                    <a:pt x="3591" y="19764"/>
                    <a:pt x="3620" y="19764"/>
                  </a:cubicBezTo>
                  <a:cubicBezTo>
                    <a:pt x="3620" y="19764"/>
                    <a:pt x="3630" y="19776"/>
                    <a:pt x="3645" y="19776"/>
                  </a:cubicBezTo>
                  <a:cubicBezTo>
                    <a:pt x="3650" y="19776"/>
                    <a:pt x="3655" y="19776"/>
                    <a:pt x="3660" y="19764"/>
                  </a:cubicBezTo>
                  <a:cubicBezTo>
                    <a:pt x="3674" y="19760"/>
                    <a:pt x="3679" y="19756"/>
                    <a:pt x="3689" y="19756"/>
                  </a:cubicBezTo>
                  <a:cubicBezTo>
                    <a:pt x="3708" y="19756"/>
                    <a:pt x="3718" y="19764"/>
                    <a:pt x="3728" y="19764"/>
                  </a:cubicBezTo>
                  <a:lnTo>
                    <a:pt x="3752" y="19748"/>
                  </a:lnTo>
                  <a:cubicBezTo>
                    <a:pt x="3762" y="19748"/>
                    <a:pt x="3772" y="19756"/>
                    <a:pt x="3792" y="19756"/>
                  </a:cubicBezTo>
                  <a:cubicBezTo>
                    <a:pt x="3797" y="19756"/>
                    <a:pt x="3806" y="19756"/>
                    <a:pt x="3821" y="19748"/>
                  </a:cubicBezTo>
                  <a:cubicBezTo>
                    <a:pt x="3821" y="19737"/>
                    <a:pt x="3836" y="19721"/>
                    <a:pt x="3860" y="19721"/>
                  </a:cubicBezTo>
                  <a:cubicBezTo>
                    <a:pt x="3865" y="19717"/>
                    <a:pt x="3865" y="19717"/>
                    <a:pt x="3870" y="19717"/>
                  </a:cubicBezTo>
                  <a:cubicBezTo>
                    <a:pt x="3875" y="19717"/>
                    <a:pt x="3875" y="19725"/>
                    <a:pt x="3875" y="19737"/>
                  </a:cubicBezTo>
                  <a:lnTo>
                    <a:pt x="3982" y="19737"/>
                  </a:lnTo>
                  <a:cubicBezTo>
                    <a:pt x="3992" y="19733"/>
                    <a:pt x="4002" y="19729"/>
                    <a:pt x="4012" y="19729"/>
                  </a:cubicBezTo>
                  <a:cubicBezTo>
                    <a:pt x="4036" y="19729"/>
                    <a:pt x="4066" y="19741"/>
                    <a:pt x="4090" y="19748"/>
                  </a:cubicBezTo>
                  <a:lnTo>
                    <a:pt x="4090" y="19780"/>
                  </a:lnTo>
                  <a:cubicBezTo>
                    <a:pt x="4095" y="19776"/>
                    <a:pt x="4105" y="19772"/>
                    <a:pt x="4110" y="19772"/>
                  </a:cubicBezTo>
                  <a:cubicBezTo>
                    <a:pt x="4119" y="19772"/>
                    <a:pt x="4129" y="19780"/>
                    <a:pt x="4144" y="19780"/>
                  </a:cubicBezTo>
                  <a:lnTo>
                    <a:pt x="4144" y="19795"/>
                  </a:lnTo>
                  <a:cubicBezTo>
                    <a:pt x="4144" y="19823"/>
                    <a:pt x="4198" y="19807"/>
                    <a:pt x="4183" y="19835"/>
                  </a:cubicBezTo>
                  <a:cubicBezTo>
                    <a:pt x="4217" y="19835"/>
                    <a:pt x="4183" y="19882"/>
                    <a:pt x="4198" y="19893"/>
                  </a:cubicBezTo>
                  <a:cubicBezTo>
                    <a:pt x="4217" y="19893"/>
                    <a:pt x="4217" y="19921"/>
                    <a:pt x="4232" y="19937"/>
                  </a:cubicBezTo>
                  <a:lnTo>
                    <a:pt x="4232" y="19968"/>
                  </a:lnTo>
                  <a:cubicBezTo>
                    <a:pt x="4198" y="19980"/>
                    <a:pt x="4198" y="19995"/>
                    <a:pt x="4183" y="20007"/>
                  </a:cubicBezTo>
                  <a:lnTo>
                    <a:pt x="4183" y="20054"/>
                  </a:lnTo>
                  <a:cubicBezTo>
                    <a:pt x="4144" y="20082"/>
                    <a:pt x="4159" y="20109"/>
                    <a:pt x="4183" y="20125"/>
                  </a:cubicBezTo>
                  <a:cubicBezTo>
                    <a:pt x="4198" y="20152"/>
                    <a:pt x="4198" y="20196"/>
                    <a:pt x="4217" y="20211"/>
                  </a:cubicBezTo>
                  <a:lnTo>
                    <a:pt x="4217" y="20227"/>
                  </a:lnTo>
                  <a:cubicBezTo>
                    <a:pt x="4232" y="20239"/>
                    <a:pt x="4252" y="20266"/>
                    <a:pt x="4291" y="20266"/>
                  </a:cubicBezTo>
                  <a:lnTo>
                    <a:pt x="4305" y="20266"/>
                  </a:lnTo>
                  <a:cubicBezTo>
                    <a:pt x="4325" y="20282"/>
                    <a:pt x="4340" y="20298"/>
                    <a:pt x="4359" y="20298"/>
                  </a:cubicBezTo>
                  <a:cubicBezTo>
                    <a:pt x="4374" y="20298"/>
                    <a:pt x="4359" y="20325"/>
                    <a:pt x="4398" y="20325"/>
                  </a:cubicBezTo>
                  <a:cubicBezTo>
                    <a:pt x="4398" y="20341"/>
                    <a:pt x="4413" y="20341"/>
                    <a:pt x="4413" y="20352"/>
                  </a:cubicBezTo>
                  <a:cubicBezTo>
                    <a:pt x="4413" y="20368"/>
                    <a:pt x="4413" y="20368"/>
                    <a:pt x="4433" y="20384"/>
                  </a:cubicBezTo>
                  <a:cubicBezTo>
                    <a:pt x="4467" y="20400"/>
                    <a:pt x="4506" y="20427"/>
                    <a:pt x="4506" y="20454"/>
                  </a:cubicBezTo>
                  <a:cubicBezTo>
                    <a:pt x="4521" y="20486"/>
                    <a:pt x="4540" y="20486"/>
                    <a:pt x="4540" y="20498"/>
                  </a:cubicBezTo>
                  <a:cubicBezTo>
                    <a:pt x="4540" y="20513"/>
                    <a:pt x="4521" y="20541"/>
                    <a:pt x="4521" y="20556"/>
                  </a:cubicBezTo>
                  <a:cubicBezTo>
                    <a:pt x="4540" y="20572"/>
                    <a:pt x="4540" y="20572"/>
                    <a:pt x="4555" y="20600"/>
                  </a:cubicBezTo>
                  <a:cubicBezTo>
                    <a:pt x="4555" y="20643"/>
                    <a:pt x="4574" y="20670"/>
                    <a:pt x="4589" y="20698"/>
                  </a:cubicBezTo>
                  <a:lnTo>
                    <a:pt x="4614" y="20713"/>
                  </a:lnTo>
                  <a:cubicBezTo>
                    <a:pt x="4648" y="20729"/>
                    <a:pt x="4648" y="20745"/>
                    <a:pt x="4662" y="20772"/>
                  </a:cubicBezTo>
                  <a:cubicBezTo>
                    <a:pt x="4682" y="20784"/>
                    <a:pt x="4697" y="20815"/>
                    <a:pt x="4721" y="20831"/>
                  </a:cubicBezTo>
                  <a:cubicBezTo>
                    <a:pt x="4736" y="20831"/>
                    <a:pt x="4736" y="20843"/>
                    <a:pt x="4736" y="20859"/>
                  </a:cubicBezTo>
                  <a:cubicBezTo>
                    <a:pt x="4755" y="20870"/>
                    <a:pt x="4755" y="20902"/>
                    <a:pt x="4770" y="20917"/>
                  </a:cubicBezTo>
                  <a:cubicBezTo>
                    <a:pt x="4790" y="20917"/>
                    <a:pt x="4790" y="20945"/>
                    <a:pt x="4804" y="20945"/>
                  </a:cubicBezTo>
                  <a:cubicBezTo>
                    <a:pt x="4829" y="20945"/>
                    <a:pt x="4829" y="20957"/>
                    <a:pt x="4843" y="20972"/>
                  </a:cubicBezTo>
                  <a:cubicBezTo>
                    <a:pt x="4897" y="20988"/>
                    <a:pt x="4912" y="21031"/>
                    <a:pt x="4951" y="21043"/>
                  </a:cubicBezTo>
                  <a:cubicBezTo>
                    <a:pt x="4951" y="21074"/>
                    <a:pt x="4985" y="21074"/>
                    <a:pt x="4971" y="21102"/>
                  </a:cubicBezTo>
                  <a:lnTo>
                    <a:pt x="4971" y="21117"/>
                  </a:lnTo>
                  <a:cubicBezTo>
                    <a:pt x="4985" y="21161"/>
                    <a:pt x="5005" y="21204"/>
                    <a:pt x="5005" y="21231"/>
                  </a:cubicBezTo>
                  <a:cubicBezTo>
                    <a:pt x="5020" y="21263"/>
                    <a:pt x="5020" y="21274"/>
                    <a:pt x="5044" y="21290"/>
                  </a:cubicBezTo>
                  <a:cubicBezTo>
                    <a:pt x="5059" y="21318"/>
                    <a:pt x="5059" y="21361"/>
                    <a:pt x="5093" y="21388"/>
                  </a:cubicBezTo>
                  <a:cubicBezTo>
                    <a:pt x="5127" y="21420"/>
                    <a:pt x="5113" y="21463"/>
                    <a:pt x="5166" y="21474"/>
                  </a:cubicBezTo>
                  <a:cubicBezTo>
                    <a:pt x="5166" y="21490"/>
                    <a:pt x="5152" y="21506"/>
                    <a:pt x="5166" y="21522"/>
                  </a:cubicBezTo>
                  <a:cubicBezTo>
                    <a:pt x="5186" y="21533"/>
                    <a:pt x="5186" y="21549"/>
                    <a:pt x="5186" y="21576"/>
                  </a:cubicBezTo>
                  <a:cubicBezTo>
                    <a:pt x="5220" y="21576"/>
                    <a:pt x="5235" y="21561"/>
                    <a:pt x="5259" y="21561"/>
                  </a:cubicBezTo>
                  <a:cubicBezTo>
                    <a:pt x="5274" y="21569"/>
                    <a:pt x="5289" y="21573"/>
                    <a:pt x="5298" y="21573"/>
                  </a:cubicBezTo>
                  <a:cubicBezTo>
                    <a:pt x="5323" y="21573"/>
                    <a:pt x="5343" y="21565"/>
                    <a:pt x="5367" y="21549"/>
                  </a:cubicBezTo>
                  <a:cubicBezTo>
                    <a:pt x="5382" y="21561"/>
                    <a:pt x="5401" y="21576"/>
                    <a:pt x="5435" y="21576"/>
                  </a:cubicBezTo>
                  <a:cubicBezTo>
                    <a:pt x="5450" y="21576"/>
                    <a:pt x="5475" y="21576"/>
                    <a:pt x="5489" y="21592"/>
                  </a:cubicBezTo>
                  <a:cubicBezTo>
                    <a:pt x="5489" y="21592"/>
                    <a:pt x="5489" y="21600"/>
                    <a:pt x="5494" y="21600"/>
                  </a:cubicBezTo>
                  <a:cubicBezTo>
                    <a:pt x="5499" y="21600"/>
                    <a:pt x="5504" y="21600"/>
                    <a:pt x="5509" y="21592"/>
                  </a:cubicBezTo>
                  <a:cubicBezTo>
                    <a:pt x="5558" y="21576"/>
                    <a:pt x="5597" y="21576"/>
                    <a:pt x="5631" y="21561"/>
                  </a:cubicBezTo>
                  <a:cubicBezTo>
                    <a:pt x="5665" y="21533"/>
                    <a:pt x="5705" y="21490"/>
                    <a:pt x="5739" y="21447"/>
                  </a:cubicBezTo>
                  <a:cubicBezTo>
                    <a:pt x="5739" y="21435"/>
                    <a:pt x="5773" y="21420"/>
                    <a:pt x="5798" y="21420"/>
                  </a:cubicBezTo>
                  <a:cubicBezTo>
                    <a:pt x="5846" y="21404"/>
                    <a:pt x="5881" y="21361"/>
                    <a:pt x="5920" y="21333"/>
                  </a:cubicBezTo>
                  <a:cubicBezTo>
                    <a:pt x="5954" y="21302"/>
                    <a:pt x="5988" y="21274"/>
                    <a:pt x="6027" y="21247"/>
                  </a:cubicBezTo>
                  <a:cubicBezTo>
                    <a:pt x="6047" y="21231"/>
                    <a:pt x="6081" y="21216"/>
                    <a:pt x="6096" y="21188"/>
                  </a:cubicBezTo>
                  <a:cubicBezTo>
                    <a:pt x="6120" y="21176"/>
                    <a:pt x="6135" y="21161"/>
                    <a:pt x="6155" y="21145"/>
                  </a:cubicBezTo>
                  <a:lnTo>
                    <a:pt x="6189" y="21145"/>
                  </a:lnTo>
                  <a:cubicBezTo>
                    <a:pt x="6228" y="21129"/>
                    <a:pt x="6243" y="21117"/>
                    <a:pt x="6262" y="21090"/>
                  </a:cubicBezTo>
                  <a:cubicBezTo>
                    <a:pt x="6277" y="21074"/>
                    <a:pt x="6277" y="21043"/>
                    <a:pt x="6311" y="21043"/>
                  </a:cubicBezTo>
                  <a:cubicBezTo>
                    <a:pt x="6336" y="21043"/>
                    <a:pt x="6336" y="21043"/>
                    <a:pt x="6336" y="21031"/>
                  </a:cubicBezTo>
                  <a:cubicBezTo>
                    <a:pt x="6385" y="20988"/>
                    <a:pt x="6443" y="20945"/>
                    <a:pt x="6478" y="20902"/>
                  </a:cubicBezTo>
                  <a:cubicBezTo>
                    <a:pt x="6492" y="20886"/>
                    <a:pt x="6526" y="20870"/>
                    <a:pt x="6526" y="20870"/>
                  </a:cubicBezTo>
                  <a:cubicBezTo>
                    <a:pt x="6526" y="20831"/>
                    <a:pt x="6585" y="20831"/>
                    <a:pt x="6585" y="20784"/>
                  </a:cubicBezTo>
                  <a:lnTo>
                    <a:pt x="6619" y="20784"/>
                  </a:lnTo>
                  <a:cubicBezTo>
                    <a:pt x="6619" y="20745"/>
                    <a:pt x="6619" y="20745"/>
                    <a:pt x="6659" y="20729"/>
                  </a:cubicBezTo>
                  <a:cubicBezTo>
                    <a:pt x="6707" y="20698"/>
                    <a:pt x="6727" y="20670"/>
                    <a:pt x="6766" y="20658"/>
                  </a:cubicBezTo>
                  <a:lnTo>
                    <a:pt x="6781" y="20643"/>
                  </a:lnTo>
                  <a:cubicBezTo>
                    <a:pt x="6766" y="20611"/>
                    <a:pt x="6800" y="20600"/>
                    <a:pt x="6800" y="20584"/>
                  </a:cubicBezTo>
                  <a:cubicBezTo>
                    <a:pt x="6849" y="20556"/>
                    <a:pt x="6889" y="20525"/>
                    <a:pt x="6908" y="20498"/>
                  </a:cubicBezTo>
                  <a:cubicBezTo>
                    <a:pt x="6923" y="20486"/>
                    <a:pt x="6942" y="20470"/>
                    <a:pt x="6942" y="20470"/>
                  </a:cubicBezTo>
                  <a:cubicBezTo>
                    <a:pt x="6942" y="20439"/>
                    <a:pt x="6981" y="20439"/>
                    <a:pt x="6996" y="20427"/>
                  </a:cubicBezTo>
                  <a:cubicBezTo>
                    <a:pt x="7016" y="20411"/>
                    <a:pt x="7030" y="20411"/>
                    <a:pt x="7030" y="20384"/>
                  </a:cubicBezTo>
                  <a:lnTo>
                    <a:pt x="7050" y="20368"/>
                  </a:lnTo>
                  <a:cubicBezTo>
                    <a:pt x="7050" y="20368"/>
                    <a:pt x="7065" y="20368"/>
                    <a:pt x="7089" y="20352"/>
                  </a:cubicBezTo>
                  <a:cubicBezTo>
                    <a:pt x="7089" y="20352"/>
                    <a:pt x="7089" y="20341"/>
                    <a:pt x="7104" y="20325"/>
                  </a:cubicBezTo>
                  <a:lnTo>
                    <a:pt x="7172" y="20266"/>
                  </a:lnTo>
                  <a:cubicBezTo>
                    <a:pt x="7246" y="20196"/>
                    <a:pt x="7304" y="20125"/>
                    <a:pt x="7373" y="20066"/>
                  </a:cubicBezTo>
                  <a:lnTo>
                    <a:pt x="7388" y="20054"/>
                  </a:lnTo>
                  <a:cubicBezTo>
                    <a:pt x="7388" y="20054"/>
                    <a:pt x="7412" y="20054"/>
                    <a:pt x="7412" y="20066"/>
                  </a:cubicBezTo>
                  <a:cubicBezTo>
                    <a:pt x="7446" y="20023"/>
                    <a:pt x="7461" y="19995"/>
                    <a:pt x="7495" y="19968"/>
                  </a:cubicBezTo>
                  <a:cubicBezTo>
                    <a:pt x="7520" y="19952"/>
                    <a:pt x="7554" y="19909"/>
                    <a:pt x="7588" y="19893"/>
                  </a:cubicBezTo>
                  <a:cubicBezTo>
                    <a:pt x="7603" y="19882"/>
                    <a:pt x="7603" y="19850"/>
                    <a:pt x="7627" y="19835"/>
                  </a:cubicBezTo>
                  <a:cubicBezTo>
                    <a:pt x="7662" y="19823"/>
                    <a:pt x="7676" y="19795"/>
                    <a:pt x="7696" y="19764"/>
                  </a:cubicBezTo>
                  <a:cubicBezTo>
                    <a:pt x="7735" y="19737"/>
                    <a:pt x="7769" y="19721"/>
                    <a:pt x="7784" y="19693"/>
                  </a:cubicBezTo>
                  <a:cubicBezTo>
                    <a:pt x="7857" y="19623"/>
                    <a:pt x="7926" y="19548"/>
                    <a:pt x="7999" y="19478"/>
                  </a:cubicBezTo>
                  <a:cubicBezTo>
                    <a:pt x="7999" y="19462"/>
                    <a:pt x="7999" y="19450"/>
                    <a:pt x="8033" y="19435"/>
                  </a:cubicBezTo>
                  <a:cubicBezTo>
                    <a:pt x="8072" y="19403"/>
                    <a:pt x="8092" y="19364"/>
                    <a:pt x="8141" y="19333"/>
                  </a:cubicBezTo>
                  <a:cubicBezTo>
                    <a:pt x="8165" y="19278"/>
                    <a:pt x="8234" y="19246"/>
                    <a:pt x="8234" y="19203"/>
                  </a:cubicBezTo>
                  <a:cubicBezTo>
                    <a:pt x="8288" y="19191"/>
                    <a:pt x="8288" y="19132"/>
                    <a:pt x="8322" y="19105"/>
                  </a:cubicBezTo>
                  <a:cubicBezTo>
                    <a:pt x="8356" y="19046"/>
                    <a:pt x="8356" y="19046"/>
                    <a:pt x="8415" y="19003"/>
                  </a:cubicBezTo>
                  <a:cubicBezTo>
                    <a:pt x="8430" y="19003"/>
                    <a:pt x="8430" y="18987"/>
                    <a:pt x="8430" y="18987"/>
                  </a:cubicBezTo>
                  <a:cubicBezTo>
                    <a:pt x="8430" y="18960"/>
                    <a:pt x="8464" y="18944"/>
                    <a:pt x="8464" y="18932"/>
                  </a:cubicBezTo>
                  <a:cubicBezTo>
                    <a:pt x="8503" y="18901"/>
                    <a:pt x="8523" y="18885"/>
                    <a:pt x="8537" y="18858"/>
                  </a:cubicBezTo>
                  <a:cubicBezTo>
                    <a:pt x="8572" y="18846"/>
                    <a:pt x="8596" y="18815"/>
                    <a:pt x="8611" y="18787"/>
                  </a:cubicBezTo>
                  <a:cubicBezTo>
                    <a:pt x="8630" y="18772"/>
                    <a:pt x="8630" y="18760"/>
                    <a:pt x="8645" y="18760"/>
                  </a:cubicBezTo>
                  <a:cubicBezTo>
                    <a:pt x="8664" y="18744"/>
                    <a:pt x="8664" y="18728"/>
                    <a:pt x="8679" y="18713"/>
                  </a:cubicBezTo>
                  <a:cubicBezTo>
                    <a:pt x="8753" y="18615"/>
                    <a:pt x="8880" y="18528"/>
                    <a:pt x="8968" y="18426"/>
                  </a:cubicBezTo>
                  <a:cubicBezTo>
                    <a:pt x="8968" y="18415"/>
                    <a:pt x="8987" y="18415"/>
                    <a:pt x="9002" y="18399"/>
                  </a:cubicBezTo>
                  <a:lnTo>
                    <a:pt x="9002" y="18367"/>
                  </a:lnTo>
                  <a:cubicBezTo>
                    <a:pt x="9027" y="18367"/>
                    <a:pt x="9061" y="18367"/>
                    <a:pt x="9041" y="18340"/>
                  </a:cubicBezTo>
                  <a:lnTo>
                    <a:pt x="9061" y="18328"/>
                  </a:lnTo>
                  <a:cubicBezTo>
                    <a:pt x="9095" y="18328"/>
                    <a:pt x="9075" y="18313"/>
                    <a:pt x="9095" y="18297"/>
                  </a:cubicBezTo>
                  <a:cubicBezTo>
                    <a:pt x="9095" y="18269"/>
                    <a:pt x="9110" y="18254"/>
                    <a:pt x="9149" y="18242"/>
                  </a:cubicBezTo>
                  <a:cubicBezTo>
                    <a:pt x="9183" y="18211"/>
                    <a:pt x="9203" y="18167"/>
                    <a:pt x="9242" y="18140"/>
                  </a:cubicBezTo>
                  <a:cubicBezTo>
                    <a:pt x="9256" y="18140"/>
                    <a:pt x="9256" y="18124"/>
                    <a:pt x="9256" y="18124"/>
                  </a:cubicBezTo>
                  <a:cubicBezTo>
                    <a:pt x="9291" y="18097"/>
                    <a:pt x="9310" y="18069"/>
                    <a:pt x="9349" y="18038"/>
                  </a:cubicBezTo>
                  <a:cubicBezTo>
                    <a:pt x="9364" y="18022"/>
                    <a:pt x="9384" y="17995"/>
                    <a:pt x="9418" y="17983"/>
                  </a:cubicBezTo>
                  <a:cubicBezTo>
                    <a:pt x="9457" y="17967"/>
                    <a:pt x="9472" y="17952"/>
                    <a:pt x="9472" y="17924"/>
                  </a:cubicBezTo>
                  <a:cubicBezTo>
                    <a:pt x="9491" y="17897"/>
                    <a:pt x="9506" y="17865"/>
                    <a:pt x="9526" y="17838"/>
                  </a:cubicBezTo>
                  <a:cubicBezTo>
                    <a:pt x="9540" y="17822"/>
                    <a:pt x="9565" y="17795"/>
                    <a:pt x="9599" y="17779"/>
                  </a:cubicBezTo>
                  <a:cubicBezTo>
                    <a:pt x="9614" y="17763"/>
                    <a:pt x="9633" y="17736"/>
                    <a:pt x="9648" y="17724"/>
                  </a:cubicBezTo>
                  <a:cubicBezTo>
                    <a:pt x="9672" y="17708"/>
                    <a:pt x="9687" y="17677"/>
                    <a:pt x="9707" y="17665"/>
                  </a:cubicBezTo>
                  <a:cubicBezTo>
                    <a:pt x="9741" y="17606"/>
                    <a:pt x="9795" y="17563"/>
                    <a:pt x="9829" y="17504"/>
                  </a:cubicBezTo>
                  <a:cubicBezTo>
                    <a:pt x="9888" y="17465"/>
                    <a:pt x="9936" y="17418"/>
                    <a:pt x="9956" y="17363"/>
                  </a:cubicBezTo>
                  <a:cubicBezTo>
                    <a:pt x="10044" y="17293"/>
                    <a:pt x="10078" y="17206"/>
                    <a:pt x="10171" y="17132"/>
                  </a:cubicBezTo>
                  <a:cubicBezTo>
                    <a:pt x="10225" y="17073"/>
                    <a:pt x="10259" y="17034"/>
                    <a:pt x="10318" y="16975"/>
                  </a:cubicBezTo>
                  <a:lnTo>
                    <a:pt x="10318" y="16959"/>
                  </a:lnTo>
                  <a:lnTo>
                    <a:pt x="10294" y="16959"/>
                  </a:lnTo>
                  <a:cubicBezTo>
                    <a:pt x="10294" y="16947"/>
                    <a:pt x="10318" y="16932"/>
                    <a:pt x="10333" y="16916"/>
                  </a:cubicBezTo>
                  <a:lnTo>
                    <a:pt x="10333" y="16947"/>
                  </a:lnTo>
                  <a:cubicBezTo>
                    <a:pt x="10387" y="16900"/>
                    <a:pt x="10426" y="16845"/>
                    <a:pt x="10475" y="16802"/>
                  </a:cubicBezTo>
                  <a:lnTo>
                    <a:pt x="10460" y="16802"/>
                  </a:lnTo>
                  <a:lnTo>
                    <a:pt x="10440" y="16814"/>
                  </a:lnTo>
                  <a:lnTo>
                    <a:pt x="10426" y="16814"/>
                  </a:lnTo>
                  <a:cubicBezTo>
                    <a:pt x="10489" y="16743"/>
                    <a:pt x="10577" y="16661"/>
                    <a:pt x="10651" y="16594"/>
                  </a:cubicBezTo>
                  <a:cubicBezTo>
                    <a:pt x="10641" y="16606"/>
                    <a:pt x="10641" y="16614"/>
                    <a:pt x="10641" y="16614"/>
                  </a:cubicBezTo>
                  <a:cubicBezTo>
                    <a:pt x="10675" y="16586"/>
                    <a:pt x="10709" y="16555"/>
                    <a:pt x="10749" y="16516"/>
                  </a:cubicBezTo>
                  <a:cubicBezTo>
                    <a:pt x="10749" y="16516"/>
                    <a:pt x="10749" y="16500"/>
                    <a:pt x="10763" y="16484"/>
                  </a:cubicBezTo>
                  <a:cubicBezTo>
                    <a:pt x="10709" y="16516"/>
                    <a:pt x="10690" y="16555"/>
                    <a:pt x="10656" y="16571"/>
                  </a:cubicBezTo>
                  <a:cubicBezTo>
                    <a:pt x="10709" y="16528"/>
                    <a:pt x="10724" y="16484"/>
                    <a:pt x="10763" y="16429"/>
                  </a:cubicBezTo>
                  <a:lnTo>
                    <a:pt x="10749" y="16414"/>
                  </a:lnTo>
                  <a:cubicBezTo>
                    <a:pt x="10763" y="16398"/>
                    <a:pt x="10783" y="16371"/>
                    <a:pt x="10798" y="16355"/>
                  </a:cubicBezTo>
                  <a:lnTo>
                    <a:pt x="10798" y="16257"/>
                  </a:lnTo>
                  <a:cubicBezTo>
                    <a:pt x="10817" y="16241"/>
                    <a:pt x="10832" y="16210"/>
                    <a:pt x="10856" y="16198"/>
                  </a:cubicBezTo>
                  <a:lnTo>
                    <a:pt x="10891" y="16198"/>
                  </a:lnTo>
                  <a:cubicBezTo>
                    <a:pt x="10905" y="16171"/>
                    <a:pt x="10925" y="16155"/>
                    <a:pt x="10939" y="16139"/>
                  </a:cubicBezTo>
                  <a:cubicBezTo>
                    <a:pt x="10964" y="16139"/>
                    <a:pt x="10979" y="16124"/>
                    <a:pt x="10979" y="16112"/>
                  </a:cubicBezTo>
                  <a:cubicBezTo>
                    <a:pt x="10979" y="16084"/>
                    <a:pt x="10998" y="16069"/>
                    <a:pt x="11013" y="16037"/>
                  </a:cubicBezTo>
                  <a:cubicBezTo>
                    <a:pt x="11072" y="15982"/>
                    <a:pt x="11120" y="15923"/>
                    <a:pt x="11194" y="15865"/>
                  </a:cubicBezTo>
                  <a:cubicBezTo>
                    <a:pt x="11213" y="15853"/>
                    <a:pt x="11194" y="15853"/>
                    <a:pt x="11194" y="15837"/>
                  </a:cubicBezTo>
                  <a:cubicBezTo>
                    <a:pt x="11213" y="15810"/>
                    <a:pt x="11228" y="15794"/>
                    <a:pt x="11248" y="15767"/>
                  </a:cubicBezTo>
                  <a:lnTo>
                    <a:pt x="11262" y="15751"/>
                  </a:lnTo>
                  <a:cubicBezTo>
                    <a:pt x="11267" y="15755"/>
                    <a:pt x="11272" y="15755"/>
                    <a:pt x="11277" y="15755"/>
                  </a:cubicBezTo>
                  <a:cubicBezTo>
                    <a:pt x="11306" y="15755"/>
                    <a:pt x="11321" y="15723"/>
                    <a:pt x="11336" y="15708"/>
                  </a:cubicBezTo>
                  <a:cubicBezTo>
                    <a:pt x="11321" y="15665"/>
                    <a:pt x="11394" y="15637"/>
                    <a:pt x="11394" y="15594"/>
                  </a:cubicBezTo>
                  <a:cubicBezTo>
                    <a:pt x="11443" y="15551"/>
                    <a:pt x="11478" y="15492"/>
                    <a:pt x="11536" y="15464"/>
                  </a:cubicBezTo>
                  <a:cubicBezTo>
                    <a:pt x="11551" y="15449"/>
                    <a:pt x="11571" y="15433"/>
                    <a:pt x="11571" y="15421"/>
                  </a:cubicBezTo>
                  <a:cubicBezTo>
                    <a:pt x="11571" y="15394"/>
                    <a:pt x="11610" y="15378"/>
                    <a:pt x="11624" y="15362"/>
                  </a:cubicBezTo>
                  <a:cubicBezTo>
                    <a:pt x="11624" y="15319"/>
                    <a:pt x="11659" y="15308"/>
                    <a:pt x="11678" y="15276"/>
                  </a:cubicBezTo>
                  <a:lnTo>
                    <a:pt x="11693" y="15260"/>
                  </a:lnTo>
                  <a:cubicBezTo>
                    <a:pt x="11693" y="15233"/>
                    <a:pt x="11717" y="15221"/>
                    <a:pt x="11732" y="15206"/>
                  </a:cubicBezTo>
                  <a:cubicBezTo>
                    <a:pt x="11752" y="15190"/>
                    <a:pt x="11752" y="15162"/>
                    <a:pt x="11766" y="15147"/>
                  </a:cubicBezTo>
                  <a:cubicBezTo>
                    <a:pt x="11800" y="15104"/>
                    <a:pt x="11840" y="15060"/>
                    <a:pt x="11874" y="15017"/>
                  </a:cubicBezTo>
                  <a:cubicBezTo>
                    <a:pt x="11908" y="14962"/>
                    <a:pt x="11982" y="14903"/>
                    <a:pt x="12016" y="14845"/>
                  </a:cubicBezTo>
                  <a:cubicBezTo>
                    <a:pt x="12055" y="14801"/>
                    <a:pt x="12074" y="14758"/>
                    <a:pt x="12123" y="14715"/>
                  </a:cubicBezTo>
                  <a:cubicBezTo>
                    <a:pt x="12123" y="14688"/>
                    <a:pt x="12163" y="14672"/>
                    <a:pt x="12182" y="14645"/>
                  </a:cubicBezTo>
                  <a:cubicBezTo>
                    <a:pt x="12197" y="14586"/>
                    <a:pt x="12231" y="14543"/>
                    <a:pt x="12270" y="14499"/>
                  </a:cubicBezTo>
                  <a:cubicBezTo>
                    <a:pt x="12304" y="14472"/>
                    <a:pt x="12339" y="14444"/>
                    <a:pt x="12363" y="14397"/>
                  </a:cubicBezTo>
                  <a:cubicBezTo>
                    <a:pt x="12363" y="14386"/>
                    <a:pt x="12378" y="14370"/>
                    <a:pt x="12378" y="14358"/>
                  </a:cubicBezTo>
                  <a:cubicBezTo>
                    <a:pt x="12397" y="14342"/>
                    <a:pt x="12378" y="14342"/>
                    <a:pt x="12378" y="14327"/>
                  </a:cubicBezTo>
                  <a:cubicBezTo>
                    <a:pt x="12397" y="14311"/>
                    <a:pt x="12397" y="14284"/>
                    <a:pt x="12432" y="14284"/>
                  </a:cubicBezTo>
                  <a:cubicBezTo>
                    <a:pt x="12446" y="14284"/>
                    <a:pt x="12471" y="14256"/>
                    <a:pt x="12471" y="14256"/>
                  </a:cubicBezTo>
                  <a:cubicBezTo>
                    <a:pt x="12446" y="14225"/>
                    <a:pt x="12505" y="14213"/>
                    <a:pt x="12505" y="14186"/>
                  </a:cubicBezTo>
                  <a:cubicBezTo>
                    <a:pt x="12539" y="14170"/>
                    <a:pt x="12539" y="14138"/>
                    <a:pt x="12554" y="14111"/>
                  </a:cubicBezTo>
                  <a:cubicBezTo>
                    <a:pt x="12593" y="14084"/>
                    <a:pt x="12613" y="14040"/>
                    <a:pt x="12647" y="14013"/>
                  </a:cubicBezTo>
                  <a:lnTo>
                    <a:pt x="12647" y="13997"/>
                  </a:lnTo>
                  <a:cubicBezTo>
                    <a:pt x="12662" y="13954"/>
                    <a:pt x="12701" y="13911"/>
                    <a:pt x="12735" y="13880"/>
                  </a:cubicBezTo>
                  <a:cubicBezTo>
                    <a:pt x="12769" y="13868"/>
                    <a:pt x="12808" y="13852"/>
                    <a:pt x="12808" y="13809"/>
                  </a:cubicBezTo>
                  <a:cubicBezTo>
                    <a:pt x="12808" y="13809"/>
                    <a:pt x="12808" y="13793"/>
                    <a:pt x="12828" y="13793"/>
                  </a:cubicBezTo>
                  <a:cubicBezTo>
                    <a:pt x="12843" y="13781"/>
                    <a:pt x="12843" y="13781"/>
                    <a:pt x="12843" y="13766"/>
                  </a:cubicBezTo>
                  <a:cubicBezTo>
                    <a:pt x="12862" y="13738"/>
                    <a:pt x="12862" y="13723"/>
                    <a:pt x="12877" y="13707"/>
                  </a:cubicBezTo>
                  <a:cubicBezTo>
                    <a:pt x="12901" y="13679"/>
                    <a:pt x="12916" y="13652"/>
                    <a:pt x="12936" y="13609"/>
                  </a:cubicBezTo>
                  <a:cubicBezTo>
                    <a:pt x="12936" y="13581"/>
                    <a:pt x="12950" y="13550"/>
                    <a:pt x="12950" y="13507"/>
                  </a:cubicBezTo>
                  <a:lnTo>
                    <a:pt x="12970" y="13495"/>
                  </a:lnTo>
                  <a:cubicBezTo>
                    <a:pt x="12984" y="13479"/>
                    <a:pt x="13024" y="13464"/>
                    <a:pt x="13024" y="13448"/>
                  </a:cubicBezTo>
                  <a:cubicBezTo>
                    <a:pt x="13043" y="13421"/>
                    <a:pt x="13058" y="13393"/>
                    <a:pt x="13077" y="13377"/>
                  </a:cubicBezTo>
                  <a:cubicBezTo>
                    <a:pt x="13077" y="13350"/>
                    <a:pt x="13117" y="13322"/>
                    <a:pt x="13131" y="13307"/>
                  </a:cubicBezTo>
                  <a:cubicBezTo>
                    <a:pt x="13165" y="13275"/>
                    <a:pt x="13165" y="13248"/>
                    <a:pt x="13165" y="13236"/>
                  </a:cubicBezTo>
                  <a:cubicBezTo>
                    <a:pt x="13185" y="13220"/>
                    <a:pt x="13200" y="13205"/>
                    <a:pt x="13224" y="13205"/>
                  </a:cubicBezTo>
                  <a:cubicBezTo>
                    <a:pt x="13200" y="13177"/>
                    <a:pt x="13224" y="13177"/>
                    <a:pt x="13239" y="13150"/>
                  </a:cubicBezTo>
                  <a:cubicBezTo>
                    <a:pt x="13273" y="13103"/>
                    <a:pt x="13332" y="13075"/>
                    <a:pt x="13332" y="13016"/>
                  </a:cubicBezTo>
                  <a:cubicBezTo>
                    <a:pt x="13332" y="13016"/>
                    <a:pt x="13347" y="13005"/>
                    <a:pt x="13366" y="12989"/>
                  </a:cubicBezTo>
                  <a:cubicBezTo>
                    <a:pt x="13366" y="12977"/>
                    <a:pt x="13400" y="12977"/>
                    <a:pt x="13400" y="12946"/>
                  </a:cubicBezTo>
                  <a:cubicBezTo>
                    <a:pt x="13415" y="12918"/>
                    <a:pt x="13439" y="12903"/>
                    <a:pt x="13454" y="12891"/>
                  </a:cubicBezTo>
                  <a:cubicBezTo>
                    <a:pt x="13488" y="12860"/>
                    <a:pt x="13508" y="12832"/>
                    <a:pt x="13508" y="12805"/>
                  </a:cubicBezTo>
                  <a:cubicBezTo>
                    <a:pt x="13508" y="12789"/>
                    <a:pt x="13523" y="12758"/>
                    <a:pt x="13523" y="12746"/>
                  </a:cubicBezTo>
                  <a:cubicBezTo>
                    <a:pt x="13532" y="12750"/>
                    <a:pt x="13537" y="12750"/>
                    <a:pt x="13542" y="12750"/>
                  </a:cubicBezTo>
                  <a:cubicBezTo>
                    <a:pt x="13557" y="12750"/>
                    <a:pt x="13567" y="12742"/>
                    <a:pt x="13581" y="12730"/>
                  </a:cubicBezTo>
                  <a:cubicBezTo>
                    <a:pt x="13581" y="12718"/>
                    <a:pt x="13581" y="12703"/>
                    <a:pt x="13596" y="12703"/>
                  </a:cubicBezTo>
                  <a:cubicBezTo>
                    <a:pt x="13630" y="12687"/>
                    <a:pt x="13630" y="12659"/>
                    <a:pt x="13630" y="12632"/>
                  </a:cubicBezTo>
                  <a:cubicBezTo>
                    <a:pt x="13655" y="12616"/>
                    <a:pt x="13689" y="12616"/>
                    <a:pt x="13689" y="12585"/>
                  </a:cubicBezTo>
                  <a:lnTo>
                    <a:pt x="13689" y="12573"/>
                  </a:lnTo>
                  <a:cubicBezTo>
                    <a:pt x="13723" y="12573"/>
                    <a:pt x="13738" y="12546"/>
                    <a:pt x="13777" y="12514"/>
                  </a:cubicBezTo>
                  <a:cubicBezTo>
                    <a:pt x="13797" y="12499"/>
                    <a:pt x="13831" y="12471"/>
                    <a:pt x="13811" y="12444"/>
                  </a:cubicBezTo>
                  <a:lnTo>
                    <a:pt x="13831" y="12428"/>
                  </a:lnTo>
                  <a:cubicBezTo>
                    <a:pt x="13846" y="12428"/>
                    <a:pt x="13846" y="12401"/>
                    <a:pt x="13846" y="12401"/>
                  </a:cubicBezTo>
                  <a:cubicBezTo>
                    <a:pt x="13870" y="12385"/>
                    <a:pt x="13885" y="12373"/>
                    <a:pt x="13885" y="12357"/>
                  </a:cubicBezTo>
                  <a:cubicBezTo>
                    <a:pt x="13953" y="12299"/>
                    <a:pt x="14012" y="12240"/>
                    <a:pt x="14061" y="12169"/>
                  </a:cubicBezTo>
                  <a:cubicBezTo>
                    <a:pt x="14061" y="12169"/>
                    <a:pt x="14085" y="12153"/>
                    <a:pt x="14085" y="12142"/>
                  </a:cubicBezTo>
                  <a:cubicBezTo>
                    <a:pt x="14085" y="12114"/>
                    <a:pt x="14120" y="12099"/>
                    <a:pt x="14134" y="12083"/>
                  </a:cubicBezTo>
                  <a:cubicBezTo>
                    <a:pt x="14154" y="12055"/>
                    <a:pt x="14193" y="12040"/>
                    <a:pt x="14193" y="12012"/>
                  </a:cubicBezTo>
                  <a:cubicBezTo>
                    <a:pt x="14208" y="11997"/>
                    <a:pt x="14208" y="11969"/>
                    <a:pt x="14227" y="11969"/>
                  </a:cubicBezTo>
                  <a:cubicBezTo>
                    <a:pt x="14242" y="11953"/>
                    <a:pt x="14242" y="11942"/>
                    <a:pt x="14242" y="11926"/>
                  </a:cubicBezTo>
                  <a:cubicBezTo>
                    <a:pt x="14261" y="11910"/>
                    <a:pt x="14261" y="11895"/>
                    <a:pt x="14261" y="11867"/>
                  </a:cubicBezTo>
                  <a:cubicBezTo>
                    <a:pt x="14276" y="11867"/>
                    <a:pt x="14276" y="11855"/>
                    <a:pt x="14301" y="11855"/>
                  </a:cubicBezTo>
                  <a:cubicBezTo>
                    <a:pt x="14315" y="11824"/>
                    <a:pt x="14335" y="11808"/>
                    <a:pt x="14349" y="11781"/>
                  </a:cubicBezTo>
                  <a:cubicBezTo>
                    <a:pt x="14369" y="11753"/>
                    <a:pt x="14408" y="11722"/>
                    <a:pt x="14442" y="11710"/>
                  </a:cubicBezTo>
                  <a:cubicBezTo>
                    <a:pt x="14457" y="11694"/>
                    <a:pt x="14477" y="11683"/>
                    <a:pt x="14491" y="11667"/>
                  </a:cubicBezTo>
                  <a:cubicBezTo>
                    <a:pt x="14530" y="11636"/>
                    <a:pt x="14584" y="11596"/>
                    <a:pt x="14599" y="11549"/>
                  </a:cubicBezTo>
                  <a:cubicBezTo>
                    <a:pt x="14638" y="11522"/>
                    <a:pt x="14672" y="11479"/>
                    <a:pt x="14707" y="11436"/>
                  </a:cubicBezTo>
                  <a:cubicBezTo>
                    <a:pt x="14731" y="11408"/>
                    <a:pt x="14731" y="11392"/>
                    <a:pt x="14746" y="11365"/>
                  </a:cubicBezTo>
                  <a:lnTo>
                    <a:pt x="14780" y="11365"/>
                  </a:lnTo>
                  <a:lnTo>
                    <a:pt x="14780" y="11337"/>
                  </a:lnTo>
                  <a:cubicBezTo>
                    <a:pt x="14814" y="11290"/>
                    <a:pt x="14853" y="11251"/>
                    <a:pt x="14888" y="11204"/>
                  </a:cubicBezTo>
                  <a:cubicBezTo>
                    <a:pt x="14888" y="11204"/>
                    <a:pt x="14907" y="11192"/>
                    <a:pt x="14907" y="11177"/>
                  </a:cubicBezTo>
                  <a:cubicBezTo>
                    <a:pt x="14907" y="11165"/>
                    <a:pt x="14922" y="11165"/>
                    <a:pt x="14946" y="11149"/>
                  </a:cubicBezTo>
                  <a:lnTo>
                    <a:pt x="14981" y="11133"/>
                  </a:lnTo>
                  <a:cubicBezTo>
                    <a:pt x="14981" y="11118"/>
                    <a:pt x="14995" y="11106"/>
                    <a:pt x="14995" y="11090"/>
                  </a:cubicBezTo>
                  <a:cubicBezTo>
                    <a:pt x="15015" y="11079"/>
                    <a:pt x="15029" y="11063"/>
                    <a:pt x="15029" y="11047"/>
                  </a:cubicBezTo>
                  <a:cubicBezTo>
                    <a:pt x="15029" y="11031"/>
                    <a:pt x="15069" y="11031"/>
                    <a:pt x="15069" y="11020"/>
                  </a:cubicBezTo>
                  <a:lnTo>
                    <a:pt x="15069" y="10992"/>
                  </a:lnTo>
                  <a:cubicBezTo>
                    <a:pt x="15069" y="10977"/>
                    <a:pt x="15069" y="10961"/>
                    <a:pt x="15103" y="10961"/>
                  </a:cubicBezTo>
                  <a:cubicBezTo>
                    <a:pt x="15103" y="10945"/>
                    <a:pt x="15122" y="10933"/>
                    <a:pt x="15122" y="10918"/>
                  </a:cubicBezTo>
                  <a:cubicBezTo>
                    <a:pt x="15137" y="10906"/>
                    <a:pt x="15162" y="10890"/>
                    <a:pt x="15162" y="10875"/>
                  </a:cubicBezTo>
                  <a:cubicBezTo>
                    <a:pt x="15176" y="10859"/>
                    <a:pt x="15196" y="10847"/>
                    <a:pt x="15211" y="10831"/>
                  </a:cubicBezTo>
                  <a:cubicBezTo>
                    <a:pt x="15230" y="10804"/>
                    <a:pt x="15269" y="10773"/>
                    <a:pt x="15284" y="10745"/>
                  </a:cubicBezTo>
                  <a:cubicBezTo>
                    <a:pt x="15318" y="10733"/>
                    <a:pt x="15338" y="10686"/>
                    <a:pt x="15377" y="10659"/>
                  </a:cubicBezTo>
                  <a:cubicBezTo>
                    <a:pt x="15377" y="10647"/>
                    <a:pt x="15392" y="10647"/>
                    <a:pt x="15392" y="10647"/>
                  </a:cubicBezTo>
                  <a:cubicBezTo>
                    <a:pt x="15392" y="10631"/>
                    <a:pt x="15411" y="10600"/>
                    <a:pt x="15411" y="10600"/>
                  </a:cubicBezTo>
                  <a:cubicBezTo>
                    <a:pt x="15392" y="10588"/>
                    <a:pt x="15411" y="10572"/>
                    <a:pt x="15411" y="10561"/>
                  </a:cubicBezTo>
                  <a:cubicBezTo>
                    <a:pt x="15445" y="10545"/>
                    <a:pt x="15484" y="10529"/>
                    <a:pt x="15499" y="10486"/>
                  </a:cubicBezTo>
                  <a:cubicBezTo>
                    <a:pt x="15533" y="10486"/>
                    <a:pt x="15533" y="10474"/>
                    <a:pt x="15533" y="10443"/>
                  </a:cubicBezTo>
                  <a:cubicBezTo>
                    <a:pt x="15533" y="10443"/>
                    <a:pt x="15533" y="10427"/>
                    <a:pt x="15553" y="10416"/>
                  </a:cubicBezTo>
                  <a:cubicBezTo>
                    <a:pt x="15568" y="10388"/>
                    <a:pt x="15592" y="10357"/>
                    <a:pt x="15626" y="10341"/>
                  </a:cubicBezTo>
                  <a:cubicBezTo>
                    <a:pt x="15661" y="10314"/>
                    <a:pt x="15641" y="10270"/>
                    <a:pt x="15700" y="10270"/>
                  </a:cubicBezTo>
                  <a:lnTo>
                    <a:pt x="15700" y="10243"/>
                  </a:lnTo>
                  <a:cubicBezTo>
                    <a:pt x="15700" y="10243"/>
                    <a:pt x="15700" y="10227"/>
                    <a:pt x="15714" y="10215"/>
                  </a:cubicBezTo>
                  <a:cubicBezTo>
                    <a:pt x="15714" y="10215"/>
                    <a:pt x="15734" y="10200"/>
                    <a:pt x="15734" y="10184"/>
                  </a:cubicBezTo>
                  <a:cubicBezTo>
                    <a:pt x="15768" y="10129"/>
                    <a:pt x="15822" y="10082"/>
                    <a:pt x="15876" y="10027"/>
                  </a:cubicBezTo>
                  <a:cubicBezTo>
                    <a:pt x="15876" y="10027"/>
                    <a:pt x="15881" y="10035"/>
                    <a:pt x="15891" y="10035"/>
                  </a:cubicBezTo>
                  <a:cubicBezTo>
                    <a:pt x="15891" y="10035"/>
                    <a:pt x="15891" y="10031"/>
                    <a:pt x="15891" y="10027"/>
                  </a:cubicBezTo>
                  <a:cubicBezTo>
                    <a:pt x="15930" y="9996"/>
                    <a:pt x="15964" y="9957"/>
                    <a:pt x="15998" y="9909"/>
                  </a:cubicBezTo>
                  <a:cubicBezTo>
                    <a:pt x="16023" y="9882"/>
                    <a:pt x="16023" y="9855"/>
                    <a:pt x="16057" y="9855"/>
                  </a:cubicBezTo>
                  <a:lnTo>
                    <a:pt x="16072" y="9839"/>
                  </a:lnTo>
                  <a:cubicBezTo>
                    <a:pt x="16106" y="9811"/>
                    <a:pt x="16145" y="9784"/>
                    <a:pt x="16165" y="9753"/>
                  </a:cubicBezTo>
                  <a:cubicBezTo>
                    <a:pt x="16179" y="9737"/>
                    <a:pt x="16199" y="9709"/>
                    <a:pt x="16213" y="9698"/>
                  </a:cubicBezTo>
                  <a:lnTo>
                    <a:pt x="16253" y="9639"/>
                  </a:lnTo>
                  <a:cubicBezTo>
                    <a:pt x="16238" y="9623"/>
                    <a:pt x="16253" y="9623"/>
                    <a:pt x="16272" y="9611"/>
                  </a:cubicBezTo>
                  <a:lnTo>
                    <a:pt x="16306" y="9552"/>
                  </a:lnTo>
                  <a:cubicBezTo>
                    <a:pt x="16321" y="9537"/>
                    <a:pt x="16360" y="9525"/>
                    <a:pt x="16360" y="9494"/>
                  </a:cubicBezTo>
                  <a:cubicBezTo>
                    <a:pt x="16394" y="9478"/>
                    <a:pt x="16414" y="9439"/>
                    <a:pt x="16453" y="9407"/>
                  </a:cubicBezTo>
                  <a:lnTo>
                    <a:pt x="16468" y="9392"/>
                  </a:lnTo>
                  <a:cubicBezTo>
                    <a:pt x="16522" y="9380"/>
                    <a:pt x="16536" y="9352"/>
                    <a:pt x="16575" y="9321"/>
                  </a:cubicBezTo>
                  <a:cubicBezTo>
                    <a:pt x="16575" y="9321"/>
                    <a:pt x="16595" y="9321"/>
                    <a:pt x="16595" y="9305"/>
                  </a:cubicBezTo>
                  <a:cubicBezTo>
                    <a:pt x="16610" y="9305"/>
                    <a:pt x="16629" y="9294"/>
                    <a:pt x="16629" y="9278"/>
                  </a:cubicBezTo>
                  <a:cubicBezTo>
                    <a:pt x="16629" y="9266"/>
                    <a:pt x="16644" y="9250"/>
                    <a:pt x="16644" y="9235"/>
                  </a:cubicBezTo>
                  <a:cubicBezTo>
                    <a:pt x="16668" y="9219"/>
                    <a:pt x="16683" y="9207"/>
                    <a:pt x="16683" y="9192"/>
                  </a:cubicBezTo>
                  <a:cubicBezTo>
                    <a:pt x="16683" y="9180"/>
                    <a:pt x="16717" y="9164"/>
                    <a:pt x="16737" y="9148"/>
                  </a:cubicBezTo>
                  <a:lnTo>
                    <a:pt x="16752" y="9133"/>
                  </a:lnTo>
                  <a:cubicBezTo>
                    <a:pt x="16752" y="9093"/>
                    <a:pt x="16810" y="9062"/>
                    <a:pt x="16845" y="9035"/>
                  </a:cubicBezTo>
                  <a:cubicBezTo>
                    <a:pt x="16845" y="9019"/>
                    <a:pt x="16884" y="9007"/>
                    <a:pt x="16884" y="8992"/>
                  </a:cubicBezTo>
                  <a:cubicBezTo>
                    <a:pt x="16898" y="8976"/>
                    <a:pt x="16918" y="8960"/>
                    <a:pt x="16933" y="8960"/>
                  </a:cubicBezTo>
                  <a:cubicBezTo>
                    <a:pt x="16933" y="8948"/>
                    <a:pt x="16952" y="8948"/>
                    <a:pt x="16952" y="8948"/>
                  </a:cubicBezTo>
                  <a:cubicBezTo>
                    <a:pt x="16967" y="8905"/>
                    <a:pt x="17026" y="8874"/>
                    <a:pt x="17040" y="8835"/>
                  </a:cubicBezTo>
                  <a:cubicBezTo>
                    <a:pt x="17040" y="8819"/>
                    <a:pt x="17060" y="8803"/>
                    <a:pt x="17075" y="8788"/>
                  </a:cubicBezTo>
                  <a:cubicBezTo>
                    <a:pt x="17114" y="8760"/>
                    <a:pt x="17133" y="8760"/>
                    <a:pt x="17148" y="8733"/>
                  </a:cubicBezTo>
                  <a:lnTo>
                    <a:pt x="17207" y="8689"/>
                  </a:lnTo>
                  <a:cubicBezTo>
                    <a:pt x="17221" y="8662"/>
                    <a:pt x="17256" y="8631"/>
                    <a:pt x="17290" y="8603"/>
                  </a:cubicBezTo>
                  <a:cubicBezTo>
                    <a:pt x="17290" y="8544"/>
                    <a:pt x="17329" y="8501"/>
                    <a:pt x="17383" y="8458"/>
                  </a:cubicBezTo>
                  <a:lnTo>
                    <a:pt x="17456" y="8403"/>
                  </a:lnTo>
                  <a:cubicBezTo>
                    <a:pt x="17471" y="8403"/>
                    <a:pt x="17505" y="8387"/>
                    <a:pt x="17490" y="8356"/>
                  </a:cubicBezTo>
                  <a:cubicBezTo>
                    <a:pt x="17505" y="8344"/>
                    <a:pt x="17530" y="8329"/>
                    <a:pt x="17564" y="8317"/>
                  </a:cubicBezTo>
                  <a:lnTo>
                    <a:pt x="17598" y="8285"/>
                  </a:lnTo>
                  <a:cubicBezTo>
                    <a:pt x="17671" y="8215"/>
                    <a:pt x="17745" y="8128"/>
                    <a:pt x="17828" y="8070"/>
                  </a:cubicBezTo>
                  <a:cubicBezTo>
                    <a:pt x="17852" y="8058"/>
                    <a:pt x="17867" y="8026"/>
                    <a:pt x="17887" y="8011"/>
                  </a:cubicBezTo>
                  <a:cubicBezTo>
                    <a:pt x="17901" y="7999"/>
                    <a:pt x="17936" y="7983"/>
                    <a:pt x="17960" y="7972"/>
                  </a:cubicBezTo>
                  <a:cubicBezTo>
                    <a:pt x="17975" y="7940"/>
                    <a:pt x="17994" y="7940"/>
                    <a:pt x="18009" y="7924"/>
                  </a:cubicBezTo>
                  <a:cubicBezTo>
                    <a:pt x="18009" y="7897"/>
                    <a:pt x="18029" y="7885"/>
                    <a:pt x="18068" y="7870"/>
                  </a:cubicBezTo>
                  <a:cubicBezTo>
                    <a:pt x="18082" y="7854"/>
                    <a:pt x="18102" y="7838"/>
                    <a:pt x="18117" y="7811"/>
                  </a:cubicBezTo>
                  <a:cubicBezTo>
                    <a:pt x="18136" y="7799"/>
                    <a:pt x="18175" y="7783"/>
                    <a:pt x="18190" y="7768"/>
                  </a:cubicBezTo>
                  <a:cubicBezTo>
                    <a:pt x="18190" y="7740"/>
                    <a:pt x="18224" y="7740"/>
                    <a:pt x="18224" y="7724"/>
                  </a:cubicBezTo>
                  <a:cubicBezTo>
                    <a:pt x="18244" y="7697"/>
                    <a:pt x="18258" y="7681"/>
                    <a:pt x="18283" y="7666"/>
                  </a:cubicBezTo>
                  <a:cubicBezTo>
                    <a:pt x="18298" y="7638"/>
                    <a:pt x="18332" y="7626"/>
                    <a:pt x="18332" y="7595"/>
                  </a:cubicBezTo>
                  <a:cubicBezTo>
                    <a:pt x="18332" y="7579"/>
                    <a:pt x="18351" y="7567"/>
                    <a:pt x="18366" y="7552"/>
                  </a:cubicBezTo>
                  <a:cubicBezTo>
                    <a:pt x="18405" y="7552"/>
                    <a:pt x="18405" y="7509"/>
                    <a:pt x="18440" y="7493"/>
                  </a:cubicBezTo>
                  <a:cubicBezTo>
                    <a:pt x="18459" y="7465"/>
                    <a:pt x="18498" y="7454"/>
                    <a:pt x="18513" y="7422"/>
                  </a:cubicBezTo>
                  <a:cubicBezTo>
                    <a:pt x="18547" y="7407"/>
                    <a:pt x="18547" y="7379"/>
                    <a:pt x="18606" y="7379"/>
                  </a:cubicBezTo>
                  <a:cubicBezTo>
                    <a:pt x="18606" y="7379"/>
                    <a:pt x="18606" y="7367"/>
                    <a:pt x="18621" y="7352"/>
                  </a:cubicBezTo>
                  <a:cubicBezTo>
                    <a:pt x="18640" y="7336"/>
                    <a:pt x="18655" y="7309"/>
                    <a:pt x="18674" y="7309"/>
                  </a:cubicBezTo>
                  <a:cubicBezTo>
                    <a:pt x="18689" y="7309"/>
                    <a:pt x="18689" y="7293"/>
                    <a:pt x="18689" y="7281"/>
                  </a:cubicBezTo>
                  <a:cubicBezTo>
                    <a:pt x="18713" y="7234"/>
                    <a:pt x="18713" y="7234"/>
                    <a:pt x="18748" y="7207"/>
                  </a:cubicBezTo>
                  <a:cubicBezTo>
                    <a:pt x="18762" y="7179"/>
                    <a:pt x="18782" y="7163"/>
                    <a:pt x="18821" y="7136"/>
                  </a:cubicBezTo>
                  <a:cubicBezTo>
                    <a:pt x="18821" y="7136"/>
                    <a:pt x="18821" y="7120"/>
                    <a:pt x="18797" y="7120"/>
                  </a:cubicBezTo>
                  <a:cubicBezTo>
                    <a:pt x="18836" y="7108"/>
                    <a:pt x="18836" y="7108"/>
                    <a:pt x="18855" y="7108"/>
                  </a:cubicBezTo>
                  <a:cubicBezTo>
                    <a:pt x="18855" y="7108"/>
                    <a:pt x="18855" y="7093"/>
                    <a:pt x="18836" y="7077"/>
                  </a:cubicBezTo>
                  <a:cubicBezTo>
                    <a:pt x="18855" y="7077"/>
                    <a:pt x="18870" y="7061"/>
                    <a:pt x="18870" y="7050"/>
                  </a:cubicBezTo>
                  <a:cubicBezTo>
                    <a:pt x="18890" y="7034"/>
                    <a:pt x="18890" y="7022"/>
                    <a:pt x="18904" y="7022"/>
                  </a:cubicBezTo>
                  <a:cubicBezTo>
                    <a:pt x="18904" y="7014"/>
                    <a:pt x="18909" y="7014"/>
                    <a:pt x="18914" y="7014"/>
                  </a:cubicBezTo>
                  <a:cubicBezTo>
                    <a:pt x="18919" y="7014"/>
                    <a:pt x="18934" y="7022"/>
                    <a:pt x="18943" y="7022"/>
                  </a:cubicBezTo>
                  <a:cubicBezTo>
                    <a:pt x="18943" y="6975"/>
                    <a:pt x="18963" y="6948"/>
                    <a:pt x="19012" y="6920"/>
                  </a:cubicBezTo>
                  <a:cubicBezTo>
                    <a:pt x="19036" y="6920"/>
                    <a:pt x="19036" y="6904"/>
                    <a:pt x="19051" y="6904"/>
                  </a:cubicBezTo>
                  <a:cubicBezTo>
                    <a:pt x="19071" y="6889"/>
                    <a:pt x="19051" y="6877"/>
                    <a:pt x="19051" y="6877"/>
                  </a:cubicBezTo>
                  <a:cubicBezTo>
                    <a:pt x="19071" y="6861"/>
                    <a:pt x="19071" y="6861"/>
                    <a:pt x="19085" y="6850"/>
                  </a:cubicBezTo>
                  <a:lnTo>
                    <a:pt x="19085" y="6818"/>
                  </a:lnTo>
                  <a:cubicBezTo>
                    <a:pt x="19105" y="6818"/>
                    <a:pt x="19120" y="6802"/>
                    <a:pt x="19120" y="6802"/>
                  </a:cubicBezTo>
                  <a:cubicBezTo>
                    <a:pt x="19144" y="6791"/>
                    <a:pt x="19178" y="6763"/>
                    <a:pt x="19178" y="6748"/>
                  </a:cubicBezTo>
                  <a:cubicBezTo>
                    <a:pt x="19178" y="6704"/>
                    <a:pt x="19213" y="6677"/>
                    <a:pt x="19252" y="6646"/>
                  </a:cubicBezTo>
                  <a:lnTo>
                    <a:pt x="19252" y="6618"/>
                  </a:lnTo>
                  <a:cubicBezTo>
                    <a:pt x="19286" y="6602"/>
                    <a:pt x="19301" y="6575"/>
                    <a:pt x="19320" y="6544"/>
                  </a:cubicBezTo>
                  <a:cubicBezTo>
                    <a:pt x="19359" y="6504"/>
                    <a:pt x="19394" y="6457"/>
                    <a:pt x="19428" y="6418"/>
                  </a:cubicBezTo>
                  <a:cubicBezTo>
                    <a:pt x="19442" y="6387"/>
                    <a:pt x="19482" y="6359"/>
                    <a:pt x="19501" y="6332"/>
                  </a:cubicBezTo>
                  <a:cubicBezTo>
                    <a:pt x="19535" y="6273"/>
                    <a:pt x="19535" y="6273"/>
                    <a:pt x="19589" y="6245"/>
                  </a:cubicBezTo>
                  <a:cubicBezTo>
                    <a:pt x="19589" y="6230"/>
                    <a:pt x="19609" y="6214"/>
                    <a:pt x="19589" y="6198"/>
                  </a:cubicBezTo>
                  <a:lnTo>
                    <a:pt x="19609" y="6198"/>
                  </a:lnTo>
                  <a:cubicBezTo>
                    <a:pt x="19609" y="6171"/>
                    <a:pt x="19643" y="6159"/>
                    <a:pt x="19643" y="6128"/>
                  </a:cubicBezTo>
                  <a:cubicBezTo>
                    <a:pt x="19658" y="6100"/>
                    <a:pt x="19682" y="6073"/>
                    <a:pt x="19716" y="6041"/>
                  </a:cubicBezTo>
                  <a:cubicBezTo>
                    <a:pt x="19731" y="6026"/>
                    <a:pt x="19751" y="6014"/>
                    <a:pt x="19751" y="5998"/>
                  </a:cubicBezTo>
                  <a:cubicBezTo>
                    <a:pt x="19765" y="5986"/>
                    <a:pt x="19804" y="5971"/>
                    <a:pt x="19804" y="5955"/>
                  </a:cubicBezTo>
                  <a:cubicBezTo>
                    <a:pt x="19804" y="5928"/>
                    <a:pt x="19839" y="5928"/>
                    <a:pt x="19839" y="5912"/>
                  </a:cubicBezTo>
                  <a:cubicBezTo>
                    <a:pt x="19839" y="5884"/>
                    <a:pt x="19858" y="5869"/>
                    <a:pt x="19873" y="5853"/>
                  </a:cubicBezTo>
                  <a:cubicBezTo>
                    <a:pt x="19966" y="5767"/>
                    <a:pt x="20054" y="5669"/>
                    <a:pt x="20147" y="5567"/>
                  </a:cubicBezTo>
                  <a:lnTo>
                    <a:pt x="20147" y="5524"/>
                  </a:lnTo>
                  <a:cubicBezTo>
                    <a:pt x="20162" y="5524"/>
                    <a:pt x="20162" y="5508"/>
                    <a:pt x="20181" y="5508"/>
                  </a:cubicBezTo>
                  <a:cubicBezTo>
                    <a:pt x="20196" y="5480"/>
                    <a:pt x="20220" y="5453"/>
                    <a:pt x="20235" y="5437"/>
                  </a:cubicBezTo>
                  <a:cubicBezTo>
                    <a:pt x="20269" y="5422"/>
                    <a:pt x="20255" y="5382"/>
                    <a:pt x="20304" y="5367"/>
                  </a:cubicBezTo>
                  <a:lnTo>
                    <a:pt x="20304" y="5351"/>
                  </a:lnTo>
                  <a:cubicBezTo>
                    <a:pt x="20304" y="5335"/>
                    <a:pt x="20328" y="5308"/>
                    <a:pt x="20343" y="5296"/>
                  </a:cubicBezTo>
                  <a:cubicBezTo>
                    <a:pt x="20377" y="5265"/>
                    <a:pt x="20396" y="5237"/>
                    <a:pt x="20436" y="5194"/>
                  </a:cubicBezTo>
                  <a:cubicBezTo>
                    <a:pt x="20450" y="5178"/>
                    <a:pt x="20470" y="5178"/>
                    <a:pt x="20470" y="5163"/>
                  </a:cubicBezTo>
                  <a:cubicBezTo>
                    <a:pt x="20485" y="5151"/>
                    <a:pt x="20485" y="5135"/>
                    <a:pt x="20485" y="5123"/>
                  </a:cubicBezTo>
                  <a:cubicBezTo>
                    <a:pt x="20504" y="5092"/>
                    <a:pt x="20504" y="5076"/>
                    <a:pt x="20543" y="5065"/>
                  </a:cubicBezTo>
                  <a:lnTo>
                    <a:pt x="20577" y="5037"/>
                  </a:lnTo>
                  <a:cubicBezTo>
                    <a:pt x="20577" y="5006"/>
                    <a:pt x="20612" y="4978"/>
                    <a:pt x="20631" y="4951"/>
                  </a:cubicBezTo>
                  <a:cubicBezTo>
                    <a:pt x="20651" y="4919"/>
                    <a:pt x="20666" y="4892"/>
                    <a:pt x="20700" y="4865"/>
                  </a:cubicBezTo>
                  <a:cubicBezTo>
                    <a:pt x="20739" y="4833"/>
                    <a:pt x="20759" y="4806"/>
                    <a:pt x="20793" y="4778"/>
                  </a:cubicBezTo>
                  <a:cubicBezTo>
                    <a:pt x="20807" y="4731"/>
                    <a:pt x="20827" y="4704"/>
                    <a:pt x="20847" y="4676"/>
                  </a:cubicBezTo>
                  <a:cubicBezTo>
                    <a:pt x="20866" y="4645"/>
                    <a:pt x="20881" y="4633"/>
                    <a:pt x="20900" y="4606"/>
                  </a:cubicBezTo>
                  <a:cubicBezTo>
                    <a:pt x="20900" y="4590"/>
                    <a:pt x="20915" y="4590"/>
                    <a:pt x="20935" y="4574"/>
                  </a:cubicBezTo>
                  <a:cubicBezTo>
                    <a:pt x="20935" y="4559"/>
                    <a:pt x="20954" y="4547"/>
                    <a:pt x="20954" y="4531"/>
                  </a:cubicBezTo>
                  <a:cubicBezTo>
                    <a:pt x="20974" y="4519"/>
                    <a:pt x="20974" y="4504"/>
                    <a:pt x="20988" y="4504"/>
                  </a:cubicBezTo>
                  <a:cubicBezTo>
                    <a:pt x="21008" y="4488"/>
                    <a:pt x="21023" y="4472"/>
                    <a:pt x="21023" y="4460"/>
                  </a:cubicBezTo>
                  <a:lnTo>
                    <a:pt x="21062" y="4433"/>
                  </a:lnTo>
                  <a:cubicBezTo>
                    <a:pt x="21081" y="4433"/>
                    <a:pt x="21116" y="4417"/>
                    <a:pt x="21116" y="4402"/>
                  </a:cubicBezTo>
                  <a:cubicBezTo>
                    <a:pt x="21130" y="4374"/>
                    <a:pt x="21150" y="4374"/>
                    <a:pt x="21169" y="4347"/>
                  </a:cubicBezTo>
                  <a:lnTo>
                    <a:pt x="21223" y="4300"/>
                  </a:lnTo>
                  <a:lnTo>
                    <a:pt x="21277" y="4260"/>
                  </a:lnTo>
                  <a:cubicBezTo>
                    <a:pt x="21297" y="4229"/>
                    <a:pt x="21365" y="4202"/>
                    <a:pt x="21419" y="4186"/>
                  </a:cubicBezTo>
                  <a:cubicBezTo>
                    <a:pt x="21439" y="4174"/>
                    <a:pt x="21492" y="4174"/>
                    <a:pt x="21492" y="4127"/>
                  </a:cubicBezTo>
                  <a:cubicBezTo>
                    <a:pt x="21492" y="4127"/>
                    <a:pt x="21473" y="4115"/>
                    <a:pt x="21473" y="4100"/>
                  </a:cubicBezTo>
                  <a:cubicBezTo>
                    <a:pt x="21527" y="4088"/>
                    <a:pt x="21546" y="4056"/>
                    <a:pt x="21546" y="4013"/>
                  </a:cubicBezTo>
                  <a:cubicBezTo>
                    <a:pt x="21546" y="3986"/>
                    <a:pt x="21561" y="3954"/>
                    <a:pt x="21600" y="3927"/>
                  </a:cubicBezTo>
                  <a:cubicBezTo>
                    <a:pt x="21580" y="3927"/>
                    <a:pt x="21561" y="3915"/>
                    <a:pt x="21561" y="3915"/>
                  </a:cubicBezTo>
                  <a:cubicBezTo>
                    <a:pt x="21512" y="3915"/>
                    <a:pt x="21473" y="3868"/>
                    <a:pt x="21473" y="3829"/>
                  </a:cubicBezTo>
                  <a:cubicBezTo>
                    <a:pt x="21492" y="3797"/>
                    <a:pt x="21453" y="3770"/>
                    <a:pt x="21453" y="3743"/>
                  </a:cubicBezTo>
                  <a:cubicBezTo>
                    <a:pt x="21453" y="3727"/>
                    <a:pt x="21439" y="3711"/>
                    <a:pt x="21439" y="3684"/>
                  </a:cubicBezTo>
                  <a:cubicBezTo>
                    <a:pt x="21385" y="3684"/>
                    <a:pt x="21365" y="3656"/>
                    <a:pt x="21311" y="3641"/>
                  </a:cubicBezTo>
                  <a:cubicBezTo>
                    <a:pt x="21297" y="3625"/>
                    <a:pt x="21277" y="3609"/>
                    <a:pt x="21277" y="3582"/>
                  </a:cubicBezTo>
                  <a:lnTo>
                    <a:pt x="21258" y="3570"/>
                  </a:lnTo>
                  <a:cubicBezTo>
                    <a:pt x="21258" y="3570"/>
                    <a:pt x="21238" y="3582"/>
                    <a:pt x="21223" y="3582"/>
                  </a:cubicBezTo>
                  <a:cubicBezTo>
                    <a:pt x="21223" y="3554"/>
                    <a:pt x="21204" y="3539"/>
                    <a:pt x="21204" y="3511"/>
                  </a:cubicBezTo>
                  <a:cubicBezTo>
                    <a:pt x="21194" y="3499"/>
                    <a:pt x="21174" y="3480"/>
                    <a:pt x="21150" y="3480"/>
                  </a:cubicBezTo>
                  <a:cubicBezTo>
                    <a:pt x="21145" y="3480"/>
                    <a:pt x="21140" y="3480"/>
                    <a:pt x="21130" y="3484"/>
                  </a:cubicBezTo>
                  <a:lnTo>
                    <a:pt x="20935" y="3484"/>
                  </a:lnTo>
                  <a:cubicBezTo>
                    <a:pt x="20935" y="3488"/>
                    <a:pt x="20930" y="3491"/>
                    <a:pt x="20925" y="3491"/>
                  </a:cubicBezTo>
                  <a:cubicBezTo>
                    <a:pt x="20920" y="3491"/>
                    <a:pt x="20915" y="3488"/>
                    <a:pt x="20915" y="3484"/>
                  </a:cubicBezTo>
                  <a:cubicBezTo>
                    <a:pt x="20895" y="3472"/>
                    <a:pt x="20876" y="3460"/>
                    <a:pt x="20856" y="3460"/>
                  </a:cubicBezTo>
                  <a:cubicBezTo>
                    <a:pt x="20847" y="3460"/>
                    <a:pt x="20837" y="3464"/>
                    <a:pt x="20827" y="3468"/>
                  </a:cubicBezTo>
                  <a:lnTo>
                    <a:pt x="20807" y="3452"/>
                  </a:lnTo>
                  <a:cubicBezTo>
                    <a:pt x="20807" y="3437"/>
                    <a:pt x="20773" y="3437"/>
                    <a:pt x="20759" y="3425"/>
                  </a:cubicBezTo>
                  <a:cubicBezTo>
                    <a:pt x="20744" y="3413"/>
                    <a:pt x="20729" y="3405"/>
                    <a:pt x="20710" y="3405"/>
                  </a:cubicBezTo>
                  <a:cubicBezTo>
                    <a:pt x="20705" y="3405"/>
                    <a:pt x="20695" y="3405"/>
                    <a:pt x="20685" y="3409"/>
                  </a:cubicBezTo>
                  <a:cubicBezTo>
                    <a:pt x="20666" y="3409"/>
                    <a:pt x="20651" y="3397"/>
                    <a:pt x="20651" y="3382"/>
                  </a:cubicBezTo>
                  <a:lnTo>
                    <a:pt x="20631" y="3382"/>
                  </a:lnTo>
                  <a:cubicBezTo>
                    <a:pt x="20592" y="3366"/>
                    <a:pt x="20558" y="3350"/>
                    <a:pt x="20543" y="3338"/>
                  </a:cubicBezTo>
                  <a:cubicBezTo>
                    <a:pt x="20504" y="3311"/>
                    <a:pt x="20450" y="3311"/>
                    <a:pt x="20411" y="3280"/>
                  </a:cubicBezTo>
                  <a:lnTo>
                    <a:pt x="20304" y="3280"/>
                  </a:lnTo>
                  <a:cubicBezTo>
                    <a:pt x="20328" y="3264"/>
                    <a:pt x="20328" y="3252"/>
                    <a:pt x="20328" y="3236"/>
                  </a:cubicBezTo>
                  <a:cubicBezTo>
                    <a:pt x="20304" y="3252"/>
                    <a:pt x="20289" y="3252"/>
                    <a:pt x="20289" y="3252"/>
                  </a:cubicBezTo>
                  <a:cubicBezTo>
                    <a:pt x="20269" y="3244"/>
                    <a:pt x="20255" y="3240"/>
                    <a:pt x="20235" y="3240"/>
                  </a:cubicBezTo>
                  <a:cubicBezTo>
                    <a:pt x="20220" y="3240"/>
                    <a:pt x="20201" y="3244"/>
                    <a:pt x="20181" y="3252"/>
                  </a:cubicBezTo>
                  <a:cubicBezTo>
                    <a:pt x="20147" y="3252"/>
                    <a:pt x="20127" y="3252"/>
                    <a:pt x="20127" y="3236"/>
                  </a:cubicBezTo>
                  <a:cubicBezTo>
                    <a:pt x="20113" y="3225"/>
                    <a:pt x="20113" y="3209"/>
                    <a:pt x="20088" y="3209"/>
                  </a:cubicBezTo>
                  <a:cubicBezTo>
                    <a:pt x="20083" y="3213"/>
                    <a:pt x="20078" y="3213"/>
                    <a:pt x="20078" y="3213"/>
                  </a:cubicBezTo>
                  <a:cubicBezTo>
                    <a:pt x="20064" y="3213"/>
                    <a:pt x="20054" y="3205"/>
                    <a:pt x="20054" y="3193"/>
                  </a:cubicBezTo>
                  <a:cubicBezTo>
                    <a:pt x="20054" y="3178"/>
                    <a:pt x="20039" y="3166"/>
                    <a:pt x="20020" y="3166"/>
                  </a:cubicBezTo>
                  <a:cubicBezTo>
                    <a:pt x="19981" y="3138"/>
                    <a:pt x="19946" y="3123"/>
                    <a:pt x="19897" y="3107"/>
                  </a:cubicBezTo>
                  <a:cubicBezTo>
                    <a:pt x="19897" y="3107"/>
                    <a:pt x="19873" y="3107"/>
                    <a:pt x="19873" y="3091"/>
                  </a:cubicBezTo>
                  <a:lnTo>
                    <a:pt x="19858" y="3091"/>
                  </a:lnTo>
                  <a:cubicBezTo>
                    <a:pt x="19858" y="3072"/>
                    <a:pt x="19849" y="3068"/>
                    <a:pt x="19839" y="3068"/>
                  </a:cubicBezTo>
                  <a:cubicBezTo>
                    <a:pt x="19834" y="3068"/>
                    <a:pt x="19829" y="3068"/>
                    <a:pt x="19824" y="3068"/>
                  </a:cubicBezTo>
                  <a:cubicBezTo>
                    <a:pt x="19814" y="3068"/>
                    <a:pt x="19809" y="3068"/>
                    <a:pt x="19804" y="3064"/>
                  </a:cubicBezTo>
                  <a:cubicBezTo>
                    <a:pt x="19804" y="3052"/>
                    <a:pt x="19790" y="3052"/>
                    <a:pt x="19765" y="3052"/>
                  </a:cubicBezTo>
                  <a:cubicBezTo>
                    <a:pt x="19760" y="3056"/>
                    <a:pt x="19746" y="3060"/>
                    <a:pt x="19731" y="3060"/>
                  </a:cubicBezTo>
                  <a:cubicBezTo>
                    <a:pt x="19716" y="3060"/>
                    <a:pt x="19697" y="3056"/>
                    <a:pt x="19682" y="3052"/>
                  </a:cubicBezTo>
                  <a:cubicBezTo>
                    <a:pt x="19663" y="3044"/>
                    <a:pt x="19643" y="3044"/>
                    <a:pt x="19628" y="3044"/>
                  </a:cubicBezTo>
                  <a:cubicBezTo>
                    <a:pt x="19609" y="3044"/>
                    <a:pt x="19589" y="3044"/>
                    <a:pt x="19575" y="3036"/>
                  </a:cubicBezTo>
                  <a:cubicBezTo>
                    <a:pt x="19565" y="3044"/>
                    <a:pt x="19555" y="3048"/>
                    <a:pt x="19545" y="3048"/>
                  </a:cubicBezTo>
                  <a:cubicBezTo>
                    <a:pt x="19526" y="3048"/>
                    <a:pt x="19516" y="3029"/>
                    <a:pt x="19516" y="3005"/>
                  </a:cubicBezTo>
                  <a:cubicBezTo>
                    <a:pt x="19501" y="2993"/>
                    <a:pt x="19482" y="2993"/>
                    <a:pt x="19482" y="2978"/>
                  </a:cubicBezTo>
                  <a:cubicBezTo>
                    <a:pt x="19482" y="2978"/>
                    <a:pt x="19442" y="2978"/>
                    <a:pt x="19428" y="2966"/>
                  </a:cubicBezTo>
                  <a:cubicBezTo>
                    <a:pt x="19394" y="2966"/>
                    <a:pt x="19359" y="2966"/>
                    <a:pt x="19320" y="2950"/>
                  </a:cubicBezTo>
                  <a:lnTo>
                    <a:pt x="19301" y="2950"/>
                  </a:lnTo>
                  <a:cubicBezTo>
                    <a:pt x="19301" y="2919"/>
                    <a:pt x="19286" y="2907"/>
                    <a:pt x="19266" y="2891"/>
                  </a:cubicBezTo>
                  <a:cubicBezTo>
                    <a:pt x="19252" y="2879"/>
                    <a:pt x="19227" y="2848"/>
                    <a:pt x="19227" y="2821"/>
                  </a:cubicBezTo>
                  <a:cubicBezTo>
                    <a:pt x="19213" y="2821"/>
                    <a:pt x="19213" y="2821"/>
                    <a:pt x="19193" y="2832"/>
                  </a:cubicBezTo>
                  <a:lnTo>
                    <a:pt x="19193" y="2793"/>
                  </a:lnTo>
                  <a:cubicBezTo>
                    <a:pt x="19159" y="2762"/>
                    <a:pt x="19159" y="2734"/>
                    <a:pt x="19144" y="2719"/>
                  </a:cubicBezTo>
                  <a:cubicBezTo>
                    <a:pt x="19144" y="2691"/>
                    <a:pt x="19144" y="2660"/>
                    <a:pt x="19120" y="2660"/>
                  </a:cubicBezTo>
                  <a:cubicBezTo>
                    <a:pt x="19120" y="2648"/>
                    <a:pt x="19144" y="2632"/>
                    <a:pt x="19120" y="2621"/>
                  </a:cubicBezTo>
                  <a:cubicBezTo>
                    <a:pt x="19105" y="2621"/>
                    <a:pt x="19085" y="2605"/>
                    <a:pt x="19085" y="2589"/>
                  </a:cubicBezTo>
                  <a:cubicBezTo>
                    <a:pt x="19071" y="2573"/>
                    <a:pt x="19071" y="2562"/>
                    <a:pt x="19051" y="2562"/>
                  </a:cubicBezTo>
                  <a:cubicBezTo>
                    <a:pt x="19036" y="2546"/>
                    <a:pt x="19012" y="2534"/>
                    <a:pt x="19012" y="2519"/>
                  </a:cubicBezTo>
                  <a:cubicBezTo>
                    <a:pt x="18997" y="2503"/>
                    <a:pt x="18978" y="2487"/>
                    <a:pt x="18943" y="2475"/>
                  </a:cubicBezTo>
                  <a:cubicBezTo>
                    <a:pt x="18904" y="2475"/>
                    <a:pt x="18855" y="2401"/>
                    <a:pt x="18855" y="2362"/>
                  </a:cubicBezTo>
                  <a:cubicBezTo>
                    <a:pt x="18836" y="2346"/>
                    <a:pt x="18836" y="2330"/>
                    <a:pt x="18797" y="2315"/>
                  </a:cubicBezTo>
                  <a:cubicBezTo>
                    <a:pt x="18782" y="2303"/>
                    <a:pt x="18782" y="2287"/>
                    <a:pt x="18748" y="2287"/>
                  </a:cubicBezTo>
                  <a:lnTo>
                    <a:pt x="18689" y="2244"/>
                  </a:lnTo>
                  <a:cubicBezTo>
                    <a:pt x="18674" y="2228"/>
                    <a:pt x="18640" y="2228"/>
                    <a:pt x="18606" y="2228"/>
                  </a:cubicBezTo>
                  <a:lnTo>
                    <a:pt x="18606" y="2189"/>
                  </a:lnTo>
                  <a:cubicBezTo>
                    <a:pt x="18459" y="2173"/>
                    <a:pt x="18405" y="2103"/>
                    <a:pt x="18366" y="2001"/>
                  </a:cubicBezTo>
                  <a:cubicBezTo>
                    <a:pt x="18332" y="2016"/>
                    <a:pt x="18298" y="2028"/>
                    <a:pt x="18283" y="2044"/>
                  </a:cubicBezTo>
                  <a:cubicBezTo>
                    <a:pt x="18263" y="2056"/>
                    <a:pt x="18249" y="2060"/>
                    <a:pt x="18234" y="2060"/>
                  </a:cubicBezTo>
                  <a:cubicBezTo>
                    <a:pt x="18219" y="2060"/>
                    <a:pt x="18210" y="2052"/>
                    <a:pt x="18210" y="2028"/>
                  </a:cubicBezTo>
                  <a:lnTo>
                    <a:pt x="18210" y="2001"/>
                  </a:lnTo>
                  <a:cubicBezTo>
                    <a:pt x="18190" y="1985"/>
                    <a:pt x="18151" y="1969"/>
                    <a:pt x="18136" y="1958"/>
                  </a:cubicBezTo>
                  <a:cubicBezTo>
                    <a:pt x="18151" y="1942"/>
                    <a:pt x="18151" y="1930"/>
                    <a:pt x="18151" y="1914"/>
                  </a:cubicBezTo>
                  <a:cubicBezTo>
                    <a:pt x="18151" y="1899"/>
                    <a:pt x="18151" y="1871"/>
                    <a:pt x="18175" y="1856"/>
                  </a:cubicBezTo>
                  <a:lnTo>
                    <a:pt x="18151" y="1856"/>
                  </a:lnTo>
                  <a:cubicBezTo>
                    <a:pt x="18146" y="1867"/>
                    <a:pt x="18141" y="1867"/>
                    <a:pt x="18136" y="1867"/>
                  </a:cubicBezTo>
                  <a:cubicBezTo>
                    <a:pt x="18126" y="1867"/>
                    <a:pt x="18121" y="1863"/>
                    <a:pt x="18112" y="1863"/>
                  </a:cubicBezTo>
                  <a:cubicBezTo>
                    <a:pt x="18107" y="1863"/>
                    <a:pt x="18107" y="1867"/>
                    <a:pt x="18102" y="1871"/>
                  </a:cubicBezTo>
                  <a:cubicBezTo>
                    <a:pt x="18102" y="1828"/>
                    <a:pt x="18029" y="1856"/>
                    <a:pt x="18029" y="1828"/>
                  </a:cubicBezTo>
                  <a:cubicBezTo>
                    <a:pt x="17994" y="1828"/>
                    <a:pt x="17975" y="1812"/>
                    <a:pt x="17960" y="1797"/>
                  </a:cubicBezTo>
                  <a:cubicBezTo>
                    <a:pt x="17936" y="1785"/>
                    <a:pt x="17901" y="1769"/>
                    <a:pt x="17936" y="1742"/>
                  </a:cubicBezTo>
                  <a:lnTo>
                    <a:pt x="17936" y="1726"/>
                  </a:lnTo>
                  <a:cubicBezTo>
                    <a:pt x="17936" y="1699"/>
                    <a:pt x="17936" y="1683"/>
                    <a:pt x="17921" y="1667"/>
                  </a:cubicBezTo>
                  <a:cubicBezTo>
                    <a:pt x="17901" y="1656"/>
                    <a:pt x="17921" y="1640"/>
                    <a:pt x="17887" y="1640"/>
                  </a:cubicBezTo>
                  <a:cubicBezTo>
                    <a:pt x="17901" y="1624"/>
                    <a:pt x="17867" y="1624"/>
                    <a:pt x="17867" y="1624"/>
                  </a:cubicBezTo>
                  <a:cubicBezTo>
                    <a:pt x="17862" y="1628"/>
                    <a:pt x="17857" y="1628"/>
                    <a:pt x="17852" y="1628"/>
                  </a:cubicBezTo>
                  <a:cubicBezTo>
                    <a:pt x="17833" y="1628"/>
                    <a:pt x="17828" y="1608"/>
                    <a:pt x="17818" y="1608"/>
                  </a:cubicBezTo>
                  <a:cubicBezTo>
                    <a:pt x="17818" y="1608"/>
                    <a:pt x="17813" y="1608"/>
                    <a:pt x="17813" y="1612"/>
                  </a:cubicBezTo>
                  <a:cubicBezTo>
                    <a:pt x="17813" y="1569"/>
                    <a:pt x="17779" y="1569"/>
                    <a:pt x="17759" y="1554"/>
                  </a:cubicBezTo>
                  <a:lnTo>
                    <a:pt x="17759" y="1495"/>
                  </a:lnTo>
                  <a:cubicBezTo>
                    <a:pt x="17745" y="1510"/>
                    <a:pt x="17720" y="1526"/>
                    <a:pt x="17720" y="1526"/>
                  </a:cubicBezTo>
                  <a:lnTo>
                    <a:pt x="17637" y="1526"/>
                  </a:lnTo>
                  <a:cubicBezTo>
                    <a:pt x="17613" y="1483"/>
                    <a:pt x="17564" y="1467"/>
                    <a:pt x="17544" y="1452"/>
                  </a:cubicBezTo>
                  <a:cubicBezTo>
                    <a:pt x="17525" y="1444"/>
                    <a:pt x="17515" y="1440"/>
                    <a:pt x="17500" y="1440"/>
                  </a:cubicBezTo>
                  <a:cubicBezTo>
                    <a:pt x="17485" y="1440"/>
                    <a:pt x="17471" y="1444"/>
                    <a:pt x="17456" y="1452"/>
                  </a:cubicBezTo>
                  <a:cubicBezTo>
                    <a:pt x="17437" y="1452"/>
                    <a:pt x="17397" y="1467"/>
                    <a:pt x="17383" y="1467"/>
                  </a:cubicBezTo>
                  <a:cubicBezTo>
                    <a:pt x="17348" y="1452"/>
                    <a:pt x="17329" y="1424"/>
                    <a:pt x="17329" y="1408"/>
                  </a:cubicBezTo>
                  <a:lnTo>
                    <a:pt x="17314" y="1397"/>
                  </a:lnTo>
                  <a:cubicBezTo>
                    <a:pt x="17290" y="1397"/>
                    <a:pt x="17275" y="1397"/>
                    <a:pt x="17275" y="1381"/>
                  </a:cubicBezTo>
                  <a:cubicBezTo>
                    <a:pt x="17275" y="1365"/>
                    <a:pt x="17241" y="1353"/>
                    <a:pt x="17241" y="1322"/>
                  </a:cubicBezTo>
                  <a:lnTo>
                    <a:pt x="17241" y="1279"/>
                  </a:lnTo>
                  <a:cubicBezTo>
                    <a:pt x="17256" y="1267"/>
                    <a:pt x="17275" y="1251"/>
                    <a:pt x="17275" y="1236"/>
                  </a:cubicBezTo>
                  <a:cubicBezTo>
                    <a:pt x="17241" y="1251"/>
                    <a:pt x="17221" y="1251"/>
                    <a:pt x="17182" y="1267"/>
                  </a:cubicBezTo>
                  <a:cubicBezTo>
                    <a:pt x="17167" y="1267"/>
                    <a:pt x="17133" y="1267"/>
                    <a:pt x="17133" y="1251"/>
                  </a:cubicBezTo>
                  <a:cubicBezTo>
                    <a:pt x="17114" y="1224"/>
                    <a:pt x="17075" y="1208"/>
                    <a:pt x="17060" y="1181"/>
                  </a:cubicBezTo>
                  <a:cubicBezTo>
                    <a:pt x="17060" y="1149"/>
                    <a:pt x="17060" y="1149"/>
                    <a:pt x="17114" y="1122"/>
                  </a:cubicBezTo>
                  <a:lnTo>
                    <a:pt x="17075" y="1122"/>
                  </a:lnTo>
                  <a:cubicBezTo>
                    <a:pt x="17040" y="1122"/>
                    <a:pt x="17006" y="1138"/>
                    <a:pt x="16967" y="1138"/>
                  </a:cubicBezTo>
                  <a:cubicBezTo>
                    <a:pt x="16957" y="1142"/>
                    <a:pt x="16947" y="1142"/>
                    <a:pt x="16933" y="1142"/>
                  </a:cubicBezTo>
                  <a:cubicBezTo>
                    <a:pt x="16898" y="1142"/>
                    <a:pt x="16849" y="1134"/>
                    <a:pt x="16825" y="1122"/>
                  </a:cubicBezTo>
                  <a:cubicBezTo>
                    <a:pt x="16810" y="1106"/>
                    <a:pt x="16791" y="1095"/>
                    <a:pt x="16752" y="1095"/>
                  </a:cubicBezTo>
                  <a:cubicBezTo>
                    <a:pt x="16752" y="1098"/>
                    <a:pt x="16752" y="1098"/>
                    <a:pt x="16752" y="1098"/>
                  </a:cubicBezTo>
                  <a:cubicBezTo>
                    <a:pt x="16747" y="1098"/>
                    <a:pt x="16737" y="1087"/>
                    <a:pt x="16737" y="1079"/>
                  </a:cubicBezTo>
                  <a:cubicBezTo>
                    <a:pt x="16717" y="1079"/>
                    <a:pt x="16717" y="1063"/>
                    <a:pt x="16703" y="1063"/>
                  </a:cubicBezTo>
                  <a:cubicBezTo>
                    <a:pt x="16698" y="1067"/>
                    <a:pt x="16693" y="1071"/>
                    <a:pt x="16693" y="1071"/>
                  </a:cubicBezTo>
                  <a:cubicBezTo>
                    <a:pt x="16683" y="1071"/>
                    <a:pt x="16683" y="1055"/>
                    <a:pt x="16683" y="1036"/>
                  </a:cubicBezTo>
                  <a:lnTo>
                    <a:pt x="16683" y="993"/>
                  </a:lnTo>
                  <a:lnTo>
                    <a:pt x="16644" y="1020"/>
                  </a:lnTo>
                  <a:cubicBezTo>
                    <a:pt x="16629" y="1020"/>
                    <a:pt x="16610" y="1020"/>
                    <a:pt x="16595" y="1036"/>
                  </a:cubicBezTo>
                  <a:lnTo>
                    <a:pt x="16575" y="1051"/>
                  </a:lnTo>
                  <a:cubicBezTo>
                    <a:pt x="16571" y="1047"/>
                    <a:pt x="16566" y="1044"/>
                    <a:pt x="16561" y="1044"/>
                  </a:cubicBezTo>
                  <a:cubicBezTo>
                    <a:pt x="16546" y="1044"/>
                    <a:pt x="16536" y="1051"/>
                    <a:pt x="16536" y="1051"/>
                  </a:cubicBezTo>
                  <a:cubicBezTo>
                    <a:pt x="16527" y="1055"/>
                    <a:pt x="16517" y="1055"/>
                    <a:pt x="16507" y="1055"/>
                  </a:cubicBezTo>
                  <a:cubicBezTo>
                    <a:pt x="16487" y="1055"/>
                    <a:pt x="16463" y="1047"/>
                    <a:pt x="16453" y="1036"/>
                  </a:cubicBezTo>
                  <a:cubicBezTo>
                    <a:pt x="16429" y="1020"/>
                    <a:pt x="16414" y="1008"/>
                    <a:pt x="16394" y="993"/>
                  </a:cubicBezTo>
                  <a:cubicBezTo>
                    <a:pt x="16360" y="993"/>
                    <a:pt x="16321" y="977"/>
                    <a:pt x="16306" y="965"/>
                  </a:cubicBezTo>
                  <a:cubicBezTo>
                    <a:pt x="16287" y="965"/>
                    <a:pt x="16287" y="949"/>
                    <a:pt x="16272" y="949"/>
                  </a:cubicBezTo>
                  <a:cubicBezTo>
                    <a:pt x="16257" y="938"/>
                    <a:pt x="16238" y="930"/>
                    <a:pt x="16218" y="930"/>
                  </a:cubicBezTo>
                  <a:cubicBezTo>
                    <a:pt x="16209" y="930"/>
                    <a:pt x="16204" y="930"/>
                    <a:pt x="16199" y="934"/>
                  </a:cubicBezTo>
                  <a:cubicBezTo>
                    <a:pt x="16179" y="942"/>
                    <a:pt x="16169" y="945"/>
                    <a:pt x="16160" y="945"/>
                  </a:cubicBezTo>
                  <a:cubicBezTo>
                    <a:pt x="16145" y="945"/>
                    <a:pt x="16140" y="942"/>
                    <a:pt x="16130" y="934"/>
                  </a:cubicBezTo>
                  <a:cubicBezTo>
                    <a:pt x="16091" y="922"/>
                    <a:pt x="16057" y="891"/>
                    <a:pt x="16037" y="847"/>
                  </a:cubicBezTo>
                  <a:cubicBezTo>
                    <a:pt x="16037" y="847"/>
                    <a:pt x="16023" y="847"/>
                    <a:pt x="16023" y="836"/>
                  </a:cubicBezTo>
                  <a:cubicBezTo>
                    <a:pt x="15998" y="820"/>
                    <a:pt x="16023" y="820"/>
                    <a:pt x="16023" y="804"/>
                  </a:cubicBezTo>
                  <a:lnTo>
                    <a:pt x="16023" y="792"/>
                  </a:lnTo>
                  <a:cubicBezTo>
                    <a:pt x="15998" y="777"/>
                    <a:pt x="15964" y="777"/>
                    <a:pt x="15984" y="761"/>
                  </a:cubicBezTo>
                  <a:cubicBezTo>
                    <a:pt x="15998" y="718"/>
                    <a:pt x="15964" y="734"/>
                    <a:pt x="15964" y="718"/>
                  </a:cubicBezTo>
                  <a:cubicBezTo>
                    <a:pt x="15964" y="706"/>
                    <a:pt x="15949" y="690"/>
                    <a:pt x="15930" y="675"/>
                  </a:cubicBezTo>
                  <a:cubicBezTo>
                    <a:pt x="15930" y="663"/>
                    <a:pt x="15949" y="632"/>
                    <a:pt x="15949" y="620"/>
                  </a:cubicBezTo>
                  <a:lnTo>
                    <a:pt x="15856" y="620"/>
                  </a:lnTo>
                  <a:cubicBezTo>
                    <a:pt x="15842" y="604"/>
                    <a:pt x="15822" y="604"/>
                    <a:pt x="15842" y="588"/>
                  </a:cubicBezTo>
                  <a:cubicBezTo>
                    <a:pt x="15842" y="561"/>
                    <a:pt x="15807" y="545"/>
                    <a:pt x="15807" y="518"/>
                  </a:cubicBezTo>
                  <a:cubicBezTo>
                    <a:pt x="15807" y="502"/>
                    <a:pt x="15783" y="502"/>
                    <a:pt x="15768" y="490"/>
                  </a:cubicBezTo>
                  <a:lnTo>
                    <a:pt x="15768" y="361"/>
                  </a:lnTo>
                  <a:cubicBezTo>
                    <a:pt x="15734" y="361"/>
                    <a:pt x="15714" y="373"/>
                    <a:pt x="15675" y="388"/>
                  </a:cubicBezTo>
                  <a:cubicBezTo>
                    <a:pt x="15661" y="388"/>
                    <a:pt x="15661" y="404"/>
                    <a:pt x="15641" y="416"/>
                  </a:cubicBezTo>
                  <a:cubicBezTo>
                    <a:pt x="15626" y="416"/>
                    <a:pt x="15626" y="432"/>
                    <a:pt x="15607" y="432"/>
                  </a:cubicBezTo>
                  <a:cubicBezTo>
                    <a:pt x="15602" y="424"/>
                    <a:pt x="15587" y="424"/>
                    <a:pt x="15573" y="424"/>
                  </a:cubicBezTo>
                  <a:cubicBezTo>
                    <a:pt x="15558" y="424"/>
                    <a:pt x="15543" y="424"/>
                    <a:pt x="15533" y="416"/>
                  </a:cubicBezTo>
                  <a:cubicBezTo>
                    <a:pt x="15529" y="408"/>
                    <a:pt x="15519" y="408"/>
                    <a:pt x="15514" y="408"/>
                  </a:cubicBezTo>
                  <a:cubicBezTo>
                    <a:pt x="15504" y="408"/>
                    <a:pt x="15499" y="408"/>
                    <a:pt x="15499" y="404"/>
                  </a:cubicBezTo>
                  <a:cubicBezTo>
                    <a:pt x="15499" y="388"/>
                    <a:pt x="15484" y="388"/>
                    <a:pt x="15460" y="373"/>
                  </a:cubicBezTo>
                  <a:cubicBezTo>
                    <a:pt x="15426" y="345"/>
                    <a:pt x="15411" y="302"/>
                    <a:pt x="15426" y="259"/>
                  </a:cubicBezTo>
                  <a:cubicBezTo>
                    <a:pt x="15426" y="243"/>
                    <a:pt x="15445" y="231"/>
                    <a:pt x="15426" y="231"/>
                  </a:cubicBezTo>
                  <a:cubicBezTo>
                    <a:pt x="15411" y="231"/>
                    <a:pt x="15426" y="188"/>
                    <a:pt x="15392" y="173"/>
                  </a:cubicBezTo>
                  <a:cubicBezTo>
                    <a:pt x="15392" y="200"/>
                    <a:pt x="15338" y="216"/>
                    <a:pt x="15338" y="243"/>
                  </a:cubicBezTo>
                  <a:cubicBezTo>
                    <a:pt x="15318" y="275"/>
                    <a:pt x="15269" y="275"/>
                    <a:pt x="15269" y="318"/>
                  </a:cubicBezTo>
                  <a:cubicBezTo>
                    <a:pt x="15230" y="302"/>
                    <a:pt x="15211" y="286"/>
                    <a:pt x="15176" y="286"/>
                  </a:cubicBezTo>
                  <a:cubicBezTo>
                    <a:pt x="15162" y="286"/>
                    <a:pt x="15137" y="275"/>
                    <a:pt x="15103" y="259"/>
                  </a:cubicBezTo>
                  <a:cubicBezTo>
                    <a:pt x="15098" y="275"/>
                    <a:pt x="15083" y="279"/>
                    <a:pt x="15069" y="279"/>
                  </a:cubicBezTo>
                  <a:cubicBezTo>
                    <a:pt x="15054" y="279"/>
                    <a:pt x="15039" y="275"/>
                    <a:pt x="15029" y="275"/>
                  </a:cubicBezTo>
                  <a:cubicBezTo>
                    <a:pt x="15020" y="279"/>
                    <a:pt x="15000" y="282"/>
                    <a:pt x="14985" y="282"/>
                  </a:cubicBezTo>
                  <a:cubicBezTo>
                    <a:pt x="14961" y="282"/>
                    <a:pt x="14937" y="275"/>
                    <a:pt x="14922" y="259"/>
                  </a:cubicBezTo>
                  <a:cubicBezTo>
                    <a:pt x="14907" y="243"/>
                    <a:pt x="14888" y="243"/>
                    <a:pt x="14873" y="231"/>
                  </a:cubicBezTo>
                  <a:cubicBezTo>
                    <a:pt x="14888" y="188"/>
                    <a:pt x="14839" y="173"/>
                    <a:pt x="14853" y="129"/>
                  </a:cubicBezTo>
                  <a:cubicBezTo>
                    <a:pt x="14814" y="114"/>
                    <a:pt x="14839" y="59"/>
                    <a:pt x="14780" y="59"/>
                  </a:cubicBezTo>
                  <a:cubicBezTo>
                    <a:pt x="14765" y="43"/>
                    <a:pt x="14731" y="43"/>
                    <a:pt x="14707" y="27"/>
                  </a:cubicBezTo>
                  <a:cubicBezTo>
                    <a:pt x="14672" y="16"/>
                    <a:pt x="14638" y="0"/>
                    <a:pt x="14599" y="0"/>
                  </a:cubicBezTo>
                  <a:close/>
                </a:path>
              </a:pathLst>
            </a:custGeom>
            <a:solidFill>
              <a:srgbClr val="6DA98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41" name="Google Shape;3614;p35"/>
          <p:cNvSpPr/>
          <p:nvPr/>
        </p:nvSpPr>
        <p:spPr>
          <a:xfrm>
            <a:off x="10935123" y="862642"/>
            <a:ext cx="608607" cy="60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2" name="Google Shape;3630;p35"/>
          <p:cNvSpPr/>
          <p:nvPr/>
        </p:nvSpPr>
        <p:spPr>
          <a:xfrm>
            <a:off x="709135" y="593419"/>
            <a:ext cx="488654" cy="76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13127"/>
                </a:moveTo>
                <a:cubicBezTo>
                  <a:pt x="10820" y="13127"/>
                  <a:pt x="10837" y="13127"/>
                  <a:pt x="10855" y="13127"/>
                </a:cubicBezTo>
                <a:cubicBezTo>
                  <a:pt x="11897" y="13149"/>
                  <a:pt x="12775" y="13746"/>
                  <a:pt x="12738" y="14413"/>
                </a:cubicBezTo>
                <a:cubicBezTo>
                  <a:pt x="12713" y="14883"/>
                  <a:pt x="12281" y="15286"/>
                  <a:pt x="11668" y="15486"/>
                </a:cubicBezTo>
                <a:lnTo>
                  <a:pt x="13536" y="17873"/>
                </a:lnTo>
                <a:cubicBezTo>
                  <a:pt x="13635" y="18001"/>
                  <a:pt x="13488" y="18148"/>
                  <a:pt x="13279" y="18148"/>
                </a:cubicBezTo>
                <a:lnTo>
                  <a:pt x="8321" y="18148"/>
                </a:lnTo>
                <a:cubicBezTo>
                  <a:pt x="8112" y="18148"/>
                  <a:pt x="7965" y="18001"/>
                  <a:pt x="8064" y="17873"/>
                </a:cubicBezTo>
                <a:lnTo>
                  <a:pt x="9930" y="15486"/>
                </a:lnTo>
                <a:cubicBezTo>
                  <a:pt x="9289" y="15280"/>
                  <a:pt x="8850" y="14859"/>
                  <a:pt x="8850" y="14373"/>
                </a:cubicBezTo>
                <a:cubicBezTo>
                  <a:pt x="8850" y="13682"/>
                  <a:pt x="9720" y="13127"/>
                  <a:pt x="10802" y="13127"/>
                </a:cubicBezTo>
                <a:close/>
                <a:moveTo>
                  <a:pt x="10104" y="0"/>
                </a:moveTo>
                <a:cubicBezTo>
                  <a:pt x="6052" y="0"/>
                  <a:pt x="2753" y="2107"/>
                  <a:pt x="2753" y="4700"/>
                </a:cubicBezTo>
                <a:lnTo>
                  <a:pt x="2753" y="5594"/>
                </a:lnTo>
                <a:lnTo>
                  <a:pt x="5212" y="5594"/>
                </a:lnTo>
                <a:lnTo>
                  <a:pt x="5212" y="4700"/>
                </a:lnTo>
                <a:cubicBezTo>
                  <a:pt x="5212" y="2972"/>
                  <a:pt x="7406" y="1574"/>
                  <a:pt x="10104" y="1574"/>
                </a:cubicBezTo>
                <a:lnTo>
                  <a:pt x="11496" y="1574"/>
                </a:lnTo>
                <a:cubicBezTo>
                  <a:pt x="14194" y="1574"/>
                  <a:pt x="16388" y="2972"/>
                  <a:pt x="16388" y="4700"/>
                </a:cubicBezTo>
                <a:lnTo>
                  <a:pt x="16388" y="9292"/>
                </a:lnTo>
                <a:lnTo>
                  <a:pt x="1354" y="9292"/>
                </a:lnTo>
                <a:cubicBezTo>
                  <a:pt x="603" y="9292"/>
                  <a:pt x="0" y="9638"/>
                  <a:pt x="0" y="10064"/>
                </a:cubicBezTo>
                <a:lnTo>
                  <a:pt x="0" y="20828"/>
                </a:lnTo>
                <a:cubicBezTo>
                  <a:pt x="0" y="21255"/>
                  <a:pt x="603" y="21600"/>
                  <a:pt x="1354" y="21600"/>
                </a:cubicBezTo>
                <a:lnTo>
                  <a:pt x="20246" y="21600"/>
                </a:lnTo>
                <a:cubicBezTo>
                  <a:pt x="20997" y="21600"/>
                  <a:pt x="21600" y="21255"/>
                  <a:pt x="21600" y="20828"/>
                </a:cubicBezTo>
                <a:lnTo>
                  <a:pt x="21600" y="10064"/>
                </a:lnTo>
                <a:cubicBezTo>
                  <a:pt x="21600" y="9638"/>
                  <a:pt x="20997" y="9292"/>
                  <a:pt x="20246" y="9292"/>
                </a:cubicBezTo>
                <a:lnTo>
                  <a:pt x="18847" y="9292"/>
                </a:lnTo>
                <a:lnTo>
                  <a:pt x="18847" y="4700"/>
                </a:lnTo>
                <a:cubicBezTo>
                  <a:pt x="18847" y="2107"/>
                  <a:pt x="15545" y="0"/>
                  <a:pt x="11496" y="0"/>
                </a:cubicBezTo>
                <a:close/>
              </a:path>
            </a:pathLst>
          </a:custGeom>
          <a:solidFill>
            <a:srgbClr val="8C95C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24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16" name="Google Shape;3631;p35"/>
          <p:cNvGrpSpPr/>
          <p:nvPr/>
        </p:nvGrpSpPr>
        <p:grpSpPr>
          <a:xfrm>
            <a:off x="-1592279" y="5968231"/>
            <a:ext cx="3212477" cy="2791940"/>
            <a:chOff x="22" y="9"/>
            <a:chExt cx="3212476" cy="2791938"/>
          </a:xfrm>
        </p:grpSpPr>
        <p:sp>
          <p:nvSpPr>
            <p:cNvPr id="643" name="Google Shape;3632;p35"/>
            <p:cNvSpPr/>
            <p:nvPr/>
          </p:nvSpPr>
          <p:spPr>
            <a:xfrm rot="12290079">
              <a:off x="259855" y="480875"/>
              <a:ext cx="2692810" cy="1830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11232" y="770"/>
                  </a:moveTo>
                  <a:cubicBezTo>
                    <a:pt x="11234" y="773"/>
                    <a:pt x="11234" y="773"/>
                    <a:pt x="11236" y="773"/>
                  </a:cubicBezTo>
                  <a:cubicBezTo>
                    <a:pt x="11243" y="773"/>
                    <a:pt x="11249" y="773"/>
                    <a:pt x="11257" y="770"/>
                  </a:cubicBezTo>
                  <a:lnTo>
                    <a:pt x="11247" y="779"/>
                  </a:lnTo>
                  <a:cubicBezTo>
                    <a:pt x="11243" y="776"/>
                    <a:pt x="11238" y="776"/>
                    <a:pt x="11236" y="773"/>
                  </a:cubicBezTo>
                  <a:cubicBezTo>
                    <a:pt x="11234" y="773"/>
                    <a:pt x="11232" y="773"/>
                    <a:pt x="11230" y="773"/>
                  </a:cubicBezTo>
                  <a:lnTo>
                    <a:pt x="11226" y="770"/>
                  </a:lnTo>
                  <a:close/>
                  <a:moveTo>
                    <a:pt x="9732" y="963"/>
                  </a:moveTo>
                  <a:cubicBezTo>
                    <a:pt x="9730" y="963"/>
                    <a:pt x="9726" y="969"/>
                    <a:pt x="9726" y="969"/>
                  </a:cubicBezTo>
                  <a:lnTo>
                    <a:pt x="9734" y="969"/>
                  </a:lnTo>
                  <a:cubicBezTo>
                    <a:pt x="9734" y="966"/>
                    <a:pt x="9732" y="963"/>
                    <a:pt x="9732" y="963"/>
                  </a:cubicBezTo>
                  <a:close/>
                  <a:moveTo>
                    <a:pt x="14294" y="1223"/>
                  </a:moveTo>
                  <a:cubicBezTo>
                    <a:pt x="14298" y="1229"/>
                    <a:pt x="14302" y="1232"/>
                    <a:pt x="14306" y="1235"/>
                  </a:cubicBezTo>
                  <a:cubicBezTo>
                    <a:pt x="14300" y="1235"/>
                    <a:pt x="14294" y="1235"/>
                    <a:pt x="14294" y="1223"/>
                  </a:cubicBezTo>
                  <a:close/>
                  <a:moveTo>
                    <a:pt x="5576" y="2863"/>
                  </a:moveTo>
                  <a:cubicBezTo>
                    <a:pt x="5576" y="2863"/>
                    <a:pt x="5576" y="2863"/>
                    <a:pt x="5576" y="2863"/>
                  </a:cubicBezTo>
                  <a:cubicBezTo>
                    <a:pt x="5578" y="2863"/>
                    <a:pt x="5580" y="2863"/>
                    <a:pt x="5582" y="2863"/>
                  </a:cubicBezTo>
                  <a:close/>
                  <a:moveTo>
                    <a:pt x="4973" y="3325"/>
                  </a:moveTo>
                  <a:cubicBezTo>
                    <a:pt x="4973" y="3325"/>
                    <a:pt x="4975" y="3325"/>
                    <a:pt x="4978" y="3325"/>
                  </a:cubicBezTo>
                  <a:cubicBezTo>
                    <a:pt x="4971" y="3325"/>
                    <a:pt x="4955" y="3340"/>
                    <a:pt x="4955" y="3340"/>
                  </a:cubicBezTo>
                  <a:cubicBezTo>
                    <a:pt x="4961" y="3331"/>
                    <a:pt x="4967" y="3325"/>
                    <a:pt x="4973" y="3325"/>
                  </a:cubicBezTo>
                  <a:close/>
                  <a:moveTo>
                    <a:pt x="2321" y="6185"/>
                  </a:moveTo>
                  <a:cubicBezTo>
                    <a:pt x="2321" y="6191"/>
                    <a:pt x="2317" y="6200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5" y="6197"/>
                    <a:pt x="2319" y="6191"/>
                    <a:pt x="2321" y="6185"/>
                  </a:cubicBezTo>
                  <a:close/>
                  <a:moveTo>
                    <a:pt x="18173" y="3096"/>
                  </a:moveTo>
                  <a:cubicBezTo>
                    <a:pt x="18242" y="3108"/>
                    <a:pt x="18338" y="3120"/>
                    <a:pt x="18397" y="3120"/>
                  </a:cubicBezTo>
                  <a:cubicBezTo>
                    <a:pt x="18405" y="3123"/>
                    <a:pt x="18415" y="3126"/>
                    <a:pt x="18426" y="3126"/>
                  </a:cubicBezTo>
                  <a:cubicBezTo>
                    <a:pt x="18434" y="3126"/>
                    <a:pt x="18444" y="3123"/>
                    <a:pt x="18452" y="3120"/>
                  </a:cubicBezTo>
                  <a:cubicBezTo>
                    <a:pt x="18637" y="3150"/>
                    <a:pt x="18800" y="3195"/>
                    <a:pt x="18989" y="3207"/>
                  </a:cubicBezTo>
                  <a:lnTo>
                    <a:pt x="18989" y="3229"/>
                  </a:lnTo>
                  <a:cubicBezTo>
                    <a:pt x="19014" y="3229"/>
                    <a:pt x="19034" y="3241"/>
                    <a:pt x="19048" y="3241"/>
                  </a:cubicBezTo>
                  <a:cubicBezTo>
                    <a:pt x="19055" y="3241"/>
                    <a:pt x="19061" y="3238"/>
                    <a:pt x="19063" y="3229"/>
                  </a:cubicBezTo>
                  <a:lnTo>
                    <a:pt x="19040" y="3229"/>
                  </a:lnTo>
                  <a:cubicBezTo>
                    <a:pt x="19050" y="3229"/>
                    <a:pt x="19057" y="3226"/>
                    <a:pt x="19061" y="3226"/>
                  </a:cubicBezTo>
                  <a:cubicBezTo>
                    <a:pt x="19063" y="3226"/>
                    <a:pt x="19063" y="3226"/>
                    <a:pt x="19063" y="3229"/>
                  </a:cubicBezTo>
                  <a:cubicBezTo>
                    <a:pt x="19107" y="3241"/>
                    <a:pt x="19183" y="3274"/>
                    <a:pt x="19248" y="3274"/>
                  </a:cubicBezTo>
                  <a:cubicBezTo>
                    <a:pt x="19622" y="3395"/>
                    <a:pt x="20003" y="3506"/>
                    <a:pt x="20353" y="3727"/>
                  </a:cubicBezTo>
                  <a:cubicBezTo>
                    <a:pt x="21123" y="4171"/>
                    <a:pt x="21145" y="4736"/>
                    <a:pt x="20736" y="5711"/>
                  </a:cubicBezTo>
                  <a:cubicBezTo>
                    <a:pt x="20618" y="5980"/>
                    <a:pt x="20492" y="6243"/>
                    <a:pt x="20357" y="6496"/>
                  </a:cubicBezTo>
                  <a:cubicBezTo>
                    <a:pt x="19800" y="5161"/>
                    <a:pt x="19036" y="4014"/>
                    <a:pt x="18173" y="3099"/>
                  </a:cubicBezTo>
                  <a:cubicBezTo>
                    <a:pt x="18173" y="3099"/>
                    <a:pt x="18173" y="3099"/>
                    <a:pt x="18173" y="3096"/>
                  </a:cubicBezTo>
                  <a:close/>
                  <a:moveTo>
                    <a:pt x="3516" y="10383"/>
                  </a:moveTo>
                  <a:cubicBezTo>
                    <a:pt x="3508" y="10392"/>
                    <a:pt x="3502" y="10392"/>
                    <a:pt x="3502" y="10392"/>
                  </a:cubicBezTo>
                  <a:cubicBezTo>
                    <a:pt x="3508" y="10383"/>
                    <a:pt x="3508" y="10383"/>
                    <a:pt x="3516" y="10383"/>
                  </a:cubicBezTo>
                  <a:close/>
                  <a:moveTo>
                    <a:pt x="3461" y="10456"/>
                  </a:moveTo>
                  <a:cubicBezTo>
                    <a:pt x="3463" y="10456"/>
                    <a:pt x="3463" y="10456"/>
                    <a:pt x="3463" y="10459"/>
                  </a:cubicBezTo>
                  <a:cubicBezTo>
                    <a:pt x="3447" y="10477"/>
                    <a:pt x="3429" y="10504"/>
                    <a:pt x="3418" y="10504"/>
                  </a:cubicBezTo>
                  <a:cubicBezTo>
                    <a:pt x="3424" y="10498"/>
                    <a:pt x="3453" y="10456"/>
                    <a:pt x="3461" y="10456"/>
                  </a:cubicBezTo>
                  <a:close/>
                  <a:moveTo>
                    <a:pt x="3414" y="10501"/>
                  </a:moveTo>
                  <a:cubicBezTo>
                    <a:pt x="3416" y="10501"/>
                    <a:pt x="3416" y="10501"/>
                    <a:pt x="3418" y="10504"/>
                  </a:cubicBezTo>
                  <a:cubicBezTo>
                    <a:pt x="3412" y="10516"/>
                    <a:pt x="3404" y="10516"/>
                    <a:pt x="3404" y="10516"/>
                  </a:cubicBezTo>
                  <a:cubicBezTo>
                    <a:pt x="3410" y="10507"/>
                    <a:pt x="3410" y="10501"/>
                    <a:pt x="3414" y="10501"/>
                  </a:cubicBezTo>
                  <a:close/>
                  <a:moveTo>
                    <a:pt x="21265" y="11256"/>
                  </a:moveTo>
                  <a:cubicBezTo>
                    <a:pt x="21265" y="11280"/>
                    <a:pt x="21263" y="11292"/>
                    <a:pt x="21257" y="11301"/>
                  </a:cubicBezTo>
                  <a:cubicBezTo>
                    <a:pt x="21257" y="11301"/>
                    <a:pt x="21257" y="11301"/>
                    <a:pt x="21255" y="11301"/>
                  </a:cubicBezTo>
                  <a:cubicBezTo>
                    <a:pt x="21257" y="11298"/>
                    <a:pt x="21257" y="11295"/>
                    <a:pt x="21257" y="11292"/>
                  </a:cubicBezTo>
                  <a:cubicBezTo>
                    <a:pt x="21263" y="11271"/>
                    <a:pt x="21265" y="11271"/>
                    <a:pt x="21265" y="11256"/>
                  </a:cubicBezTo>
                  <a:close/>
                  <a:moveTo>
                    <a:pt x="20809" y="12117"/>
                  </a:moveTo>
                  <a:cubicBezTo>
                    <a:pt x="20809" y="12123"/>
                    <a:pt x="20809" y="12129"/>
                    <a:pt x="20809" y="12135"/>
                  </a:cubicBezTo>
                  <a:cubicBezTo>
                    <a:pt x="20809" y="12129"/>
                    <a:pt x="20809" y="12123"/>
                    <a:pt x="20809" y="12117"/>
                  </a:cubicBezTo>
                  <a:close/>
                  <a:moveTo>
                    <a:pt x="20783" y="12736"/>
                  </a:moveTo>
                  <a:cubicBezTo>
                    <a:pt x="20785" y="12736"/>
                    <a:pt x="20781" y="12763"/>
                    <a:pt x="20781" y="12763"/>
                  </a:cubicBezTo>
                  <a:lnTo>
                    <a:pt x="20781" y="12799"/>
                  </a:lnTo>
                  <a:lnTo>
                    <a:pt x="20772" y="12808"/>
                  </a:lnTo>
                  <a:cubicBezTo>
                    <a:pt x="20781" y="12784"/>
                    <a:pt x="20781" y="12763"/>
                    <a:pt x="20781" y="12742"/>
                  </a:cubicBezTo>
                  <a:cubicBezTo>
                    <a:pt x="20783" y="12739"/>
                    <a:pt x="20783" y="12736"/>
                    <a:pt x="20783" y="12736"/>
                  </a:cubicBezTo>
                  <a:close/>
                  <a:moveTo>
                    <a:pt x="14526" y="13219"/>
                  </a:moveTo>
                  <a:lnTo>
                    <a:pt x="14518" y="13228"/>
                  </a:lnTo>
                  <a:cubicBezTo>
                    <a:pt x="14522" y="13225"/>
                    <a:pt x="14526" y="13222"/>
                    <a:pt x="14530" y="13219"/>
                  </a:cubicBezTo>
                  <a:close/>
                  <a:moveTo>
                    <a:pt x="2285" y="20748"/>
                  </a:moveTo>
                  <a:cubicBezTo>
                    <a:pt x="2287" y="20748"/>
                    <a:pt x="2289" y="20751"/>
                    <a:pt x="2293" y="20751"/>
                  </a:cubicBezTo>
                  <a:cubicBezTo>
                    <a:pt x="2289" y="20748"/>
                    <a:pt x="2287" y="20748"/>
                    <a:pt x="2285" y="20748"/>
                  </a:cubicBezTo>
                  <a:close/>
                  <a:moveTo>
                    <a:pt x="8495" y="21059"/>
                  </a:moveTo>
                  <a:cubicBezTo>
                    <a:pt x="8497" y="21062"/>
                    <a:pt x="8501" y="21065"/>
                    <a:pt x="8505" y="21065"/>
                  </a:cubicBezTo>
                  <a:cubicBezTo>
                    <a:pt x="8501" y="21062"/>
                    <a:pt x="8497" y="21062"/>
                    <a:pt x="8495" y="21059"/>
                  </a:cubicBezTo>
                  <a:close/>
                  <a:moveTo>
                    <a:pt x="4711" y="21334"/>
                  </a:moveTo>
                  <a:cubicBezTo>
                    <a:pt x="4713" y="21334"/>
                    <a:pt x="4715" y="21334"/>
                    <a:pt x="4717" y="21334"/>
                  </a:cubicBezTo>
                  <a:lnTo>
                    <a:pt x="4713" y="21340"/>
                  </a:lnTo>
                  <a:cubicBezTo>
                    <a:pt x="4709" y="21337"/>
                    <a:pt x="4707" y="21334"/>
                    <a:pt x="4711" y="21334"/>
                  </a:cubicBezTo>
                  <a:close/>
                  <a:moveTo>
                    <a:pt x="16213" y="3011"/>
                  </a:moveTo>
                  <a:cubicBezTo>
                    <a:pt x="16496" y="3011"/>
                    <a:pt x="16777" y="3023"/>
                    <a:pt x="17054" y="3041"/>
                  </a:cubicBezTo>
                  <a:cubicBezTo>
                    <a:pt x="17164" y="3050"/>
                    <a:pt x="17276" y="3056"/>
                    <a:pt x="17385" y="3059"/>
                  </a:cubicBezTo>
                  <a:cubicBezTo>
                    <a:pt x="17670" y="3310"/>
                    <a:pt x="17947" y="3585"/>
                    <a:pt x="18198" y="3893"/>
                  </a:cubicBezTo>
                  <a:cubicBezTo>
                    <a:pt x="18727" y="4470"/>
                    <a:pt x="19213" y="5291"/>
                    <a:pt x="19622" y="6022"/>
                  </a:cubicBezTo>
                  <a:lnTo>
                    <a:pt x="19622" y="6043"/>
                  </a:lnTo>
                  <a:cubicBezTo>
                    <a:pt x="19675" y="6140"/>
                    <a:pt x="19740" y="6273"/>
                    <a:pt x="19795" y="6376"/>
                  </a:cubicBezTo>
                  <a:cubicBezTo>
                    <a:pt x="19840" y="6406"/>
                    <a:pt x="19854" y="6472"/>
                    <a:pt x="19869" y="6539"/>
                  </a:cubicBezTo>
                  <a:cubicBezTo>
                    <a:pt x="19932" y="6678"/>
                    <a:pt x="20009" y="6832"/>
                    <a:pt x="20074" y="7007"/>
                  </a:cubicBezTo>
                  <a:cubicBezTo>
                    <a:pt x="19840" y="7402"/>
                    <a:pt x="19592" y="7783"/>
                    <a:pt x="19331" y="8148"/>
                  </a:cubicBezTo>
                  <a:cubicBezTo>
                    <a:pt x="19278" y="8257"/>
                    <a:pt x="19175" y="8390"/>
                    <a:pt x="19085" y="8490"/>
                  </a:cubicBezTo>
                  <a:lnTo>
                    <a:pt x="19085" y="8511"/>
                  </a:lnTo>
                  <a:cubicBezTo>
                    <a:pt x="18362" y="9387"/>
                    <a:pt x="17636" y="10238"/>
                    <a:pt x="16854" y="11027"/>
                  </a:cubicBezTo>
                  <a:cubicBezTo>
                    <a:pt x="16860" y="11027"/>
                    <a:pt x="16868" y="11027"/>
                    <a:pt x="16885" y="11014"/>
                  </a:cubicBezTo>
                  <a:cubicBezTo>
                    <a:pt x="16675" y="11226"/>
                    <a:pt x="16482" y="11425"/>
                    <a:pt x="16272" y="11634"/>
                  </a:cubicBezTo>
                  <a:cubicBezTo>
                    <a:pt x="16272" y="11646"/>
                    <a:pt x="16264" y="11646"/>
                    <a:pt x="16264" y="11655"/>
                  </a:cubicBezTo>
                  <a:cubicBezTo>
                    <a:pt x="16040" y="11899"/>
                    <a:pt x="15800" y="12099"/>
                    <a:pt x="15570" y="12334"/>
                  </a:cubicBezTo>
                  <a:cubicBezTo>
                    <a:pt x="15466" y="12386"/>
                    <a:pt x="15332" y="12509"/>
                    <a:pt x="15242" y="12609"/>
                  </a:cubicBezTo>
                  <a:cubicBezTo>
                    <a:pt x="15014" y="12817"/>
                    <a:pt x="14764" y="13014"/>
                    <a:pt x="14530" y="13219"/>
                  </a:cubicBezTo>
                  <a:lnTo>
                    <a:pt x="14540" y="13219"/>
                  </a:lnTo>
                  <a:cubicBezTo>
                    <a:pt x="14129" y="13515"/>
                    <a:pt x="13720" y="14004"/>
                    <a:pt x="13292" y="14328"/>
                  </a:cubicBezTo>
                  <a:cubicBezTo>
                    <a:pt x="13123" y="14445"/>
                    <a:pt x="12965" y="14623"/>
                    <a:pt x="12800" y="14735"/>
                  </a:cubicBezTo>
                  <a:cubicBezTo>
                    <a:pt x="12755" y="14793"/>
                    <a:pt x="12690" y="14835"/>
                    <a:pt x="12645" y="14880"/>
                  </a:cubicBezTo>
                  <a:cubicBezTo>
                    <a:pt x="12362" y="15089"/>
                    <a:pt x="12049" y="15324"/>
                    <a:pt x="11770" y="15545"/>
                  </a:cubicBezTo>
                  <a:cubicBezTo>
                    <a:pt x="11346" y="15841"/>
                    <a:pt x="10913" y="16173"/>
                    <a:pt x="10471" y="16408"/>
                  </a:cubicBezTo>
                  <a:cubicBezTo>
                    <a:pt x="10347" y="16505"/>
                    <a:pt x="10202" y="16571"/>
                    <a:pt x="10078" y="16662"/>
                  </a:cubicBezTo>
                  <a:cubicBezTo>
                    <a:pt x="9234" y="17118"/>
                    <a:pt x="8352" y="17526"/>
                    <a:pt x="7463" y="17701"/>
                  </a:cubicBezTo>
                  <a:cubicBezTo>
                    <a:pt x="7404" y="17725"/>
                    <a:pt x="7314" y="17716"/>
                    <a:pt x="7255" y="17737"/>
                  </a:cubicBezTo>
                  <a:cubicBezTo>
                    <a:pt x="7247" y="17734"/>
                    <a:pt x="7239" y="17734"/>
                    <a:pt x="7231" y="17734"/>
                  </a:cubicBezTo>
                  <a:cubicBezTo>
                    <a:pt x="7206" y="17734"/>
                    <a:pt x="7176" y="17740"/>
                    <a:pt x="7147" y="17740"/>
                  </a:cubicBezTo>
                  <a:cubicBezTo>
                    <a:pt x="7135" y="17740"/>
                    <a:pt x="7125" y="17740"/>
                    <a:pt x="7113" y="17737"/>
                  </a:cubicBezTo>
                  <a:cubicBezTo>
                    <a:pt x="7094" y="17743"/>
                    <a:pt x="7076" y="17743"/>
                    <a:pt x="7060" y="17743"/>
                  </a:cubicBezTo>
                  <a:cubicBezTo>
                    <a:pt x="7031" y="17743"/>
                    <a:pt x="7005" y="17740"/>
                    <a:pt x="6980" y="17740"/>
                  </a:cubicBezTo>
                  <a:cubicBezTo>
                    <a:pt x="6964" y="17740"/>
                    <a:pt x="6948" y="17740"/>
                    <a:pt x="6934" y="17746"/>
                  </a:cubicBezTo>
                  <a:cubicBezTo>
                    <a:pt x="6901" y="17740"/>
                    <a:pt x="6866" y="17731"/>
                    <a:pt x="6834" y="17731"/>
                  </a:cubicBezTo>
                  <a:cubicBezTo>
                    <a:pt x="6820" y="17731"/>
                    <a:pt x="6805" y="17734"/>
                    <a:pt x="6791" y="17737"/>
                  </a:cubicBezTo>
                  <a:cubicBezTo>
                    <a:pt x="6777" y="17716"/>
                    <a:pt x="6732" y="17725"/>
                    <a:pt x="6718" y="17716"/>
                  </a:cubicBezTo>
                  <a:cubicBezTo>
                    <a:pt x="6368" y="17671"/>
                    <a:pt x="6030" y="17348"/>
                    <a:pt x="5895" y="16873"/>
                  </a:cubicBezTo>
                  <a:cubicBezTo>
                    <a:pt x="5657" y="15931"/>
                    <a:pt x="5948" y="14968"/>
                    <a:pt x="6189" y="14128"/>
                  </a:cubicBezTo>
                  <a:cubicBezTo>
                    <a:pt x="6516" y="13228"/>
                    <a:pt x="6911" y="12364"/>
                    <a:pt x="7328" y="11579"/>
                  </a:cubicBezTo>
                  <a:cubicBezTo>
                    <a:pt x="8405" y="9610"/>
                    <a:pt x="9830" y="8067"/>
                    <a:pt x="11405" y="7115"/>
                  </a:cubicBezTo>
                  <a:cubicBezTo>
                    <a:pt x="11407" y="7115"/>
                    <a:pt x="11409" y="7118"/>
                    <a:pt x="11411" y="7118"/>
                  </a:cubicBezTo>
                  <a:cubicBezTo>
                    <a:pt x="11438" y="7118"/>
                    <a:pt x="11468" y="7070"/>
                    <a:pt x="11495" y="7070"/>
                  </a:cubicBezTo>
                  <a:cubicBezTo>
                    <a:pt x="11497" y="7070"/>
                    <a:pt x="11499" y="7070"/>
                    <a:pt x="11501" y="7070"/>
                  </a:cubicBezTo>
                  <a:cubicBezTo>
                    <a:pt x="11786" y="6895"/>
                    <a:pt x="12083" y="6671"/>
                    <a:pt x="12391" y="6554"/>
                  </a:cubicBezTo>
                  <a:cubicBezTo>
                    <a:pt x="12391" y="6539"/>
                    <a:pt x="12397" y="6539"/>
                    <a:pt x="12397" y="6530"/>
                  </a:cubicBezTo>
                  <a:cubicBezTo>
                    <a:pt x="13099" y="6164"/>
                    <a:pt x="13868" y="5874"/>
                    <a:pt x="14591" y="5654"/>
                  </a:cubicBezTo>
                  <a:cubicBezTo>
                    <a:pt x="14648" y="5654"/>
                    <a:pt x="14713" y="5608"/>
                    <a:pt x="14770" y="5608"/>
                  </a:cubicBezTo>
                  <a:cubicBezTo>
                    <a:pt x="14776" y="5608"/>
                    <a:pt x="14782" y="5608"/>
                    <a:pt x="14786" y="5608"/>
                  </a:cubicBezTo>
                  <a:cubicBezTo>
                    <a:pt x="15092" y="5554"/>
                    <a:pt x="15609" y="5361"/>
                    <a:pt x="16046" y="5361"/>
                  </a:cubicBezTo>
                  <a:cubicBezTo>
                    <a:pt x="16327" y="5361"/>
                    <a:pt x="16575" y="5442"/>
                    <a:pt x="16712" y="5690"/>
                  </a:cubicBezTo>
                  <a:cubicBezTo>
                    <a:pt x="16765" y="5765"/>
                    <a:pt x="16734" y="5941"/>
                    <a:pt x="16726" y="6043"/>
                  </a:cubicBezTo>
                  <a:cubicBezTo>
                    <a:pt x="16586" y="6563"/>
                    <a:pt x="16337" y="7085"/>
                    <a:pt x="16054" y="7460"/>
                  </a:cubicBezTo>
                  <a:cubicBezTo>
                    <a:pt x="16048" y="7484"/>
                    <a:pt x="16048" y="7484"/>
                    <a:pt x="16048" y="7493"/>
                  </a:cubicBezTo>
                  <a:cubicBezTo>
                    <a:pt x="15497" y="8302"/>
                    <a:pt x="14904" y="9121"/>
                    <a:pt x="14243" y="9743"/>
                  </a:cubicBezTo>
                  <a:cubicBezTo>
                    <a:pt x="13950" y="10060"/>
                    <a:pt x="13622" y="10383"/>
                    <a:pt x="13309" y="10658"/>
                  </a:cubicBezTo>
                  <a:cubicBezTo>
                    <a:pt x="13292" y="10682"/>
                    <a:pt x="13278" y="10694"/>
                    <a:pt x="13264" y="10694"/>
                  </a:cubicBezTo>
                  <a:cubicBezTo>
                    <a:pt x="13107" y="10872"/>
                    <a:pt x="12928" y="11014"/>
                    <a:pt x="12755" y="11147"/>
                  </a:cubicBezTo>
                  <a:cubicBezTo>
                    <a:pt x="12735" y="11168"/>
                    <a:pt x="12665" y="11235"/>
                    <a:pt x="12651" y="11247"/>
                  </a:cubicBezTo>
                  <a:cubicBezTo>
                    <a:pt x="12350" y="11495"/>
                    <a:pt x="11829" y="11996"/>
                    <a:pt x="11444" y="11996"/>
                  </a:cubicBezTo>
                  <a:cubicBezTo>
                    <a:pt x="11401" y="11996"/>
                    <a:pt x="11361" y="11990"/>
                    <a:pt x="11322" y="11978"/>
                  </a:cubicBezTo>
                  <a:cubicBezTo>
                    <a:pt x="11302" y="11936"/>
                    <a:pt x="11271" y="11845"/>
                    <a:pt x="11287" y="11779"/>
                  </a:cubicBezTo>
                  <a:cubicBezTo>
                    <a:pt x="11293" y="11359"/>
                    <a:pt x="11442" y="10948"/>
                    <a:pt x="11517" y="10561"/>
                  </a:cubicBezTo>
                  <a:lnTo>
                    <a:pt x="11511" y="10583"/>
                  </a:lnTo>
                  <a:cubicBezTo>
                    <a:pt x="11532" y="10383"/>
                    <a:pt x="11585" y="10229"/>
                    <a:pt x="11635" y="10030"/>
                  </a:cubicBezTo>
                  <a:cubicBezTo>
                    <a:pt x="11621" y="10051"/>
                    <a:pt x="11607" y="10075"/>
                    <a:pt x="11601" y="10084"/>
                  </a:cubicBezTo>
                  <a:cubicBezTo>
                    <a:pt x="11546" y="10018"/>
                    <a:pt x="11674" y="9719"/>
                    <a:pt x="11711" y="9565"/>
                  </a:cubicBezTo>
                  <a:cubicBezTo>
                    <a:pt x="11660" y="9595"/>
                    <a:pt x="11629" y="9661"/>
                    <a:pt x="11591" y="9728"/>
                  </a:cubicBezTo>
                  <a:cubicBezTo>
                    <a:pt x="11601" y="9698"/>
                    <a:pt x="11601" y="9677"/>
                    <a:pt x="11607" y="9652"/>
                  </a:cubicBezTo>
                  <a:cubicBezTo>
                    <a:pt x="11578" y="9689"/>
                    <a:pt x="11548" y="9713"/>
                    <a:pt x="11530" y="9713"/>
                  </a:cubicBezTo>
                  <a:cubicBezTo>
                    <a:pt x="11515" y="9713"/>
                    <a:pt x="11507" y="9698"/>
                    <a:pt x="11511" y="9661"/>
                  </a:cubicBezTo>
                  <a:cubicBezTo>
                    <a:pt x="11501" y="9677"/>
                    <a:pt x="11493" y="9683"/>
                    <a:pt x="11489" y="9683"/>
                  </a:cubicBezTo>
                  <a:cubicBezTo>
                    <a:pt x="11479" y="9683"/>
                    <a:pt x="11475" y="9661"/>
                    <a:pt x="11466" y="9661"/>
                  </a:cubicBezTo>
                  <a:cubicBezTo>
                    <a:pt x="11481" y="9574"/>
                    <a:pt x="11525" y="9498"/>
                    <a:pt x="11511" y="9420"/>
                  </a:cubicBezTo>
                  <a:cubicBezTo>
                    <a:pt x="11495" y="9441"/>
                    <a:pt x="11466" y="9507"/>
                    <a:pt x="11450" y="9529"/>
                  </a:cubicBezTo>
                  <a:cubicBezTo>
                    <a:pt x="11450" y="9861"/>
                    <a:pt x="11277" y="10075"/>
                    <a:pt x="11153" y="10341"/>
                  </a:cubicBezTo>
                  <a:cubicBezTo>
                    <a:pt x="10994" y="10673"/>
                    <a:pt x="10868" y="10990"/>
                    <a:pt x="10764" y="11368"/>
                  </a:cubicBezTo>
                  <a:cubicBezTo>
                    <a:pt x="10591" y="11957"/>
                    <a:pt x="10801" y="12742"/>
                    <a:pt x="11257" y="12875"/>
                  </a:cubicBezTo>
                  <a:cubicBezTo>
                    <a:pt x="11324" y="12890"/>
                    <a:pt x="11393" y="12896"/>
                    <a:pt x="11460" y="12896"/>
                  </a:cubicBezTo>
                  <a:cubicBezTo>
                    <a:pt x="11955" y="12896"/>
                    <a:pt x="12427" y="12534"/>
                    <a:pt x="12855" y="12222"/>
                  </a:cubicBezTo>
                  <a:cubicBezTo>
                    <a:pt x="14442" y="10981"/>
                    <a:pt x="15979" y="9308"/>
                    <a:pt x="17048" y="7128"/>
                  </a:cubicBezTo>
                  <a:lnTo>
                    <a:pt x="17039" y="7115"/>
                  </a:lnTo>
                  <a:cubicBezTo>
                    <a:pt x="17880" y="5213"/>
                    <a:pt x="17021" y="4530"/>
                    <a:pt x="16008" y="4530"/>
                  </a:cubicBezTo>
                  <a:cubicBezTo>
                    <a:pt x="15651" y="4530"/>
                    <a:pt x="15277" y="4615"/>
                    <a:pt x="14949" y="4760"/>
                  </a:cubicBezTo>
                  <a:cubicBezTo>
                    <a:pt x="14943" y="4760"/>
                    <a:pt x="14935" y="4745"/>
                    <a:pt x="14935" y="4745"/>
                  </a:cubicBezTo>
                  <a:cubicBezTo>
                    <a:pt x="14377" y="4893"/>
                    <a:pt x="13809" y="5001"/>
                    <a:pt x="13272" y="5255"/>
                  </a:cubicBezTo>
                  <a:cubicBezTo>
                    <a:pt x="13203" y="5267"/>
                    <a:pt x="12973" y="5388"/>
                    <a:pt x="12906" y="5409"/>
                  </a:cubicBezTo>
                  <a:lnTo>
                    <a:pt x="12889" y="5400"/>
                  </a:lnTo>
                  <a:cubicBezTo>
                    <a:pt x="12771" y="5512"/>
                    <a:pt x="12472" y="5587"/>
                    <a:pt x="12368" y="5720"/>
                  </a:cubicBezTo>
                  <a:cubicBezTo>
                    <a:pt x="12122" y="5799"/>
                    <a:pt x="11920" y="6043"/>
                    <a:pt x="11690" y="6140"/>
                  </a:cubicBezTo>
                  <a:cubicBezTo>
                    <a:pt x="11428" y="6309"/>
                    <a:pt x="11167" y="6442"/>
                    <a:pt x="10913" y="6629"/>
                  </a:cubicBezTo>
                  <a:cubicBezTo>
                    <a:pt x="10681" y="6774"/>
                    <a:pt x="10451" y="6952"/>
                    <a:pt x="10227" y="7094"/>
                  </a:cubicBezTo>
                  <a:cubicBezTo>
                    <a:pt x="9449" y="7713"/>
                    <a:pt x="8710" y="8502"/>
                    <a:pt x="8075" y="9432"/>
                  </a:cubicBezTo>
                  <a:cubicBezTo>
                    <a:pt x="8047" y="9432"/>
                    <a:pt x="8025" y="9507"/>
                    <a:pt x="7994" y="9519"/>
                  </a:cubicBezTo>
                  <a:cubicBezTo>
                    <a:pt x="7666" y="9985"/>
                    <a:pt x="7359" y="10495"/>
                    <a:pt x="7054" y="10990"/>
                  </a:cubicBezTo>
                  <a:cubicBezTo>
                    <a:pt x="6262" y="12443"/>
                    <a:pt x="5442" y="14062"/>
                    <a:pt x="5419" y="15998"/>
                  </a:cubicBezTo>
                  <a:cubicBezTo>
                    <a:pt x="5413" y="17704"/>
                    <a:pt x="6113" y="18205"/>
                    <a:pt x="6948" y="18205"/>
                  </a:cubicBezTo>
                  <a:cubicBezTo>
                    <a:pt x="7349" y="18205"/>
                    <a:pt x="7780" y="18091"/>
                    <a:pt x="8181" y="17937"/>
                  </a:cubicBezTo>
                  <a:cubicBezTo>
                    <a:pt x="7957" y="18003"/>
                    <a:pt x="7762" y="18048"/>
                    <a:pt x="7552" y="18069"/>
                  </a:cubicBezTo>
                  <a:cubicBezTo>
                    <a:pt x="7569" y="18048"/>
                    <a:pt x="7583" y="18024"/>
                    <a:pt x="7591" y="18012"/>
                  </a:cubicBezTo>
                  <a:cubicBezTo>
                    <a:pt x="7725" y="17982"/>
                    <a:pt x="7725" y="17982"/>
                    <a:pt x="7829" y="17937"/>
                  </a:cubicBezTo>
                  <a:cubicBezTo>
                    <a:pt x="7740" y="17958"/>
                    <a:pt x="7672" y="17982"/>
                    <a:pt x="7597" y="17991"/>
                  </a:cubicBezTo>
                  <a:cubicBezTo>
                    <a:pt x="7544" y="18021"/>
                    <a:pt x="7463" y="18036"/>
                    <a:pt x="7394" y="18036"/>
                  </a:cubicBezTo>
                  <a:cubicBezTo>
                    <a:pt x="7361" y="18036"/>
                    <a:pt x="7330" y="18033"/>
                    <a:pt x="7308" y="18024"/>
                  </a:cubicBezTo>
                  <a:cubicBezTo>
                    <a:pt x="7868" y="17915"/>
                    <a:pt x="8405" y="17725"/>
                    <a:pt x="8949" y="17517"/>
                  </a:cubicBezTo>
                  <a:cubicBezTo>
                    <a:pt x="9346" y="17302"/>
                    <a:pt x="9763" y="17139"/>
                    <a:pt x="10143" y="16928"/>
                  </a:cubicBezTo>
                  <a:cubicBezTo>
                    <a:pt x="10143" y="16934"/>
                    <a:pt x="10145" y="16934"/>
                    <a:pt x="10150" y="16934"/>
                  </a:cubicBezTo>
                  <a:cubicBezTo>
                    <a:pt x="10166" y="16934"/>
                    <a:pt x="10211" y="16904"/>
                    <a:pt x="10247" y="16895"/>
                  </a:cubicBezTo>
                  <a:cubicBezTo>
                    <a:pt x="9793" y="17148"/>
                    <a:pt x="9376" y="17405"/>
                    <a:pt x="8904" y="17626"/>
                  </a:cubicBezTo>
                  <a:cubicBezTo>
                    <a:pt x="8894" y="17638"/>
                    <a:pt x="8894" y="17641"/>
                    <a:pt x="8900" y="17641"/>
                  </a:cubicBezTo>
                  <a:cubicBezTo>
                    <a:pt x="8934" y="17641"/>
                    <a:pt x="9146" y="17520"/>
                    <a:pt x="9215" y="17520"/>
                  </a:cubicBezTo>
                  <a:cubicBezTo>
                    <a:pt x="9223" y="17520"/>
                    <a:pt x="9230" y="17523"/>
                    <a:pt x="9234" y="17526"/>
                  </a:cubicBezTo>
                  <a:cubicBezTo>
                    <a:pt x="9063" y="17626"/>
                    <a:pt x="8912" y="17680"/>
                    <a:pt x="8733" y="17758"/>
                  </a:cubicBezTo>
                  <a:cubicBezTo>
                    <a:pt x="8737" y="17764"/>
                    <a:pt x="8745" y="17767"/>
                    <a:pt x="8757" y="17767"/>
                  </a:cubicBezTo>
                  <a:cubicBezTo>
                    <a:pt x="8788" y="17767"/>
                    <a:pt x="8837" y="17752"/>
                    <a:pt x="8853" y="17737"/>
                  </a:cubicBezTo>
                  <a:cubicBezTo>
                    <a:pt x="10054" y="17339"/>
                    <a:pt x="11198" y="16562"/>
                    <a:pt x="12293" y="15708"/>
                  </a:cubicBezTo>
                  <a:cubicBezTo>
                    <a:pt x="12295" y="15711"/>
                    <a:pt x="12297" y="15711"/>
                    <a:pt x="12299" y="15711"/>
                  </a:cubicBezTo>
                  <a:cubicBezTo>
                    <a:pt x="12313" y="15711"/>
                    <a:pt x="12334" y="15674"/>
                    <a:pt x="12348" y="15674"/>
                  </a:cubicBezTo>
                  <a:cubicBezTo>
                    <a:pt x="12350" y="15674"/>
                    <a:pt x="12352" y="15678"/>
                    <a:pt x="12352" y="15678"/>
                  </a:cubicBezTo>
                  <a:cubicBezTo>
                    <a:pt x="12704" y="15391"/>
                    <a:pt x="13079" y="15110"/>
                    <a:pt x="13427" y="14823"/>
                  </a:cubicBezTo>
                  <a:cubicBezTo>
                    <a:pt x="13689" y="14702"/>
                    <a:pt x="13919" y="14415"/>
                    <a:pt x="14167" y="14204"/>
                  </a:cubicBezTo>
                  <a:cubicBezTo>
                    <a:pt x="14711" y="13760"/>
                    <a:pt x="15301" y="13316"/>
                    <a:pt x="15855" y="12887"/>
                  </a:cubicBezTo>
                  <a:cubicBezTo>
                    <a:pt x="16398" y="12410"/>
                    <a:pt x="16936" y="11911"/>
                    <a:pt x="17457" y="11368"/>
                  </a:cubicBezTo>
                  <a:cubicBezTo>
                    <a:pt x="17770" y="11138"/>
                    <a:pt x="17974" y="10761"/>
                    <a:pt x="18218" y="10407"/>
                  </a:cubicBezTo>
                  <a:cubicBezTo>
                    <a:pt x="18735" y="9861"/>
                    <a:pt x="19219" y="9196"/>
                    <a:pt x="19712" y="8622"/>
                  </a:cubicBezTo>
                  <a:cubicBezTo>
                    <a:pt x="19734" y="8532"/>
                    <a:pt x="19840" y="8481"/>
                    <a:pt x="19861" y="8399"/>
                  </a:cubicBezTo>
                  <a:cubicBezTo>
                    <a:pt x="19842" y="8399"/>
                    <a:pt x="19861" y="8393"/>
                    <a:pt x="19867" y="8384"/>
                  </a:cubicBezTo>
                  <a:lnTo>
                    <a:pt x="19861" y="8399"/>
                  </a:lnTo>
                  <a:cubicBezTo>
                    <a:pt x="20023" y="8182"/>
                    <a:pt x="20188" y="7949"/>
                    <a:pt x="20347" y="7707"/>
                  </a:cubicBezTo>
                  <a:cubicBezTo>
                    <a:pt x="20392" y="7840"/>
                    <a:pt x="20433" y="7973"/>
                    <a:pt x="20467" y="8112"/>
                  </a:cubicBezTo>
                  <a:lnTo>
                    <a:pt x="20481" y="8133"/>
                  </a:lnTo>
                  <a:cubicBezTo>
                    <a:pt x="20691" y="8798"/>
                    <a:pt x="20795" y="9498"/>
                    <a:pt x="20846" y="10217"/>
                  </a:cubicBezTo>
                  <a:cubicBezTo>
                    <a:pt x="20860" y="10821"/>
                    <a:pt x="20840" y="11522"/>
                    <a:pt x="20809" y="12117"/>
                  </a:cubicBezTo>
                  <a:cubicBezTo>
                    <a:pt x="20811" y="12114"/>
                    <a:pt x="20813" y="12111"/>
                    <a:pt x="20817" y="12111"/>
                  </a:cubicBezTo>
                  <a:cubicBezTo>
                    <a:pt x="20809" y="12120"/>
                    <a:pt x="20817" y="12135"/>
                    <a:pt x="20809" y="12144"/>
                  </a:cubicBezTo>
                  <a:cubicBezTo>
                    <a:pt x="20750" y="12775"/>
                    <a:pt x="20540" y="13440"/>
                    <a:pt x="20347" y="14026"/>
                  </a:cubicBezTo>
                  <a:cubicBezTo>
                    <a:pt x="20563" y="13597"/>
                    <a:pt x="20667" y="13065"/>
                    <a:pt x="20795" y="12564"/>
                  </a:cubicBezTo>
                  <a:cubicBezTo>
                    <a:pt x="20795" y="12518"/>
                    <a:pt x="20809" y="12452"/>
                    <a:pt x="20809" y="12410"/>
                  </a:cubicBezTo>
                  <a:cubicBezTo>
                    <a:pt x="20815" y="12410"/>
                    <a:pt x="20825" y="12377"/>
                    <a:pt x="20831" y="12364"/>
                  </a:cubicBezTo>
                  <a:cubicBezTo>
                    <a:pt x="20825" y="12377"/>
                    <a:pt x="20831" y="12386"/>
                    <a:pt x="20825" y="12401"/>
                  </a:cubicBezTo>
                  <a:lnTo>
                    <a:pt x="20825" y="12386"/>
                  </a:lnTo>
                  <a:cubicBezTo>
                    <a:pt x="20821" y="12428"/>
                    <a:pt x="20821" y="12440"/>
                    <a:pt x="20823" y="12440"/>
                  </a:cubicBezTo>
                  <a:cubicBezTo>
                    <a:pt x="20825" y="12440"/>
                    <a:pt x="20829" y="12431"/>
                    <a:pt x="20831" y="12431"/>
                  </a:cubicBezTo>
                  <a:cubicBezTo>
                    <a:pt x="20831" y="12422"/>
                    <a:pt x="20831" y="12410"/>
                    <a:pt x="20840" y="12410"/>
                  </a:cubicBezTo>
                  <a:cubicBezTo>
                    <a:pt x="20840" y="12422"/>
                    <a:pt x="20840" y="12431"/>
                    <a:pt x="20831" y="12443"/>
                  </a:cubicBezTo>
                  <a:cubicBezTo>
                    <a:pt x="20831" y="12440"/>
                    <a:pt x="20831" y="12437"/>
                    <a:pt x="20831" y="12437"/>
                  </a:cubicBezTo>
                  <a:cubicBezTo>
                    <a:pt x="20829" y="12437"/>
                    <a:pt x="20823" y="12485"/>
                    <a:pt x="20817" y="12534"/>
                  </a:cubicBezTo>
                  <a:cubicBezTo>
                    <a:pt x="20817" y="12534"/>
                    <a:pt x="20825" y="12509"/>
                    <a:pt x="20825" y="12488"/>
                  </a:cubicBezTo>
                  <a:cubicBezTo>
                    <a:pt x="20825" y="12491"/>
                    <a:pt x="20825" y="12540"/>
                    <a:pt x="20819" y="12540"/>
                  </a:cubicBezTo>
                  <a:cubicBezTo>
                    <a:pt x="20819" y="12540"/>
                    <a:pt x="20817" y="12540"/>
                    <a:pt x="20817" y="12534"/>
                  </a:cubicBezTo>
                  <a:cubicBezTo>
                    <a:pt x="20817" y="12528"/>
                    <a:pt x="20815" y="12524"/>
                    <a:pt x="20815" y="12524"/>
                  </a:cubicBezTo>
                  <a:cubicBezTo>
                    <a:pt x="20809" y="12524"/>
                    <a:pt x="20797" y="12576"/>
                    <a:pt x="20801" y="12585"/>
                  </a:cubicBezTo>
                  <a:cubicBezTo>
                    <a:pt x="20795" y="12609"/>
                    <a:pt x="20752" y="12808"/>
                    <a:pt x="20770" y="12808"/>
                  </a:cubicBezTo>
                  <a:cubicBezTo>
                    <a:pt x="20770" y="12808"/>
                    <a:pt x="20770" y="12808"/>
                    <a:pt x="20772" y="12808"/>
                  </a:cubicBezTo>
                  <a:cubicBezTo>
                    <a:pt x="20720" y="13240"/>
                    <a:pt x="20563" y="13606"/>
                    <a:pt x="20437" y="13980"/>
                  </a:cubicBezTo>
                  <a:lnTo>
                    <a:pt x="20428" y="13995"/>
                  </a:lnTo>
                  <a:cubicBezTo>
                    <a:pt x="20412" y="14038"/>
                    <a:pt x="20398" y="14083"/>
                    <a:pt x="20384" y="14128"/>
                  </a:cubicBezTo>
                  <a:cubicBezTo>
                    <a:pt x="20384" y="14149"/>
                    <a:pt x="20384" y="14158"/>
                    <a:pt x="20392" y="14170"/>
                  </a:cubicBezTo>
                  <a:cubicBezTo>
                    <a:pt x="20378" y="14180"/>
                    <a:pt x="20367" y="14180"/>
                    <a:pt x="20361" y="14195"/>
                  </a:cubicBezTo>
                  <a:cubicBezTo>
                    <a:pt x="20353" y="14379"/>
                    <a:pt x="20198" y="14503"/>
                    <a:pt x="20168" y="14660"/>
                  </a:cubicBezTo>
                  <a:cubicBezTo>
                    <a:pt x="20174" y="14645"/>
                    <a:pt x="20182" y="14645"/>
                    <a:pt x="20182" y="14636"/>
                  </a:cubicBezTo>
                  <a:cubicBezTo>
                    <a:pt x="20182" y="14660"/>
                    <a:pt x="20174" y="14669"/>
                    <a:pt x="20168" y="14669"/>
                  </a:cubicBezTo>
                  <a:cubicBezTo>
                    <a:pt x="20123" y="14768"/>
                    <a:pt x="20009" y="14977"/>
                    <a:pt x="19944" y="15110"/>
                  </a:cubicBezTo>
                  <a:lnTo>
                    <a:pt x="19930" y="15125"/>
                  </a:lnTo>
                  <a:cubicBezTo>
                    <a:pt x="19920" y="15146"/>
                    <a:pt x="19899" y="15176"/>
                    <a:pt x="19905" y="15176"/>
                  </a:cubicBezTo>
                  <a:cubicBezTo>
                    <a:pt x="19913" y="15167"/>
                    <a:pt x="19913" y="15167"/>
                    <a:pt x="19920" y="15155"/>
                  </a:cubicBezTo>
                  <a:cubicBezTo>
                    <a:pt x="19913" y="15176"/>
                    <a:pt x="19913" y="15191"/>
                    <a:pt x="19899" y="15191"/>
                  </a:cubicBezTo>
                  <a:cubicBezTo>
                    <a:pt x="19899" y="15188"/>
                    <a:pt x="19899" y="15188"/>
                    <a:pt x="19897" y="15188"/>
                  </a:cubicBezTo>
                  <a:cubicBezTo>
                    <a:pt x="19891" y="15188"/>
                    <a:pt x="19857" y="15273"/>
                    <a:pt x="19844" y="15273"/>
                  </a:cubicBezTo>
                  <a:cubicBezTo>
                    <a:pt x="19842" y="15273"/>
                    <a:pt x="19840" y="15270"/>
                    <a:pt x="19840" y="15267"/>
                  </a:cubicBezTo>
                  <a:cubicBezTo>
                    <a:pt x="19561" y="15765"/>
                    <a:pt x="19152" y="16330"/>
                    <a:pt x="18786" y="16571"/>
                  </a:cubicBezTo>
                  <a:cubicBezTo>
                    <a:pt x="18228" y="17082"/>
                    <a:pt x="17660" y="17604"/>
                    <a:pt x="17054" y="18024"/>
                  </a:cubicBezTo>
                  <a:cubicBezTo>
                    <a:pt x="16398" y="18565"/>
                    <a:pt x="15666" y="18912"/>
                    <a:pt x="14959" y="19274"/>
                  </a:cubicBezTo>
                  <a:lnTo>
                    <a:pt x="14959" y="19265"/>
                  </a:lnTo>
                  <a:lnTo>
                    <a:pt x="15049" y="19208"/>
                  </a:lnTo>
                  <a:cubicBezTo>
                    <a:pt x="14980" y="19244"/>
                    <a:pt x="14914" y="19274"/>
                    <a:pt x="14853" y="19296"/>
                  </a:cubicBezTo>
                  <a:lnTo>
                    <a:pt x="14839" y="19311"/>
                  </a:lnTo>
                  <a:cubicBezTo>
                    <a:pt x="14819" y="19311"/>
                    <a:pt x="14794" y="19335"/>
                    <a:pt x="14784" y="19335"/>
                  </a:cubicBezTo>
                  <a:cubicBezTo>
                    <a:pt x="14782" y="19335"/>
                    <a:pt x="14780" y="19332"/>
                    <a:pt x="14780" y="19332"/>
                  </a:cubicBezTo>
                  <a:cubicBezTo>
                    <a:pt x="14691" y="19377"/>
                    <a:pt x="14621" y="19377"/>
                    <a:pt x="14532" y="19429"/>
                  </a:cubicBezTo>
                  <a:lnTo>
                    <a:pt x="14540" y="19419"/>
                  </a:lnTo>
                  <a:lnTo>
                    <a:pt x="14556" y="19407"/>
                  </a:lnTo>
                  <a:cubicBezTo>
                    <a:pt x="14501" y="19407"/>
                    <a:pt x="14391" y="19465"/>
                    <a:pt x="14338" y="19486"/>
                  </a:cubicBezTo>
                  <a:lnTo>
                    <a:pt x="14308" y="19486"/>
                  </a:lnTo>
                  <a:cubicBezTo>
                    <a:pt x="14159" y="19552"/>
                    <a:pt x="13980" y="19628"/>
                    <a:pt x="13830" y="19685"/>
                  </a:cubicBezTo>
                  <a:cubicBezTo>
                    <a:pt x="13846" y="19673"/>
                    <a:pt x="13860" y="19664"/>
                    <a:pt x="13899" y="19643"/>
                  </a:cubicBezTo>
                  <a:cubicBezTo>
                    <a:pt x="13705" y="19740"/>
                    <a:pt x="13510" y="19776"/>
                    <a:pt x="13323" y="19885"/>
                  </a:cubicBezTo>
                  <a:cubicBezTo>
                    <a:pt x="13258" y="19918"/>
                    <a:pt x="13213" y="19918"/>
                    <a:pt x="13152" y="19951"/>
                  </a:cubicBezTo>
                  <a:cubicBezTo>
                    <a:pt x="13129" y="19951"/>
                    <a:pt x="13107" y="19963"/>
                    <a:pt x="13085" y="19975"/>
                  </a:cubicBezTo>
                  <a:cubicBezTo>
                    <a:pt x="12838" y="20072"/>
                    <a:pt x="12592" y="20150"/>
                    <a:pt x="12346" y="20196"/>
                  </a:cubicBezTo>
                  <a:cubicBezTo>
                    <a:pt x="12321" y="20208"/>
                    <a:pt x="12327" y="20217"/>
                    <a:pt x="12342" y="20217"/>
                  </a:cubicBezTo>
                  <a:cubicBezTo>
                    <a:pt x="12352" y="20217"/>
                    <a:pt x="12364" y="20214"/>
                    <a:pt x="12376" y="20205"/>
                  </a:cubicBezTo>
                  <a:lnTo>
                    <a:pt x="12382" y="20205"/>
                  </a:lnTo>
                  <a:cubicBezTo>
                    <a:pt x="12382" y="20208"/>
                    <a:pt x="12384" y="20208"/>
                    <a:pt x="12384" y="20208"/>
                  </a:cubicBezTo>
                  <a:cubicBezTo>
                    <a:pt x="12386" y="20208"/>
                    <a:pt x="12384" y="20205"/>
                    <a:pt x="12382" y="20205"/>
                  </a:cubicBezTo>
                  <a:lnTo>
                    <a:pt x="12407" y="20205"/>
                  </a:lnTo>
                  <a:cubicBezTo>
                    <a:pt x="12401" y="20205"/>
                    <a:pt x="12395" y="20211"/>
                    <a:pt x="12391" y="20211"/>
                  </a:cubicBezTo>
                  <a:cubicBezTo>
                    <a:pt x="12389" y="20211"/>
                    <a:pt x="12386" y="20211"/>
                    <a:pt x="12384" y="20208"/>
                  </a:cubicBezTo>
                  <a:cubicBezTo>
                    <a:pt x="12378" y="20214"/>
                    <a:pt x="12338" y="20229"/>
                    <a:pt x="12332" y="20241"/>
                  </a:cubicBezTo>
                  <a:cubicBezTo>
                    <a:pt x="12167" y="20283"/>
                    <a:pt x="11994" y="20316"/>
                    <a:pt x="11831" y="20374"/>
                  </a:cubicBezTo>
                  <a:cubicBezTo>
                    <a:pt x="11821" y="20395"/>
                    <a:pt x="11808" y="20398"/>
                    <a:pt x="11792" y="20398"/>
                  </a:cubicBezTo>
                  <a:cubicBezTo>
                    <a:pt x="11784" y="20398"/>
                    <a:pt x="11776" y="20398"/>
                    <a:pt x="11766" y="20398"/>
                  </a:cubicBezTo>
                  <a:cubicBezTo>
                    <a:pt x="11749" y="20398"/>
                    <a:pt x="11733" y="20401"/>
                    <a:pt x="11719" y="20416"/>
                  </a:cubicBezTo>
                  <a:cubicBezTo>
                    <a:pt x="11466" y="20483"/>
                    <a:pt x="11204" y="20528"/>
                    <a:pt x="10964" y="20615"/>
                  </a:cubicBezTo>
                  <a:cubicBezTo>
                    <a:pt x="10689" y="20649"/>
                    <a:pt x="10437" y="20715"/>
                    <a:pt x="10168" y="20782"/>
                  </a:cubicBezTo>
                  <a:cubicBezTo>
                    <a:pt x="10158" y="20794"/>
                    <a:pt x="10152" y="20803"/>
                    <a:pt x="10143" y="20827"/>
                  </a:cubicBezTo>
                  <a:lnTo>
                    <a:pt x="10168" y="20827"/>
                  </a:lnTo>
                  <a:cubicBezTo>
                    <a:pt x="10156" y="20827"/>
                    <a:pt x="10150" y="20830"/>
                    <a:pt x="10145" y="20830"/>
                  </a:cubicBezTo>
                  <a:cubicBezTo>
                    <a:pt x="10143" y="20830"/>
                    <a:pt x="10143" y="20830"/>
                    <a:pt x="10143" y="20827"/>
                  </a:cubicBezTo>
                  <a:cubicBezTo>
                    <a:pt x="10125" y="20836"/>
                    <a:pt x="10040" y="20854"/>
                    <a:pt x="9985" y="20875"/>
                  </a:cubicBezTo>
                  <a:cubicBezTo>
                    <a:pt x="9987" y="20872"/>
                    <a:pt x="9989" y="20869"/>
                    <a:pt x="9989" y="20869"/>
                  </a:cubicBezTo>
                  <a:lnTo>
                    <a:pt x="9979" y="20869"/>
                  </a:lnTo>
                  <a:cubicBezTo>
                    <a:pt x="9979" y="20872"/>
                    <a:pt x="9979" y="20875"/>
                    <a:pt x="9981" y="20875"/>
                  </a:cubicBezTo>
                  <a:cubicBezTo>
                    <a:pt x="9983" y="20875"/>
                    <a:pt x="9983" y="20875"/>
                    <a:pt x="9985" y="20875"/>
                  </a:cubicBezTo>
                  <a:cubicBezTo>
                    <a:pt x="9983" y="20875"/>
                    <a:pt x="9983" y="20875"/>
                    <a:pt x="9981" y="20875"/>
                  </a:cubicBezTo>
                  <a:cubicBezTo>
                    <a:pt x="9981" y="20875"/>
                    <a:pt x="9981" y="20875"/>
                    <a:pt x="9981" y="20875"/>
                  </a:cubicBezTo>
                  <a:cubicBezTo>
                    <a:pt x="9974" y="20878"/>
                    <a:pt x="9968" y="20878"/>
                    <a:pt x="9964" y="20881"/>
                  </a:cubicBezTo>
                  <a:lnTo>
                    <a:pt x="9979" y="20869"/>
                  </a:lnTo>
                  <a:cubicBezTo>
                    <a:pt x="9979" y="20860"/>
                    <a:pt x="9964" y="20860"/>
                    <a:pt x="9964" y="20848"/>
                  </a:cubicBezTo>
                  <a:cubicBezTo>
                    <a:pt x="9995" y="20839"/>
                    <a:pt x="10034" y="20815"/>
                    <a:pt x="10068" y="20794"/>
                  </a:cubicBezTo>
                  <a:cubicBezTo>
                    <a:pt x="10017" y="20803"/>
                    <a:pt x="9972" y="20815"/>
                    <a:pt x="9928" y="20827"/>
                  </a:cubicBezTo>
                  <a:cubicBezTo>
                    <a:pt x="9944" y="20827"/>
                    <a:pt x="9950" y="20827"/>
                    <a:pt x="9958" y="20839"/>
                  </a:cubicBezTo>
                  <a:cubicBezTo>
                    <a:pt x="9875" y="20863"/>
                    <a:pt x="9779" y="20899"/>
                    <a:pt x="9692" y="20899"/>
                  </a:cubicBezTo>
                  <a:cubicBezTo>
                    <a:pt x="9671" y="20899"/>
                    <a:pt x="9649" y="20896"/>
                    <a:pt x="9628" y="20893"/>
                  </a:cubicBezTo>
                  <a:cubicBezTo>
                    <a:pt x="9696" y="20848"/>
                    <a:pt x="9799" y="20869"/>
                    <a:pt x="9852" y="20815"/>
                  </a:cubicBezTo>
                  <a:cubicBezTo>
                    <a:pt x="9441" y="20905"/>
                    <a:pt x="8993" y="20914"/>
                    <a:pt x="8584" y="21026"/>
                  </a:cubicBezTo>
                  <a:cubicBezTo>
                    <a:pt x="8584" y="21038"/>
                    <a:pt x="8584" y="21047"/>
                    <a:pt x="8576" y="21059"/>
                  </a:cubicBezTo>
                  <a:cubicBezTo>
                    <a:pt x="8574" y="21053"/>
                    <a:pt x="8568" y="21053"/>
                    <a:pt x="8562" y="21053"/>
                  </a:cubicBezTo>
                  <a:cubicBezTo>
                    <a:pt x="8548" y="21053"/>
                    <a:pt x="8525" y="21065"/>
                    <a:pt x="8509" y="21065"/>
                  </a:cubicBezTo>
                  <a:cubicBezTo>
                    <a:pt x="8507" y="21065"/>
                    <a:pt x="8505" y="21065"/>
                    <a:pt x="8505" y="21065"/>
                  </a:cubicBezTo>
                  <a:cubicBezTo>
                    <a:pt x="8521" y="21071"/>
                    <a:pt x="8546" y="21078"/>
                    <a:pt x="8572" y="21078"/>
                  </a:cubicBezTo>
                  <a:cubicBezTo>
                    <a:pt x="8694" y="21078"/>
                    <a:pt x="8898" y="21011"/>
                    <a:pt x="9010" y="21002"/>
                  </a:cubicBezTo>
                  <a:cubicBezTo>
                    <a:pt x="9107" y="20993"/>
                    <a:pt x="9211" y="20993"/>
                    <a:pt x="9307" y="20960"/>
                  </a:cubicBezTo>
                  <a:cubicBezTo>
                    <a:pt x="9447" y="20960"/>
                    <a:pt x="9594" y="20923"/>
                    <a:pt x="9722" y="20923"/>
                  </a:cubicBezTo>
                  <a:cubicBezTo>
                    <a:pt x="9738" y="20923"/>
                    <a:pt x="9755" y="20927"/>
                    <a:pt x="9771" y="20927"/>
                  </a:cubicBezTo>
                  <a:cubicBezTo>
                    <a:pt x="9785" y="20905"/>
                    <a:pt x="9838" y="20914"/>
                    <a:pt x="9852" y="20893"/>
                  </a:cubicBezTo>
                  <a:cubicBezTo>
                    <a:pt x="9883" y="20914"/>
                    <a:pt x="9861" y="20927"/>
                    <a:pt x="9816" y="20936"/>
                  </a:cubicBezTo>
                  <a:cubicBezTo>
                    <a:pt x="10078" y="20914"/>
                    <a:pt x="10367" y="20860"/>
                    <a:pt x="10630" y="20794"/>
                  </a:cubicBezTo>
                  <a:cubicBezTo>
                    <a:pt x="10583" y="20812"/>
                    <a:pt x="10601" y="20818"/>
                    <a:pt x="10618" y="20818"/>
                  </a:cubicBezTo>
                  <a:cubicBezTo>
                    <a:pt x="10630" y="20818"/>
                    <a:pt x="10642" y="20815"/>
                    <a:pt x="10636" y="20815"/>
                  </a:cubicBezTo>
                  <a:cubicBezTo>
                    <a:pt x="10650" y="20815"/>
                    <a:pt x="10650" y="20827"/>
                    <a:pt x="10660" y="20827"/>
                  </a:cubicBezTo>
                  <a:lnTo>
                    <a:pt x="10636" y="20827"/>
                  </a:lnTo>
                  <a:cubicBezTo>
                    <a:pt x="10540" y="20848"/>
                    <a:pt x="10375" y="20893"/>
                    <a:pt x="10257" y="20927"/>
                  </a:cubicBezTo>
                  <a:cubicBezTo>
                    <a:pt x="10264" y="20927"/>
                    <a:pt x="10272" y="20927"/>
                    <a:pt x="10278" y="20936"/>
                  </a:cubicBezTo>
                  <a:cubicBezTo>
                    <a:pt x="10219" y="20945"/>
                    <a:pt x="10174" y="20963"/>
                    <a:pt x="10131" y="20963"/>
                  </a:cubicBezTo>
                  <a:cubicBezTo>
                    <a:pt x="10121" y="20963"/>
                    <a:pt x="10109" y="20960"/>
                    <a:pt x="10099" y="20960"/>
                  </a:cubicBezTo>
                  <a:cubicBezTo>
                    <a:pt x="10068" y="20981"/>
                    <a:pt x="10009" y="20972"/>
                    <a:pt x="9989" y="20993"/>
                  </a:cubicBezTo>
                  <a:cubicBezTo>
                    <a:pt x="9166" y="21135"/>
                    <a:pt x="8360" y="21247"/>
                    <a:pt x="7524" y="21313"/>
                  </a:cubicBezTo>
                  <a:cubicBezTo>
                    <a:pt x="7542" y="21307"/>
                    <a:pt x="7538" y="21304"/>
                    <a:pt x="7524" y="21304"/>
                  </a:cubicBezTo>
                  <a:cubicBezTo>
                    <a:pt x="7495" y="21304"/>
                    <a:pt x="7428" y="21313"/>
                    <a:pt x="7412" y="21313"/>
                  </a:cubicBezTo>
                  <a:cubicBezTo>
                    <a:pt x="7408" y="21313"/>
                    <a:pt x="7402" y="21313"/>
                    <a:pt x="7398" y="21313"/>
                  </a:cubicBezTo>
                  <a:cubicBezTo>
                    <a:pt x="7375" y="21313"/>
                    <a:pt x="7349" y="21322"/>
                    <a:pt x="7326" y="21322"/>
                  </a:cubicBezTo>
                  <a:cubicBezTo>
                    <a:pt x="7318" y="21322"/>
                    <a:pt x="7308" y="21319"/>
                    <a:pt x="7300" y="21313"/>
                  </a:cubicBezTo>
                  <a:cubicBezTo>
                    <a:pt x="7223" y="21337"/>
                    <a:pt x="7139" y="21343"/>
                    <a:pt x="7054" y="21343"/>
                  </a:cubicBezTo>
                  <a:cubicBezTo>
                    <a:pt x="6901" y="21343"/>
                    <a:pt x="6742" y="21322"/>
                    <a:pt x="6594" y="21322"/>
                  </a:cubicBezTo>
                  <a:cubicBezTo>
                    <a:pt x="6502" y="21322"/>
                    <a:pt x="6417" y="21328"/>
                    <a:pt x="6337" y="21358"/>
                  </a:cubicBezTo>
                  <a:cubicBezTo>
                    <a:pt x="6353" y="21358"/>
                    <a:pt x="6368" y="21358"/>
                    <a:pt x="6384" y="21358"/>
                  </a:cubicBezTo>
                  <a:cubicBezTo>
                    <a:pt x="6439" y="21358"/>
                    <a:pt x="6494" y="21349"/>
                    <a:pt x="6547" y="21349"/>
                  </a:cubicBezTo>
                  <a:cubicBezTo>
                    <a:pt x="6585" y="21349"/>
                    <a:pt x="6620" y="21355"/>
                    <a:pt x="6657" y="21370"/>
                  </a:cubicBezTo>
                  <a:cubicBezTo>
                    <a:pt x="6547" y="21392"/>
                    <a:pt x="6441" y="21392"/>
                    <a:pt x="6329" y="21392"/>
                  </a:cubicBezTo>
                  <a:cubicBezTo>
                    <a:pt x="6154" y="21410"/>
                    <a:pt x="5981" y="21416"/>
                    <a:pt x="5804" y="21416"/>
                  </a:cubicBezTo>
                  <a:cubicBezTo>
                    <a:pt x="5686" y="21416"/>
                    <a:pt x="5568" y="21413"/>
                    <a:pt x="5448" y="21413"/>
                  </a:cubicBezTo>
                  <a:cubicBezTo>
                    <a:pt x="5442" y="21425"/>
                    <a:pt x="5433" y="21425"/>
                    <a:pt x="5427" y="21437"/>
                  </a:cubicBezTo>
                  <a:cubicBezTo>
                    <a:pt x="5269" y="21425"/>
                    <a:pt x="5106" y="21413"/>
                    <a:pt x="4955" y="21413"/>
                  </a:cubicBezTo>
                  <a:cubicBezTo>
                    <a:pt x="4894" y="21413"/>
                    <a:pt x="4894" y="21364"/>
                    <a:pt x="4837" y="21364"/>
                  </a:cubicBezTo>
                  <a:cubicBezTo>
                    <a:pt x="4827" y="21364"/>
                    <a:pt x="4815" y="21367"/>
                    <a:pt x="4800" y="21370"/>
                  </a:cubicBezTo>
                  <a:lnTo>
                    <a:pt x="4792" y="21358"/>
                  </a:lnTo>
                  <a:cubicBezTo>
                    <a:pt x="4788" y="21361"/>
                    <a:pt x="4780" y="21364"/>
                    <a:pt x="4772" y="21364"/>
                  </a:cubicBezTo>
                  <a:cubicBezTo>
                    <a:pt x="4754" y="21364"/>
                    <a:pt x="4729" y="21352"/>
                    <a:pt x="4717" y="21343"/>
                  </a:cubicBezTo>
                  <a:cubicBezTo>
                    <a:pt x="4717" y="21343"/>
                    <a:pt x="4719" y="21343"/>
                    <a:pt x="4721" y="21343"/>
                  </a:cubicBezTo>
                  <a:cubicBezTo>
                    <a:pt x="4735" y="21343"/>
                    <a:pt x="4760" y="21349"/>
                    <a:pt x="4778" y="21349"/>
                  </a:cubicBezTo>
                  <a:cubicBezTo>
                    <a:pt x="4784" y="21349"/>
                    <a:pt x="4790" y="21349"/>
                    <a:pt x="4792" y="21346"/>
                  </a:cubicBezTo>
                  <a:cubicBezTo>
                    <a:pt x="4776" y="21325"/>
                    <a:pt x="4725" y="21334"/>
                    <a:pt x="4717" y="21313"/>
                  </a:cubicBezTo>
                  <a:cubicBezTo>
                    <a:pt x="4515" y="21280"/>
                    <a:pt x="4300" y="21280"/>
                    <a:pt x="4090" y="21268"/>
                  </a:cubicBezTo>
                  <a:cubicBezTo>
                    <a:pt x="3770" y="21226"/>
                    <a:pt x="3508" y="21114"/>
                    <a:pt x="3188" y="21038"/>
                  </a:cubicBezTo>
                  <a:cubicBezTo>
                    <a:pt x="3164" y="21038"/>
                    <a:pt x="3233" y="21038"/>
                    <a:pt x="3217" y="21026"/>
                  </a:cubicBezTo>
                  <a:cubicBezTo>
                    <a:pt x="3288" y="21035"/>
                    <a:pt x="3355" y="21065"/>
                    <a:pt x="3422" y="21065"/>
                  </a:cubicBezTo>
                  <a:cubicBezTo>
                    <a:pt x="3439" y="21065"/>
                    <a:pt x="3455" y="21062"/>
                    <a:pt x="3471" y="21059"/>
                  </a:cubicBezTo>
                  <a:cubicBezTo>
                    <a:pt x="3463" y="21059"/>
                    <a:pt x="3418" y="21047"/>
                    <a:pt x="3404" y="21047"/>
                  </a:cubicBezTo>
                  <a:lnTo>
                    <a:pt x="3396" y="21047"/>
                  </a:lnTo>
                  <a:cubicBezTo>
                    <a:pt x="3026" y="20984"/>
                    <a:pt x="2655" y="20893"/>
                    <a:pt x="2293" y="20751"/>
                  </a:cubicBezTo>
                  <a:cubicBezTo>
                    <a:pt x="2299" y="20754"/>
                    <a:pt x="2309" y="20763"/>
                    <a:pt x="2307" y="20763"/>
                  </a:cubicBezTo>
                  <a:cubicBezTo>
                    <a:pt x="2307" y="20763"/>
                    <a:pt x="2305" y="20760"/>
                    <a:pt x="2299" y="20760"/>
                  </a:cubicBezTo>
                  <a:cubicBezTo>
                    <a:pt x="2142" y="20670"/>
                    <a:pt x="1963" y="20640"/>
                    <a:pt x="1821" y="20516"/>
                  </a:cubicBezTo>
                  <a:cubicBezTo>
                    <a:pt x="2024" y="20561"/>
                    <a:pt x="2187" y="20640"/>
                    <a:pt x="2374" y="20682"/>
                  </a:cubicBezTo>
                  <a:cubicBezTo>
                    <a:pt x="2016" y="20516"/>
                    <a:pt x="1658" y="20416"/>
                    <a:pt x="1336" y="20108"/>
                  </a:cubicBezTo>
                  <a:cubicBezTo>
                    <a:pt x="1334" y="20108"/>
                    <a:pt x="1332" y="20108"/>
                    <a:pt x="1330" y="20108"/>
                  </a:cubicBezTo>
                  <a:cubicBezTo>
                    <a:pt x="1310" y="20108"/>
                    <a:pt x="1289" y="20063"/>
                    <a:pt x="1277" y="20063"/>
                  </a:cubicBezTo>
                  <a:cubicBezTo>
                    <a:pt x="1067" y="19872"/>
                    <a:pt x="866" y="19607"/>
                    <a:pt x="717" y="19332"/>
                  </a:cubicBezTo>
                  <a:cubicBezTo>
                    <a:pt x="583" y="19075"/>
                    <a:pt x="493" y="18779"/>
                    <a:pt x="441" y="18447"/>
                  </a:cubicBezTo>
                  <a:cubicBezTo>
                    <a:pt x="432" y="18432"/>
                    <a:pt x="432" y="18432"/>
                    <a:pt x="426" y="18423"/>
                  </a:cubicBezTo>
                  <a:cubicBezTo>
                    <a:pt x="432" y="18335"/>
                    <a:pt x="404" y="18211"/>
                    <a:pt x="404" y="18115"/>
                  </a:cubicBezTo>
                  <a:cubicBezTo>
                    <a:pt x="381" y="18012"/>
                    <a:pt x="388" y="17915"/>
                    <a:pt x="381" y="17792"/>
                  </a:cubicBezTo>
                  <a:cubicBezTo>
                    <a:pt x="396" y="17592"/>
                    <a:pt x="373" y="17360"/>
                    <a:pt x="412" y="17148"/>
                  </a:cubicBezTo>
                  <a:cubicBezTo>
                    <a:pt x="412" y="17139"/>
                    <a:pt x="404" y="17127"/>
                    <a:pt x="404" y="17118"/>
                  </a:cubicBezTo>
                  <a:cubicBezTo>
                    <a:pt x="463" y="16704"/>
                    <a:pt x="508" y="16254"/>
                    <a:pt x="628" y="15877"/>
                  </a:cubicBezTo>
                  <a:cubicBezTo>
                    <a:pt x="628" y="15865"/>
                    <a:pt x="628" y="15856"/>
                    <a:pt x="620" y="15841"/>
                  </a:cubicBezTo>
                  <a:cubicBezTo>
                    <a:pt x="770" y="15354"/>
                    <a:pt x="888" y="14868"/>
                    <a:pt x="1090" y="14424"/>
                  </a:cubicBezTo>
                  <a:cubicBezTo>
                    <a:pt x="1143" y="14303"/>
                    <a:pt x="1194" y="14149"/>
                    <a:pt x="1247" y="14038"/>
                  </a:cubicBezTo>
                  <a:cubicBezTo>
                    <a:pt x="1308" y="13914"/>
                    <a:pt x="1344" y="13781"/>
                    <a:pt x="1411" y="13693"/>
                  </a:cubicBezTo>
                  <a:cubicBezTo>
                    <a:pt x="1560" y="13361"/>
                    <a:pt x="1717" y="13065"/>
                    <a:pt x="1896" y="12775"/>
                  </a:cubicBezTo>
                  <a:cubicBezTo>
                    <a:pt x="1896" y="12754"/>
                    <a:pt x="1935" y="12709"/>
                    <a:pt x="1935" y="12688"/>
                  </a:cubicBezTo>
                  <a:cubicBezTo>
                    <a:pt x="2061" y="12476"/>
                    <a:pt x="2217" y="12253"/>
                    <a:pt x="2338" y="12032"/>
                  </a:cubicBezTo>
                  <a:cubicBezTo>
                    <a:pt x="2716" y="11492"/>
                    <a:pt x="3091" y="10939"/>
                    <a:pt x="3494" y="10450"/>
                  </a:cubicBezTo>
                  <a:lnTo>
                    <a:pt x="3486" y="10438"/>
                  </a:lnTo>
                  <a:cubicBezTo>
                    <a:pt x="3486" y="10438"/>
                    <a:pt x="3483" y="10438"/>
                    <a:pt x="3483" y="10441"/>
                  </a:cubicBezTo>
                  <a:cubicBezTo>
                    <a:pt x="3502" y="10419"/>
                    <a:pt x="3520" y="10389"/>
                    <a:pt x="3516" y="10383"/>
                  </a:cubicBezTo>
                  <a:cubicBezTo>
                    <a:pt x="3518" y="10383"/>
                    <a:pt x="3520" y="10383"/>
                    <a:pt x="3522" y="10383"/>
                  </a:cubicBezTo>
                  <a:cubicBezTo>
                    <a:pt x="3606" y="10305"/>
                    <a:pt x="3726" y="10117"/>
                    <a:pt x="3821" y="10039"/>
                  </a:cubicBezTo>
                  <a:cubicBezTo>
                    <a:pt x="3880" y="9985"/>
                    <a:pt x="3933" y="9906"/>
                    <a:pt x="4000" y="9840"/>
                  </a:cubicBezTo>
                  <a:cubicBezTo>
                    <a:pt x="4090" y="9707"/>
                    <a:pt x="4202" y="9631"/>
                    <a:pt x="4292" y="9507"/>
                  </a:cubicBezTo>
                  <a:cubicBezTo>
                    <a:pt x="4347" y="9456"/>
                    <a:pt x="4408" y="9396"/>
                    <a:pt x="4456" y="9320"/>
                  </a:cubicBezTo>
                  <a:cubicBezTo>
                    <a:pt x="4456" y="9320"/>
                    <a:pt x="4458" y="9317"/>
                    <a:pt x="4458" y="9317"/>
                  </a:cubicBezTo>
                  <a:cubicBezTo>
                    <a:pt x="4458" y="9317"/>
                    <a:pt x="4458" y="9320"/>
                    <a:pt x="4456" y="9320"/>
                  </a:cubicBezTo>
                  <a:lnTo>
                    <a:pt x="4471" y="9320"/>
                  </a:lnTo>
                  <a:lnTo>
                    <a:pt x="4471" y="9311"/>
                  </a:lnTo>
                  <a:cubicBezTo>
                    <a:pt x="4467" y="9311"/>
                    <a:pt x="4463" y="9314"/>
                    <a:pt x="4458" y="9317"/>
                  </a:cubicBezTo>
                  <a:cubicBezTo>
                    <a:pt x="4463" y="9311"/>
                    <a:pt x="4467" y="9305"/>
                    <a:pt x="4471" y="9299"/>
                  </a:cubicBezTo>
                  <a:lnTo>
                    <a:pt x="4471" y="9311"/>
                  </a:lnTo>
                  <a:cubicBezTo>
                    <a:pt x="4654" y="9181"/>
                    <a:pt x="4878" y="8906"/>
                    <a:pt x="5069" y="8731"/>
                  </a:cubicBezTo>
                  <a:cubicBezTo>
                    <a:pt x="5165" y="8644"/>
                    <a:pt x="5285" y="8547"/>
                    <a:pt x="5366" y="8444"/>
                  </a:cubicBezTo>
                  <a:lnTo>
                    <a:pt x="5383" y="8444"/>
                  </a:lnTo>
                  <a:cubicBezTo>
                    <a:pt x="5433" y="8378"/>
                    <a:pt x="5492" y="8378"/>
                    <a:pt x="5545" y="8290"/>
                  </a:cubicBezTo>
                  <a:cubicBezTo>
                    <a:pt x="5582" y="8281"/>
                    <a:pt x="5621" y="8224"/>
                    <a:pt x="5665" y="8191"/>
                  </a:cubicBezTo>
                  <a:cubicBezTo>
                    <a:pt x="6254" y="7593"/>
                    <a:pt x="6911" y="7094"/>
                    <a:pt x="7546" y="6584"/>
                  </a:cubicBezTo>
                  <a:cubicBezTo>
                    <a:pt x="7636" y="6496"/>
                    <a:pt x="7725" y="6463"/>
                    <a:pt x="7815" y="6363"/>
                  </a:cubicBezTo>
                  <a:cubicBezTo>
                    <a:pt x="7980" y="6252"/>
                    <a:pt x="8159" y="6119"/>
                    <a:pt x="8322" y="5998"/>
                  </a:cubicBezTo>
                  <a:cubicBezTo>
                    <a:pt x="8322" y="5986"/>
                    <a:pt x="8322" y="5977"/>
                    <a:pt x="8330" y="5977"/>
                  </a:cubicBezTo>
                  <a:cubicBezTo>
                    <a:pt x="9158" y="5409"/>
                    <a:pt x="9995" y="4826"/>
                    <a:pt x="10868" y="4428"/>
                  </a:cubicBezTo>
                  <a:cubicBezTo>
                    <a:pt x="10868" y="4428"/>
                    <a:pt x="10870" y="4428"/>
                    <a:pt x="10872" y="4428"/>
                  </a:cubicBezTo>
                  <a:cubicBezTo>
                    <a:pt x="10886" y="4428"/>
                    <a:pt x="10909" y="4400"/>
                    <a:pt x="10923" y="4400"/>
                  </a:cubicBezTo>
                  <a:cubicBezTo>
                    <a:pt x="10925" y="4400"/>
                    <a:pt x="10927" y="4400"/>
                    <a:pt x="10929" y="4403"/>
                  </a:cubicBezTo>
                  <a:cubicBezTo>
                    <a:pt x="10943" y="4391"/>
                    <a:pt x="10964" y="4382"/>
                    <a:pt x="10980" y="4382"/>
                  </a:cubicBezTo>
                  <a:cubicBezTo>
                    <a:pt x="11377" y="4192"/>
                    <a:pt x="11808" y="4005"/>
                    <a:pt x="12203" y="3851"/>
                  </a:cubicBezTo>
                  <a:cubicBezTo>
                    <a:pt x="12332" y="3814"/>
                    <a:pt x="12441" y="3760"/>
                    <a:pt x="12562" y="3727"/>
                  </a:cubicBezTo>
                  <a:cubicBezTo>
                    <a:pt x="12637" y="3682"/>
                    <a:pt x="12735" y="3672"/>
                    <a:pt x="12816" y="3639"/>
                  </a:cubicBezTo>
                  <a:cubicBezTo>
                    <a:pt x="13361" y="3440"/>
                    <a:pt x="13905" y="3319"/>
                    <a:pt x="14473" y="3174"/>
                  </a:cubicBezTo>
                  <a:lnTo>
                    <a:pt x="14487" y="3186"/>
                  </a:lnTo>
                  <a:cubicBezTo>
                    <a:pt x="15053" y="3059"/>
                    <a:pt x="15637" y="3011"/>
                    <a:pt x="16213" y="3011"/>
                  </a:cubicBezTo>
                  <a:close/>
                  <a:moveTo>
                    <a:pt x="11426" y="0"/>
                  </a:moveTo>
                  <a:cubicBezTo>
                    <a:pt x="9938" y="0"/>
                    <a:pt x="8444" y="390"/>
                    <a:pt x="7039" y="1136"/>
                  </a:cubicBezTo>
                  <a:cubicBezTo>
                    <a:pt x="6315" y="1501"/>
                    <a:pt x="5606" y="1912"/>
                    <a:pt x="4927" y="2464"/>
                  </a:cubicBezTo>
                  <a:cubicBezTo>
                    <a:pt x="3754" y="3440"/>
                    <a:pt x="2590" y="4627"/>
                    <a:pt x="1739" y="6155"/>
                  </a:cubicBezTo>
                  <a:cubicBezTo>
                    <a:pt x="1470" y="6605"/>
                    <a:pt x="1247" y="7218"/>
                    <a:pt x="994" y="7668"/>
                  </a:cubicBezTo>
                  <a:cubicBezTo>
                    <a:pt x="925" y="7892"/>
                    <a:pt x="807" y="8179"/>
                    <a:pt x="762" y="8399"/>
                  </a:cubicBezTo>
                  <a:cubicBezTo>
                    <a:pt x="829" y="8348"/>
                    <a:pt x="905" y="8082"/>
                    <a:pt x="978" y="7991"/>
                  </a:cubicBezTo>
                  <a:cubicBezTo>
                    <a:pt x="949" y="8067"/>
                    <a:pt x="925" y="8124"/>
                    <a:pt x="905" y="8179"/>
                  </a:cubicBezTo>
                  <a:cubicBezTo>
                    <a:pt x="858" y="8227"/>
                    <a:pt x="636" y="8789"/>
                    <a:pt x="683" y="8789"/>
                  </a:cubicBezTo>
                  <a:cubicBezTo>
                    <a:pt x="691" y="8789"/>
                    <a:pt x="701" y="8777"/>
                    <a:pt x="717" y="8755"/>
                  </a:cubicBezTo>
                  <a:cubicBezTo>
                    <a:pt x="821" y="8656"/>
                    <a:pt x="888" y="8266"/>
                    <a:pt x="994" y="8058"/>
                  </a:cubicBezTo>
                  <a:cubicBezTo>
                    <a:pt x="1084" y="7816"/>
                    <a:pt x="1104" y="7958"/>
                    <a:pt x="1143" y="7792"/>
                  </a:cubicBezTo>
                  <a:cubicBezTo>
                    <a:pt x="1128" y="7801"/>
                    <a:pt x="1112" y="7816"/>
                    <a:pt x="1090" y="7846"/>
                  </a:cubicBezTo>
                  <a:cubicBezTo>
                    <a:pt x="1165" y="7713"/>
                    <a:pt x="1179" y="7626"/>
                    <a:pt x="1247" y="7559"/>
                  </a:cubicBezTo>
                  <a:cubicBezTo>
                    <a:pt x="1232" y="7602"/>
                    <a:pt x="1224" y="7626"/>
                    <a:pt x="1218" y="7659"/>
                  </a:cubicBezTo>
                  <a:cubicBezTo>
                    <a:pt x="1238" y="7647"/>
                    <a:pt x="1277" y="7559"/>
                    <a:pt x="1308" y="7493"/>
                  </a:cubicBezTo>
                  <a:cubicBezTo>
                    <a:pt x="1314" y="7535"/>
                    <a:pt x="1269" y="7659"/>
                    <a:pt x="1299" y="7683"/>
                  </a:cubicBezTo>
                  <a:cubicBezTo>
                    <a:pt x="1403" y="7285"/>
                    <a:pt x="1650" y="7106"/>
                    <a:pt x="1845" y="6829"/>
                  </a:cubicBezTo>
                  <a:cubicBezTo>
                    <a:pt x="1845" y="6832"/>
                    <a:pt x="1847" y="6832"/>
                    <a:pt x="1849" y="6832"/>
                  </a:cubicBezTo>
                  <a:cubicBezTo>
                    <a:pt x="1873" y="6832"/>
                    <a:pt x="1945" y="6693"/>
                    <a:pt x="1979" y="6662"/>
                  </a:cubicBezTo>
                  <a:cubicBezTo>
                    <a:pt x="1971" y="6696"/>
                    <a:pt x="1955" y="6717"/>
                    <a:pt x="1949" y="6738"/>
                  </a:cubicBezTo>
                  <a:cubicBezTo>
                    <a:pt x="2016" y="6687"/>
                    <a:pt x="2075" y="6554"/>
                    <a:pt x="2142" y="6463"/>
                  </a:cubicBezTo>
                  <a:cubicBezTo>
                    <a:pt x="2128" y="6487"/>
                    <a:pt x="2120" y="6508"/>
                    <a:pt x="2106" y="6554"/>
                  </a:cubicBezTo>
                  <a:cubicBezTo>
                    <a:pt x="2134" y="6496"/>
                    <a:pt x="2165" y="6472"/>
                    <a:pt x="2179" y="6430"/>
                  </a:cubicBezTo>
                  <a:cubicBezTo>
                    <a:pt x="2187" y="6430"/>
                    <a:pt x="2254" y="6318"/>
                    <a:pt x="2254" y="6309"/>
                  </a:cubicBezTo>
                  <a:lnTo>
                    <a:pt x="2254" y="6288"/>
                  </a:lnTo>
                  <a:cubicBezTo>
                    <a:pt x="2272" y="6267"/>
                    <a:pt x="2295" y="6237"/>
                    <a:pt x="2311" y="6206"/>
                  </a:cubicBezTo>
                  <a:cubicBezTo>
                    <a:pt x="2309" y="6206"/>
                    <a:pt x="2309" y="6206"/>
                    <a:pt x="2307" y="6206"/>
                  </a:cubicBezTo>
                  <a:cubicBezTo>
                    <a:pt x="2309" y="6206"/>
                    <a:pt x="2311" y="6203"/>
                    <a:pt x="2313" y="6203"/>
                  </a:cubicBezTo>
                  <a:cubicBezTo>
                    <a:pt x="2313" y="6203"/>
                    <a:pt x="2311" y="6203"/>
                    <a:pt x="2311" y="6206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6"/>
                    <a:pt x="2313" y="6206"/>
                  </a:cubicBezTo>
                  <a:cubicBezTo>
                    <a:pt x="2537" y="5932"/>
                    <a:pt x="2761" y="5623"/>
                    <a:pt x="2979" y="5334"/>
                  </a:cubicBezTo>
                  <a:cubicBezTo>
                    <a:pt x="3068" y="5255"/>
                    <a:pt x="3188" y="5101"/>
                    <a:pt x="3253" y="5001"/>
                  </a:cubicBezTo>
                  <a:cubicBezTo>
                    <a:pt x="3284" y="4968"/>
                    <a:pt x="3323" y="4944"/>
                    <a:pt x="3343" y="4902"/>
                  </a:cubicBezTo>
                  <a:cubicBezTo>
                    <a:pt x="3606" y="4560"/>
                    <a:pt x="3933" y="4270"/>
                    <a:pt x="4210" y="3947"/>
                  </a:cubicBezTo>
                  <a:cubicBezTo>
                    <a:pt x="4263" y="3926"/>
                    <a:pt x="4322" y="3839"/>
                    <a:pt x="4373" y="3814"/>
                  </a:cubicBezTo>
                  <a:cubicBezTo>
                    <a:pt x="4448" y="3748"/>
                    <a:pt x="4532" y="3682"/>
                    <a:pt x="4591" y="3615"/>
                  </a:cubicBezTo>
                  <a:cubicBezTo>
                    <a:pt x="4695" y="3561"/>
                    <a:pt x="4792" y="3506"/>
                    <a:pt x="4904" y="3386"/>
                  </a:cubicBezTo>
                  <a:cubicBezTo>
                    <a:pt x="4910" y="3386"/>
                    <a:pt x="4918" y="3395"/>
                    <a:pt x="4927" y="3395"/>
                  </a:cubicBezTo>
                  <a:cubicBezTo>
                    <a:pt x="4949" y="3361"/>
                    <a:pt x="4963" y="3349"/>
                    <a:pt x="4980" y="3328"/>
                  </a:cubicBezTo>
                  <a:cubicBezTo>
                    <a:pt x="4980" y="3328"/>
                    <a:pt x="4982" y="3328"/>
                    <a:pt x="4982" y="3328"/>
                  </a:cubicBezTo>
                  <a:cubicBezTo>
                    <a:pt x="5010" y="3328"/>
                    <a:pt x="5106" y="3201"/>
                    <a:pt x="5161" y="3201"/>
                  </a:cubicBezTo>
                  <a:cubicBezTo>
                    <a:pt x="5171" y="3201"/>
                    <a:pt x="5181" y="3207"/>
                    <a:pt x="5187" y="3216"/>
                  </a:cubicBezTo>
                  <a:cubicBezTo>
                    <a:pt x="5218" y="3150"/>
                    <a:pt x="5277" y="3150"/>
                    <a:pt x="5313" y="3108"/>
                  </a:cubicBezTo>
                  <a:cubicBezTo>
                    <a:pt x="5277" y="3108"/>
                    <a:pt x="5240" y="3129"/>
                    <a:pt x="5210" y="3141"/>
                  </a:cubicBezTo>
                  <a:cubicBezTo>
                    <a:pt x="5216" y="3132"/>
                    <a:pt x="5220" y="3126"/>
                    <a:pt x="5226" y="3126"/>
                  </a:cubicBezTo>
                  <a:cubicBezTo>
                    <a:pt x="5228" y="3126"/>
                    <a:pt x="5230" y="3126"/>
                    <a:pt x="5232" y="3129"/>
                  </a:cubicBezTo>
                  <a:cubicBezTo>
                    <a:pt x="5313" y="3084"/>
                    <a:pt x="5456" y="3008"/>
                    <a:pt x="5554" y="2896"/>
                  </a:cubicBezTo>
                  <a:lnTo>
                    <a:pt x="5568" y="2896"/>
                  </a:lnTo>
                  <a:cubicBezTo>
                    <a:pt x="5598" y="2875"/>
                    <a:pt x="5584" y="2875"/>
                    <a:pt x="5576" y="2863"/>
                  </a:cubicBezTo>
                  <a:cubicBezTo>
                    <a:pt x="5568" y="2866"/>
                    <a:pt x="5562" y="2866"/>
                    <a:pt x="5560" y="2866"/>
                  </a:cubicBezTo>
                  <a:cubicBezTo>
                    <a:pt x="5549" y="2866"/>
                    <a:pt x="5611" y="2854"/>
                    <a:pt x="5627" y="2854"/>
                  </a:cubicBezTo>
                  <a:lnTo>
                    <a:pt x="5643" y="2818"/>
                  </a:lnTo>
                  <a:cubicBezTo>
                    <a:pt x="5692" y="2800"/>
                    <a:pt x="5696" y="2797"/>
                    <a:pt x="5672" y="2788"/>
                  </a:cubicBezTo>
                  <a:cubicBezTo>
                    <a:pt x="5665" y="2794"/>
                    <a:pt x="5661" y="2797"/>
                    <a:pt x="5661" y="2797"/>
                  </a:cubicBezTo>
                  <a:cubicBezTo>
                    <a:pt x="5659" y="2797"/>
                    <a:pt x="5659" y="2794"/>
                    <a:pt x="5665" y="2788"/>
                  </a:cubicBezTo>
                  <a:cubicBezTo>
                    <a:pt x="5668" y="2788"/>
                    <a:pt x="5670" y="2788"/>
                    <a:pt x="5672" y="2788"/>
                  </a:cubicBezTo>
                  <a:cubicBezTo>
                    <a:pt x="5676" y="2785"/>
                    <a:pt x="5680" y="2782"/>
                    <a:pt x="5684" y="2779"/>
                  </a:cubicBezTo>
                  <a:cubicBezTo>
                    <a:pt x="5678" y="2782"/>
                    <a:pt x="5672" y="2785"/>
                    <a:pt x="5665" y="2788"/>
                  </a:cubicBezTo>
                  <a:cubicBezTo>
                    <a:pt x="5665" y="2788"/>
                    <a:pt x="5680" y="2776"/>
                    <a:pt x="5696" y="2763"/>
                  </a:cubicBezTo>
                  <a:cubicBezTo>
                    <a:pt x="5696" y="2763"/>
                    <a:pt x="5690" y="2769"/>
                    <a:pt x="5684" y="2779"/>
                  </a:cubicBezTo>
                  <a:cubicBezTo>
                    <a:pt x="5836" y="2700"/>
                    <a:pt x="6016" y="2582"/>
                    <a:pt x="6150" y="2486"/>
                  </a:cubicBezTo>
                  <a:cubicBezTo>
                    <a:pt x="6150" y="2486"/>
                    <a:pt x="6148" y="2486"/>
                    <a:pt x="6146" y="2486"/>
                  </a:cubicBezTo>
                  <a:cubicBezTo>
                    <a:pt x="6128" y="2486"/>
                    <a:pt x="6081" y="2531"/>
                    <a:pt x="6054" y="2543"/>
                  </a:cubicBezTo>
                  <a:cubicBezTo>
                    <a:pt x="6075" y="2498"/>
                    <a:pt x="6119" y="2498"/>
                    <a:pt x="6158" y="2464"/>
                  </a:cubicBezTo>
                  <a:lnTo>
                    <a:pt x="6180" y="2477"/>
                  </a:lnTo>
                  <a:cubicBezTo>
                    <a:pt x="6189" y="2464"/>
                    <a:pt x="6209" y="2455"/>
                    <a:pt x="6217" y="2443"/>
                  </a:cubicBezTo>
                  <a:lnTo>
                    <a:pt x="6225" y="2443"/>
                  </a:lnTo>
                  <a:lnTo>
                    <a:pt x="6248" y="2419"/>
                  </a:lnTo>
                  <a:cubicBezTo>
                    <a:pt x="6248" y="2416"/>
                    <a:pt x="6246" y="2413"/>
                    <a:pt x="6242" y="2413"/>
                  </a:cubicBezTo>
                  <a:cubicBezTo>
                    <a:pt x="6235" y="2413"/>
                    <a:pt x="6223" y="2419"/>
                    <a:pt x="6217" y="2419"/>
                  </a:cubicBezTo>
                  <a:cubicBezTo>
                    <a:pt x="6229" y="2413"/>
                    <a:pt x="6231" y="2404"/>
                    <a:pt x="6237" y="2404"/>
                  </a:cubicBezTo>
                  <a:cubicBezTo>
                    <a:pt x="6239" y="2404"/>
                    <a:pt x="6244" y="2407"/>
                    <a:pt x="6248" y="2410"/>
                  </a:cubicBezTo>
                  <a:cubicBezTo>
                    <a:pt x="6246" y="2410"/>
                    <a:pt x="6246" y="2410"/>
                    <a:pt x="6246" y="2410"/>
                  </a:cubicBezTo>
                  <a:cubicBezTo>
                    <a:pt x="6246" y="2410"/>
                    <a:pt x="6278" y="2386"/>
                    <a:pt x="6284" y="2377"/>
                  </a:cubicBezTo>
                  <a:cubicBezTo>
                    <a:pt x="6298" y="2377"/>
                    <a:pt x="6315" y="2377"/>
                    <a:pt x="6337" y="2365"/>
                  </a:cubicBezTo>
                  <a:cubicBezTo>
                    <a:pt x="6337" y="2365"/>
                    <a:pt x="6343" y="2353"/>
                    <a:pt x="6343" y="2344"/>
                  </a:cubicBezTo>
                  <a:cubicBezTo>
                    <a:pt x="6934" y="1987"/>
                    <a:pt x="7538" y="1667"/>
                    <a:pt x="8136" y="1435"/>
                  </a:cubicBezTo>
                  <a:cubicBezTo>
                    <a:pt x="8151" y="1422"/>
                    <a:pt x="8159" y="1413"/>
                    <a:pt x="8173" y="1401"/>
                  </a:cubicBezTo>
                  <a:cubicBezTo>
                    <a:pt x="8185" y="1404"/>
                    <a:pt x="8193" y="1407"/>
                    <a:pt x="8202" y="1407"/>
                  </a:cubicBezTo>
                  <a:cubicBezTo>
                    <a:pt x="8212" y="1407"/>
                    <a:pt x="8220" y="1404"/>
                    <a:pt x="8232" y="1389"/>
                  </a:cubicBezTo>
                  <a:lnTo>
                    <a:pt x="8240" y="1389"/>
                  </a:lnTo>
                  <a:cubicBezTo>
                    <a:pt x="8293" y="1347"/>
                    <a:pt x="8411" y="1356"/>
                    <a:pt x="8487" y="1302"/>
                  </a:cubicBezTo>
                  <a:cubicBezTo>
                    <a:pt x="8491" y="1305"/>
                    <a:pt x="8495" y="1305"/>
                    <a:pt x="8499" y="1305"/>
                  </a:cubicBezTo>
                  <a:cubicBezTo>
                    <a:pt x="8594" y="1305"/>
                    <a:pt x="8717" y="1199"/>
                    <a:pt x="8814" y="1199"/>
                  </a:cubicBezTo>
                  <a:cubicBezTo>
                    <a:pt x="8822" y="1199"/>
                    <a:pt x="8831" y="1199"/>
                    <a:pt x="8839" y="1202"/>
                  </a:cubicBezTo>
                  <a:cubicBezTo>
                    <a:pt x="8845" y="1190"/>
                    <a:pt x="8853" y="1181"/>
                    <a:pt x="8859" y="1169"/>
                  </a:cubicBezTo>
                  <a:lnTo>
                    <a:pt x="8920" y="1169"/>
                  </a:lnTo>
                  <a:cubicBezTo>
                    <a:pt x="9173" y="1090"/>
                    <a:pt x="9472" y="1024"/>
                    <a:pt x="9749" y="957"/>
                  </a:cubicBezTo>
                  <a:lnTo>
                    <a:pt x="9734" y="969"/>
                  </a:lnTo>
                  <a:cubicBezTo>
                    <a:pt x="9875" y="969"/>
                    <a:pt x="10040" y="882"/>
                    <a:pt x="10188" y="882"/>
                  </a:cubicBezTo>
                  <a:cubicBezTo>
                    <a:pt x="10530" y="794"/>
                    <a:pt x="10880" y="812"/>
                    <a:pt x="11230" y="773"/>
                  </a:cubicBezTo>
                  <a:lnTo>
                    <a:pt x="11243" y="782"/>
                  </a:lnTo>
                  <a:lnTo>
                    <a:pt x="11247" y="779"/>
                  </a:lnTo>
                  <a:cubicBezTo>
                    <a:pt x="11263" y="785"/>
                    <a:pt x="11283" y="791"/>
                    <a:pt x="11302" y="791"/>
                  </a:cubicBezTo>
                  <a:cubicBezTo>
                    <a:pt x="11316" y="782"/>
                    <a:pt x="11332" y="770"/>
                    <a:pt x="11346" y="758"/>
                  </a:cubicBezTo>
                  <a:lnTo>
                    <a:pt x="11352" y="758"/>
                  </a:lnTo>
                  <a:cubicBezTo>
                    <a:pt x="11361" y="770"/>
                    <a:pt x="11361" y="782"/>
                    <a:pt x="11367" y="791"/>
                  </a:cubicBezTo>
                  <a:cubicBezTo>
                    <a:pt x="11379" y="782"/>
                    <a:pt x="11403" y="782"/>
                    <a:pt x="11424" y="782"/>
                  </a:cubicBezTo>
                  <a:cubicBezTo>
                    <a:pt x="11444" y="782"/>
                    <a:pt x="11460" y="782"/>
                    <a:pt x="11456" y="770"/>
                  </a:cubicBezTo>
                  <a:cubicBezTo>
                    <a:pt x="11450" y="758"/>
                    <a:pt x="11442" y="758"/>
                    <a:pt x="11442" y="758"/>
                  </a:cubicBezTo>
                  <a:cubicBezTo>
                    <a:pt x="11450" y="758"/>
                    <a:pt x="11456" y="758"/>
                    <a:pt x="11466" y="770"/>
                  </a:cubicBezTo>
                  <a:lnTo>
                    <a:pt x="11501" y="770"/>
                  </a:lnTo>
                  <a:cubicBezTo>
                    <a:pt x="11511" y="770"/>
                    <a:pt x="11525" y="758"/>
                    <a:pt x="11532" y="746"/>
                  </a:cubicBezTo>
                  <a:cubicBezTo>
                    <a:pt x="11552" y="755"/>
                    <a:pt x="11580" y="773"/>
                    <a:pt x="11603" y="773"/>
                  </a:cubicBezTo>
                  <a:cubicBezTo>
                    <a:pt x="11613" y="773"/>
                    <a:pt x="11621" y="770"/>
                    <a:pt x="11629" y="758"/>
                  </a:cubicBezTo>
                  <a:cubicBezTo>
                    <a:pt x="11821" y="791"/>
                    <a:pt x="12279" y="755"/>
                    <a:pt x="12443" y="809"/>
                  </a:cubicBezTo>
                  <a:cubicBezTo>
                    <a:pt x="12431" y="806"/>
                    <a:pt x="12421" y="803"/>
                    <a:pt x="12411" y="803"/>
                  </a:cubicBezTo>
                  <a:cubicBezTo>
                    <a:pt x="12399" y="803"/>
                    <a:pt x="12386" y="806"/>
                    <a:pt x="12382" y="815"/>
                  </a:cubicBezTo>
                  <a:cubicBezTo>
                    <a:pt x="12458" y="837"/>
                    <a:pt x="12555" y="858"/>
                    <a:pt x="12637" y="858"/>
                  </a:cubicBezTo>
                  <a:cubicBezTo>
                    <a:pt x="12614" y="849"/>
                    <a:pt x="12586" y="837"/>
                    <a:pt x="12541" y="837"/>
                  </a:cubicBezTo>
                  <a:cubicBezTo>
                    <a:pt x="12531" y="824"/>
                    <a:pt x="12525" y="824"/>
                    <a:pt x="12511" y="803"/>
                  </a:cubicBezTo>
                  <a:cubicBezTo>
                    <a:pt x="12710" y="849"/>
                    <a:pt x="12899" y="870"/>
                    <a:pt x="13099" y="903"/>
                  </a:cubicBezTo>
                  <a:cubicBezTo>
                    <a:pt x="13107" y="915"/>
                    <a:pt x="13107" y="924"/>
                    <a:pt x="13113" y="924"/>
                  </a:cubicBezTo>
                  <a:cubicBezTo>
                    <a:pt x="13412" y="948"/>
                    <a:pt x="13720" y="1069"/>
                    <a:pt x="14009" y="1148"/>
                  </a:cubicBezTo>
                  <a:cubicBezTo>
                    <a:pt x="14074" y="1148"/>
                    <a:pt x="14218" y="1238"/>
                    <a:pt x="14296" y="1238"/>
                  </a:cubicBezTo>
                  <a:cubicBezTo>
                    <a:pt x="14300" y="1238"/>
                    <a:pt x="14302" y="1238"/>
                    <a:pt x="14306" y="1238"/>
                  </a:cubicBezTo>
                  <a:cubicBezTo>
                    <a:pt x="14308" y="1238"/>
                    <a:pt x="14312" y="1241"/>
                    <a:pt x="14316" y="1247"/>
                  </a:cubicBezTo>
                  <a:cubicBezTo>
                    <a:pt x="14302" y="1247"/>
                    <a:pt x="14361" y="1247"/>
                    <a:pt x="14367" y="1256"/>
                  </a:cubicBezTo>
                  <a:cubicBezTo>
                    <a:pt x="14457" y="1281"/>
                    <a:pt x="14532" y="1323"/>
                    <a:pt x="14615" y="1335"/>
                  </a:cubicBezTo>
                  <a:cubicBezTo>
                    <a:pt x="14607" y="1323"/>
                    <a:pt x="14607" y="1323"/>
                    <a:pt x="14601" y="1323"/>
                  </a:cubicBezTo>
                  <a:cubicBezTo>
                    <a:pt x="14613" y="1323"/>
                    <a:pt x="14621" y="1323"/>
                    <a:pt x="14621" y="1332"/>
                  </a:cubicBezTo>
                  <a:cubicBezTo>
                    <a:pt x="14621" y="1332"/>
                    <a:pt x="14621" y="1332"/>
                    <a:pt x="14621" y="1332"/>
                  </a:cubicBezTo>
                  <a:cubicBezTo>
                    <a:pt x="14619" y="1332"/>
                    <a:pt x="14619" y="1332"/>
                    <a:pt x="14621" y="1335"/>
                  </a:cubicBezTo>
                  <a:cubicBezTo>
                    <a:pt x="14621" y="1335"/>
                    <a:pt x="14621" y="1335"/>
                    <a:pt x="14621" y="1332"/>
                  </a:cubicBezTo>
                  <a:cubicBezTo>
                    <a:pt x="14630" y="1335"/>
                    <a:pt x="14662" y="1347"/>
                    <a:pt x="14668" y="1347"/>
                  </a:cubicBezTo>
                  <a:cubicBezTo>
                    <a:pt x="14668" y="1347"/>
                    <a:pt x="14668" y="1347"/>
                    <a:pt x="14666" y="1347"/>
                  </a:cubicBezTo>
                  <a:cubicBezTo>
                    <a:pt x="14660" y="1335"/>
                    <a:pt x="14660" y="1335"/>
                    <a:pt x="14652" y="1335"/>
                  </a:cubicBezTo>
                  <a:cubicBezTo>
                    <a:pt x="14666" y="1335"/>
                    <a:pt x="14674" y="1335"/>
                    <a:pt x="14674" y="1347"/>
                  </a:cubicBezTo>
                  <a:cubicBezTo>
                    <a:pt x="14965" y="1401"/>
                    <a:pt x="15368" y="1580"/>
                    <a:pt x="15645" y="1800"/>
                  </a:cubicBezTo>
                  <a:cubicBezTo>
                    <a:pt x="15639" y="1800"/>
                    <a:pt x="15615" y="1785"/>
                    <a:pt x="15607" y="1785"/>
                  </a:cubicBezTo>
                  <a:cubicBezTo>
                    <a:pt x="15600" y="1785"/>
                    <a:pt x="15600" y="1788"/>
                    <a:pt x="15607" y="1800"/>
                  </a:cubicBezTo>
                  <a:cubicBezTo>
                    <a:pt x="15741" y="1854"/>
                    <a:pt x="15883" y="1987"/>
                    <a:pt x="16018" y="2020"/>
                  </a:cubicBezTo>
                  <a:cubicBezTo>
                    <a:pt x="15900" y="1921"/>
                    <a:pt x="15741" y="1866"/>
                    <a:pt x="15637" y="1755"/>
                  </a:cubicBezTo>
                  <a:cubicBezTo>
                    <a:pt x="15649" y="1755"/>
                    <a:pt x="15694" y="1794"/>
                    <a:pt x="15706" y="1794"/>
                  </a:cubicBezTo>
                  <a:cubicBezTo>
                    <a:pt x="15710" y="1794"/>
                    <a:pt x="15710" y="1794"/>
                    <a:pt x="15710" y="1788"/>
                  </a:cubicBezTo>
                  <a:cubicBezTo>
                    <a:pt x="15883" y="1879"/>
                    <a:pt x="16040" y="2045"/>
                    <a:pt x="16213" y="2144"/>
                  </a:cubicBezTo>
                  <a:cubicBezTo>
                    <a:pt x="16278" y="2144"/>
                    <a:pt x="16372" y="2247"/>
                    <a:pt x="16445" y="2316"/>
                  </a:cubicBezTo>
                  <a:cubicBezTo>
                    <a:pt x="16441" y="2316"/>
                    <a:pt x="16437" y="2316"/>
                    <a:pt x="16433" y="2316"/>
                  </a:cubicBezTo>
                  <a:cubicBezTo>
                    <a:pt x="16425" y="2313"/>
                    <a:pt x="16413" y="2307"/>
                    <a:pt x="16398" y="2298"/>
                  </a:cubicBezTo>
                  <a:cubicBezTo>
                    <a:pt x="16408" y="2304"/>
                    <a:pt x="16419" y="2310"/>
                    <a:pt x="16427" y="2316"/>
                  </a:cubicBezTo>
                  <a:cubicBezTo>
                    <a:pt x="16380" y="2322"/>
                    <a:pt x="16333" y="2326"/>
                    <a:pt x="16286" y="2332"/>
                  </a:cubicBezTo>
                  <a:cubicBezTo>
                    <a:pt x="15547" y="2410"/>
                    <a:pt x="14770" y="2486"/>
                    <a:pt x="14053" y="2643"/>
                  </a:cubicBezTo>
                  <a:cubicBezTo>
                    <a:pt x="13944" y="2655"/>
                    <a:pt x="13823" y="2709"/>
                    <a:pt x="13712" y="2709"/>
                  </a:cubicBezTo>
                  <a:cubicBezTo>
                    <a:pt x="13644" y="2739"/>
                    <a:pt x="13563" y="2751"/>
                    <a:pt x="13506" y="2763"/>
                  </a:cubicBezTo>
                  <a:cubicBezTo>
                    <a:pt x="13512" y="2760"/>
                    <a:pt x="13518" y="2751"/>
                    <a:pt x="13526" y="2742"/>
                  </a:cubicBezTo>
                  <a:cubicBezTo>
                    <a:pt x="13174" y="2842"/>
                    <a:pt x="12838" y="2896"/>
                    <a:pt x="12511" y="3074"/>
                  </a:cubicBezTo>
                  <a:cubicBezTo>
                    <a:pt x="12502" y="3062"/>
                    <a:pt x="12496" y="3062"/>
                    <a:pt x="12496" y="3053"/>
                  </a:cubicBezTo>
                  <a:cubicBezTo>
                    <a:pt x="11853" y="3253"/>
                    <a:pt x="11198" y="3506"/>
                    <a:pt x="10591" y="3805"/>
                  </a:cubicBezTo>
                  <a:cubicBezTo>
                    <a:pt x="10616" y="3805"/>
                    <a:pt x="10585" y="3814"/>
                    <a:pt x="10585" y="3814"/>
                  </a:cubicBezTo>
                  <a:lnTo>
                    <a:pt x="10591" y="3805"/>
                  </a:lnTo>
                  <a:cubicBezTo>
                    <a:pt x="10510" y="3851"/>
                    <a:pt x="10347" y="3947"/>
                    <a:pt x="10247" y="3971"/>
                  </a:cubicBezTo>
                  <a:cubicBezTo>
                    <a:pt x="9889" y="4192"/>
                    <a:pt x="9547" y="4382"/>
                    <a:pt x="9197" y="4612"/>
                  </a:cubicBezTo>
                  <a:cubicBezTo>
                    <a:pt x="9038" y="4736"/>
                    <a:pt x="8814" y="4893"/>
                    <a:pt x="8635" y="4989"/>
                  </a:cubicBezTo>
                  <a:cubicBezTo>
                    <a:pt x="8330" y="5210"/>
                    <a:pt x="8016" y="5445"/>
                    <a:pt x="7725" y="5699"/>
                  </a:cubicBezTo>
                  <a:lnTo>
                    <a:pt x="7725" y="5732"/>
                  </a:lnTo>
                  <a:cubicBezTo>
                    <a:pt x="7516" y="5910"/>
                    <a:pt x="7314" y="6089"/>
                    <a:pt x="7113" y="6273"/>
                  </a:cubicBezTo>
                  <a:cubicBezTo>
                    <a:pt x="6785" y="6539"/>
                    <a:pt x="6463" y="6804"/>
                    <a:pt x="6144" y="7061"/>
                  </a:cubicBezTo>
                  <a:cubicBezTo>
                    <a:pt x="5672" y="7439"/>
                    <a:pt x="5224" y="7858"/>
                    <a:pt x="4776" y="8281"/>
                  </a:cubicBezTo>
                  <a:cubicBezTo>
                    <a:pt x="4442" y="8622"/>
                    <a:pt x="4090" y="8976"/>
                    <a:pt x="3746" y="9344"/>
                  </a:cubicBezTo>
                  <a:cubicBezTo>
                    <a:pt x="2397" y="10924"/>
                    <a:pt x="1173" y="12820"/>
                    <a:pt x="412" y="15125"/>
                  </a:cubicBezTo>
                  <a:cubicBezTo>
                    <a:pt x="135" y="16173"/>
                    <a:pt x="-164" y="17481"/>
                    <a:pt x="105" y="18610"/>
                  </a:cubicBezTo>
                  <a:cubicBezTo>
                    <a:pt x="298" y="20295"/>
                    <a:pt x="1552" y="21038"/>
                    <a:pt x="2553" y="21292"/>
                  </a:cubicBezTo>
                  <a:cubicBezTo>
                    <a:pt x="3433" y="21546"/>
                    <a:pt x="4349" y="21600"/>
                    <a:pt x="5264" y="21600"/>
                  </a:cubicBezTo>
                  <a:cubicBezTo>
                    <a:pt x="5961" y="21600"/>
                    <a:pt x="6659" y="21570"/>
                    <a:pt x="7345" y="21570"/>
                  </a:cubicBezTo>
                  <a:cubicBezTo>
                    <a:pt x="7400" y="21570"/>
                    <a:pt x="7455" y="21570"/>
                    <a:pt x="7508" y="21570"/>
                  </a:cubicBezTo>
                  <a:cubicBezTo>
                    <a:pt x="8025" y="21534"/>
                    <a:pt x="8540" y="21446"/>
                    <a:pt x="9054" y="21392"/>
                  </a:cubicBezTo>
                  <a:cubicBezTo>
                    <a:pt x="9242" y="21334"/>
                    <a:pt x="9427" y="21334"/>
                    <a:pt x="9606" y="21280"/>
                  </a:cubicBezTo>
                  <a:cubicBezTo>
                    <a:pt x="9600" y="21280"/>
                    <a:pt x="9584" y="21268"/>
                    <a:pt x="9569" y="21268"/>
                  </a:cubicBezTo>
                  <a:cubicBezTo>
                    <a:pt x="9561" y="21280"/>
                    <a:pt x="9555" y="21280"/>
                    <a:pt x="9555" y="21292"/>
                  </a:cubicBezTo>
                  <a:cubicBezTo>
                    <a:pt x="9551" y="21289"/>
                    <a:pt x="9545" y="21286"/>
                    <a:pt x="9537" y="21286"/>
                  </a:cubicBezTo>
                  <a:cubicBezTo>
                    <a:pt x="9527" y="21286"/>
                    <a:pt x="9514" y="21289"/>
                    <a:pt x="9504" y="21292"/>
                  </a:cubicBezTo>
                  <a:cubicBezTo>
                    <a:pt x="9506" y="21292"/>
                    <a:pt x="9506" y="21292"/>
                    <a:pt x="9510" y="21292"/>
                  </a:cubicBezTo>
                  <a:lnTo>
                    <a:pt x="9502" y="21292"/>
                  </a:lnTo>
                  <a:cubicBezTo>
                    <a:pt x="9502" y="21292"/>
                    <a:pt x="9502" y="21292"/>
                    <a:pt x="9502" y="21295"/>
                  </a:cubicBezTo>
                  <a:cubicBezTo>
                    <a:pt x="9502" y="21295"/>
                    <a:pt x="9504" y="21295"/>
                    <a:pt x="9504" y="21292"/>
                  </a:cubicBezTo>
                  <a:cubicBezTo>
                    <a:pt x="9504" y="21295"/>
                    <a:pt x="9502" y="21295"/>
                    <a:pt x="9502" y="21295"/>
                  </a:cubicBezTo>
                  <a:cubicBezTo>
                    <a:pt x="9502" y="21295"/>
                    <a:pt x="9502" y="21295"/>
                    <a:pt x="9502" y="21295"/>
                  </a:cubicBezTo>
                  <a:cubicBezTo>
                    <a:pt x="9496" y="21298"/>
                    <a:pt x="9490" y="21301"/>
                    <a:pt x="9486" y="21304"/>
                  </a:cubicBezTo>
                  <a:lnTo>
                    <a:pt x="9494" y="21292"/>
                  </a:lnTo>
                  <a:lnTo>
                    <a:pt x="9502" y="21292"/>
                  </a:lnTo>
                  <a:cubicBezTo>
                    <a:pt x="9492" y="21286"/>
                    <a:pt x="9484" y="21283"/>
                    <a:pt x="9478" y="21283"/>
                  </a:cubicBezTo>
                  <a:cubicBezTo>
                    <a:pt x="9468" y="21283"/>
                    <a:pt x="9462" y="21292"/>
                    <a:pt x="9441" y="21313"/>
                  </a:cubicBezTo>
                  <a:cubicBezTo>
                    <a:pt x="9181" y="21313"/>
                    <a:pt x="8898" y="21370"/>
                    <a:pt x="8621" y="21413"/>
                  </a:cubicBezTo>
                  <a:cubicBezTo>
                    <a:pt x="8283" y="21437"/>
                    <a:pt x="7935" y="21476"/>
                    <a:pt x="7589" y="21476"/>
                  </a:cubicBezTo>
                  <a:cubicBezTo>
                    <a:pt x="7463" y="21476"/>
                    <a:pt x="7337" y="21470"/>
                    <a:pt x="7210" y="21458"/>
                  </a:cubicBezTo>
                  <a:cubicBezTo>
                    <a:pt x="7392" y="21398"/>
                    <a:pt x="7546" y="21392"/>
                    <a:pt x="7725" y="21392"/>
                  </a:cubicBezTo>
                  <a:cubicBezTo>
                    <a:pt x="7776" y="21392"/>
                    <a:pt x="7827" y="21392"/>
                    <a:pt x="7882" y="21392"/>
                  </a:cubicBezTo>
                  <a:cubicBezTo>
                    <a:pt x="7733" y="21413"/>
                    <a:pt x="7628" y="21425"/>
                    <a:pt x="7501" y="21437"/>
                  </a:cubicBezTo>
                  <a:cubicBezTo>
                    <a:pt x="7487" y="21425"/>
                    <a:pt x="7471" y="21422"/>
                    <a:pt x="7455" y="21422"/>
                  </a:cubicBezTo>
                  <a:cubicBezTo>
                    <a:pt x="7422" y="21422"/>
                    <a:pt x="7385" y="21440"/>
                    <a:pt x="7359" y="21446"/>
                  </a:cubicBezTo>
                  <a:cubicBezTo>
                    <a:pt x="7404" y="21449"/>
                    <a:pt x="7449" y="21449"/>
                    <a:pt x="7493" y="21449"/>
                  </a:cubicBezTo>
                  <a:cubicBezTo>
                    <a:pt x="7805" y="21449"/>
                    <a:pt x="8108" y="21419"/>
                    <a:pt x="8428" y="21380"/>
                  </a:cubicBezTo>
                  <a:cubicBezTo>
                    <a:pt x="8411" y="21380"/>
                    <a:pt x="8405" y="21370"/>
                    <a:pt x="8405" y="21370"/>
                  </a:cubicBezTo>
                  <a:cubicBezTo>
                    <a:pt x="8517" y="21346"/>
                    <a:pt x="8635" y="21325"/>
                    <a:pt x="8747" y="21313"/>
                  </a:cubicBezTo>
                  <a:cubicBezTo>
                    <a:pt x="8755" y="21301"/>
                    <a:pt x="8767" y="21301"/>
                    <a:pt x="8782" y="21301"/>
                  </a:cubicBezTo>
                  <a:cubicBezTo>
                    <a:pt x="8794" y="21301"/>
                    <a:pt x="8808" y="21301"/>
                    <a:pt x="8814" y="21292"/>
                  </a:cubicBezTo>
                  <a:cubicBezTo>
                    <a:pt x="9083" y="21247"/>
                    <a:pt x="9376" y="21238"/>
                    <a:pt x="9645" y="21180"/>
                  </a:cubicBezTo>
                  <a:lnTo>
                    <a:pt x="9665" y="21192"/>
                  </a:lnTo>
                  <a:cubicBezTo>
                    <a:pt x="10034" y="21114"/>
                    <a:pt x="10382" y="21093"/>
                    <a:pt x="10750" y="21026"/>
                  </a:cubicBezTo>
                  <a:cubicBezTo>
                    <a:pt x="10785" y="20993"/>
                    <a:pt x="10840" y="21026"/>
                    <a:pt x="10884" y="20981"/>
                  </a:cubicBezTo>
                  <a:lnTo>
                    <a:pt x="10890" y="20993"/>
                  </a:lnTo>
                  <a:cubicBezTo>
                    <a:pt x="10911" y="20987"/>
                    <a:pt x="10923" y="20984"/>
                    <a:pt x="10931" y="20984"/>
                  </a:cubicBezTo>
                  <a:cubicBezTo>
                    <a:pt x="10947" y="20984"/>
                    <a:pt x="10949" y="20993"/>
                    <a:pt x="10964" y="20993"/>
                  </a:cubicBezTo>
                  <a:lnTo>
                    <a:pt x="10919" y="21014"/>
                  </a:lnTo>
                  <a:cubicBezTo>
                    <a:pt x="10974" y="21014"/>
                    <a:pt x="11053" y="21002"/>
                    <a:pt x="11114" y="20972"/>
                  </a:cubicBezTo>
                  <a:lnTo>
                    <a:pt x="11122" y="20972"/>
                  </a:lnTo>
                  <a:cubicBezTo>
                    <a:pt x="11352" y="20914"/>
                    <a:pt x="11601" y="20860"/>
                    <a:pt x="11825" y="20839"/>
                  </a:cubicBezTo>
                  <a:cubicBezTo>
                    <a:pt x="11825" y="20839"/>
                    <a:pt x="11831" y="20827"/>
                    <a:pt x="11839" y="20827"/>
                  </a:cubicBezTo>
                  <a:cubicBezTo>
                    <a:pt x="11845" y="20827"/>
                    <a:pt x="11845" y="20815"/>
                    <a:pt x="11845" y="20803"/>
                  </a:cubicBezTo>
                  <a:cubicBezTo>
                    <a:pt x="11853" y="20812"/>
                    <a:pt x="11863" y="20815"/>
                    <a:pt x="11876" y="20815"/>
                  </a:cubicBezTo>
                  <a:cubicBezTo>
                    <a:pt x="11898" y="20815"/>
                    <a:pt x="11926" y="20806"/>
                    <a:pt x="11949" y="20806"/>
                  </a:cubicBezTo>
                  <a:cubicBezTo>
                    <a:pt x="11959" y="20806"/>
                    <a:pt x="11967" y="20806"/>
                    <a:pt x="11973" y="20815"/>
                  </a:cubicBezTo>
                  <a:cubicBezTo>
                    <a:pt x="11741" y="20869"/>
                    <a:pt x="11473" y="20993"/>
                    <a:pt x="11243" y="21014"/>
                  </a:cubicBezTo>
                  <a:cubicBezTo>
                    <a:pt x="11173" y="21038"/>
                    <a:pt x="11129" y="21068"/>
                    <a:pt x="11053" y="21081"/>
                  </a:cubicBezTo>
                  <a:cubicBezTo>
                    <a:pt x="11181" y="21081"/>
                    <a:pt x="11308" y="21014"/>
                    <a:pt x="11428" y="21014"/>
                  </a:cubicBezTo>
                  <a:cubicBezTo>
                    <a:pt x="11629" y="20936"/>
                    <a:pt x="11845" y="20927"/>
                    <a:pt x="12038" y="20815"/>
                  </a:cubicBezTo>
                  <a:cubicBezTo>
                    <a:pt x="12262" y="20760"/>
                    <a:pt x="12502" y="20727"/>
                    <a:pt x="12741" y="20640"/>
                  </a:cubicBezTo>
                  <a:cubicBezTo>
                    <a:pt x="12749" y="20649"/>
                    <a:pt x="12755" y="20649"/>
                    <a:pt x="12755" y="20661"/>
                  </a:cubicBezTo>
                  <a:cubicBezTo>
                    <a:pt x="13451" y="20461"/>
                    <a:pt x="14143" y="20184"/>
                    <a:pt x="14815" y="19885"/>
                  </a:cubicBezTo>
                  <a:cubicBezTo>
                    <a:pt x="15352" y="19586"/>
                    <a:pt x="15928" y="19311"/>
                    <a:pt x="16482" y="18988"/>
                  </a:cubicBezTo>
                  <a:cubicBezTo>
                    <a:pt x="16347" y="19111"/>
                    <a:pt x="16219" y="19178"/>
                    <a:pt x="16079" y="19265"/>
                  </a:cubicBezTo>
                  <a:cubicBezTo>
                    <a:pt x="16113" y="19220"/>
                    <a:pt x="16138" y="19199"/>
                    <a:pt x="16158" y="19178"/>
                  </a:cubicBezTo>
                  <a:cubicBezTo>
                    <a:pt x="16040" y="19265"/>
                    <a:pt x="15928" y="19341"/>
                    <a:pt x="15794" y="19407"/>
                  </a:cubicBezTo>
                  <a:cubicBezTo>
                    <a:pt x="16533" y="19154"/>
                    <a:pt x="17219" y="18468"/>
                    <a:pt x="17915" y="17991"/>
                  </a:cubicBezTo>
                  <a:cubicBezTo>
                    <a:pt x="18218" y="17737"/>
                    <a:pt x="18542" y="17481"/>
                    <a:pt x="18831" y="17206"/>
                  </a:cubicBezTo>
                  <a:cubicBezTo>
                    <a:pt x="19093" y="16949"/>
                    <a:pt x="19354" y="16704"/>
                    <a:pt x="19586" y="16387"/>
                  </a:cubicBezTo>
                  <a:cubicBezTo>
                    <a:pt x="19502" y="16430"/>
                    <a:pt x="19443" y="16541"/>
                    <a:pt x="19368" y="16638"/>
                  </a:cubicBezTo>
                  <a:cubicBezTo>
                    <a:pt x="19362" y="16629"/>
                    <a:pt x="19354" y="16629"/>
                    <a:pt x="19348" y="16629"/>
                  </a:cubicBezTo>
                  <a:cubicBezTo>
                    <a:pt x="19203" y="16771"/>
                    <a:pt x="19069" y="16873"/>
                    <a:pt x="18928" y="17015"/>
                  </a:cubicBezTo>
                  <a:cubicBezTo>
                    <a:pt x="18914" y="16895"/>
                    <a:pt x="19293" y="16653"/>
                    <a:pt x="19368" y="16475"/>
                  </a:cubicBezTo>
                  <a:cubicBezTo>
                    <a:pt x="19368" y="16463"/>
                    <a:pt x="19368" y="16454"/>
                    <a:pt x="19362" y="16439"/>
                  </a:cubicBezTo>
                  <a:cubicBezTo>
                    <a:pt x="19421" y="16363"/>
                    <a:pt x="19472" y="16321"/>
                    <a:pt x="19517" y="16230"/>
                  </a:cubicBezTo>
                  <a:cubicBezTo>
                    <a:pt x="19555" y="16209"/>
                    <a:pt x="19592" y="16152"/>
                    <a:pt x="19616" y="16085"/>
                  </a:cubicBezTo>
                  <a:cubicBezTo>
                    <a:pt x="19631" y="16085"/>
                    <a:pt x="19645" y="16055"/>
                    <a:pt x="19651" y="16031"/>
                  </a:cubicBezTo>
                  <a:cubicBezTo>
                    <a:pt x="19854" y="15841"/>
                    <a:pt x="19975" y="15508"/>
                    <a:pt x="20144" y="15288"/>
                  </a:cubicBezTo>
                  <a:cubicBezTo>
                    <a:pt x="20392" y="14844"/>
                    <a:pt x="20636" y="14379"/>
                    <a:pt x="20801" y="13847"/>
                  </a:cubicBezTo>
                  <a:cubicBezTo>
                    <a:pt x="20921" y="13539"/>
                    <a:pt x="21004" y="13162"/>
                    <a:pt x="21078" y="12808"/>
                  </a:cubicBezTo>
                  <a:cubicBezTo>
                    <a:pt x="21078" y="12799"/>
                    <a:pt x="21078" y="12784"/>
                    <a:pt x="21070" y="12775"/>
                  </a:cubicBezTo>
                  <a:cubicBezTo>
                    <a:pt x="21108" y="12642"/>
                    <a:pt x="21131" y="12518"/>
                    <a:pt x="21139" y="12377"/>
                  </a:cubicBezTo>
                  <a:cubicBezTo>
                    <a:pt x="21194" y="12068"/>
                    <a:pt x="21216" y="11673"/>
                    <a:pt x="21249" y="11362"/>
                  </a:cubicBezTo>
                  <a:cubicBezTo>
                    <a:pt x="21251" y="11395"/>
                    <a:pt x="21255" y="11434"/>
                    <a:pt x="21259" y="11434"/>
                  </a:cubicBezTo>
                  <a:cubicBezTo>
                    <a:pt x="21261" y="11434"/>
                    <a:pt x="21265" y="11413"/>
                    <a:pt x="21265" y="11359"/>
                  </a:cubicBezTo>
                  <a:cubicBezTo>
                    <a:pt x="21273" y="11359"/>
                    <a:pt x="21273" y="11313"/>
                    <a:pt x="21279" y="11301"/>
                  </a:cubicBezTo>
                  <a:cubicBezTo>
                    <a:pt x="21279" y="11322"/>
                    <a:pt x="21279" y="11338"/>
                    <a:pt x="21273" y="11347"/>
                  </a:cubicBezTo>
                  <a:lnTo>
                    <a:pt x="21273" y="11389"/>
                  </a:lnTo>
                  <a:lnTo>
                    <a:pt x="21287" y="11389"/>
                  </a:lnTo>
                  <a:cubicBezTo>
                    <a:pt x="21279" y="11579"/>
                    <a:pt x="21279" y="11712"/>
                    <a:pt x="21273" y="11899"/>
                  </a:cubicBezTo>
                  <a:cubicBezTo>
                    <a:pt x="21332" y="11313"/>
                    <a:pt x="21355" y="10694"/>
                    <a:pt x="21273" y="10117"/>
                  </a:cubicBezTo>
                  <a:cubicBezTo>
                    <a:pt x="21279" y="10060"/>
                    <a:pt x="21279" y="10018"/>
                    <a:pt x="21265" y="9963"/>
                  </a:cubicBezTo>
                  <a:cubicBezTo>
                    <a:pt x="21249" y="9698"/>
                    <a:pt x="21184" y="9432"/>
                    <a:pt x="21153" y="9175"/>
                  </a:cubicBezTo>
                  <a:cubicBezTo>
                    <a:pt x="21108" y="9021"/>
                    <a:pt x="21094" y="8789"/>
                    <a:pt x="21033" y="8644"/>
                  </a:cubicBezTo>
                  <a:cubicBezTo>
                    <a:pt x="20927" y="8157"/>
                    <a:pt x="20795" y="7686"/>
                    <a:pt x="20640" y="7236"/>
                  </a:cubicBezTo>
                  <a:cubicBezTo>
                    <a:pt x="20711" y="7109"/>
                    <a:pt x="20781" y="6980"/>
                    <a:pt x="20846" y="6850"/>
                  </a:cubicBezTo>
                  <a:lnTo>
                    <a:pt x="20825" y="6871"/>
                  </a:lnTo>
                  <a:cubicBezTo>
                    <a:pt x="20891" y="6738"/>
                    <a:pt x="20996" y="6554"/>
                    <a:pt x="21025" y="6430"/>
                  </a:cubicBezTo>
                  <a:cubicBezTo>
                    <a:pt x="21025" y="6433"/>
                    <a:pt x="21023" y="6433"/>
                    <a:pt x="21023" y="6433"/>
                  </a:cubicBezTo>
                  <a:cubicBezTo>
                    <a:pt x="21017" y="6433"/>
                    <a:pt x="21033" y="6406"/>
                    <a:pt x="21033" y="6406"/>
                  </a:cubicBezTo>
                  <a:lnTo>
                    <a:pt x="21025" y="6430"/>
                  </a:lnTo>
                  <a:cubicBezTo>
                    <a:pt x="21033" y="6406"/>
                    <a:pt x="21064" y="6330"/>
                    <a:pt x="21086" y="6309"/>
                  </a:cubicBezTo>
                  <a:cubicBezTo>
                    <a:pt x="21114" y="6231"/>
                    <a:pt x="21167" y="6155"/>
                    <a:pt x="21167" y="6110"/>
                  </a:cubicBezTo>
                  <a:cubicBezTo>
                    <a:pt x="21165" y="6113"/>
                    <a:pt x="21165" y="6113"/>
                    <a:pt x="21165" y="6113"/>
                  </a:cubicBezTo>
                  <a:cubicBezTo>
                    <a:pt x="21163" y="6113"/>
                    <a:pt x="21277" y="5841"/>
                    <a:pt x="21243" y="5832"/>
                  </a:cubicBezTo>
                  <a:cubicBezTo>
                    <a:pt x="21249" y="5799"/>
                    <a:pt x="21273" y="5741"/>
                    <a:pt x="21273" y="5741"/>
                  </a:cubicBezTo>
                  <a:cubicBezTo>
                    <a:pt x="21273" y="5654"/>
                    <a:pt x="21332" y="5466"/>
                    <a:pt x="21369" y="5367"/>
                  </a:cubicBezTo>
                  <a:cubicBezTo>
                    <a:pt x="21369" y="5334"/>
                    <a:pt x="21383" y="5255"/>
                    <a:pt x="21377" y="5255"/>
                  </a:cubicBezTo>
                  <a:cubicBezTo>
                    <a:pt x="21383" y="5237"/>
                    <a:pt x="21418" y="5113"/>
                    <a:pt x="21408" y="5113"/>
                  </a:cubicBezTo>
                  <a:cubicBezTo>
                    <a:pt x="21405" y="5113"/>
                    <a:pt x="21401" y="5116"/>
                    <a:pt x="21399" y="5122"/>
                  </a:cubicBezTo>
                  <a:cubicBezTo>
                    <a:pt x="21397" y="5128"/>
                    <a:pt x="21395" y="5128"/>
                    <a:pt x="21395" y="5128"/>
                  </a:cubicBezTo>
                  <a:cubicBezTo>
                    <a:pt x="21395" y="5128"/>
                    <a:pt x="21401" y="5110"/>
                    <a:pt x="21408" y="5101"/>
                  </a:cubicBezTo>
                  <a:cubicBezTo>
                    <a:pt x="21436" y="4745"/>
                    <a:pt x="21428" y="4029"/>
                    <a:pt x="21153" y="3706"/>
                  </a:cubicBezTo>
                  <a:lnTo>
                    <a:pt x="21153" y="3682"/>
                  </a:lnTo>
                  <a:cubicBezTo>
                    <a:pt x="21100" y="3606"/>
                    <a:pt x="21041" y="3540"/>
                    <a:pt x="20988" y="3494"/>
                  </a:cubicBezTo>
                  <a:cubicBezTo>
                    <a:pt x="20764" y="3195"/>
                    <a:pt x="20451" y="3008"/>
                    <a:pt x="20160" y="2863"/>
                  </a:cubicBezTo>
                  <a:cubicBezTo>
                    <a:pt x="19413" y="2486"/>
                    <a:pt x="18570" y="2377"/>
                    <a:pt x="17780" y="2319"/>
                  </a:cubicBezTo>
                  <a:cubicBezTo>
                    <a:pt x="17628" y="2313"/>
                    <a:pt x="17473" y="2307"/>
                    <a:pt x="17316" y="2301"/>
                  </a:cubicBezTo>
                  <a:cubicBezTo>
                    <a:pt x="17251" y="2250"/>
                    <a:pt x="17188" y="2199"/>
                    <a:pt x="17129" y="2153"/>
                  </a:cubicBezTo>
                  <a:cubicBezTo>
                    <a:pt x="15387" y="692"/>
                    <a:pt x="13410" y="0"/>
                    <a:pt x="11426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4" name="Google Shape;3633;p35"/>
            <p:cNvSpPr/>
            <p:nvPr/>
          </p:nvSpPr>
          <p:spPr>
            <a:xfrm rot="12290079">
              <a:off x="657429" y="513429"/>
              <a:ext cx="122062" cy="14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4" y="9583"/>
                  </a:moveTo>
                  <a:cubicBezTo>
                    <a:pt x="12498" y="9773"/>
                    <a:pt x="12317" y="10039"/>
                    <a:pt x="12181" y="10039"/>
                  </a:cubicBezTo>
                  <a:cubicBezTo>
                    <a:pt x="12317" y="9887"/>
                    <a:pt x="12498" y="9773"/>
                    <a:pt x="12634" y="9583"/>
                  </a:cubicBezTo>
                  <a:close/>
                  <a:moveTo>
                    <a:pt x="10506" y="11446"/>
                  </a:moveTo>
                  <a:cubicBezTo>
                    <a:pt x="10325" y="11561"/>
                    <a:pt x="10189" y="11713"/>
                    <a:pt x="9962" y="11827"/>
                  </a:cubicBezTo>
                  <a:cubicBezTo>
                    <a:pt x="10189" y="11713"/>
                    <a:pt x="10325" y="11446"/>
                    <a:pt x="10506" y="11446"/>
                  </a:cubicBezTo>
                  <a:close/>
                  <a:moveTo>
                    <a:pt x="9826" y="12283"/>
                  </a:moveTo>
                  <a:cubicBezTo>
                    <a:pt x="9645" y="12397"/>
                    <a:pt x="9509" y="12549"/>
                    <a:pt x="9328" y="12663"/>
                  </a:cubicBezTo>
                  <a:cubicBezTo>
                    <a:pt x="9509" y="12549"/>
                    <a:pt x="9645" y="12283"/>
                    <a:pt x="9826" y="12283"/>
                  </a:cubicBezTo>
                  <a:close/>
                  <a:moveTo>
                    <a:pt x="8196" y="13766"/>
                  </a:moveTo>
                  <a:lnTo>
                    <a:pt x="7834" y="14070"/>
                  </a:lnTo>
                  <a:lnTo>
                    <a:pt x="7834" y="13956"/>
                  </a:lnTo>
                  <a:cubicBezTo>
                    <a:pt x="7970" y="13766"/>
                    <a:pt x="7970" y="13766"/>
                    <a:pt x="8196" y="13766"/>
                  </a:cubicBezTo>
                  <a:close/>
                  <a:moveTo>
                    <a:pt x="7200" y="14907"/>
                  </a:moveTo>
                  <a:cubicBezTo>
                    <a:pt x="6974" y="15059"/>
                    <a:pt x="6838" y="15325"/>
                    <a:pt x="6657" y="15325"/>
                  </a:cubicBezTo>
                  <a:cubicBezTo>
                    <a:pt x="6838" y="15173"/>
                    <a:pt x="6974" y="15059"/>
                    <a:pt x="7200" y="14907"/>
                  </a:cubicBezTo>
                  <a:close/>
                  <a:moveTo>
                    <a:pt x="5660" y="16580"/>
                  </a:moveTo>
                  <a:cubicBezTo>
                    <a:pt x="5615" y="16656"/>
                    <a:pt x="5525" y="16732"/>
                    <a:pt x="5434" y="16770"/>
                  </a:cubicBezTo>
                  <a:cubicBezTo>
                    <a:pt x="5525" y="16656"/>
                    <a:pt x="5570" y="16580"/>
                    <a:pt x="5660" y="16580"/>
                  </a:cubicBezTo>
                  <a:close/>
                  <a:moveTo>
                    <a:pt x="21600" y="0"/>
                  </a:moveTo>
                  <a:cubicBezTo>
                    <a:pt x="20604" y="1103"/>
                    <a:pt x="19608" y="2244"/>
                    <a:pt x="18475" y="3346"/>
                  </a:cubicBezTo>
                  <a:cubicBezTo>
                    <a:pt x="18792" y="2890"/>
                    <a:pt x="18928" y="2624"/>
                    <a:pt x="19291" y="1939"/>
                  </a:cubicBezTo>
                  <a:cubicBezTo>
                    <a:pt x="16483" y="5020"/>
                    <a:pt x="13811" y="8100"/>
                    <a:pt x="10958" y="10876"/>
                  </a:cubicBezTo>
                  <a:cubicBezTo>
                    <a:pt x="8966" y="12283"/>
                    <a:pt x="7517" y="14337"/>
                    <a:pt x="5660" y="15896"/>
                  </a:cubicBezTo>
                  <a:cubicBezTo>
                    <a:pt x="5706" y="15972"/>
                    <a:pt x="5751" y="15972"/>
                    <a:pt x="5842" y="15972"/>
                  </a:cubicBezTo>
                  <a:cubicBezTo>
                    <a:pt x="6023" y="15972"/>
                    <a:pt x="6249" y="15744"/>
                    <a:pt x="6340" y="15744"/>
                  </a:cubicBezTo>
                  <a:cubicBezTo>
                    <a:pt x="6204" y="15896"/>
                    <a:pt x="6023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796" y="16124"/>
                    <a:pt x="5253" y="16732"/>
                    <a:pt x="5298" y="16846"/>
                  </a:cubicBezTo>
                  <a:cubicBezTo>
                    <a:pt x="5253" y="16846"/>
                    <a:pt x="5208" y="16846"/>
                    <a:pt x="5208" y="16846"/>
                  </a:cubicBezTo>
                  <a:cubicBezTo>
                    <a:pt x="4664" y="17113"/>
                    <a:pt x="3668" y="18254"/>
                    <a:pt x="2672" y="19242"/>
                  </a:cubicBezTo>
                  <a:cubicBezTo>
                    <a:pt x="2445" y="19356"/>
                    <a:pt x="1404" y="20079"/>
                    <a:pt x="1630" y="20079"/>
                  </a:cubicBezTo>
                  <a:cubicBezTo>
                    <a:pt x="1675" y="20079"/>
                    <a:pt x="1811" y="20041"/>
                    <a:pt x="1992" y="19927"/>
                  </a:cubicBezTo>
                  <a:cubicBezTo>
                    <a:pt x="1857" y="20079"/>
                    <a:pt x="1857" y="20193"/>
                    <a:pt x="1540" y="20193"/>
                  </a:cubicBezTo>
                  <a:cubicBezTo>
                    <a:pt x="1540" y="20193"/>
                    <a:pt x="362" y="21296"/>
                    <a:pt x="0" y="21600"/>
                  </a:cubicBezTo>
                  <a:cubicBezTo>
                    <a:pt x="2536" y="20079"/>
                    <a:pt x="4981" y="17683"/>
                    <a:pt x="6974" y="15896"/>
                  </a:cubicBezTo>
                  <a:cubicBezTo>
                    <a:pt x="11638" y="10724"/>
                    <a:pt x="17796" y="54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5" name="Google Shape;3634;p35"/>
            <p:cNvSpPr/>
            <p:nvPr/>
          </p:nvSpPr>
          <p:spPr>
            <a:xfrm rot="12290079">
              <a:off x="2143915" y="720435"/>
              <a:ext cx="198065" cy="12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540" y="11232"/>
                    <a:pt x="7284" y="9504"/>
                    <a:pt x="0" y="19008"/>
                  </a:cubicBezTo>
                  <a:cubicBezTo>
                    <a:pt x="56" y="19872"/>
                    <a:pt x="251" y="19872"/>
                    <a:pt x="447" y="19872"/>
                  </a:cubicBezTo>
                  <a:cubicBezTo>
                    <a:pt x="670" y="19872"/>
                    <a:pt x="893" y="19872"/>
                    <a:pt x="1033" y="20736"/>
                  </a:cubicBezTo>
                  <a:cubicBezTo>
                    <a:pt x="2567" y="20736"/>
                    <a:pt x="4186" y="17280"/>
                    <a:pt x="5805" y="17280"/>
                  </a:cubicBezTo>
                  <a:cubicBezTo>
                    <a:pt x="6140" y="17280"/>
                    <a:pt x="6447" y="17280"/>
                    <a:pt x="6753" y="17712"/>
                  </a:cubicBezTo>
                  <a:cubicBezTo>
                    <a:pt x="6307" y="20304"/>
                    <a:pt x="6670" y="21600"/>
                    <a:pt x="7116" y="21600"/>
                  </a:cubicBezTo>
                  <a:cubicBezTo>
                    <a:pt x="7507" y="21600"/>
                    <a:pt x="7926" y="20304"/>
                    <a:pt x="7981" y="17712"/>
                  </a:cubicBezTo>
                  <a:cubicBezTo>
                    <a:pt x="7674" y="15984"/>
                    <a:pt x="8093" y="15984"/>
                    <a:pt x="8093" y="15984"/>
                  </a:cubicBezTo>
                  <a:lnTo>
                    <a:pt x="7981" y="17712"/>
                  </a:lnTo>
                  <a:cubicBezTo>
                    <a:pt x="11972" y="12528"/>
                    <a:pt x="18223" y="14256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6" name="Google Shape;3635;p35"/>
            <p:cNvSpPr/>
            <p:nvPr/>
          </p:nvSpPr>
          <p:spPr>
            <a:xfrm rot="12290079">
              <a:off x="1911787" y="587495"/>
              <a:ext cx="95708" cy="21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2" y="19778"/>
                  </a:moveTo>
                  <a:lnTo>
                    <a:pt x="2541" y="20819"/>
                  </a:lnTo>
                  <a:lnTo>
                    <a:pt x="2368" y="19778"/>
                  </a:lnTo>
                  <a:close/>
                  <a:moveTo>
                    <a:pt x="19290" y="0"/>
                  </a:moveTo>
                  <a:lnTo>
                    <a:pt x="18597" y="781"/>
                  </a:lnTo>
                  <a:lnTo>
                    <a:pt x="18597" y="2602"/>
                  </a:lnTo>
                  <a:cubicBezTo>
                    <a:pt x="13514" y="8328"/>
                    <a:pt x="8721" y="13272"/>
                    <a:pt x="3812" y="18998"/>
                  </a:cubicBezTo>
                  <a:lnTo>
                    <a:pt x="3639" y="17957"/>
                  </a:lnTo>
                  <a:cubicBezTo>
                    <a:pt x="2541" y="17957"/>
                    <a:pt x="1675" y="19778"/>
                    <a:pt x="0" y="19778"/>
                  </a:cubicBezTo>
                  <a:cubicBezTo>
                    <a:pt x="462" y="21080"/>
                    <a:pt x="1271" y="21600"/>
                    <a:pt x="2195" y="21600"/>
                  </a:cubicBezTo>
                  <a:cubicBezTo>
                    <a:pt x="6006" y="21600"/>
                    <a:pt x="12821" y="14053"/>
                    <a:pt x="15882" y="9369"/>
                  </a:cubicBezTo>
                  <a:lnTo>
                    <a:pt x="13803" y="9369"/>
                  </a:lnTo>
                  <a:cubicBezTo>
                    <a:pt x="15651" y="8328"/>
                    <a:pt x="16749" y="7547"/>
                    <a:pt x="17788" y="6506"/>
                  </a:cubicBezTo>
                  <a:cubicBezTo>
                    <a:pt x="18019" y="5725"/>
                    <a:pt x="18193" y="4684"/>
                    <a:pt x="18193" y="3643"/>
                  </a:cubicBezTo>
                  <a:cubicBezTo>
                    <a:pt x="18481" y="3904"/>
                    <a:pt x="18712" y="3904"/>
                    <a:pt x="18943" y="3904"/>
                  </a:cubicBezTo>
                  <a:cubicBezTo>
                    <a:pt x="19983" y="3904"/>
                    <a:pt x="20734" y="2342"/>
                    <a:pt x="21600" y="781"/>
                  </a:cubicBezTo>
                  <a:cubicBezTo>
                    <a:pt x="21542" y="781"/>
                    <a:pt x="21427" y="781"/>
                    <a:pt x="21311" y="781"/>
                  </a:cubicBezTo>
                  <a:cubicBezTo>
                    <a:pt x="20907" y="781"/>
                    <a:pt x="20272" y="1301"/>
                    <a:pt x="19810" y="1301"/>
                  </a:cubicBezTo>
                  <a:cubicBezTo>
                    <a:pt x="19521" y="1301"/>
                    <a:pt x="19290" y="1041"/>
                    <a:pt x="1929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7" name="Google Shape;3636;p35"/>
            <p:cNvSpPr/>
            <p:nvPr/>
          </p:nvSpPr>
          <p:spPr>
            <a:xfrm rot="12290079">
              <a:off x="3081525" y="1290806"/>
              <a:ext cx="34393" cy="9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143" y="3761"/>
                  </a:moveTo>
                  <a:lnTo>
                    <a:pt x="2143" y="3989"/>
                  </a:lnTo>
                  <a:cubicBezTo>
                    <a:pt x="2143" y="3932"/>
                    <a:pt x="2143" y="3875"/>
                    <a:pt x="2143" y="3818"/>
                  </a:cubicBezTo>
                  <a:cubicBezTo>
                    <a:pt x="2143" y="3818"/>
                    <a:pt x="2143" y="3818"/>
                    <a:pt x="2143" y="3761"/>
                  </a:cubicBezTo>
                  <a:close/>
                  <a:moveTo>
                    <a:pt x="1983" y="3875"/>
                  </a:moveTo>
                  <a:cubicBezTo>
                    <a:pt x="2143" y="3932"/>
                    <a:pt x="2143" y="3989"/>
                    <a:pt x="2143" y="4103"/>
                  </a:cubicBezTo>
                  <a:lnTo>
                    <a:pt x="2143" y="4616"/>
                  </a:lnTo>
                  <a:cubicBezTo>
                    <a:pt x="2143" y="4445"/>
                    <a:pt x="1663" y="4103"/>
                    <a:pt x="1983" y="3875"/>
                  </a:cubicBezTo>
                  <a:close/>
                  <a:moveTo>
                    <a:pt x="3103" y="5642"/>
                  </a:moveTo>
                  <a:cubicBezTo>
                    <a:pt x="4223" y="7295"/>
                    <a:pt x="5343" y="8264"/>
                    <a:pt x="5663" y="9233"/>
                  </a:cubicBezTo>
                  <a:lnTo>
                    <a:pt x="6303" y="9860"/>
                  </a:lnTo>
                  <a:lnTo>
                    <a:pt x="5663" y="9461"/>
                  </a:lnTo>
                  <a:cubicBezTo>
                    <a:pt x="5663" y="9461"/>
                    <a:pt x="5343" y="9290"/>
                    <a:pt x="3103" y="5642"/>
                  </a:cubicBezTo>
                  <a:close/>
                  <a:moveTo>
                    <a:pt x="1183" y="0"/>
                  </a:moveTo>
                  <a:cubicBezTo>
                    <a:pt x="1023" y="0"/>
                    <a:pt x="1023" y="798"/>
                    <a:pt x="1663" y="2964"/>
                  </a:cubicBezTo>
                  <a:cubicBezTo>
                    <a:pt x="703" y="969"/>
                    <a:pt x="223" y="228"/>
                    <a:pt x="63" y="228"/>
                  </a:cubicBezTo>
                  <a:cubicBezTo>
                    <a:pt x="-97" y="228"/>
                    <a:pt x="63" y="1083"/>
                    <a:pt x="383" y="1938"/>
                  </a:cubicBezTo>
                  <a:cubicBezTo>
                    <a:pt x="3263" y="8777"/>
                    <a:pt x="8703" y="15502"/>
                    <a:pt x="20383" y="21600"/>
                  </a:cubicBezTo>
                  <a:cubicBezTo>
                    <a:pt x="20383" y="21315"/>
                    <a:pt x="20863" y="21144"/>
                    <a:pt x="21503" y="20916"/>
                  </a:cubicBezTo>
                  <a:cubicBezTo>
                    <a:pt x="11583" y="15046"/>
                    <a:pt x="5183" y="8777"/>
                    <a:pt x="2143" y="1938"/>
                  </a:cubicBezTo>
                  <a:cubicBezTo>
                    <a:pt x="1823" y="912"/>
                    <a:pt x="1343" y="0"/>
                    <a:pt x="1183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8" name="Google Shape;3637;p35"/>
            <p:cNvSpPr/>
            <p:nvPr/>
          </p:nvSpPr>
          <p:spPr>
            <a:xfrm rot="12290079">
              <a:off x="1146643" y="1270369"/>
              <a:ext cx="98777" cy="5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21" y="5476"/>
                    <a:pt x="6995" y="14096"/>
                    <a:pt x="0" y="21600"/>
                  </a:cubicBezTo>
                  <a:cubicBezTo>
                    <a:pt x="6995" y="15211"/>
                    <a:pt x="14773" y="8214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9" name="Google Shape;3638;p35"/>
            <p:cNvSpPr/>
            <p:nvPr/>
          </p:nvSpPr>
          <p:spPr>
            <a:xfrm rot="12290079">
              <a:off x="1289525" y="1268936"/>
              <a:ext cx="93660" cy="46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59" y="7790"/>
                    <a:pt x="7082" y="14164"/>
                    <a:pt x="0" y="21600"/>
                  </a:cubicBezTo>
                  <a:cubicBezTo>
                    <a:pt x="5607" y="19003"/>
                    <a:pt x="12098" y="9561"/>
                    <a:pt x="17469" y="5548"/>
                  </a:cubicBezTo>
                  <a:cubicBezTo>
                    <a:pt x="18177" y="4721"/>
                    <a:pt x="21600" y="177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0" name="Google Shape;3639;p35"/>
            <p:cNvSpPr/>
            <p:nvPr/>
          </p:nvSpPr>
          <p:spPr>
            <a:xfrm rot="12290079">
              <a:off x="2330829" y="773127"/>
              <a:ext cx="8342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93" y="0"/>
                  </a:moveTo>
                  <a:cubicBezTo>
                    <a:pt x="14047" y="0"/>
                    <a:pt x="10734" y="6300"/>
                    <a:pt x="7752" y="8100"/>
                  </a:cubicBezTo>
                  <a:cubicBezTo>
                    <a:pt x="5036" y="8100"/>
                    <a:pt x="2385" y="8100"/>
                    <a:pt x="0" y="14400"/>
                  </a:cubicBezTo>
                  <a:lnTo>
                    <a:pt x="0" y="21600"/>
                  </a:lnTo>
                  <a:cubicBezTo>
                    <a:pt x="2783" y="14400"/>
                    <a:pt x="5897" y="14400"/>
                    <a:pt x="8945" y="14400"/>
                  </a:cubicBezTo>
                  <a:cubicBezTo>
                    <a:pt x="11993" y="14400"/>
                    <a:pt x="15040" y="14400"/>
                    <a:pt x="17691" y="8100"/>
                  </a:cubicBezTo>
                  <a:cubicBezTo>
                    <a:pt x="18022" y="9900"/>
                    <a:pt x="18353" y="9900"/>
                    <a:pt x="18618" y="9900"/>
                  </a:cubicBezTo>
                  <a:cubicBezTo>
                    <a:pt x="19546" y="9900"/>
                    <a:pt x="20540" y="4500"/>
                    <a:pt x="21600" y="4500"/>
                  </a:cubicBezTo>
                  <a:cubicBezTo>
                    <a:pt x="20209" y="1800"/>
                    <a:pt x="18751" y="0"/>
                    <a:pt x="17293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1" name="Google Shape;3640;p35"/>
            <p:cNvSpPr/>
            <p:nvPr/>
          </p:nvSpPr>
          <p:spPr>
            <a:xfrm rot="12290079">
              <a:off x="1043082" y="1588321"/>
              <a:ext cx="90076" cy="2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114" y="3086"/>
                    <a:pt x="7364" y="12784"/>
                    <a:pt x="0" y="20939"/>
                  </a:cubicBezTo>
                  <a:cubicBezTo>
                    <a:pt x="184" y="20939"/>
                    <a:pt x="430" y="21600"/>
                    <a:pt x="614" y="21600"/>
                  </a:cubicBezTo>
                  <a:cubicBezTo>
                    <a:pt x="4480" y="16751"/>
                    <a:pt x="9205" y="11902"/>
                    <a:pt x="13070" y="7053"/>
                  </a:cubicBezTo>
                  <a:cubicBezTo>
                    <a:pt x="15955" y="6392"/>
                    <a:pt x="18900" y="3086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2" name="Google Shape;3641;p35"/>
            <p:cNvSpPr/>
            <p:nvPr/>
          </p:nvSpPr>
          <p:spPr>
            <a:xfrm rot="12290079">
              <a:off x="2608627" y="896022"/>
              <a:ext cx="5527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13886"/>
                    <a:pt x="7200" y="15429"/>
                    <a:pt x="11000" y="15429"/>
                  </a:cubicBezTo>
                  <a:cubicBezTo>
                    <a:pt x="11900" y="15429"/>
                    <a:pt x="12900" y="15429"/>
                    <a:pt x="13800" y="15429"/>
                  </a:cubicBezTo>
                  <a:cubicBezTo>
                    <a:pt x="16600" y="15429"/>
                    <a:pt x="19300" y="15429"/>
                    <a:pt x="21600" y="21600"/>
                  </a:cubicBezTo>
                  <a:cubicBezTo>
                    <a:pt x="21000" y="3086"/>
                    <a:pt x="16400" y="0"/>
                    <a:pt x="11400" y="0"/>
                  </a:cubicBezTo>
                  <a:cubicBezTo>
                    <a:pt x="8600" y="0"/>
                    <a:pt x="5600" y="1543"/>
                    <a:pt x="3200" y="1543"/>
                  </a:cubicBezTo>
                  <a:cubicBezTo>
                    <a:pt x="2000" y="1543"/>
                    <a:pt x="900" y="0"/>
                    <a:pt x="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3" name="Google Shape;3642;p35"/>
            <p:cNvSpPr/>
            <p:nvPr/>
          </p:nvSpPr>
          <p:spPr>
            <a:xfrm rot="12290079">
              <a:off x="919697" y="1998664"/>
              <a:ext cx="57065" cy="13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68" y="18635"/>
                    <a:pt x="13561" y="12282"/>
                    <a:pt x="21600" y="21600"/>
                  </a:cubicBezTo>
                  <a:cubicBezTo>
                    <a:pt x="17822" y="15671"/>
                    <a:pt x="14529" y="13976"/>
                    <a:pt x="10655" y="12282"/>
                  </a:cubicBezTo>
                  <a:cubicBezTo>
                    <a:pt x="6683" y="7624"/>
                    <a:pt x="4262" y="6353"/>
                    <a:pt x="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4" name="Google Shape;3643;p35"/>
            <p:cNvSpPr/>
            <p:nvPr/>
          </p:nvSpPr>
          <p:spPr>
            <a:xfrm rot="12290079">
              <a:off x="1461311" y="2210236"/>
              <a:ext cx="28149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11" y="0"/>
                  </a:moveTo>
                  <a:cubicBezTo>
                    <a:pt x="16691" y="2160"/>
                    <a:pt x="12371" y="5940"/>
                    <a:pt x="6480" y="9720"/>
                  </a:cubicBezTo>
                  <a:cubicBezTo>
                    <a:pt x="8640" y="14040"/>
                    <a:pt x="4320" y="17820"/>
                    <a:pt x="0" y="21600"/>
                  </a:cubicBezTo>
                  <a:cubicBezTo>
                    <a:pt x="589" y="21600"/>
                    <a:pt x="1178" y="21600"/>
                    <a:pt x="1767" y="21600"/>
                  </a:cubicBezTo>
                  <a:cubicBezTo>
                    <a:pt x="10996" y="21600"/>
                    <a:pt x="11585" y="3780"/>
                    <a:pt x="21600" y="3780"/>
                  </a:cubicBezTo>
                  <a:cubicBezTo>
                    <a:pt x="21600" y="2160"/>
                    <a:pt x="21011" y="0"/>
                    <a:pt x="21011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5" name="Google Shape;3644;p35"/>
            <p:cNvSpPr/>
            <p:nvPr/>
          </p:nvSpPr>
          <p:spPr>
            <a:xfrm rot="12290079">
              <a:off x="2612049" y="880156"/>
              <a:ext cx="2252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36" y="0"/>
                  </a:moveTo>
                  <a:cubicBezTo>
                    <a:pt x="13745" y="0"/>
                    <a:pt x="11782" y="3086"/>
                    <a:pt x="9818" y="7714"/>
                  </a:cubicBezTo>
                  <a:cubicBezTo>
                    <a:pt x="9818" y="7714"/>
                    <a:pt x="8836" y="1543"/>
                    <a:pt x="7855" y="1543"/>
                  </a:cubicBezTo>
                  <a:lnTo>
                    <a:pt x="2455" y="1543"/>
                  </a:lnTo>
                  <a:cubicBezTo>
                    <a:pt x="4418" y="7714"/>
                    <a:pt x="5400" y="7714"/>
                    <a:pt x="6136" y="13886"/>
                  </a:cubicBezTo>
                  <a:lnTo>
                    <a:pt x="0" y="13886"/>
                  </a:lnTo>
                  <a:cubicBezTo>
                    <a:pt x="2455" y="20057"/>
                    <a:pt x="4909" y="21600"/>
                    <a:pt x="7609" y="21600"/>
                  </a:cubicBezTo>
                  <a:cubicBezTo>
                    <a:pt x="11045" y="21600"/>
                    <a:pt x="14482" y="18514"/>
                    <a:pt x="17673" y="18514"/>
                  </a:cubicBezTo>
                  <a:cubicBezTo>
                    <a:pt x="18655" y="18514"/>
                    <a:pt x="19636" y="18514"/>
                    <a:pt x="20618" y="18514"/>
                  </a:cubicBezTo>
                  <a:cubicBezTo>
                    <a:pt x="21600" y="13886"/>
                    <a:pt x="21600" y="7714"/>
                    <a:pt x="21600" y="1543"/>
                  </a:cubicBezTo>
                  <a:cubicBezTo>
                    <a:pt x="19636" y="0"/>
                    <a:pt x="18164" y="0"/>
                    <a:pt x="16936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6" name="Google Shape;3645;p35"/>
            <p:cNvSpPr/>
            <p:nvPr/>
          </p:nvSpPr>
          <p:spPr>
            <a:xfrm rot="12290079">
              <a:off x="2487902" y="819194"/>
              <a:ext cx="3173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052" y="10800"/>
                    <a:pt x="5052" y="10800"/>
                    <a:pt x="0" y="21600"/>
                  </a:cubicBezTo>
                  <a:lnTo>
                    <a:pt x="9406" y="21600"/>
                  </a:lnTo>
                  <a:cubicBezTo>
                    <a:pt x="8187" y="10800"/>
                    <a:pt x="8187" y="0"/>
                    <a:pt x="7665" y="0"/>
                  </a:cubicBezTo>
                  <a:close/>
                  <a:moveTo>
                    <a:pt x="10800" y="0"/>
                  </a:moveTo>
                  <a:cubicBezTo>
                    <a:pt x="10800" y="10800"/>
                    <a:pt x="10103" y="10800"/>
                    <a:pt x="9406" y="21600"/>
                  </a:cubicBezTo>
                  <a:lnTo>
                    <a:pt x="21600" y="21600"/>
                  </a:lnTo>
                  <a:lnTo>
                    <a:pt x="21600" y="0"/>
                  </a:lnTo>
                  <a:cubicBezTo>
                    <a:pt x="18639" y="0"/>
                    <a:pt x="16026" y="5400"/>
                    <a:pt x="13761" y="5400"/>
                  </a:cubicBezTo>
                  <a:cubicBezTo>
                    <a:pt x="12716" y="5400"/>
                    <a:pt x="11671" y="2700"/>
                    <a:pt x="108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7" name="Google Shape;3646;p35"/>
            <p:cNvSpPr/>
            <p:nvPr/>
          </p:nvSpPr>
          <p:spPr>
            <a:xfrm rot="12290079">
              <a:off x="1257080" y="1287843"/>
              <a:ext cx="21497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114" y="7813"/>
                    <a:pt x="7457" y="11489"/>
                    <a:pt x="0" y="21600"/>
                  </a:cubicBezTo>
                  <a:cubicBezTo>
                    <a:pt x="2314" y="21600"/>
                    <a:pt x="10029" y="12868"/>
                    <a:pt x="12600" y="12868"/>
                  </a:cubicBezTo>
                  <a:cubicBezTo>
                    <a:pt x="12857" y="12868"/>
                    <a:pt x="12857" y="12868"/>
                    <a:pt x="13114" y="13328"/>
                  </a:cubicBezTo>
                  <a:cubicBezTo>
                    <a:pt x="15943" y="10111"/>
                    <a:pt x="17743" y="6434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8" name="Google Shape;3647;p35"/>
            <p:cNvSpPr/>
            <p:nvPr/>
          </p:nvSpPr>
          <p:spPr>
            <a:xfrm rot="12290079">
              <a:off x="2383951" y="775885"/>
              <a:ext cx="220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18202" y="0"/>
                  </a:moveTo>
                  <a:cubicBezTo>
                    <a:pt x="15533" y="0"/>
                    <a:pt x="11164" y="3086"/>
                    <a:pt x="8980" y="3086"/>
                  </a:cubicBezTo>
                  <a:cubicBezTo>
                    <a:pt x="9708" y="15429"/>
                    <a:pt x="2670" y="9257"/>
                    <a:pt x="0" y="15429"/>
                  </a:cubicBezTo>
                  <a:cubicBezTo>
                    <a:pt x="1456" y="20057"/>
                    <a:pt x="4126" y="21600"/>
                    <a:pt x="7281" y="21600"/>
                  </a:cubicBezTo>
                  <a:cubicBezTo>
                    <a:pt x="12135" y="21600"/>
                    <a:pt x="17717" y="16971"/>
                    <a:pt x="20387" y="9257"/>
                  </a:cubicBezTo>
                  <a:cubicBezTo>
                    <a:pt x="21600" y="1543"/>
                    <a:pt x="20387" y="0"/>
                    <a:pt x="18202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9" name="Google Shape;3648;p35"/>
            <p:cNvSpPr/>
            <p:nvPr/>
          </p:nvSpPr>
          <p:spPr>
            <a:xfrm rot="12290079">
              <a:off x="2649213" y="892796"/>
              <a:ext cx="1620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5" h="21600" fill="norm" stroke="1" extrusionOk="0">
                  <a:moveTo>
                    <a:pt x="6400" y="0"/>
                  </a:moveTo>
                  <a:cubicBezTo>
                    <a:pt x="3733" y="0"/>
                    <a:pt x="1333" y="1200"/>
                    <a:pt x="0" y="3600"/>
                  </a:cubicBezTo>
                  <a:cubicBezTo>
                    <a:pt x="2933" y="8400"/>
                    <a:pt x="6933" y="3600"/>
                    <a:pt x="6933" y="12000"/>
                  </a:cubicBezTo>
                  <a:cubicBezTo>
                    <a:pt x="8800" y="12000"/>
                    <a:pt x="11733" y="16800"/>
                    <a:pt x="13600" y="21600"/>
                  </a:cubicBezTo>
                  <a:cubicBezTo>
                    <a:pt x="21600" y="8400"/>
                    <a:pt x="13333" y="0"/>
                    <a:pt x="64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0" name="Google Shape;3649;p35"/>
            <p:cNvSpPr/>
            <p:nvPr/>
          </p:nvSpPr>
          <p:spPr>
            <a:xfrm rot="12290079">
              <a:off x="1112071" y="1298291"/>
              <a:ext cx="14844" cy="13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1917" y="8800"/>
                    <a:pt x="3724" y="12800"/>
                    <a:pt x="0" y="21600"/>
                  </a:cubicBezTo>
                  <a:cubicBezTo>
                    <a:pt x="9310" y="12800"/>
                    <a:pt x="17503" y="88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1" name="Google Shape;3650;p35"/>
            <p:cNvSpPr/>
            <p:nvPr/>
          </p:nvSpPr>
          <p:spPr>
            <a:xfrm rot="12290079">
              <a:off x="973474" y="2017928"/>
              <a:ext cx="1311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1" h="21600" fill="norm" stroke="1" extrusionOk="0">
                  <a:moveTo>
                    <a:pt x="4518" y="0"/>
                  </a:moveTo>
                  <a:cubicBezTo>
                    <a:pt x="-5329" y="14400"/>
                    <a:pt x="2930" y="21600"/>
                    <a:pt x="10236" y="21600"/>
                  </a:cubicBezTo>
                  <a:cubicBezTo>
                    <a:pt x="12459" y="21600"/>
                    <a:pt x="14683" y="21600"/>
                    <a:pt x="16271" y="19800"/>
                  </a:cubicBezTo>
                  <a:cubicBezTo>
                    <a:pt x="11506" y="12600"/>
                    <a:pt x="9283" y="5400"/>
                    <a:pt x="4518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2" name="Google Shape;3651;p35"/>
            <p:cNvSpPr/>
            <p:nvPr/>
          </p:nvSpPr>
          <p:spPr>
            <a:xfrm rot="12290079">
              <a:off x="1243722" y="2039828"/>
              <a:ext cx="1508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2" h="21600" fill="norm" stroke="1" extrusionOk="0">
                  <a:moveTo>
                    <a:pt x="6512" y="0"/>
                  </a:moveTo>
                  <a:cubicBezTo>
                    <a:pt x="-8338" y="21600"/>
                    <a:pt x="5837" y="15840"/>
                    <a:pt x="13262" y="21600"/>
                  </a:cubicBezTo>
                  <a:cubicBezTo>
                    <a:pt x="10787" y="15840"/>
                    <a:pt x="9212" y="11520"/>
                    <a:pt x="6512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3" name="Google Shape;3652;p35"/>
            <p:cNvSpPr/>
            <p:nvPr/>
          </p:nvSpPr>
          <p:spPr>
            <a:xfrm rot="12290079">
              <a:off x="845583" y="1928420"/>
              <a:ext cx="16125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" y="0"/>
                  </a:moveTo>
                  <a:cubicBezTo>
                    <a:pt x="1029" y="0"/>
                    <a:pt x="343" y="0"/>
                    <a:pt x="0" y="2700"/>
                  </a:cubicBezTo>
                  <a:lnTo>
                    <a:pt x="20229" y="21600"/>
                  </a:lnTo>
                  <a:lnTo>
                    <a:pt x="21600" y="21600"/>
                  </a:lnTo>
                  <a:lnTo>
                    <a:pt x="15086" y="6750"/>
                  </a:lnTo>
                  <a:cubicBezTo>
                    <a:pt x="14743" y="8100"/>
                    <a:pt x="14400" y="8100"/>
                    <a:pt x="13714" y="8100"/>
                  </a:cubicBezTo>
                  <a:cubicBezTo>
                    <a:pt x="10971" y="8100"/>
                    <a:pt x="5143" y="0"/>
                    <a:pt x="2057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4" name="Google Shape;3653;p35"/>
            <p:cNvSpPr/>
            <p:nvPr/>
          </p:nvSpPr>
          <p:spPr>
            <a:xfrm rot="12290079">
              <a:off x="1065810" y="2075385"/>
              <a:ext cx="1338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fill="norm" stroke="1" extrusionOk="0">
                  <a:moveTo>
                    <a:pt x="0" y="0"/>
                  </a:moveTo>
                  <a:cubicBezTo>
                    <a:pt x="4629" y="18000"/>
                    <a:pt x="8486" y="21600"/>
                    <a:pt x="12729" y="21600"/>
                  </a:cubicBezTo>
                  <a:cubicBezTo>
                    <a:pt x="15043" y="21600"/>
                    <a:pt x="17357" y="19800"/>
                    <a:pt x="20057" y="19800"/>
                  </a:cubicBezTo>
                  <a:cubicBezTo>
                    <a:pt x="21600" y="7200"/>
                    <a:pt x="5786" y="7200"/>
                    <a:pt x="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5" name="Google Shape;3654;p35"/>
            <p:cNvSpPr/>
            <p:nvPr/>
          </p:nvSpPr>
          <p:spPr>
            <a:xfrm rot="12290079">
              <a:off x="772623" y="495060"/>
              <a:ext cx="1433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9" y="0"/>
                  </a:moveTo>
                  <a:cubicBezTo>
                    <a:pt x="15814" y="0"/>
                    <a:pt x="1929" y="18655"/>
                    <a:pt x="0" y="21600"/>
                  </a:cubicBezTo>
                  <a:cubicBezTo>
                    <a:pt x="7329" y="14236"/>
                    <a:pt x="13114" y="9327"/>
                    <a:pt x="21600" y="0"/>
                  </a:cubicBezTo>
                  <a:cubicBezTo>
                    <a:pt x="21214" y="0"/>
                    <a:pt x="21214" y="0"/>
                    <a:pt x="20829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6" name="Google Shape;3655;p35"/>
            <p:cNvSpPr/>
            <p:nvPr/>
          </p:nvSpPr>
          <p:spPr>
            <a:xfrm rot="12290079">
              <a:off x="2618747" y="885665"/>
              <a:ext cx="15866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226" y="0"/>
                    <a:pt x="3484" y="5400"/>
                    <a:pt x="0" y="13500"/>
                  </a:cubicBezTo>
                  <a:cubicBezTo>
                    <a:pt x="6271" y="13500"/>
                    <a:pt x="12890" y="13500"/>
                    <a:pt x="21600" y="21600"/>
                  </a:cubicBezTo>
                  <a:cubicBezTo>
                    <a:pt x="13935" y="8100"/>
                    <a:pt x="10452" y="0"/>
                    <a:pt x="7665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7" name="Google Shape;3656;p35"/>
            <p:cNvSpPr/>
            <p:nvPr/>
          </p:nvSpPr>
          <p:spPr>
            <a:xfrm rot="12290079">
              <a:off x="1521864" y="129823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757" y="0"/>
                    <a:pt x="10508" y="0"/>
                    <a:pt x="0" y="21600"/>
                  </a:cubicBezTo>
                  <a:cubicBezTo>
                    <a:pt x="4670" y="21600"/>
                    <a:pt x="7589" y="21600"/>
                    <a:pt x="9341" y="21600"/>
                  </a:cubicBezTo>
                  <a:cubicBezTo>
                    <a:pt x="12843" y="21600"/>
                    <a:pt x="14595" y="189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8" name="Google Shape;3657;p35"/>
            <p:cNvSpPr/>
            <p:nvPr/>
          </p:nvSpPr>
          <p:spPr>
            <a:xfrm rot="12290079">
              <a:off x="2785354" y="979386"/>
              <a:ext cx="1273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600" fill="norm" stroke="1" extrusionOk="0">
                  <a:moveTo>
                    <a:pt x="3738" y="0"/>
                  </a:moveTo>
                  <a:cubicBezTo>
                    <a:pt x="2077" y="0"/>
                    <a:pt x="831" y="0"/>
                    <a:pt x="0" y="3927"/>
                  </a:cubicBezTo>
                  <a:cubicBezTo>
                    <a:pt x="4985" y="11782"/>
                    <a:pt x="14538" y="21600"/>
                    <a:pt x="18692" y="21600"/>
                  </a:cubicBezTo>
                  <a:cubicBezTo>
                    <a:pt x="21185" y="21600"/>
                    <a:pt x="21600" y="19636"/>
                    <a:pt x="18277" y="9818"/>
                  </a:cubicBezTo>
                  <a:cubicBezTo>
                    <a:pt x="16200" y="9818"/>
                    <a:pt x="8308" y="0"/>
                    <a:pt x="3738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9" name="Google Shape;3658;p35"/>
            <p:cNvSpPr/>
            <p:nvPr/>
          </p:nvSpPr>
          <p:spPr>
            <a:xfrm rot="12290079">
              <a:off x="2606761" y="879800"/>
              <a:ext cx="15100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63" y="0"/>
                  </a:moveTo>
                  <a:cubicBezTo>
                    <a:pt x="2563" y="0"/>
                    <a:pt x="1464" y="0"/>
                    <a:pt x="0" y="12343"/>
                  </a:cubicBezTo>
                  <a:cubicBezTo>
                    <a:pt x="6956" y="12343"/>
                    <a:pt x="13546" y="12343"/>
                    <a:pt x="21600" y="21600"/>
                  </a:cubicBezTo>
                  <a:cubicBezTo>
                    <a:pt x="18305" y="6171"/>
                    <a:pt x="15742" y="3086"/>
                    <a:pt x="12814" y="3086"/>
                  </a:cubicBezTo>
                  <a:cubicBezTo>
                    <a:pt x="11349" y="3086"/>
                    <a:pt x="9885" y="6171"/>
                    <a:pt x="8054" y="6171"/>
                  </a:cubicBezTo>
                  <a:cubicBezTo>
                    <a:pt x="6590" y="6171"/>
                    <a:pt x="4759" y="3086"/>
                    <a:pt x="2563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0" name="Google Shape;3659;p35"/>
            <p:cNvSpPr/>
            <p:nvPr/>
          </p:nvSpPr>
          <p:spPr>
            <a:xfrm rot="12290079">
              <a:off x="2119898" y="969110"/>
              <a:ext cx="14844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97" y="4547"/>
                    <a:pt x="6703" y="7958"/>
                    <a:pt x="0" y="15916"/>
                  </a:cubicBezTo>
                  <a:lnTo>
                    <a:pt x="0" y="21600"/>
                  </a:lnTo>
                  <a:cubicBezTo>
                    <a:pt x="6703" y="12505"/>
                    <a:pt x="21600" y="15916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1" name="Google Shape;3660;p35"/>
            <p:cNvSpPr/>
            <p:nvPr/>
          </p:nvSpPr>
          <p:spPr>
            <a:xfrm rot="12290079">
              <a:off x="1305535" y="21778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0" y="0"/>
                  </a:moveTo>
                  <a:lnTo>
                    <a:pt x="0" y="13745"/>
                  </a:lnTo>
                  <a:lnTo>
                    <a:pt x="21600" y="21600"/>
                  </a:lnTo>
                  <a:cubicBezTo>
                    <a:pt x="16875" y="13745"/>
                    <a:pt x="21600" y="0"/>
                    <a:pt x="675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2" name="Google Shape;3661;p35"/>
            <p:cNvSpPr/>
            <p:nvPr/>
          </p:nvSpPr>
          <p:spPr>
            <a:xfrm rot="12290079">
              <a:off x="813226" y="190151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4" y="0"/>
                  </a:moveTo>
                  <a:cubicBezTo>
                    <a:pt x="2107" y="0"/>
                    <a:pt x="1054" y="1662"/>
                    <a:pt x="0" y="1662"/>
                  </a:cubicBezTo>
                  <a:cubicBezTo>
                    <a:pt x="3688" y="11631"/>
                    <a:pt x="11063" y="21600"/>
                    <a:pt x="17385" y="21600"/>
                  </a:cubicBezTo>
                  <a:cubicBezTo>
                    <a:pt x="18966" y="21600"/>
                    <a:pt x="20020" y="21600"/>
                    <a:pt x="21600" y="19938"/>
                  </a:cubicBezTo>
                  <a:cubicBezTo>
                    <a:pt x="15278" y="14954"/>
                    <a:pt x="8429" y="0"/>
                    <a:pt x="2634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3" name="Google Shape;3662;p35"/>
            <p:cNvSpPr/>
            <p:nvPr/>
          </p:nvSpPr>
          <p:spPr>
            <a:xfrm rot="12290079">
              <a:off x="985250" y="2028535"/>
              <a:ext cx="14078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98" y="11520"/>
                    <a:pt x="8640" y="15840"/>
                    <a:pt x="11389" y="21600"/>
                  </a:cubicBezTo>
                  <a:cubicBezTo>
                    <a:pt x="14138" y="21600"/>
                    <a:pt x="17280" y="15840"/>
                    <a:pt x="21600" y="15840"/>
                  </a:cubicBezTo>
                  <a:cubicBezTo>
                    <a:pt x="16102" y="11520"/>
                    <a:pt x="10211" y="5760"/>
                    <a:pt x="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4" name="Google Shape;3663;p35"/>
            <p:cNvSpPr/>
            <p:nvPr/>
          </p:nvSpPr>
          <p:spPr>
            <a:xfrm rot="12290079">
              <a:off x="1460256" y="54941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73" h="21600" fill="norm" stroke="1" extrusionOk="0">
                  <a:moveTo>
                    <a:pt x="15428" y="0"/>
                  </a:moveTo>
                  <a:cubicBezTo>
                    <a:pt x="10139" y="4985"/>
                    <a:pt x="5730" y="13292"/>
                    <a:pt x="441" y="13292"/>
                  </a:cubicBezTo>
                  <a:cubicBezTo>
                    <a:pt x="-441" y="18277"/>
                    <a:pt x="0" y="21600"/>
                    <a:pt x="1763" y="21600"/>
                  </a:cubicBezTo>
                  <a:cubicBezTo>
                    <a:pt x="7053" y="21600"/>
                    <a:pt x="21159" y="0"/>
                    <a:pt x="15428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5" name="Google Shape;3664;p35"/>
            <p:cNvSpPr/>
            <p:nvPr/>
          </p:nvSpPr>
          <p:spPr>
            <a:xfrm rot="12290079">
              <a:off x="2667642" y="9150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50" y="0"/>
                    <a:pt x="8550" y="0"/>
                    <a:pt x="0" y="21600"/>
                  </a:cubicBezTo>
                  <a:cubicBezTo>
                    <a:pt x="14850" y="21600"/>
                    <a:pt x="14850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6" name="Google Shape;3665;p35"/>
            <p:cNvSpPr/>
            <p:nvPr/>
          </p:nvSpPr>
          <p:spPr>
            <a:xfrm rot="12290079">
              <a:off x="2595585" y="87759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0"/>
                  </a:moveTo>
                  <a:cubicBezTo>
                    <a:pt x="5400" y="0"/>
                    <a:pt x="3927" y="7200"/>
                    <a:pt x="0" y="7200"/>
                  </a:cubicBezTo>
                  <a:cubicBezTo>
                    <a:pt x="5400" y="14400"/>
                    <a:pt x="10800" y="14400"/>
                    <a:pt x="21600" y="21600"/>
                  </a:cubicBezTo>
                  <a:cubicBezTo>
                    <a:pt x="16200" y="14400"/>
                    <a:pt x="12764" y="7200"/>
                    <a:pt x="8836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7" name="Google Shape;3666;p35"/>
            <p:cNvSpPr/>
            <p:nvPr/>
          </p:nvSpPr>
          <p:spPr>
            <a:xfrm rot="12290079">
              <a:off x="1880318" y="2268835"/>
              <a:ext cx="1791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11" y="5214"/>
                    <a:pt x="8949" y="8193"/>
                    <a:pt x="0" y="21600"/>
                  </a:cubicBezTo>
                  <a:cubicBezTo>
                    <a:pt x="10183" y="11172"/>
                    <a:pt x="15737" y="5214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8" name="Google Shape;3667;p35"/>
            <p:cNvSpPr/>
            <p:nvPr/>
          </p:nvSpPr>
          <p:spPr>
            <a:xfrm rot="12290079">
              <a:off x="798348" y="54268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9" y="0"/>
                  </a:moveTo>
                  <a:cubicBezTo>
                    <a:pt x="15762" y="0"/>
                    <a:pt x="7589" y="11520"/>
                    <a:pt x="0" y="21600"/>
                  </a:cubicBezTo>
                  <a:cubicBezTo>
                    <a:pt x="8757" y="12960"/>
                    <a:pt x="14595" y="7920"/>
                    <a:pt x="21600" y="720"/>
                  </a:cubicBezTo>
                  <a:cubicBezTo>
                    <a:pt x="21016" y="0"/>
                    <a:pt x="20432" y="0"/>
                    <a:pt x="19849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79" name="Google Shape;3668;p35"/>
            <p:cNvSpPr/>
            <p:nvPr/>
          </p:nvSpPr>
          <p:spPr>
            <a:xfrm rot="12290079">
              <a:off x="2640269" y="89376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00" y="10800"/>
                    <a:pt x="8100" y="10800"/>
                    <a:pt x="0" y="10800"/>
                  </a:cubicBezTo>
                  <a:cubicBezTo>
                    <a:pt x="5400" y="18000"/>
                    <a:pt x="9180" y="21600"/>
                    <a:pt x="11340" y="21600"/>
                  </a:cubicBezTo>
                  <a:cubicBezTo>
                    <a:pt x="15120" y="21600"/>
                    <a:pt x="17280" y="144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0" name="Google Shape;3669;p35"/>
            <p:cNvSpPr/>
            <p:nvPr/>
          </p:nvSpPr>
          <p:spPr>
            <a:xfrm rot="12290079">
              <a:off x="2429415" y="798578"/>
              <a:ext cx="12702" cy="12702"/>
            </a:xfrm>
            <a:prstGeom prst="rect">
              <a:avLst/>
            </a:pr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1" name="Google Shape;3670;p35"/>
            <p:cNvSpPr/>
            <p:nvPr/>
          </p:nvSpPr>
          <p:spPr>
            <a:xfrm rot="12290079">
              <a:off x="2417359" y="794548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656" h="21600" fill="norm" stroke="1" extrusionOk="0">
                  <a:moveTo>
                    <a:pt x="7885" y="0"/>
                  </a:moveTo>
                  <a:cubicBezTo>
                    <a:pt x="-1279" y="10800"/>
                    <a:pt x="-3897" y="10800"/>
                    <a:pt x="7885" y="21600"/>
                  </a:cubicBezTo>
                  <a:cubicBezTo>
                    <a:pt x="17703" y="0"/>
                    <a:pt x="13121" y="0"/>
                    <a:pt x="7885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2" name="Google Shape;3671;p35"/>
            <p:cNvSpPr/>
            <p:nvPr/>
          </p:nvSpPr>
          <p:spPr>
            <a:xfrm rot="12290079">
              <a:off x="1438236" y="220641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16" y="0"/>
                  </a:moveTo>
                  <a:cubicBezTo>
                    <a:pt x="12960" y="0"/>
                    <a:pt x="7776" y="54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20736" y="0"/>
                    <a:pt x="16416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3" name="Google Shape;3673;p35"/>
            <p:cNvSpPr/>
            <p:nvPr/>
          </p:nvSpPr>
          <p:spPr>
            <a:xfrm rot="12290079">
              <a:off x="1858130" y="22687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7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4" name="Google Shape;3674;p35"/>
            <p:cNvSpPr/>
            <p:nvPr/>
          </p:nvSpPr>
          <p:spPr>
            <a:xfrm rot="12290079">
              <a:off x="1460004" y="1454023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59" h="21600" fill="norm" stroke="1" extrusionOk="0">
                  <a:moveTo>
                    <a:pt x="15429" y="0"/>
                  </a:moveTo>
                  <a:cubicBezTo>
                    <a:pt x="14400" y="0"/>
                    <a:pt x="13371" y="900"/>
                    <a:pt x="12343" y="1800"/>
                  </a:cubicBezTo>
                  <a:cubicBezTo>
                    <a:pt x="7200" y="9000"/>
                    <a:pt x="0" y="18000"/>
                    <a:pt x="0" y="21600"/>
                  </a:cubicBezTo>
                  <a:cubicBezTo>
                    <a:pt x="6171" y="18900"/>
                    <a:pt x="21600" y="0"/>
                    <a:pt x="15429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5" name="Google Shape;3675;p35"/>
            <p:cNvSpPr/>
            <p:nvPr/>
          </p:nvSpPr>
          <p:spPr>
            <a:xfrm rot="12290079">
              <a:off x="1064968" y="13072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0" y="0"/>
                  </a:moveTo>
                  <a:lnTo>
                    <a:pt x="0" y="21600"/>
                  </a:lnTo>
                  <a:lnTo>
                    <a:pt x="3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6" name="Google Shape;3676;p35"/>
            <p:cNvSpPr/>
            <p:nvPr/>
          </p:nvSpPr>
          <p:spPr>
            <a:xfrm rot="12290079">
              <a:off x="760194" y="499506"/>
              <a:ext cx="12701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64" h="21600" fill="norm" stroke="1" extrusionOk="0">
                  <a:moveTo>
                    <a:pt x="15384" y="0"/>
                  </a:moveTo>
                  <a:cubicBezTo>
                    <a:pt x="13944" y="0"/>
                    <a:pt x="11064" y="1964"/>
                    <a:pt x="6744" y="5891"/>
                  </a:cubicBezTo>
                  <a:cubicBezTo>
                    <a:pt x="2424" y="11782"/>
                    <a:pt x="-3336" y="21600"/>
                    <a:pt x="2424" y="21600"/>
                  </a:cubicBezTo>
                  <a:lnTo>
                    <a:pt x="18264" y="5891"/>
                  </a:lnTo>
                  <a:cubicBezTo>
                    <a:pt x="18264" y="1964"/>
                    <a:pt x="18264" y="0"/>
                    <a:pt x="15384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7" name="Google Shape;3677;p35"/>
            <p:cNvSpPr/>
            <p:nvPr/>
          </p:nvSpPr>
          <p:spPr>
            <a:xfrm rot="12290079">
              <a:off x="1847258" y="22688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86" y="4629"/>
                    <a:pt x="10428" y="10800"/>
                    <a:pt x="0" y="21600"/>
                  </a:cubicBezTo>
                  <a:cubicBezTo>
                    <a:pt x="10428" y="15429"/>
                    <a:pt x="13407" y="108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8" name="Google Shape;3678;p35"/>
            <p:cNvSpPr/>
            <p:nvPr/>
          </p:nvSpPr>
          <p:spPr>
            <a:xfrm rot="12290079">
              <a:off x="909197" y="197440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428" y="21600"/>
                    <a:pt x="14152" y="21600"/>
                    <a:pt x="21600" y="21600"/>
                  </a:cubicBezTo>
                  <a:cubicBezTo>
                    <a:pt x="16386" y="12343"/>
                    <a:pt x="8193" y="12343"/>
                    <a:pt x="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9" name="Google Shape;3679;p35"/>
            <p:cNvSpPr/>
            <p:nvPr/>
          </p:nvSpPr>
          <p:spPr>
            <a:xfrm rot="12290079">
              <a:off x="1412010" y="22024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00" y="0"/>
                    <a:pt x="8400" y="0"/>
                    <a:pt x="0" y="21600"/>
                  </a:cubicBezTo>
                  <a:lnTo>
                    <a:pt x="3600" y="21600"/>
                  </a:lnTo>
                  <a:cubicBezTo>
                    <a:pt x="12000" y="21600"/>
                    <a:pt x="1680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0" name="Google Shape;3680;p35"/>
            <p:cNvSpPr/>
            <p:nvPr/>
          </p:nvSpPr>
          <p:spPr>
            <a:xfrm rot="12290079">
              <a:off x="1447698" y="22069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745" y="0"/>
                    <a:pt x="6873" y="0"/>
                    <a:pt x="0" y="9257"/>
                  </a:cubicBezTo>
                  <a:lnTo>
                    <a:pt x="3927" y="21600"/>
                  </a:lnTo>
                  <a:cubicBezTo>
                    <a:pt x="13745" y="9257"/>
                    <a:pt x="17673" y="9257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1" name="Google Shape;3681;p35"/>
            <p:cNvSpPr/>
            <p:nvPr/>
          </p:nvSpPr>
          <p:spPr>
            <a:xfrm rot="12290079">
              <a:off x="2233348" y="137161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00" h="21600" fill="norm" stroke="1" extrusionOk="0">
                  <a:moveTo>
                    <a:pt x="6480" y="0"/>
                  </a:moveTo>
                  <a:lnTo>
                    <a:pt x="0" y="19938"/>
                  </a:lnTo>
                  <a:cubicBezTo>
                    <a:pt x="2160" y="21600"/>
                    <a:pt x="4320" y="21600"/>
                    <a:pt x="4320" y="21600"/>
                  </a:cubicBezTo>
                  <a:cubicBezTo>
                    <a:pt x="8640" y="21600"/>
                    <a:pt x="10800" y="19938"/>
                    <a:pt x="15120" y="19938"/>
                  </a:cubicBezTo>
                  <a:cubicBezTo>
                    <a:pt x="15120" y="8308"/>
                    <a:pt x="21600" y="0"/>
                    <a:pt x="648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2" name="Google Shape;3683;p35"/>
            <p:cNvSpPr/>
            <p:nvPr/>
          </p:nvSpPr>
          <p:spPr>
            <a:xfrm rot="12290079">
              <a:off x="721480" y="182140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600" fill="norm" stroke="1" extrusionOk="0">
                  <a:moveTo>
                    <a:pt x="2027" y="0"/>
                  </a:moveTo>
                  <a:cubicBezTo>
                    <a:pt x="-1059" y="0"/>
                    <a:pt x="-1059" y="2700"/>
                    <a:pt x="5112" y="10800"/>
                  </a:cubicBezTo>
                  <a:cubicBezTo>
                    <a:pt x="9741" y="10800"/>
                    <a:pt x="15912" y="21600"/>
                    <a:pt x="20541" y="21600"/>
                  </a:cubicBezTo>
                  <a:cubicBezTo>
                    <a:pt x="15912" y="10800"/>
                    <a:pt x="15912" y="2700"/>
                    <a:pt x="15912" y="2700"/>
                  </a:cubicBezTo>
                  <a:cubicBezTo>
                    <a:pt x="9741" y="2700"/>
                    <a:pt x="5112" y="0"/>
                    <a:pt x="2027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3" name="Google Shape;3684;p35"/>
            <p:cNvSpPr/>
            <p:nvPr/>
          </p:nvSpPr>
          <p:spPr>
            <a:xfrm rot="12290079">
              <a:off x="2543068" y="83905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24" y="21600"/>
                    <a:pt x="6703" y="21600"/>
                    <a:pt x="8938" y="21600"/>
                  </a:cubicBezTo>
                  <a:cubicBezTo>
                    <a:pt x="13407" y="21600"/>
                    <a:pt x="16386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4" name="Google Shape;3685;p35"/>
            <p:cNvSpPr/>
            <p:nvPr/>
          </p:nvSpPr>
          <p:spPr>
            <a:xfrm rot="12290079">
              <a:off x="1659130" y="56052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3086"/>
                    <a:pt x="18327" y="6171"/>
                    <a:pt x="17018" y="6171"/>
                  </a:cubicBezTo>
                  <a:cubicBezTo>
                    <a:pt x="18982" y="6171"/>
                    <a:pt x="20291" y="3086"/>
                    <a:pt x="21600" y="0"/>
                  </a:cubicBezTo>
                  <a:close/>
                  <a:moveTo>
                    <a:pt x="17018" y="6171"/>
                  </a:moveTo>
                  <a:cubicBezTo>
                    <a:pt x="13091" y="12343"/>
                    <a:pt x="8509" y="15429"/>
                    <a:pt x="0" y="21600"/>
                  </a:cubicBezTo>
                  <a:cubicBezTo>
                    <a:pt x="9164" y="21600"/>
                    <a:pt x="12436" y="15429"/>
                    <a:pt x="17018" y="6171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5" name="Google Shape;3686;p35"/>
            <p:cNvSpPr/>
            <p:nvPr/>
          </p:nvSpPr>
          <p:spPr>
            <a:xfrm rot="12290079">
              <a:off x="2587590" y="874462"/>
              <a:ext cx="12702" cy="12702"/>
            </a:xfrm>
            <a:prstGeom prst="rect">
              <a:avLst/>
            </a:pr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6" name="Google Shape;3687;p35"/>
            <p:cNvSpPr/>
            <p:nvPr/>
          </p:nvSpPr>
          <p:spPr>
            <a:xfrm rot="12290079">
              <a:off x="1080278" y="130437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08" y="4547"/>
                    <a:pt x="12960" y="7958"/>
                    <a:pt x="0" y="21600"/>
                  </a:cubicBezTo>
                  <a:cubicBezTo>
                    <a:pt x="12960" y="13642"/>
                    <a:pt x="15552" y="7958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7" name="Google Shape;3688;p35"/>
            <p:cNvSpPr/>
            <p:nvPr/>
          </p:nvSpPr>
          <p:spPr>
            <a:xfrm rot="12290079">
              <a:off x="754257" y="50056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138" y="7855"/>
                    <a:pt x="9138" y="10800"/>
                    <a:pt x="0" y="21600"/>
                  </a:cubicBezTo>
                  <a:cubicBezTo>
                    <a:pt x="5815" y="17673"/>
                    <a:pt x="11631" y="108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8" name="Google Shape;3689;p35"/>
            <p:cNvSpPr/>
            <p:nvPr/>
          </p:nvSpPr>
          <p:spPr>
            <a:xfrm rot="12290079">
              <a:off x="440107" y="73824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36"/>
                    <a:pt x="10800" y="9818"/>
                    <a:pt x="0" y="21600"/>
                  </a:cubicBezTo>
                  <a:cubicBezTo>
                    <a:pt x="21600" y="11782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99" name="Google Shape;3690;p35"/>
            <p:cNvSpPr/>
            <p:nvPr/>
          </p:nvSpPr>
          <p:spPr>
            <a:xfrm rot="12290079">
              <a:off x="1516723" y="16246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0" y="0"/>
                  </a:moveTo>
                  <a:lnTo>
                    <a:pt x="0" y="8100"/>
                  </a:lnTo>
                  <a:lnTo>
                    <a:pt x="13500" y="21600"/>
                  </a:lnTo>
                  <a:lnTo>
                    <a:pt x="21600" y="8100"/>
                  </a:lnTo>
                  <a:lnTo>
                    <a:pt x="135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0" name="Google Shape;3691;p35"/>
            <p:cNvSpPr/>
            <p:nvPr/>
          </p:nvSpPr>
          <p:spPr>
            <a:xfrm rot="12290079">
              <a:off x="1094361" y="160202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0"/>
                  </a:moveTo>
                  <a:lnTo>
                    <a:pt x="0" y="135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1" name="Google Shape;3692;p35"/>
            <p:cNvSpPr/>
            <p:nvPr/>
          </p:nvSpPr>
          <p:spPr>
            <a:xfrm rot="12290079">
              <a:off x="1132370" y="160185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2" name="Google Shape;3693;p35"/>
            <p:cNvSpPr/>
            <p:nvPr/>
          </p:nvSpPr>
          <p:spPr>
            <a:xfrm rot="12290079">
              <a:off x="763220" y="49794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3" name="Google Shape;3694;p35"/>
            <p:cNvSpPr/>
            <p:nvPr/>
          </p:nvSpPr>
          <p:spPr>
            <a:xfrm rot="12290079">
              <a:off x="784111" y="49210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12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4" name="Google Shape;3695;p35"/>
            <p:cNvSpPr/>
            <p:nvPr/>
          </p:nvSpPr>
          <p:spPr>
            <a:xfrm rot="12290079">
              <a:off x="2595693" y="211693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3500"/>
                    <a:pt x="9257" y="13500"/>
                  </a:cubicBezTo>
                  <a:lnTo>
                    <a:pt x="21600" y="0"/>
                  </a:lnTo>
                  <a:close/>
                  <a:moveTo>
                    <a:pt x="9257" y="13500"/>
                  </a:moveTo>
                  <a:cubicBezTo>
                    <a:pt x="0" y="13500"/>
                    <a:pt x="0" y="21600"/>
                    <a:pt x="0" y="21600"/>
                  </a:cubicBezTo>
                  <a:lnTo>
                    <a:pt x="9257" y="1350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5" name="Google Shape;3696;p35"/>
            <p:cNvSpPr/>
            <p:nvPr/>
          </p:nvSpPr>
          <p:spPr>
            <a:xfrm rot="12290079">
              <a:off x="765651" y="5140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6" name="Google Shape;3697;p35"/>
            <p:cNvSpPr/>
            <p:nvPr/>
          </p:nvSpPr>
          <p:spPr>
            <a:xfrm rot="12290079">
              <a:off x="772562" y="51157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3500" y="12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7" name="Google Shape;3698;p35"/>
            <p:cNvSpPr/>
            <p:nvPr/>
          </p:nvSpPr>
          <p:spPr>
            <a:xfrm rot="12290079">
              <a:off x="789047" y="50581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600" y="157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8" name="Google Shape;3699;p35"/>
            <p:cNvSpPr/>
            <p:nvPr/>
          </p:nvSpPr>
          <p:spPr>
            <a:xfrm rot="12290079">
              <a:off x="1274889" y="45770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00" h="21600" fill="norm" stroke="1" extrusionOk="0">
                  <a:moveTo>
                    <a:pt x="11520" y="0"/>
                  </a:moveTo>
                  <a:lnTo>
                    <a:pt x="0" y="21600"/>
                  </a:lnTo>
                  <a:cubicBezTo>
                    <a:pt x="0" y="21600"/>
                    <a:pt x="21600" y="0"/>
                    <a:pt x="1152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9" name="Google Shape;3700;p35"/>
            <p:cNvSpPr/>
            <p:nvPr/>
          </p:nvSpPr>
          <p:spPr>
            <a:xfrm rot="12290079">
              <a:off x="1330436" y="46071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0" name="Google Shape;3701;p35"/>
            <p:cNvSpPr/>
            <p:nvPr/>
          </p:nvSpPr>
          <p:spPr>
            <a:xfrm rot="12290079">
              <a:off x="2107255" y="96614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21600"/>
                    <a:pt x="3927" y="21600"/>
                    <a:pt x="5891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1" name="Google Shape;3702;p35"/>
            <p:cNvSpPr/>
            <p:nvPr/>
          </p:nvSpPr>
          <p:spPr>
            <a:xfrm rot="12290079">
              <a:off x="2134112" y="97209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2" name="Google Shape;3703;p35"/>
            <p:cNvSpPr/>
            <p:nvPr/>
          </p:nvSpPr>
          <p:spPr>
            <a:xfrm rot="12290079">
              <a:off x="2140785" y="97320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3" name="Google Shape;3704;p35"/>
            <p:cNvSpPr/>
            <p:nvPr/>
          </p:nvSpPr>
          <p:spPr>
            <a:xfrm rot="12290079">
              <a:off x="2137345" y="97302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9257"/>
                  </a:lnTo>
                  <a:lnTo>
                    <a:pt x="15709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4" name="Google Shape;3705;p35"/>
            <p:cNvSpPr/>
            <p:nvPr/>
          </p:nvSpPr>
          <p:spPr>
            <a:xfrm rot="12290079">
              <a:off x="512200" y="71986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5" name="Google Shape;3706;p35"/>
            <p:cNvSpPr/>
            <p:nvPr/>
          </p:nvSpPr>
          <p:spPr>
            <a:xfrm rot="12290079">
              <a:off x="603191" y="63170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6" name="Google Shape;3707;p35"/>
            <p:cNvSpPr/>
            <p:nvPr/>
          </p:nvSpPr>
          <p:spPr>
            <a:xfrm rot="12290079">
              <a:off x="699937" y="5710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7" name="Google Shape;3708;p35"/>
            <p:cNvSpPr/>
            <p:nvPr/>
          </p:nvSpPr>
          <p:spPr>
            <a:xfrm rot="12290079">
              <a:off x="2417708" y="217556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8" name="Google Shape;3709;p35"/>
            <p:cNvSpPr/>
            <p:nvPr/>
          </p:nvSpPr>
          <p:spPr>
            <a:xfrm rot="12290079">
              <a:off x="413905" y="128655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90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19" name="Google Shape;3710;p35"/>
            <p:cNvSpPr/>
            <p:nvPr/>
          </p:nvSpPr>
          <p:spPr>
            <a:xfrm rot="12290079">
              <a:off x="1927832" y="58097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0" name="Google Shape;3711;p35"/>
            <p:cNvSpPr/>
            <p:nvPr/>
          </p:nvSpPr>
          <p:spPr>
            <a:xfrm rot="12290079">
              <a:off x="615691" y="63241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480"/>
                    <a:pt x="0" y="15120"/>
                    <a:pt x="0" y="21600"/>
                  </a:cubicBezTo>
                  <a:cubicBezTo>
                    <a:pt x="0" y="2160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1" name="Google Shape;3712;p35"/>
            <p:cNvSpPr/>
            <p:nvPr/>
          </p:nvSpPr>
          <p:spPr>
            <a:xfrm rot="12290079">
              <a:off x="802927" y="53704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2" name="Google Shape;3713;p35"/>
            <p:cNvSpPr/>
            <p:nvPr/>
          </p:nvSpPr>
          <p:spPr>
            <a:xfrm rot="12290079">
              <a:off x="1983719" y="59851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12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3" name="Google Shape;3714;p35"/>
            <p:cNvSpPr/>
            <p:nvPr/>
          </p:nvSpPr>
          <p:spPr>
            <a:xfrm rot="12290079">
              <a:off x="370299" y="88330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4" name="Google Shape;3715;p35"/>
            <p:cNvSpPr/>
            <p:nvPr/>
          </p:nvSpPr>
          <p:spPr>
            <a:xfrm rot="12290079">
              <a:off x="788192" y="54574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13745"/>
                  </a:lnTo>
                  <a:lnTo>
                    <a:pt x="0" y="21600"/>
                  </a:lnTo>
                  <a:cubicBezTo>
                    <a:pt x="5891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5" name="Google Shape;3716;p35"/>
            <p:cNvSpPr/>
            <p:nvPr/>
          </p:nvSpPr>
          <p:spPr>
            <a:xfrm rot="12290079">
              <a:off x="810424" y="53882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100" y="9257"/>
                  </a:ln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6" name="Google Shape;3717;p35"/>
            <p:cNvSpPr/>
            <p:nvPr/>
          </p:nvSpPr>
          <p:spPr>
            <a:xfrm rot="12290079">
              <a:off x="819826" y="5355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7855"/>
                  </a:lnTo>
                  <a:lnTo>
                    <a:pt x="0" y="21600"/>
                  </a:lnTo>
                  <a:lnTo>
                    <a:pt x="6480" y="137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7" name="Google Shape;3718;p35"/>
            <p:cNvSpPr/>
            <p:nvPr/>
          </p:nvSpPr>
          <p:spPr>
            <a:xfrm rot="12290079">
              <a:off x="807926" y="53992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6" h="21600" fill="norm" stroke="1" extrusionOk="0">
                  <a:moveTo>
                    <a:pt x="18514" y="0"/>
                  </a:moveTo>
                  <a:cubicBezTo>
                    <a:pt x="15429" y="0"/>
                    <a:pt x="15429" y="0"/>
                    <a:pt x="9257" y="2400"/>
                  </a:cubicBezTo>
                  <a:lnTo>
                    <a:pt x="0" y="9600"/>
                  </a:lnTo>
                  <a:lnTo>
                    <a:pt x="0" y="21600"/>
                  </a:lnTo>
                  <a:cubicBezTo>
                    <a:pt x="0" y="12000"/>
                    <a:pt x="21600" y="0"/>
                    <a:pt x="18514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8" name="Google Shape;3719;p35"/>
            <p:cNvSpPr/>
            <p:nvPr/>
          </p:nvSpPr>
          <p:spPr>
            <a:xfrm rot="12290079">
              <a:off x="817572" y="537196"/>
              <a:ext cx="12703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69" h="21600" fill="norm" stroke="1" extrusionOk="0">
                  <a:moveTo>
                    <a:pt x="14400" y="0"/>
                  </a:moveTo>
                  <a:cubicBezTo>
                    <a:pt x="12000" y="0"/>
                    <a:pt x="9600" y="0"/>
                    <a:pt x="7200" y="0"/>
                  </a:cubicBezTo>
                  <a:lnTo>
                    <a:pt x="0" y="21600"/>
                  </a:lnTo>
                  <a:cubicBezTo>
                    <a:pt x="0" y="21600"/>
                    <a:pt x="21600" y="0"/>
                    <a:pt x="144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29" name="Google Shape;3720;p35"/>
            <p:cNvSpPr/>
            <p:nvPr/>
          </p:nvSpPr>
          <p:spPr>
            <a:xfrm rot="12290079">
              <a:off x="826767" y="53397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21600"/>
                    <a:pt x="0" y="9257"/>
                    <a:pt x="21600" y="9257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0" name="Google Shape;3721;p35"/>
            <p:cNvSpPr/>
            <p:nvPr/>
          </p:nvSpPr>
          <p:spPr>
            <a:xfrm rot="12290079">
              <a:off x="874450" y="52263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1" name="Google Shape;3722;p35"/>
            <p:cNvSpPr/>
            <p:nvPr/>
          </p:nvSpPr>
          <p:spPr>
            <a:xfrm rot="12290079">
              <a:off x="1116786" y="210192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2" name="Google Shape;3723;p35"/>
            <p:cNvSpPr/>
            <p:nvPr/>
          </p:nvSpPr>
          <p:spPr>
            <a:xfrm rot="12290079">
              <a:off x="1516612" y="223690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3" name="Google Shape;3724;p35"/>
            <p:cNvSpPr/>
            <p:nvPr/>
          </p:nvSpPr>
          <p:spPr>
            <a:xfrm rot="12290079">
              <a:off x="1194883" y="213637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0"/>
                    <a:pt x="8640" y="21600"/>
                    <a:pt x="12960" y="21600"/>
                  </a:cubicBezTo>
                  <a:cubicBezTo>
                    <a:pt x="15840" y="21600"/>
                    <a:pt x="18720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4" name="Google Shape;3725;p35"/>
            <p:cNvSpPr/>
            <p:nvPr/>
          </p:nvSpPr>
          <p:spPr>
            <a:xfrm rot="12290079">
              <a:off x="436188" y="7430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0" y="21600"/>
                  </a:lnTo>
                  <a:cubicBezTo>
                    <a:pt x="21600" y="15429"/>
                    <a:pt x="21600" y="108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5" name="Google Shape;3726;p35"/>
            <p:cNvSpPr/>
            <p:nvPr/>
          </p:nvSpPr>
          <p:spPr>
            <a:xfrm rot="12290079">
              <a:off x="1558574" y="224462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0"/>
                    <a:pt x="9257" y="21600"/>
                    <a:pt x="15429" y="21600"/>
                  </a:cubicBezTo>
                  <a:cubicBezTo>
                    <a:pt x="18514" y="21600"/>
                    <a:pt x="20057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6" name="Google Shape;3729;p35"/>
            <p:cNvSpPr/>
            <p:nvPr/>
          </p:nvSpPr>
          <p:spPr>
            <a:xfrm rot="12290079">
              <a:off x="814827" y="190535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257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7" name="Google Shape;3731;p35"/>
            <p:cNvSpPr/>
            <p:nvPr/>
          </p:nvSpPr>
          <p:spPr>
            <a:xfrm rot="12290079">
              <a:off x="1805687" y="227030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8" name="Google Shape;3732;p35"/>
            <p:cNvSpPr/>
            <p:nvPr/>
          </p:nvSpPr>
          <p:spPr>
            <a:xfrm rot="12290079">
              <a:off x="1310832" y="217931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86" h="21600" fill="norm" stroke="1" extrusionOk="0">
                  <a:moveTo>
                    <a:pt x="14986" y="0"/>
                  </a:moveTo>
                  <a:cubicBezTo>
                    <a:pt x="7786" y="21600"/>
                    <a:pt x="-6614" y="21600"/>
                    <a:pt x="3466" y="21600"/>
                  </a:cubicBezTo>
                  <a:lnTo>
                    <a:pt x="14986" y="21600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9" name="Google Shape;3733;p35"/>
            <p:cNvSpPr/>
            <p:nvPr/>
          </p:nvSpPr>
          <p:spPr>
            <a:xfrm rot="12290079">
              <a:off x="1059619" y="20703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0" name="Google Shape;3734;p35"/>
            <p:cNvSpPr/>
            <p:nvPr/>
          </p:nvSpPr>
          <p:spPr>
            <a:xfrm rot="12290079">
              <a:off x="1025361" y="205058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0"/>
                    <a:pt x="9818" y="21600"/>
                    <a:pt x="13745" y="21600"/>
                  </a:cubicBezTo>
                  <a:cubicBezTo>
                    <a:pt x="15709" y="21600"/>
                    <a:pt x="19636" y="108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1" name="Google Shape;3736;p35"/>
            <p:cNvSpPr/>
            <p:nvPr/>
          </p:nvSpPr>
          <p:spPr>
            <a:xfrm rot="12290079">
              <a:off x="2013219" y="61428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2" name="Google Shape;3737;p35"/>
            <p:cNvSpPr/>
            <p:nvPr/>
          </p:nvSpPr>
          <p:spPr>
            <a:xfrm rot="12290079">
              <a:off x="1985890" y="226629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3" name="Google Shape;3738;p35"/>
            <p:cNvSpPr/>
            <p:nvPr/>
          </p:nvSpPr>
          <p:spPr>
            <a:xfrm rot="12290079">
              <a:off x="805490" y="189567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960"/>
                    <a:pt x="7855" y="21600"/>
                    <a:pt x="13745" y="21600"/>
                  </a:cubicBezTo>
                  <a:cubicBezTo>
                    <a:pt x="15709" y="21600"/>
                    <a:pt x="19636" y="21600"/>
                    <a:pt x="21600" y="17280"/>
                  </a:cubicBezTo>
                  <a:lnTo>
                    <a:pt x="7855" y="17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4" name="Google Shape;3739;p35"/>
            <p:cNvSpPr/>
            <p:nvPr/>
          </p:nvSpPr>
          <p:spPr>
            <a:xfrm rot="12290079">
              <a:off x="1978146" y="60538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5" name="Google Shape;3740;p35"/>
            <p:cNvSpPr/>
            <p:nvPr/>
          </p:nvSpPr>
          <p:spPr>
            <a:xfrm rot="12290079">
              <a:off x="1984380" y="6071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6" name="Google Shape;3741;p35"/>
            <p:cNvSpPr/>
            <p:nvPr/>
          </p:nvSpPr>
          <p:spPr>
            <a:xfrm rot="12290079">
              <a:off x="1822253" y="226923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7" name="Google Shape;3742;p35"/>
            <p:cNvSpPr/>
            <p:nvPr/>
          </p:nvSpPr>
          <p:spPr>
            <a:xfrm rot="12290079">
              <a:off x="1815548" y="226909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8" name="Google Shape;3743;p35"/>
            <p:cNvSpPr/>
            <p:nvPr/>
          </p:nvSpPr>
          <p:spPr>
            <a:xfrm rot="12290079">
              <a:off x="1809582" y="226858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9" name="Google Shape;3744;p35"/>
            <p:cNvSpPr/>
            <p:nvPr/>
          </p:nvSpPr>
          <p:spPr>
            <a:xfrm rot="12290079">
              <a:off x="904649" y="197174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0" name="Google Shape;3745;p35"/>
            <p:cNvSpPr/>
            <p:nvPr/>
          </p:nvSpPr>
          <p:spPr>
            <a:xfrm rot="12290079">
              <a:off x="899105" y="196818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15709" y="21600"/>
                    <a:pt x="15709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1" name="Google Shape;3747;p35"/>
            <p:cNvSpPr/>
            <p:nvPr/>
          </p:nvSpPr>
          <p:spPr>
            <a:xfrm rot="12290079">
              <a:off x="1943822" y="59668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2" name="Google Shape;3748;p35"/>
            <p:cNvSpPr/>
            <p:nvPr/>
          </p:nvSpPr>
          <p:spPr>
            <a:xfrm rot="12290079">
              <a:off x="1907364" y="22687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15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3" name="Google Shape;3749;p35"/>
            <p:cNvSpPr/>
            <p:nvPr/>
          </p:nvSpPr>
          <p:spPr>
            <a:xfrm rot="12290079">
              <a:off x="915456" y="19788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0800"/>
                    <a:pt x="6171" y="16200"/>
                    <a:pt x="9257" y="21600"/>
                  </a:cubicBezTo>
                  <a:lnTo>
                    <a:pt x="0" y="0"/>
                  </a:lnTo>
                  <a:close/>
                  <a:moveTo>
                    <a:pt x="9257" y="21600"/>
                  </a:moveTo>
                  <a:lnTo>
                    <a:pt x="21600" y="21600"/>
                  </a:lnTo>
                  <a:cubicBezTo>
                    <a:pt x="18514" y="21600"/>
                    <a:pt x="13886" y="21600"/>
                    <a:pt x="9257" y="2160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4" name="Google Shape;3750;p35"/>
            <p:cNvSpPr/>
            <p:nvPr/>
          </p:nvSpPr>
          <p:spPr>
            <a:xfrm rot="12290079">
              <a:off x="902008" y="196953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629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5" name="Google Shape;3751;p35"/>
            <p:cNvSpPr/>
            <p:nvPr/>
          </p:nvSpPr>
          <p:spPr>
            <a:xfrm rot="12290079">
              <a:off x="854867" y="193389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600" fill="norm" stroke="1" extrusionOk="0">
                  <a:moveTo>
                    <a:pt x="1576" y="0"/>
                  </a:moveTo>
                  <a:cubicBezTo>
                    <a:pt x="-824" y="0"/>
                    <a:pt x="-824" y="0"/>
                    <a:pt x="3976" y="21600"/>
                  </a:cubicBezTo>
                  <a:lnTo>
                    <a:pt x="20776" y="21600"/>
                  </a:lnTo>
                  <a:cubicBezTo>
                    <a:pt x="20776" y="21600"/>
                    <a:pt x="6376" y="0"/>
                    <a:pt x="1576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6" name="Google Shape;3752;p35"/>
            <p:cNvSpPr/>
            <p:nvPr/>
          </p:nvSpPr>
          <p:spPr>
            <a:xfrm rot="12290079">
              <a:off x="2093317" y="64105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3745" y="21600"/>
                    <a:pt x="21600" y="21600"/>
                  </a:cubicBezTo>
                  <a:lnTo>
                    <a:pt x="13745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7" name="Google Shape;3753;p35"/>
            <p:cNvSpPr/>
            <p:nvPr/>
          </p:nvSpPr>
          <p:spPr>
            <a:xfrm rot="12290079">
              <a:off x="2095871" y="64224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8" name="Google Shape;3754;p35"/>
            <p:cNvSpPr/>
            <p:nvPr/>
          </p:nvSpPr>
          <p:spPr>
            <a:xfrm rot="12290079">
              <a:off x="1404174" y="220080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0"/>
                    <a:pt x="5760" y="0"/>
                    <a:pt x="0" y="21600"/>
                  </a:cubicBezTo>
                  <a:lnTo>
                    <a:pt x="576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9" name="Google Shape;3755;p35"/>
            <p:cNvSpPr/>
            <p:nvPr/>
          </p:nvSpPr>
          <p:spPr>
            <a:xfrm rot="12290079">
              <a:off x="1426862" y="220510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0" name="Google Shape;3756;p35"/>
            <p:cNvSpPr/>
            <p:nvPr/>
          </p:nvSpPr>
          <p:spPr>
            <a:xfrm rot="12290079">
              <a:off x="1420508" y="22032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cubicBezTo>
                    <a:pt x="5760" y="21600"/>
                    <a:pt x="15840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1" name="Google Shape;3758;p35"/>
            <p:cNvSpPr/>
            <p:nvPr/>
          </p:nvSpPr>
          <p:spPr>
            <a:xfrm rot="12290079">
              <a:off x="1331132" y="50643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10800"/>
                    <a:pt x="18514" y="10800"/>
                    <a:pt x="18514" y="10800"/>
                  </a:cubicBezTo>
                  <a:cubicBezTo>
                    <a:pt x="15429" y="10800"/>
                    <a:pt x="12343" y="10800"/>
                    <a:pt x="12343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2" name="Google Shape;3759;p35"/>
            <p:cNvSpPr/>
            <p:nvPr/>
          </p:nvSpPr>
          <p:spPr>
            <a:xfrm rot="12290079">
              <a:off x="1504512" y="22173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1374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3" name="Google Shape;3760;p35"/>
            <p:cNvSpPr/>
            <p:nvPr/>
          </p:nvSpPr>
          <p:spPr>
            <a:xfrm rot="12290079">
              <a:off x="1513821" y="221856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4" name="Google Shape;3761;p35"/>
            <p:cNvSpPr/>
            <p:nvPr/>
          </p:nvSpPr>
          <p:spPr>
            <a:xfrm rot="12290079">
              <a:off x="1506858" y="221632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00" h="21600" fill="norm" stroke="1" extrusionOk="0">
                  <a:moveTo>
                    <a:pt x="14800" y="0"/>
                  </a:moveTo>
                  <a:cubicBezTo>
                    <a:pt x="9040" y="0"/>
                    <a:pt x="-6800" y="0"/>
                    <a:pt x="3280" y="21600"/>
                  </a:cubicBezTo>
                  <a:lnTo>
                    <a:pt x="148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5" name="Google Shape;3762;p35"/>
            <p:cNvSpPr/>
            <p:nvPr/>
          </p:nvSpPr>
          <p:spPr>
            <a:xfrm rot="12290079">
              <a:off x="2257492" y="134980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745"/>
                  </a:lnTo>
                  <a:lnTo>
                    <a:pt x="0" y="21600"/>
                  </a:lnTo>
                  <a:cubicBezTo>
                    <a:pt x="0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6" name="Google Shape;3763;p35"/>
            <p:cNvSpPr/>
            <p:nvPr/>
          </p:nvSpPr>
          <p:spPr>
            <a:xfrm rot="12290079">
              <a:off x="1523458" y="221907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10800"/>
                    <a:pt x="5891" y="21600"/>
                    <a:pt x="7855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7" name="Google Shape;3764;p35"/>
            <p:cNvSpPr/>
            <p:nvPr/>
          </p:nvSpPr>
          <p:spPr>
            <a:xfrm rot="12290079">
              <a:off x="2240559" y="136536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2343"/>
                    <a:pt x="0" y="21600"/>
                  </a:cubicBezTo>
                  <a:lnTo>
                    <a:pt x="21600" y="123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8" name="Google Shape;3765;p35"/>
            <p:cNvSpPr/>
            <p:nvPr/>
          </p:nvSpPr>
          <p:spPr>
            <a:xfrm rot="12290079">
              <a:off x="1430905" y="51750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9" name="Google Shape;3766;p35"/>
            <p:cNvSpPr/>
            <p:nvPr/>
          </p:nvSpPr>
          <p:spPr>
            <a:xfrm rot="12290079">
              <a:off x="2237903" y="136653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6480"/>
                  </a:lnTo>
                  <a:lnTo>
                    <a:pt x="0" y="21600"/>
                  </a:lnTo>
                  <a:cubicBezTo>
                    <a:pt x="10800" y="1512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0" name="Google Shape;3767;p35"/>
            <p:cNvSpPr/>
            <p:nvPr/>
          </p:nvSpPr>
          <p:spPr>
            <a:xfrm rot="12290079">
              <a:off x="1437591" y="51890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24" h="21600" fill="norm" stroke="1" extrusionOk="0">
                  <a:moveTo>
                    <a:pt x="108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9257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1" name="Google Shape;3769;p35"/>
            <p:cNvSpPr/>
            <p:nvPr/>
          </p:nvSpPr>
          <p:spPr>
            <a:xfrm rot="12290079">
              <a:off x="2016235" y="63640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2" name="Google Shape;3770;p35"/>
            <p:cNvSpPr/>
            <p:nvPr/>
          </p:nvSpPr>
          <p:spPr>
            <a:xfrm rot="12290079">
              <a:off x="2022861" y="63792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8640" y="0"/>
                    <a:pt x="2880" y="10800"/>
                    <a:pt x="0" y="10800"/>
                  </a:cubicBezTo>
                  <a:cubicBezTo>
                    <a:pt x="1440" y="16200"/>
                    <a:pt x="2880" y="21600"/>
                    <a:pt x="5760" y="21600"/>
                  </a:cubicBezTo>
                  <a:cubicBezTo>
                    <a:pt x="11520" y="21600"/>
                    <a:pt x="17280" y="10800"/>
                    <a:pt x="21600" y="10800"/>
                  </a:cubicBezTo>
                  <a:cubicBezTo>
                    <a:pt x="18720" y="5400"/>
                    <a:pt x="17280" y="0"/>
                    <a:pt x="144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3" name="Google Shape;3771;p35"/>
            <p:cNvSpPr/>
            <p:nvPr/>
          </p:nvSpPr>
          <p:spPr>
            <a:xfrm rot="12290079">
              <a:off x="2648849" y="88984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4" name="Google Shape;3772;p35"/>
            <p:cNvSpPr/>
            <p:nvPr/>
          </p:nvSpPr>
          <p:spPr>
            <a:xfrm rot="12290079">
              <a:off x="2535050" y="83506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00"/>
                    <a:pt x="1964" y="21600"/>
                    <a:pt x="5891" y="21600"/>
                  </a:cubicBezTo>
                  <a:cubicBezTo>
                    <a:pt x="9818" y="21600"/>
                    <a:pt x="13745" y="144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5" name="Google Shape;3773;p35"/>
            <p:cNvSpPr/>
            <p:nvPr/>
          </p:nvSpPr>
          <p:spPr>
            <a:xfrm rot="12290079">
              <a:off x="2599358" y="173613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6" name="Google Shape;3774;p35"/>
            <p:cNvSpPr/>
            <p:nvPr/>
          </p:nvSpPr>
          <p:spPr>
            <a:xfrm rot="12290079">
              <a:off x="2537693" y="83726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7" name="Google Shape;3777;p35"/>
            <p:cNvSpPr/>
            <p:nvPr/>
          </p:nvSpPr>
          <p:spPr>
            <a:xfrm rot="12290079">
              <a:off x="2635528" y="88776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35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4547" y="21600"/>
                    <a:pt x="21600" y="21600"/>
                    <a:pt x="12505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8" name="Google Shape;3778;p35"/>
            <p:cNvSpPr/>
            <p:nvPr/>
          </p:nvSpPr>
          <p:spPr>
            <a:xfrm rot="12290079">
              <a:off x="2640904" y="89025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9" name="Google Shape;3779;p35"/>
            <p:cNvSpPr/>
            <p:nvPr/>
          </p:nvSpPr>
          <p:spPr>
            <a:xfrm rot="12290079">
              <a:off x="2637544" y="8908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5709" y="21600"/>
                    <a:pt x="21600" y="21600"/>
                  </a:cubicBezTo>
                  <a:lnTo>
                    <a:pt x="15709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0" name="Google Shape;3780;p35"/>
            <p:cNvSpPr/>
            <p:nvPr/>
          </p:nvSpPr>
          <p:spPr>
            <a:xfrm rot="12290079">
              <a:off x="2628377" y="8868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0800"/>
                    <a:pt x="4320" y="21600"/>
                    <a:pt x="7200" y="21600"/>
                  </a:cubicBezTo>
                  <a:cubicBezTo>
                    <a:pt x="1152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1" name="Google Shape;3781;p35"/>
            <p:cNvSpPr/>
            <p:nvPr/>
          </p:nvSpPr>
          <p:spPr>
            <a:xfrm rot="12290079">
              <a:off x="2797027" y="98731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2" name="Google Shape;3782;p35"/>
            <p:cNvSpPr/>
            <p:nvPr/>
          </p:nvSpPr>
          <p:spPr>
            <a:xfrm rot="12290079">
              <a:off x="899770" y="177604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3" name="Google Shape;3783;p35"/>
            <p:cNvSpPr/>
            <p:nvPr/>
          </p:nvSpPr>
          <p:spPr>
            <a:xfrm rot="12290079">
              <a:off x="2262658" y="72662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4" name="Google Shape;3784;p35"/>
            <p:cNvSpPr/>
            <p:nvPr/>
          </p:nvSpPr>
          <p:spPr>
            <a:xfrm rot="12290079">
              <a:off x="2587695" y="86661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5" name="Google Shape;3786;p35"/>
            <p:cNvSpPr/>
            <p:nvPr/>
          </p:nvSpPr>
          <p:spPr>
            <a:xfrm rot="12290079">
              <a:off x="2898510" y="106629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21600"/>
                  </a:cubicBezTo>
                  <a:lnTo>
                    <a:pt x="144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6" name="Google Shape;3787;p35"/>
            <p:cNvSpPr/>
            <p:nvPr/>
          </p:nvSpPr>
          <p:spPr>
            <a:xfrm rot="12290079">
              <a:off x="1814033" y="59442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0"/>
                    <a:pt x="5891" y="0"/>
                    <a:pt x="0" y="21600"/>
                  </a:cubicBez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7" name="Google Shape;3788;p35"/>
            <p:cNvSpPr/>
            <p:nvPr/>
          </p:nvSpPr>
          <p:spPr>
            <a:xfrm rot="12290079">
              <a:off x="2755589" y="96292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257" y="0"/>
                    <a:pt x="9257" y="21600"/>
                    <a:pt x="9257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8" name="Google Shape;3789;p35"/>
            <p:cNvSpPr/>
            <p:nvPr/>
          </p:nvSpPr>
          <p:spPr>
            <a:xfrm rot="12290079">
              <a:off x="2499517" y="82806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9" name="Google Shape;3790;p35"/>
            <p:cNvSpPr/>
            <p:nvPr/>
          </p:nvSpPr>
          <p:spPr>
            <a:xfrm rot="12290079">
              <a:off x="1008340" y="132027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500"/>
                  </a:lnTo>
                  <a:lnTo>
                    <a:pt x="0" y="21600"/>
                  </a:lnTo>
                  <a:cubicBezTo>
                    <a:pt x="0" y="21600"/>
                    <a:pt x="21600" y="135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0" name="Google Shape;3791;p35"/>
            <p:cNvSpPr/>
            <p:nvPr/>
          </p:nvSpPr>
          <p:spPr>
            <a:xfrm rot="12290079">
              <a:off x="1014912" y="131796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8100"/>
                  </a:lnTo>
                  <a:lnTo>
                    <a:pt x="0" y="21600"/>
                  </a:lnTo>
                  <a:cubicBezTo>
                    <a:pt x="7200" y="81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1" name="Google Shape;3792;p35"/>
            <p:cNvSpPr/>
            <p:nvPr/>
          </p:nvSpPr>
          <p:spPr>
            <a:xfrm rot="12290079">
              <a:off x="1021114" y="131674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9257"/>
                    <a:pt x="8100" y="9257"/>
                  </a:cubicBezTo>
                  <a:lnTo>
                    <a:pt x="0" y="21600"/>
                  </a:lnTo>
                  <a:lnTo>
                    <a:pt x="216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2" name="Google Shape;3793;p35"/>
            <p:cNvSpPr/>
            <p:nvPr/>
          </p:nvSpPr>
          <p:spPr>
            <a:xfrm rot="12290079">
              <a:off x="2481260" y="820598"/>
              <a:ext cx="12702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4400"/>
                    <a:pt x="6171" y="21600"/>
                    <a:pt x="10800" y="21600"/>
                  </a:cubicBezTo>
                  <a:cubicBezTo>
                    <a:pt x="15429" y="21600"/>
                    <a:pt x="18514" y="144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3" name="Google Shape;3794;p35"/>
            <p:cNvSpPr/>
            <p:nvPr/>
          </p:nvSpPr>
          <p:spPr>
            <a:xfrm rot="12290079">
              <a:off x="1002047" y="1322304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4" name="Google Shape;3795;p35"/>
            <p:cNvSpPr/>
            <p:nvPr/>
          </p:nvSpPr>
          <p:spPr>
            <a:xfrm rot="12290079">
              <a:off x="2009678" y="64873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5" name="Google Shape;3796;p35"/>
            <p:cNvSpPr/>
            <p:nvPr/>
          </p:nvSpPr>
          <p:spPr>
            <a:xfrm rot="12290079">
              <a:off x="1074217" y="13046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cubicBezTo>
                    <a:pt x="9257" y="21600"/>
                    <a:pt x="9257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6" name="Google Shape;3797;p35"/>
            <p:cNvSpPr/>
            <p:nvPr/>
          </p:nvSpPr>
          <p:spPr>
            <a:xfrm rot="12290079">
              <a:off x="2570467" y="86484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0" y="0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7" name="Google Shape;3798;p35"/>
            <p:cNvSpPr/>
            <p:nvPr/>
          </p:nvSpPr>
          <p:spPr>
            <a:xfrm rot="12290079">
              <a:off x="2576229" y="86793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0"/>
                    <a:pt x="10080" y="21600"/>
                    <a:pt x="14400" y="21600"/>
                  </a:cubicBezTo>
                  <a:cubicBezTo>
                    <a:pt x="17280" y="21600"/>
                    <a:pt x="20160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8" name="Google Shape;3800;p35"/>
            <p:cNvSpPr/>
            <p:nvPr/>
          </p:nvSpPr>
          <p:spPr>
            <a:xfrm rot="12290079">
              <a:off x="1049691" y="1311360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343" y="0"/>
                    <a:pt x="0" y="9257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9" name="Google Shape;3801;p35"/>
            <p:cNvSpPr/>
            <p:nvPr/>
          </p:nvSpPr>
          <p:spPr>
            <a:xfrm rot="12290079">
              <a:off x="1055367" y="130975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100" y="0"/>
                    <a:pt x="8100" y="0"/>
                    <a:pt x="0" y="9257"/>
                  </a:cubicBezTo>
                  <a:lnTo>
                    <a:pt x="0" y="21600"/>
                  </a:lnTo>
                  <a:lnTo>
                    <a:pt x="81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0" name="Google Shape;3802;p35"/>
            <p:cNvSpPr/>
            <p:nvPr/>
          </p:nvSpPr>
          <p:spPr>
            <a:xfrm rot="12290079">
              <a:off x="1510565" y="162546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1" name="Google Shape;3803;p35"/>
            <p:cNvSpPr/>
            <p:nvPr/>
          </p:nvSpPr>
          <p:spPr>
            <a:xfrm rot="12290079">
              <a:off x="1545321" y="1621948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2" name="Google Shape;3804;p35"/>
            <p:cNvSpPr/>
            <p:nvPr/>
          </p:nvSpPr>
          <p:spPr>
            <a:xfrm rot="12290079">
              <a:off x="1542391" y="162158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00" y="0"/>
                  </a:moveTo>
                  <a:lnTo>
                    <a:pt x="0" y="21600"/>
                  </a:lnTo>
                  <a:cubicBezTo>
                    <a:pt x="9000" y="21600"/>
                    <a:pt x="14400" y="2160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3" name="Google Shape;3805;p35"/>
            <p:cNvSpPr/>
            <p:nvPr/>
          </p:nvSpPr>
          <p:spPr>
            <a:xfrm rot="12290079">
              <a:off x="1083522" y="1599553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80" y="0"/>
                  </a:moveTo>
                  <a:lnTo>
                    <a:pt x="0" y="21600"/>
                  </a:lnTo>
                  <a:cubicBezTo>
                    <a:pt x="4320" y="21600"/>
                    <a:pt x="1440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4" name="Google Shape;3806;p35"/>
            <p:cNvSpPr/>
            <p:nvPr/>
          </p:nvSpPr>
          <p:spPr>
            <a:xfrm rot="12290079">
              <a:off x="1465926" y="55119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0" y="0"/>
                    <a:pt x="0" y="21600"/>
                  </a:cubicBezTo>
                  <a:lnTo>
                    <a:pt x="64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5" name="Google Shape;3807;p35"/>
            <p:cNvSpPr/>
            <p:nvPr/>
          </p:nvSpPr>
          <p:spPr>
            <a:xfrm rot="12290079">
              <a:off x="2125534" y="1851841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12343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6" name="Google Shape;3808;p35"/>
            <p:cNvSpPr/>
            <p:nvPr/>
          </p:nvSpPr>
          <p:spPr>
            <a:xfrm rot="12290079">
              <a:off x="2080801" y="1856797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9257"/>
                  </a:lnTo>
                  <a:lnTo>
                    <a:pt x="0" y="21600"/>
                  </a:lnTo>
                  <a:cubicBezTo>
                    <a:pt x="5891" y="21600"/>
                    <a:pt x="13745" y="9257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7" name="Google Shape;3809;p35"/>
            <p:cNvSpPr/>
            <p:nvPr/>
          </p:nvSpPr>
          <p:spPr>
            <a:xfrm rot="12290079">
              <a:off x="1807576" y="148756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cubicBezTo>
                    <a:pt x="12343" y="12343"/>
                    <a:pt x="12343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8" name="Google Shape;3810;p35"/>
            <p:cNvSpPr/>
            <p:nvPr/>
          </p:nvSpPr>
          <p:spPr>
            <a:xfrm rot="12290079">
              <a:off x="1802025" y="1489510"/>
              <a:ext cx="12702" cy="12702"/>
            </a:xfrm>
            <a:prstGeom prst="rect">
              <a:avLst/>
            </a:pr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9" name="Google Shape;3811;p35"/>
            <p:cNvSpPr/>
            <p:nvPr/>
          </p:nvSpPr>
          <p:spPr>
            <a:xfrm rot="12290079">
              <a:off x="1409979" y="95813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0" name="Google Shape;3812;p35"/>
            <p:cNvSpPr/>
            <p:nvPr/>
          </p:nvSpPr>
          <p:spPr>
            <a:xfrm rot="12290079">
              <a:off x="1682842" y="52482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21600"/>
                    <a:pt x="4320" y="21600"/>
                    <a:pt x="6480" y="21600"/>
                  </a:cubicBezTo>
                  <a:cubicBezTo>
                    <a:pt x="1080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1" name="Google Shape;3814;p35"/>
            <p:cNvSpPr/>
            <p:nvPr/>
          </p:nvSpPr>
          <p:spPr>
            <a:xfrm rot="12290079">
              <a:off x="1647186" y="52143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2" name="Google Shape;3815;p35"/>
            <p:cNvSpPr/>
            <p:nvPr/>
          </p:nvSpPr>
          <p:spPr>
            <a:xfrm rot="12290079">
              <a:off x="1777474" y="549732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3" name="Google Shape;3816;p35"/>
            <p:cNvSpPr/>
            <p:nvPr/>
          </p:nvSpPr>
          <p:spPr>
            <a:xfrm rot="12290079">
              <a:off x="1681945" y="531325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4" name="Google Shape;3817;p35"/>
            <p:cNvSpPr/>
            <p:nvPr/>
          </p:nvSpPr>
          <p:spPr>
            <a:xfrm rot="12290079">
              <a:off x="2342924" y="742056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5" name="Google Shape;3818;p35"/>
            <p:cNvSpPr/>
            <p:nvPr/>
          </p:nvSpPr>
          <p:spPr>
            <a:xfrm rot="12290079">
              <a:off x="1322704" y="970329"/>
              <a:ext cx="12702" cy="1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24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817" name="Slide Number"/>
          <p:cNvSpPr txBox="1"/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itle Text"/>
          <p:cNvSpPr txBox="1"/>
          <p:nvPr>
            <p:ph type="title"/>
          </p:nvPr>
        </p:nvSpPr>
        <p:spPr>
          <a:xfrm>
            <a:off x="2334349" y="1851887"/>
            <a:ext cx="5028002" cy="2622602"/>
          </a:xfrm>
          <a:prstGeom prst="rect">
            <a:avLst/>
          </a:prstGeom>
        </p:spPr>
        <p:txBody>
          <a:bodyPr lIns="68567" tIns="68567" rIns="68567" bIns="68567"/>
          <a:lstStyle>
            <a:lvl1pPr>
              <a:defRPr b="1" sz="112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5" name="Body Level One…"/>
          <p:cNvSpPr txBox="1"/>
          <p:nvPr>
            <p:ph type="body" sz="quarter" idx="1"/>
          </p:nvPr>
        </p:nvSpPr>
        <p:spPr>
          <a:xfrm>
            <a:off x="2334349" y="4391274"/>
            <a:ext cx="3009303" cy="409501"/>
          </a:xfrm>
          <a:prstGeom prst="rect">
            <a:avLst/>
          </a:prstGeom>
        </p:spPr>
        <p:txBody>
          <a:bodyPr lIns="68567" tIns="68567" rIns="68567" bIns="68567" anchor="ctr"/>
          <a:lstStyle>
            <a:lvl1pPr marL="165100" indent="-190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165100" indent="14604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65100" indent="14604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65100" indent="14604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65100" indent="146049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2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6" name="Google Shape;11;p2"/>
          <p:cNvSpPr/>
          <p:nvPr/>
        </p:nvSpPr>
        <p:spPr>
          <a:xfrm>
            <a:off x="7124250" y="3380630"/>
            <a:ext cx="4769960" cy="3286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331" y="0"/>
                </a:moveTo>
                <a:cubicBezTo>
                  <a:pt x="6885" y="0"/>
                  <a:pt x="4809" y="2306"/>
                  <a:pt x="4083" y="5500"/>
                </a:cubicBezTo>
                <a:cubicBezTo>
                  <a:pt x="1779" y="5917"/>
                  <a:pt x="0" y="8765"/>
                  <a:pt x="0" y="12219"/>
                </a:cubicBezTo>
                <a:cubicBezTo>
                  <a:pt x="0" y="15955"/>
                  <a:pt x="2089" y="18986"/>
                  <a:pt x="4666" y="18986"/>
                </a:cubicBezTo>
                <a:cubicBezTo>
                  <a:pt x="5405" y="18986"/>
                  <a:pt x="6106" y="18735"/>
                  <a:pt x="6733" y="18287"/>
                </a:cubicBezTo>
                <a:cubicBezTo>
                  <a:pt x="7546" y="20274"/>
                  <a:pt x="9035" y="21600"/>
                  <a:pt x="10746" y="21600"/>
                </a:cubicBezTo>
                <a:cubicBezTo>
                  <a:pt x="12234" y="21600"/>
                  <a:pt x="13557" y="20591"/>
                  <a:pt x="14415" y="19019"/>
                </a:cubicBezTo>
                <a:cubicBezTo>
                  <a:pt x="15007" y="19353"/>
                  <a:pt x="15655" y="19542"/>
                  <a:pt x="16334" y="19542"/>
                </a:cubicBezTo>
                <a:cubicBezTo>
                  <a:pt x="19240" y="19542"/>
                  <a:pt x="21600" y="16121"/>
                  <a:pt x="21600" y="11895"/>
                </a:cubicBezTo>
                <a:cubicBezTo>
                  <a:pt x="21600" y="8007"/>
                  <a:pt x="19598" y="4799"/>
                  <a:pt x="17009" y="4319"/>
                </a:cubicBezTo>
                <a:lnTo>
                  <a:pt x="17009" y="4257"/>
                </a:lnTo>
                <a:cubicBezTo>
                  <a:pt x="17009" y="2280"/>
                  <a:pt x="15903" y="682"/>
                  <a:pt x="14545" y="682"/>
                </a:cubicBezTo>
                <a:cubicBezTo>
                  <a:pt x="13853" y="682"/>
                  <a:pt x="13231" y="1092"/>
                  <a:pt x="12783" y="1756"/>
                </a:cubicBezTo>
                <a:cubicBezTo>
                  <a:pt x="11838" y="658"/>
                  <a:pt x="10637" y="0"/>
                  <a:pt x="9331" y="0"/>
                </a:cubicBezTo>
                <a:close/>
              </a:path>
            </a:pathLst>
          </a:custGeom>
          <a:solidFill>
            <a:srgbClr val="AAD5D6">
              <a:alpha val="17880"/>
            </a:srgbClr>
          </a:solidFill>
          <a:ln w="3175">
            <a:miter lim="400000"/>
          </a:ln>
        </p:spPr>
        <p:txBody>
          <a:bodyPr lIns="34289" tIns="34289" rIns="34289" bIns="34289" anchor="ctr"/>
          <a:lstStyle/>
          <a:p>
            <a:pPr>
              <a:defRPr sz="22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7" name="Google Shape;12;p2"/>
          <p:cNvSpPr/>
          <p:nvPr/>
        </p:nvSpPr>
        <p:spPr>
          <a:xfrm rot="13007525">
            <a:off x="731209" y="-301521"/>
            <a:ext cx="2827838" cy="3400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/>
          </a:solidFill>
          <a:ln w="3175">
            <a:miter lim="400000"/>
          </a:ln>
        </p:spPr>
        <p:txBody>
          <a:bodyPr lIns="34289" tIns="34289" rIns="34289" bIns="34289" anchor="ctr"/>
          <a:lstStyle/>
          <a:p>
            <a:pPr>
              <a:defRPr sz="22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8" name="Google Shape;13;p2"/>
          <p:cNvSpPr/>
          <p:nvPr/>
        </p:nvSpPr>
        <p:spPr>
          <a:xfrm rot="8279199">
            <a:off x="661666" y="1985011"/>
            <a:ext cx="1448619" cy="1620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1" h="21600" fill="norm" stroke="1" extrusionOk="0">
                <a:moveTo>
                  <a:pt x="12230" y="285"/>
                </a:moveTo>
                <a:cubicBezTo>
                  <a:pt x="12209" y="295"/>
                  <a:pt x="12187" y="299"/>
                  <a:pt x="12164" y="307"/>
                </a:cubicBezTo>
                <a:cubicBezTo>
                  <a:pt x="12187" y="299"/>
                  <a:pt x="12207" y="292"/>
                  <a:pt x="12230" y="285"/>
                </a:cubicBezTo>
                <a:close/>
                <a:moveTo>
                  <a:pt x="11047" y="464"/>
                </a:moveTo>
                <a:cubicBezTo>
                  <a:pt x="10921" y="526"/>
                  <a:pt x="10810" y="589"/>
                  <a:pt x="10705" y="659"/>
                </a:cubicBezTo>
                <a:cubicBezTo>
                  <a:pt x="10818" y="592"/>
                  <a:pt x="10931" y="526"/>
                  <a:pt x="11047" y="464"/>
                </a:cubicBezTo>
                <a:close/>
                <a:moveTo>
                  <a:pt x="10649" y="676"/>
                </a:moveTo>
                <a:cubicBezTo>
                  <a:pt x="10566" y="732"/>
                  <a:pt x="10490" y="782"/>
                  <a:pt x="10415" y="836"/>
                </a:cubicBezTo>
                <a:cubicBezTo>
                  <a:pt x="10470" y="799"/>
                  <a:pt x="10528" y="763"/>
                  <a:pt x="10589" y="727"/>
                </a:cubicBezTo>
                <a:cubicBezTo>
                  <a:pt x="10604" y="712"/>
                  <a:pt x="10624" y="695"/>
                  <a:pt x="10649" y="676"/>
                </a:cubicBezTo>
                <a:close/>
                <a:moveTo>
                  <a:pt x="13071" y="5566"/>
                </a:moveTo>
                <a:cubicBezTo>
                  <a:pt x="13066" y="5576"/>
                  <a:pt x="13064" y="5588"/>
                  <a:pt x="13061" y="5597"/>
                </a:cubicBezTo>
                <a:cubicBezTo>
                  <a:pt x="13066" y="5585"/>
                  <a:pt x="13069" y="5576"/>
                  <a:pt x="13071" y="5566"/>
                </a:cubicBezTo>
                <a:close/>
                <a:moveTo>
                  <a:pt x="17813" y="5131"/>
                </a:moveTo>
                <a:cubicBezTo>
                  <a:pt x="17037" y="5414"/>
                  <a:pt x="16250" y="5740"/>
                  <a:pt x="15484" y="6076"/>
                </a:cubicBezTo>
                <a:cubicBezTo>
                  <a:pt x="15484" y="6015"/>
                  <a:pt x="15494" y="5935"/>
                  <a:pt x="15494" y="5863"/>
                </a:cubicBezTo>
                <a:cubicBezTo>
                  <a:pt x="15678" y="5810"/>
                  <a:pt x="15862" y="5740"/>
                  <a:pt x="16048" y="5687"/>
                </a:cubicBezTo>
                <a:cubicBezTo>
                  <a:pt x="16631" y="5491"/>
                  <a:pt x="17221" y="5298"/>
                  <a:pt x="17813" y="5131"/>
                </a:cubicBezTo>
                <a:close/>
                <a:moveTo>
                  <a:pt x="13883" y="6423"/>
                </a:moveTo>
                <a:cubicBezTo>
                  <a:pt x="13883" y="6428"/>
                  <a:pt x="13876" y="6435"/>
                  <a:pt x="13871" y="6435"/>
                </a:cubicBezTo>
                <a:cubicBezTo>
                  <a:pt x="13868" y="6435"/>
                  <a:pt x="13865" y="6433"/>
                  <a:pt x="13865" y="6430"/>
                </a:cubicBezTo>
                <a:cubicBezTo>
                  <a:pt x="13865" y="6430"/>
                  <a:pt x="13876" y="6423"/>
                  <a:pt x="13883" y="6423"/>
                </a:cubicBezTo>
                <a:close/>
                <a:moveTo>
                  <a:pt x="16222" y="1133"/>
                </a:moveTo>
                <a:cubicBezTo>
                  <a:pt x="16767" y="1133"/>
                  <a:pt x="17273" y="1292"/>
                  <a:pt x="17664" y="1739"/>
                </a:cubicBezTo>
                <a:cubicBezTo>
                  <a:pt x="18267" y="2545"/>
                  <a:pt x="18267" y="3591"/>
                  <a:pt x="18312" y="4547"/>
                </a:cubicBezTo>
                <a:cubicBezTo>
                  <a:pt x="17379" y="4846"/>
                  <a:pt x="16427" y="5102"/>
                  <a:pt x="15494" y="5431"/>
                </a:cubicBezTo>
                <a:lnTo>
                  <a:pt x="15494" y="5378"/>
                </a:lnTo>
                <a:cubicBezTo>
                  <a:pt x="15474" y="5378"/>
                  <a:pt x="15484" y="5438"/>
                  <a:pt x="15456" y="5450"/>
                </a:cubicBezTo>
                <a:cubicBezTo>
                  <a:pt x="15464" y="5373"/>
                  <a:pt x="15479" y="5020"/>
                  <a:pt x="15449" y="5020"/>
                </a:cubicBezTo>
                <a:cubicBezTo>
                  <a:pt x="15443" y="5020"/>
                  <a:pt x="15436" y="5032"/>
                  <a:pt x="15428" y="5059"/>
                </a:cubicBezTo>
                <a:cubicBezTo>
                  <a:pt x="15391" y="5085"/>
                  <a:pt x="15418" y="5361"/>
                  <a:pt x="15411" y="5457"/>
                </a:cubicBezTo>
                <a:cubicBezTo>
                  <a:pt x="14513" y="5757"/>
                  <a:pt x="13644" y="6105"/>
                  <a:pt x="12794" y="6493"/>
                </a:cubicBezTo>
                <a:cubicBezTo>
                  <a:pt x="12905" y="6194"/>
                  <a:pt x="12971" y="5822"/>
                  <a:pt x="13071" y="5527"/>
                </a:cubicBezTo>
                <a:cubicBezTo>
                  <a:pt x="13071" y="5542"/>
                  <a:pt x="13071" y="5554"/>
                  <a:pt x="13071" y="5566"/>
                </a:cubicBezTo>
                <a:cubicBezTo>
                  <a:pt x="13205" y="5095"/>
                  <a:pt x="13298" y="4569"/>
                  <a:pt x="13432" y="4122"/>
                </a:cubicBezTo>
                <a:cubicBezTo>
                  <a:pt x="13349" y="4564"/>
                  <a:pt x="13255" y="4996"/>
                  <a:pt x="13162" y="5431"/>
                </a:cubicBezTo>
                <a:cubicBezTo>
                  <a:pt x="13439" y="4245"/>
                  <a:pt x="13709" y="3047"/>
                  <a:pt x="13727" y="1818"/>
                </a:cubicBezTo>
                <a:cubicBezTo>
                  <a:pt x="14435" y="1521"/>
                  <a:pt x="15373" y="1133"/>
                  <a:pt x="16222" y="1133"/>
                </a:cubicBezTo>
                <a:close/>
                <a:moveTo>
                  <a:pt x="4105" y="7290"/>
                </a:moveTo>
                <a:lnTo>
                  <a:pt x="4105" y="7297"/>
                </a:lnTo>
                <a:cubicBezTo>
                  <a:pt x="4100" y="7305"/>
                  <a:pt x="4095" y="7312"/>
                  <a:pt x="4095" y="7312"/>
                </a:cubicBezTo>
                <a:cubicBezTo>
                  <a:pt x="4095" y="7312"/>
                  <a:pt x="4098" y="7305"/>
                  <a:pt x="4105" y="7290"/>
                </a:cubicBezTo>
                <a:close/>
                <a:moveTo>
                  <a:pt x="12562" y="7433"/>
                </a:moveTo>
                <a:cubicBezTo>
                  <a:pt x="12560" y="7435"/>
                  <a:pt x="12557" y="7437"/>
                  <a:pt x="12557" y="7440"/>
                </a:cubicBezTo>
                <a:cubicBezTo>
                  <a:pt x="12560" y="7437"/>
                  <a:pt x="12560" y="7435"/>
                  <a:pt x="12562" y="7433"/>
                </a:cubicBezTo>
                <a:close/>
                <a:moveTo>
                  <a:pt x="15383" y="5909"/>
                </a:moveTo>
                <a:cubicBezTo>
                  <a:pt x="15355" y="6022"/>
                  <a:pt x="15328" y="6015"/>
                  <a:pt x="15345" y="6105"/>
                </a:cubicBezTo>
                <a:cubicBezTo>
                  <a:pt x="15355" y="6088"/>
                  <a:pt x="15355" y="6068"/>
                  <a:pt x="15373" y="6022"/>
                </a:cubicBezTo>
                <a:cubicBezTo>
                  <a:pt x="15363" y="6088"/>
                  <a:pt x="15355" y="6121"/>
                  <a:pt x="15355" y="6141"/>
                </a:cubicBezTo>
                <a:cubicBezTo>
                  <a:pt x="14412" y="6554"/>
                  <a:pt x="13470" y="6991"/>
                  <a:pt x="12552" y="7476"/>
                </a:cubicBezTo>
                <a:cubicBezTo>
                  <a:pt x="12552" y="7462"/>
                  <a:pt x="12552" y="7450"/>
                  <a:pt x="12557" y="7440"/>
                </a:cubicBezTo>
                <a:cubicBezTo>
                  <a:pt x="12547" y="7452"/>
                  <a:pt x="12535" y="7462"/>
                  <a:pt x="12527" y="7486"/>
                </a:cubicBezTo>
                <a:cubicBezTo>
                  <a:pt x="12507" y="7493"/>
                  <a:pt x="12489" y="7503"/>
                  <a:pt x="12479" y="7510"/>
                </a:cubicBezTo>
                <a:cubicBezTo>
                  <a:pt x="12527" y="6938"/>
                  <a:pt x="12971" y="6802"/>
                  <a:pt x="13477" y="6619"/>
                </a:cubicBezTo>
                <a:cubicBezTo>
                  <a:pt x="14105" y="6360"/>
                  <a:pt x="14735" y="6129"/>
                  <a:pt x="15383" y="5909"/>
                </a:cubicBezTo>
                <a:close/>
                <a:moveTo>
                  <a:pt x="3100" y="8176"/>
                </a:moveTo>
                <a:cubicBezTo>
                  <a:pt x="3100" y="8193"/>
                  <a:pt x="3069" y="8220"/>
                  <a:pt x="3062" y="8237"/>
                </a:cubicBezTo>
                <a:cubicBezTo>
                  <a:pt x="3062" y="8222"/>
                  <a:pt x="3067" y="8215"/>
                  <a:pt x="3074" y="8213"/>
                </a:cubicBezTo>
                <a:cubicBezTo>
                  <a:pt x="3074" y="8215"/>
                  <a:pt x="3074" y="8215"/>
                  <a:pt x="3074" y="8215"/>
                </a:cubicBezTo>
                <a:cubicBezTo>
                  <a:pt x="3074" y="8215"/>
                  <a:pt x="3077" y="8215"/>
                  <a:pt x="3079" y="8213"/>
                </a:cubicBezTo>
                <a:cubicBezTo>
                  <a:pt x="3077" y="8213"/>
                  <a:pt x="3077" y="8213"/>
                  <a:pt x="3074" y="8213"/>
                </a:cubicBezTo>
                <a:cubicBezTo>
                  <a:pt x="3079" y="8203"/>
                  <a:pt x="3100" y="8176"/>
                  <a:pt x="3100" y="8176"/>
                </a:cubicBezTo>
                <a:close/>
                <a:moveTo>
                  <a:pt x="3067" y="8246"/>
                </a:moveTo>
                <a:cubicBezTo>
                  <a:pt x="3064" y="8249"/>
                  <a:pt x="3062" y="8251"/>
                  <a:pt x="3062" y="8254"/>
                </a:cubicBezTo>
                <a:cubicBezTo>
                  <a:pt x="3052" y="8266"/>
                  <a:pt x="3052" y="8266"/>
                  <a:pt x="3044" y="8273"/>
                </a:cubicBezTo>
                <a:cubicBezTo>
                  <a:pt x="3052" y="8256"/>
                  <a:pt x="3059" y="8249"/>
                  <a:pt x="3067" y="8246"/>
                </a:cubicBezTo>
                <a:close/>
                <a:moveTo>
                  <a:pt x="12091" y="8319"/>
                </a:moveTo>
                <a:cubicBezTo>
                  <a:pt x="12083" y="8343"/>
                  <a:pt x="12053" y="8432"/>
                  <a:pt x="12046" y="8442"/>
                </a:cubicBezTo>
                <a:cubicBezTo>
                  <a:pt x="11751" y="9256"/>
                  <a:pt x="11436" y="10079"/>
                  <a:pt x="11110" y="10886"/>
                </a:cubicBezTo>
                <a:cubicBezTo>
                  <a:pt x="10611" y="10750"/>
                  <a:pt x="9938" y="10726"/>
                  <a:pt x="9623" y="10309"/>
                </a:cubicBezTo>
                <a:cubicBezTo>
                  <a:pt x="9994" y="9398"/>
                  <a:pt x="11176" y="8920"/>
                  <a:pt x="11998" y="8372"/>
                </a:cubicBezTo>
                <a:cubicBezTo>
                  <a:pt x="11962" y="8512"/>
                  <a:pt x="11887" y="8626"/>
                  <a:pt x="11907" y="8751"/>
                </a:cubicBezTo>
                <a:cubicBezTo>
                  <a:pt x="11879" y="8785"/>
                  <a:pt x="11869" y="8850"/>
                  <a:pt x="11862" y="8874"/>
                </a:cubicBezTo>
                <a:cubicBezTo>
                  <a:pt x="11962" y="8732"/>
                  <a:pt x="11952" y="8449"/>
                  <a:pt x="12091" y="8319"/>
                </a:cubicBezTo>
                <a:close/>
                <a:moveTo>
                  <a:pt x="15244" y="6706"/>
                </a:moveTo>
                <a:cubicBezTo>
                  <a:pt x="15179" y="6938"/>
                  <a:pt x="15123" y="7131"/>
                  <a:pt x="15078" y="7370"/>
                </a:cubicBezTo>
                <a:cubicBezTo>
                  <a:pt x="15078" y="7370"/>
                  <a:pt x="15075" y="7370"/>
                  <a:pt x="15075" y="7370"/>
                </a:cubicBezTo>
                <a:cubicBezTo>
                  <a:pt x="15048" y="7370"/>
                  <a:pt x="15040" y="7556"/>
                  <a:pt x="15023" y="7609"/>
                </a:cubicBezTo>
                <a:lnTo>
                  <a:pt x="15023" y="7522"/>
                </a:lnTo>
                <a:cubicBezTo>
                  <a:pt x="14992" y="7616"/>
                  <a:pt x="14975" y="7768"/>
                  <a:pt x="14957" y="7882"/>
                </a:cubicBezTo>
                <a:lnTo>
                  <a:pt x="14957" y="7788"/>
                </a:lnTo>
                <a:cubicBezTo>
                  <a:pt x="14929" y="7947"/>
                  <a:pt x="14919" y="8070"/>
                  <a:pt x="14891" y="8220"/>
                </a:cubicBezTo>
                <a:lnTo>
                  <a:pt x="14891" y="8237"/>
                </a:lnTo>
                <a:cubicBezTo>
                  <a:pt x="14690" y="9229"/>
                  <a:pt x="14493" y="10212"/>
                  <a:pt x="14226" y="11188"/>
                </a:cubicBezTo>
                <a:cubicBezTo>
                  <a:pt x="13255" y="11098"/>
                  <a:pt x="12295" y="11081"/>
                  <a:pt x="11332" y="10922"/>
                </a:cubicBezTo>
                <a:cubicBezTo>
                  <a:pt x="11620" y="10202"/>
                  <a:pt x="11907" y="9488"/>
                  <a:pt x="12139" y="8751"/>
                </a:cubicBezTo>
                <a:cubicBezTo>
                  <a:pt x="12267" y="8053"/>
                  <a:pt x="12608" y="8034"/>
                  <a:pt x="13182" y="7715"/>
                </a:cubicBezTo>
                <a:lnTo>
                  <a:pt x="13182" y="7705"/>
                </a:lnTo>
                <a:cubicBezTo>
                  <a:pt x="13865" y="7370"/>
                  <a:pt x="14541" y="7015"/>
                  <a:pt x="15244" y="6706"/>
                </a:cubicBezTo>
                <a:close/>
                <a:moveTo>
                  <a:pt x="4239" y="14264"/>
                </a:moveTo>
                <a:cubicBezTo>
                  <a:pt x="4224" y="14375"/>
                  <a:pt x="4214" y="14491"/>
                  <a:pt x="4209" y="14614"/>
                </a:cubicBezTo>
                <a:cubicBezTo>
                  <a:pt x="4216" y="14496"/>
                  <a:pt x="4226" y="14377"/>
                  <a:pt x="4239" y="14264"/>
                </a:cubicBezTo>
                <a:close/>
                <a:moveTo>
                  <a:pt x="8995" y="15411"/>
                </a:moveTo>
                <a:cubicBezTo>
                  <a:pt x="8930" y="15537"/>
                  <a:pt x="8859" y="15662"/>
                  <a:pt x="8789" y="15788"/>
                </a:cubicBezTo>
                <a:cubicBezTo>
                  <a:pt x="8867" y="15655"/>
                  <a:pt x="9003" y="15440"/>
                  <a:pt x="8995" y="15411"/>
                </a:cubicBezTo>
                <a:close/>
                <a:moveTo>
                  <a:pt x="11456" y="17244"/>
                </a:moveTo>
                <a:cubicBezTo>
                  <a:pt x="11451" y="17246"/>
                  <a:pt x="11451" y="17251"/>
                  <a:pt x="11443" y="17261"/>
                </a:cubicBezTo>
                <a:cubicBezTo>
                  <a:pt x="11448" y="17256"/>
                  <a:pt x="11451" y="17251"/>
                  <a:pt x="11456" y="17244"/>
                </a:cubicBezTo>
                <a:close/>
                <a:moveTo>
                  <a:pt x="1151" y="18772"/>
                </a:moveTo>
                <a:cubicBezTo>
                  <a:pt x="1164" y="18792"/>
                  <a:pt x="1176" y="18813"/>
                  <a:pt x="1194" y="18838"/>
                </a:cubicBezTo>
                <a:cubicBezTo>
                  <a:pt x="1174" y="18809"/>
                  <a:pt x="1161" y="18789"/>
                  <a:pt x="1151" y="18772"/>
                </a:cubicBezTo>
                <a:close/>
                <a:moveTo>
                  <a:pt x="10021" y="18970"/>
                </a:moveTo>
                <a:cubicBezTo>
                  <a:pt x="10021" y="18970"/>
                  <a:pt x="10019" y="18973"/>
                  <a:pt x="10014" y="18978"/>
                </a:cubicBezTo>
                <a:cubicBezTo>
                  <a:pt x="10016" y="18975"/>
                  <a:pt x="10019" y="18973"/>
                  <a:pt x="10021" y="18970"/>
                </a:cubicBezTo>
                <a:close/>
                <a:moveTo>
                  <a:pt x="12416" y="7078"/>
                </a:moveTo>
                <a:cubicBezTo>
                  <a:pt x="12378" y="7157"/>
                  <a:pt x="12285" y="7609"/>
                  <a:pt x="12202" y="7662"/>
                </a:cubicBezTo>
                <a:cubicBezTo>
                  <a:pt x="11630" y="7935"/>
                  <a:pt x="11093" y="8273"/>
                  <a:pt x="10556" y="8626"/>
                </a:cubicBezTo>
                <a:cubicBezTo>
                  <a:pt x="8615" y="9830"/>
                  <a:pt x="8368" y="11052"/>
                  <a:pt x="10964" y="11417"/>
                </a:cubicBezTo>
                <a:cubicBezTo>
                  <a:pt x="10926" y="11530"/>
                  <a:pt x="10815" y="11719"/>
                  <a:pt x="10815" y="11806"/>
                </a:cubicBezTo>
                <a:cubicBezTo>
                  <a:pt x="10871" y="11673"/>
                  <a:pt x="10919" y="11547"/>
                  <a:pt x="10982" y="11417"/>
                </a:cubicBezTo>
                <a:cubicBezTo>
                  <a:pt x="10982" y="11424"/>
                  <a:pt x="10982" y="11424"/>
                  <a:pt x="10992" y="11424"/>
                </a:cubicBezTo>
                <a:cubicBezTo>
                  <a:pt x="10641" y="12274"/>
                  <a:pt x="10289" y="13214"/>
                  <a:pt x="9845" y="13957"/>
                </a:cubicBezTo>
                <a:cubicBezTo>
                  <a:pt x="9840" y="13962"/>
                  <a:pt x="9837" y="13965"/>
                  <a:pt x="9837" y="13965"/>
                </a:cubicBezTo>
                <a:cubicBezTo>
                  <a:pt x="9835" y="13965"/>
                  <a:pt x="9847" y="13948"/>
                  <a:pt x="9855" y="13940"/>
                </a:cubicBezTo>
                <a:lnTo>
                  <a:pt x="9845" y="13950"/>
                </a:lnTo>
                <a:cubicBezTo>
                  <a:pt x="9873" y="13904"/>
                  <a:pt x="9890" y="13868"/>
                  <a:pt x="9900" y="13844"/>
                </a:cubicBezTo>
                <a:cubicBezTo>
                  <a:pt x="9926" y="13793"/>
                  <a:pt x="9931" y="13774"/>
                  <a:pt x="9926" y="13774"/>
                </a:cubicBezTo>
                <a:cubicBezTo>
                  <a:pt x="9913" y="13774"/>
                  <a:pt x="9842" y="13885"/>
                  <a:pt x="9835" y="13940"/>
                </a:cubicBezTo>
                <a:cubicBezTo>
                  <a:pt x="9855" y="13914"/>
                  <a:pt x="9873" y="13870"/>
                  <a:pt x="9873" y="13868"/>
                </a:cubicBezTo>
                <a:cubicBezTo>
                  <a:pt x="9865" y="13897"/>
                  <a:pt x="9845" y="13940"/>
                  <a:pt x="9835" y="13940"/>
                </a:cubicBezTo>
                <a:cubicBezTo>
                  <a:pt x="9550" y="14542"/>
                  <a:pt x="9051" y="15479"/>
                  <a:pt x="8756" y="15841"/>
                </a:cubicBezTo>
                <a:cubicBezTo>
                  <a:pt x="8766" y="15824"/>
                  <a:pt x="8779" y="15805"/>
                  <a:pt x="8789" y="15788"/>
                </a:cubicBezTo>
                <a:cubicBezTo>
                  <a:pt x="8776" y="15807"/>
                  <a:pt x="8764" y="15826"/>
                  <a:pt x="8756" y="15843"/>
                </a:cubicBezTo>
                <a:cubicBezTo>
                  <a:pt x="8756" y="15843"/>
                  <a:pt x="8756" y="15843"/>
                  <a:pt x="8756" y="15841"/>
                </a:cubicBezTo>
                <a:cubicBezTo>
                  <a:pt x="8527" y="16239"/>
                  <a:pt x="8272" y="16626"/>
                  <a:pt x="8005" y="17005"/>
                </a:cubicBezTo>
                <a:cubicBezTo>
                  <a:pt x="7980" y="17075"/>
                  <a:pt x="7702" y="17430"/>
                  <a:pt x="7571" y="17572"/>
                </a:cubicBezTo>
                <a:cubicBezTo>
                  <a:pt x="7720" y="17314"/>
                  <a:pt x="7876" y="17128"/>
                  <a:pt x="8025" y="16889"/>
                </a:cubicBezTo>
                <a:cubicBezTo>
                  <a:pt x="7443" y="17712"/>
                  <a:pt x="6815" y="18492"/>
                  <a:pt x="5935" y="19023"/>
                </a:cubicBezTo>
                <a:cubicBezTo>
                  <a:pt x="5908" y="18997"/>
                  <a:pt x="5890" y="18961"/>
                  <a:pt x="5862" y="18934"/>
                </a:cubicBezTo>
                <a:cubicBezTo>
                  <a:pt x="1693" y="13018"/>
                  <a:pt x="7249" y="9434"/>
                  <a:pt x="12416" y="7078"/>
                </a:cubicBezTo>
                <a:close/>
                <a:moveTo>
                  <a:pt x="13394" y="1968"/>
                </a:moveTo>
                <a:cubicBezTo>
                  <a:pt x="13404" y="2110"/>
                  <a:pt x="13384" y="2217"/>
                  <a:pt x="13376" y="2357"/>
                </a:cubicBezTo>
                <a:lnTo>
                  <a:pt x="13384" y="2357"/>
                </a:lnTo>
                <a:cubicBezTo>
                  <a:pt x="13404" y="2634"/>
                  <a:pt x="13278" y="3190"/>
                  <a:pt x="13273" y="3381"/>
                </a:cubicBezTo>
                <a:cubicBezTo>
                  <a:pt x="13276" y="3369"/>
                  <a:pt x="13278" y="3357"/>
                  <a:pt x="13283" y="3349"/>
                </a:cubicBezTo>
                <a:cubicBezTo>
                  <a:pt x="13281" y="3373"/>
                  <a:pt x="13278" y="3395"/>
                  <a:pt x="13273" y="3417"/>
                </a:cubicBezTo>
                <a:cubicBezTo>
                  <a:pt x="13273" y="3407"/>
                  <a:pt x="13273" y="3395"/>
                  <a:pt x="13273" y="3381"/>
                </a:cubicBezTo>
                <a:cubicBezTo>
                  <a:pt x="13271" y="3393"/>
                  <a:pt x="13268" y="3410"/>
                  <a:pt x="13273" y="3419"/>
                </a:cubicBezTo>
                <a:cubicBezTo>
                  <a:pt x="13273" y="3419"/>
                  <a:pt x="13273" y="3417"/>
                  <a:pt x="13273" y="3417"/>
                </a:cubicBezTo>
                <a:cubicBezTo>
                  <a:pt x="13273" y="3417"/>
                  <a:pt x="13273" y="3419"/>
                  <a:pt x="13273" y="3419"/>
                </a:cubicBezTo>
                <a:cubicBezTo>
                  <a:pt x="13273" y="3419"/>
                  <a:pt x="13273" y="3419"/>
                  <a:pt x="13273" y="3419"/>
                </a:cubicBezTo>
                <a:cubicBezTo>
                  <a:pt x="13248" y="3598"/>
                  <a:pt x="13215" y="3774"/>
                  <a:pt x="13182" y="3963"/>
                </a:cubicBezTo>
                <a:cubicBezTo>
                  <a:pt x="13051" y="4830"/>
                  <a:pt x="12766" y="5716"/>
                  <a:pt x="12590" y="6583"/>
                </a:cubicBezTo>
                <a:cubicBezTo>
                  <a:pt x="9185" y="8191"/>
                  <a:pt x="4733" y="10253"/>
                  <a:pt x="4239" y="14264"/>
                </a:cubicBezTo>
                <a:cubicBezTo>
                  <a:pt x="4264" y="14076"/>
                  <a:pt x="4302" y="13899"/>
                  <a:pt x="4355" y="13709"/>
                </a:cubicBezTo>
                <a:cubicBezTo>
                  <a:pt x="4383" y="13897"/>
                  <a:pt x="4309" y="13967"/>
                  <a:pt x="4309" y="14117"/>
                </a:cubicBezTo>
                <a:cubicBezTo>
                  <a:pt x="4365" y="13887"/>
                  <a:pt x="4393" y="13595"/>
                  <a:pt x="4493" y="13399"/>
                </a:cubicBezTo>
                <a:cubicBezTo>
                  <a:pt x="4088" y="14781"/>
                  <a:pt x="4272" y="16268"/>
                  <a:pt x="4854" y="17572"/>
                </a:cubicBezTo>
                <a:cubicBezTo>
                  <a:pt x="4836" y="17572"/>
                  <a:pt x="4882" y="17659"/>
                  <a:pt x="4899" y="17722"/>
                </a:cubicBezTo>
                <a:cubicBezTo>
                  <a:pt x="4597" y="17065"/>
                  <a:pt x="4383" y="16428"/>
                  <a:pt x="4264" y="15720"/>
                </a:cubicBezTo>
                <a:cubicBezTo>
                  <a:pt x="4259" y="15708"/>
                  <a:pt x="4257" y="15703"/>
                  <a:pt x="4257" y="15703"/>
                </a:cubicBezTo>
                <a:cubicBezTo>
                  <a:pt x="4246" y="15703"/>
                  <a:pt x="4335" y="16157"/>
                  <a:pt x="4320" y="16198"/>
                </a:cubicBezTo>
                <a:cubicBezTo>
                  <a:pt x="4254" y="15942"/>
                  <a:pt x="4226" y="15703"/>
                  <a:pt x="4199" y="15438"/>
                </a:cubicBezTo>
                <a:cubicBezTo>
                  <a:pt x="4226" y="16775"/>
                  <a:pt x="4844" y="18094"/>
                  <a:pt x="5668" y="19166"/>
                </a:cubicBezTo>
                <a:cubicBezTo>
                  <a:pt x="5348" y="19318"/>
                  <a:pt x="5025" y="19388"/>
                  <a:pt x="4713" y="19388"/>
                </a:cubicBezTo>
                <a:cubicBezTo>
                  <a:pt x="3374" y="19388"/>
                  <a:pt x="2182" y="18130"/>
                  <a:pt x="1776" y="16915"/>
                </a:cubicBezTo>
                <a:cubicBezTo>
                  <a:pt x="1184" y="15375"/>
                  <a:pt x="1713" y="13665"/>
                  <a:pt x="2469" y="12250"/>
                </a:cubicBezTo>
                <a:lnTo>
                  <a:pt x="2459" y="12250"/>
                </a:lnTo>
                <a:cubicBezTo>
                  <a:pt x="2474" y="12219"/>
                  <a:pt x="2492" y="12187"/>
                  <a:pt x="2487" y="12187"/>
                </a:cubicBezTo>
                <a:cubicBezTo>
                  <a:pt x="2484" y="12187"/>
                  <a:pt x="2482" y="12190"/>
                  <a:pt x="2477" y="12195"/>
                </a:cubicBezTo>
                <a:cubicBezTo>
                  <a:pt x="2482" y="12190"/>
                  <a:pt x="2482" y="12182"/>
                  <a:pt x="2490" y="12178"/>
                </a:cubicBezTo>
                <a:cubicBezTo>
                  <a:pt x="2757" y="11699"/>
                  <a:pt x="3089" y="11212"/>
                  <a:pt x="3394" y="10726"/>
                </a:cubicBezTo>
                <a:lnTo>
                  <a:pt x="3394" y="10734"/>
                </a:lnTo>
                <a:cubicBezTo>
                  <a:pt x="3399" y="10729"/>
                  <a:pt x="3402" y="10722"/>
                  <a:pt x="3402" y="10722"/>
                </a:cubicBezTo>
                <a:cubicBezTo>
                  <a:pt x="3402" y="10722"/>
                  <a:pt x="3402" y="10724"/>
                  <a:pt x="3402" y="10726"/>
                </a:cubicBezTo>
                <a:cubicBezTo>
                  <a:pt x="3412" y="10709"/>
                  <a:pt x="3412" y="10697"/>
                  <a:pt x="3412" y="10697"/>
                </a:cubicBezTo>
                <a:cubicBezTo>
                  <a:pt x="6019" y="7351"/>
                  <a:pt x="9411" y="3987"/>
                  <a:pt x="13394" y="1968"/>
                </a:cubicBezTo>
                <a:close/>
                <a:moveTo>
                  <a:pt x="5436" y="19608"/>
                </a:moveTo>
                <a:cubicBezTo>
                  <a:pt x="5429" y="19615"/>
                  <a:pt x="5373" y="19634"/>
                  <a:pt x="5151" y="19678"/>
                </a:cubicBezTo>
                <a:cubicBezTo>
                  <a:pt x="5134" y="19680"/>
                  <a:pt x="5116" y="19683"/>
                  <a:pt x="5098" y="19685"/>
                </a:cubicBezTo>
                <a:cubicBezTo>
                  <a:pt x="5224" y="19659"/>
                  <a:pt x="5366" y="19634"/>
                  <a:pt x="5436" y="19608"/>
                </a:cubicBezTo>
                <a:close/>
                <a:moveTo>
                  <a:pt x="14097" y="11600"/>
                </a:moveTo>
                <a:cubicBezTo>
                  <a:pt x="14060" y="11753"/>
                  <a:pt x="13994" y="11902"/>
                  <a:pt x="13959" y="12062"/>
                </a:cubicBezTo>
                <a:cubicBezTo>
                  <a:pt x="13883" y="12274"/>
                  <a:pt x="13772" y="12496"/>
                  <a:pt x="13699" y="12752"/>
                </a:cubicBezTo>
                <a:lnTo>
                  <a:pt x="13699" y="12745"/>
                </a:lnTo>
                <a:cubicBezTo>
                  <a:pt x="13654" y="12825"/>
                  <a:pt x="13644" y="13001"/>
                  <a:pt x="13571" y="13037"/>
                </a:cubicBezTo>
                <a:cubicBezTo>
                  <a:pt x="13560" y="13107"/>
                  <a:pt x="13515" y="13170"/>
                  <a:pt x="13505" y="13230"/>
                </a:cubicBezTo>
                <a:cubicBezTo>
                  <a:pt x="13515" y="13223"/>
                  <a:pt x="13515" y="13214"/>
                  <a:pt x="13525" y="13206"/>
                </a:cubicBezTo>
                <a:cubicBezTo>
                  <a:pt x="13427" y="13465"/>
                  <a:pt x="13318" y="13689"/>
                  <a:pt x="13296" y="13822"/>
                </a:cubicBezTo>
                <a:cubicBezTo>
                  <a:pt x="13195" y="14025"/>
                  <a:pt x="13079" y="14281"/>
                  <a:pt x="12996" y="14481"/>
                </a:cubicBezTo>
                <a:cubicBezTo>
                  <a:pt x="13016" y="14462"/>
                  <a:pt x="13044" y="14375"/>
                  <a:pt x="13061" y="14348"/>
                </a:cubicBezTo>
                <a:cubicBezTo>
                  <a:pt x="13044" y="14435"/>
                  <a:pt x="12961" y="14525"/>
                  <a:pt x="12933" y="14614"/>
                </a:cubicBezTo>
                <a:cubicBezTo>
                  <a:pt x="12933" y="14614"/>
                  <a:pt x="12935" y="14614"/>
                  <a:pt x="12935" y="14614"/>
                </a:cubicBezTo>
                <a:cubicBezTo>
                  <a:pt x="12943" y="14614"/>
                  <a:pt x="12953" y="14595"/>
                  <a:pt x="12961" y="14588"/>
                </a:cubicBezTo>
                <a:cubicBezTo>
                  <a:pt x="12950" y="14604"/>
                  <a:pt x="12950" y="14614"/>
                  <a:pt x="12940" y="14621"/>
                </a:cubicBezTo>
                <a:lnTo>
                  <a:pt x="12940" y="14614"/>
                </a:lnTo>
                <a:cubicBezTo>
                  <a:pt x="12519" y="15520"/>
                  <a:pt x="12025" y="16416"/>
                  <a:pt x="11456" y="17244"/>
                </a:cubicBezTo>
                <a:cubicBezTo>
                  <a:pt x="11458" y="17244"/>
                  <a:pt x="11461" y="17244"/>
                  <a:pt x="11463" y="17244"/>
                </a:cubicBezTo>
                <a:cubicBezTo>
                  <a:pt x="11030" y="17855"/>
                  <a:pt x="10566" y="18439"/>
                  <a:pt x="10031" y="18970"/>
                </a:cubicBezTo>
                <a:cubicBezTo>
                  <a:pt x="10021" y="18978"/>
                  <a:pt x="10011" y="18987"/>
                  <a:pt x="10011" y="18987"/>
                </a:cubicBezTo>
                <a:cubicBezTo>
                  <a:pt x="10011" y="18982"/>
                  <a:pt x="10011" y="18980"/>
                  <a:pt x="10014" y="18978"/>
                </a:cubicBezTo>
                <a:cubicBezTo>
                  <a:pt x="9507" y="19506"/>
                  <a:pt x="8937" y="19972"/>
                  <a:pt x="8292" y="20359"/>
                </a:cubicBezTo>
                <a:lnTo>
                  <a:pt x="8282" y="20368"/>
                </a:lnTo>
                <a:cubicBezTo>
                  <a:pt x="8275" y="20378"/>
                  <a:pt x="8264" y="20378"/>
                  <a:pt x="8264" y="20378"/>
                </a:cubicBezTo>
                <a:lnTo>
                  <a:pt x="8275" y="20368"/>
                </a:lnTo>
                <a:cubicBezTo>
                  <a:pt x="8229" y="20393"/>
                  <a:pt x="7975" y="20511"/>
                  <a:pt x="8005" y="20511"/>
                </a:cubicBezTo>
                <a:cubicBezTo>
                  <a:pt x="8007" y="20511"/>
                  <a:pt x="8010" y="20511"/>
                  <a:pt x="8015" y="20511"/>
                </a:cubicBezTo>
                <a:cubicBezTo>
                  <a:pt x="8005" y="20518"/>
                  <a:pt x="7997" y="20528"/>
                  <a:pt x="7987" y="20528"/>
                </a:cubicBezTo>
                <a:cubicBezTo>
                  <a:pt x="7944" y="20571"/>
                  <a:pt x="7889" y="20593"/>
                  <a:pt x="7823" y="20593"/>
                </a:cubicBezTo>
                <a:cubicBezTo>
                  <a:pt x="7349" y="20593"/>
                  <a:pt x="6397" y="19533"/>
                  <a:pt x="6129" y="19263"/>
                </a:cubicBezTo>
                <a:cubicBezTo>
                  <a:pt x="8791" y="17420"/>
                  <a:pt x="10344" y="14392"/>
                  <a:pt x="11620" y="11613"/>
                </a:cubicBezTo>
                <a:cubicBezTo>
                  <a:pt x="11947" y="11656"/>
                  <a:pt x="12219" y="11671"/>
                  <a:pt x="12474" y="11671"/>
                </a:cubicBezTo>
                <a:cubicBezTo>
                  <a:pt x="12991" y="11671"/>
                  <a:pt x="13427" y="11608"/>
                  <a:pt x="14097" y="11600"/>
                </a:cubicBezTo>
                <a:close/>
                <a:moveTo>
                  <a:pt x="12446" y="266"/>
                </a:moveTo>
                <a:cubicBezTo>
                  <a:pt x="12466" y="266"/>
                  <a:pt x="12487" y="266"/>
                  <a:pt x="12507" y="268"/>
                </a:cubicBezTo>
                <a:cubicBezTo>
                  <a:pt x="12530" y="268"/>
                  <a:pt x="12550" y="266"/>
                  <a:pt x="12570" y="266"/>
                </a:cubicBezTo>
                <a:cubicBezTo>
                  <a:pt x="12678" y="266"/>
                  <a:pt x="12759" y="285"/>
                  <a:pt x="12860" y="331"/>
                </a:cubicBezTo>
                <a:cubicBezTo>
                  <a:pt x="12867" y="331"/>
                  <a:pt x="12877" y="338"/>
                  <a:pt x="12867" y="338"/>
                </a:cubicBezTo>
                <a:cubicBezTo>
                  <a:pt x="12875" y="343"/>
                  <a:pt x="12880" y="345"/>
                  <a:pt x="12885" y="348"/>
                </a:cubicBezTo>
                <a:cubicBezTo>
                  <a:pt x="12885" y="350"/>
                  <a:pt x="12885" y="350"/>
                  <a:pt x="12885" y="350"/>
                </a:cubicBezTo>
                <a:cubicBezTo>
                  <a:pt x="12885" y="350"/>
                  <a:pt x="12885" y="350"/>
                  <a:pt x="12885" y="348"/>
                </a:cubicBezTo>
                <a:cubicBezTo>
                  <a:pt x="13180" y="531"/>
                  <a:pt x="13283" y="889"/>
                  <a:pt x="13331" y="1210"/>
                </a:cubicBezTo>
                <a:cubicBezTo>
                  <a:pt x="13329" y="1195"/>
                  <a:pt x="13324" y="1176"/>
                  <a:pt x="13321" y="1154"/>
                </a:cubicBezTo>
                <a:cubicBezTo>
                  <a:pt x="13349" y="1331"/>
                  <a:pt x="13359" y="1413"/>
                  <a:pt x="13376" y="1572"/>
                </a:cubicBezTo>
                <a:cubicBezTo>
                  <a:pt x="12424" y="2004"/>
                  <a:pt x="11473" y="2562"/>
                  <a:pt x="10611" y="3154"/>
                </a:cubicBezTo>
                <a:cubicBezTo>
                  <a:pt x="10616" y="3154"/>
                  <a:pt x="10621" y="3151"/>
                  <a:pt x="10621" y="3151"/>
                </a:cubicBezTo>
                <a:cubicBezTo>
                  <a:pt x="10629" y="3151"/>
                  <a:pt x="10604" y="3166"/>
                  <a:pt x="10604" y="3166"/>
                </a:cubicBezTo>
                <a:cubicBezTo>
                  <a:pt x="10001" y="3579"/>
                  <a:pt x="9429" y="4023"/>
                  <a:pt x="8867" y="4494"/>
                </a:cubicBezTo>
                <a:cubicBezTo>
                  <a:pt x="5484" y="7628"/>
                  <a:pt x="-1284" y="13436"/>
                  <a:pt x="2182" y="18306"/>
                </a:cubicBezTo>
                <a:cubicBezTo>
                  <a:pt x="2764" y="19093"/>
                  <a:pt x="3745" y="19683"/>
                  <a:pt x="4741" y="19683"/>
                </a:cubicBezTo>
                <a:cubicBezTo>
                  <a:pt x="5124" y="19683"/>
                  <a:pt x="5507" y="19596"/>
                  <a:pt x="5872" y="19403"/>
                </a:cubicBezTo>
                <a:cubicBezTo>
                  <a:pt x="5872" y="19403"/>
                  <a:pt x="5880" y="19412"/>
                  <a:pt x="5880" y="19422"/>
                </a:cubicBezTo>
                <a:cubicBezTo>
                  <a:pt x="5640" y="19545"/>
                  <a:pt x="5325" y="19651"/>
                  <a:pt x="5040" y="19688"/>
                </a:cubicBezTo>
                <a:cubicBezTo>
                  <a:pt x="4980" y="19697"/>
                  <a:pt x="4927" y="19707"/>
                  <a:pt x="4937" y="19707"/>
                </a:cubicBezTo>
                <a:cubicBezTo>
                  <a:pt x="4945" y="19707"/>
                  <a:pt x="4980" y="19704"/>
                  <a:pt x="5056" y="19692"/>
                </a:cubicBezTo>
                <a:cubicBezTo>
                  <a:pt x="4990" y="19704"/>
                  <a:pt x="4937" y="19714"/>
                  <a:pt x="4952" y="19714"/>
                </a:cubicBezTo>
                <a:cubicBezTo>
                  <a:pt x="4960" y="19714"/>
                  <a:pt x="4982" y="19712"/>
                  <a:pt x="5030" y="19704"/>
                </a:cubicBezTo>
                <a:cubicBezTo>
                  <a:pt x="5343" y="19661"/>
                  <a:pt x="5630" y="19581"/>
                  <a:pt x="5898" y="19432"/>
                </a:cubicBezTo>
                <a:cubicBezTo>
                  <a:pt x="6351" y="19943"/>
                  <a:pt x="6871" y="20412"/>
                  <a:pt x="7450" y="20777"/>
                </a:cubicBezTo>
                <a:cubicBezTo>
                  <a:pt x="7191" y="20888"/>
                  <a:pt x="6881" y="20982"/>
                  <a:pt x="6601" y="21037"/>
                </a:cubicBezTo>
                <a:cubicBezTo>
                  <a:pt x="6641" y="21028"/>
                  <a:pt x="6669" y="21013"/>
                  <a:pt x="6684" y="21006"/>
                </a:cubicBezTo>
                <a:cubicBezTo>
                  <a:pt x="6563" y="21033"/>
                  <a:pt x="6427" y="21049"/>
                  <a:pt x="6296" y="21069"/>
                </a:cubicBezTo>
                <a:cubicBezTo>
                  <a:pt x="6301" y="21071"/>
                  <a:pt x="6308" y="21071"/>
                  <a:pt x="6316" y="21071"/>
                </a:cubicBezTo>
                <a:cubicBezTo>
                  <a:pt x="6356" y="21071"/>
                  <a:pt x="6414" y="21057"/>
                  <a:pt x="6470" y="21057"/>
                </a:cubicBezTo>
                <a:cubicBezTo>
                  <a:pt x="6480" y="21057"/>
                  <a:pt x="6490" y="21057"/>
                  <a:pt x="6500" y="21059"/>
                </a:cubicBezTo>
                <a:cubicBezTo>
                  <a:pt x="6197" y="21115"/>
                  <a:pt x="5892" y="21141"/>
                  <a:pt x="5590" y="21141"/>
                </a:cubicBezTo>
                <a:cubicBezTo>
                  <a:pt x="4965" y="21141"/>
                  <a:pt x="4347" y="21028"/>
                  <a:pt x="3765" y="20813"/>
                </a:cubicBezTo>
                <a:cubicBezTo>
                  <a:pt x="3773" y="20820"/>
                  <a:pt x="3783" y="20820"/>
                  <a:pt x="3790" y="20830"/>
                </a:cubicBezTo>
                <a:cubicBezTo>
                  <a:pt x="3624" y="20777"/>
                  <a:pt x="3478" y="20697"/>
                  <a:pt x="3321" y="20634"/>
                </a:cubicBezTo>
                <a:cubicBezTo>
                  <a:pt x="3329" y="20639"/>
                  <a:pt x="3331" y="20641"/>
                  <a:pt x="3336" y="20646"/>
                </a:cubicBezTo>
                <a:cubicBezTo>
                  <a:pt x="3309" y="20629"/>
                  <a:pt x="3258" y="20608"/>
                  <a:pt x="3251" y="20608"/>
                </a:cubicBezTo>
                <a:cubicBezTo>
                  <a:pt x="3248" y="20608"/>
                  <a:pt x="3253" y="20612"/>
                  <a:pt x="3273" y="20624"/>
                </a:cubicBezTo>
                <a:cubicBezTo>
                  <a:pt x="2812" y="20441"/>
                  <a:pt x="2323" y="20122"/>
                  <a:pt x="1980" y="19758"/>
                </a:cubicBezTo>
                <a:cubicBezTo>
                  <a:pt x="1980" y="19758"/>
                  <a:pt x="1980" y="19758"/>
                  <a:pt x="1983" y="19758"/>
                </a:cubicBezTo>
                <a:cubicBezTo>
                  <a:pt x="1998" y="19758"/>
                  <a:pt x="1479" y="19277"/>
                  <a:pt x="1360" y="19093"/>
                </a:cubicBezTo>
                <a:cubicBezTo>
                  <a:pt x="1269" y="19023"/>
                  <a:pt x="1194" y="18847"/>
                  <a:pt x="1121" y="18731"/>
                </a:cubicBezTo>
                <a:cubicBezTo>
                  <a:pt x="1133" y="18746"/>
                  <a:pt x="1141" y="18758"/>
                  <a:pt x="1151" y="18772"/>
                </a:cubicBezTo>
                <a:cubicBezTo>
                  <a:pt x="1106" y="18700"/>
                  <a:pt x="1078" y="18647"/>
                  <a:pt x="1027" y="18606"/>
                </a:cubicBezTo>
                <a:cubicBezTo>
                  <a:pt x="-210" y="16563"/>
                  <a:pt x="438" y="14083"/>
                  <a:pt x="1287" y="12045"/>
                </a:cubicBezTo>
                <a:cubicBezTo>
                  <a:pt x="1282" y="12054"/>
                  <a:pt x="1277" y="12062"/>
                  <a:pt x="1275" y="12067"/>
                </a:cubicBezTo>
                <a:cubicBezTo>
                  <a:pt x="1885" y="10514"/>
                  <a:pt x="2842" y="9145"/>
                  <a:pt x="3810" y="7788"/>
                </a:cubicBezTo>
                <a:cubicBezTo>
                  <a:pt x="3800" y="7795"/>
                  <a:pt x="3790" y="7804"/>
                  <a:pt x="3790" y="7804"/>
                </a:cubicBezTo>
                <a:cubicBezTo>
                  <a:pt x="3800" y="7795"/>
                  <a:pt x="3800" y="7788"/>
                  <a:pt x="3810" y="7776"/>
                </a:cubicBezTo>
                <a:cubicBezTo>
                  <a:pt x="4143" y="7309"/>
                  <a:pt x="4597" y="6795"/>
                  <a:pt x="4955" y="6324"/>
                </a:cubicBezTo>
                <a:cubicBezTo>
                  <a:pt x="4577" y="6725"/>
                  <a:pt x="4254" y="7191"/>
                  <a:pt x="3894" y="7599"/>
                </a:cubicBezTo>
                <a:cubicBezTo>
                  <a:pt x="3914" y="7575"/>
                  <a:pt x="3936" y="7541"/>
                  <a:pt x="3929" y="7541"/>
                </a:cubicBezTo>
                <a:cubicBezTo>
                  <a:pt x="3926" y="7541"/>
                  <a:pt x="3919" y="7549"/>
                  <a:pt x="3901" y="7563"/>
                </a:cubicBezTo>
                <a:cubicBezTo>
                  <a:pt x="3957" y="7476"/>
                  <a:pt x="4088" y="7379"/>
                  <a:pt x="4133" y="7264"/>
                </a:cubicBezTo>
                <a:cubicBezTo>
                  <a:pt x="4128" y="7266"/>
                  <a:pt x="4125" y="7271"/>
                  <a:pt x="4123" y="7276"/>
                </a:cubicBezTo>
                <a:cubicBezTo>
                  <a:pt x="4499" y="6764"/>
                  <a:pt x="4925" y="6281"/>
                  <a:pt x="5318" y="5803"/>
                </a:cubicBezTo>
                <a:cubicBezTo>
                  <a:pt x="5298" y="5810"/>
                  <a:pt x="5298" y="5810"/>
                  <a:pt x="5288" y="5822"/>
                </a:cubicBezTo>
                <a:cubicBezTo>
                  <a:pt x="5381" y="5704"/>
                  <a:pt x="5686" y="5404"/>
                  <a:pt x="5686" y="5361"/>
                </a:cubicBezTo>
                <a:cubicBezTo>
                  <a:pt x="5696" y="5351"/>
                  <a:pt x="5706" y="5344"/>
                  <a:pt x="5714" y="5332"/>
                </a:cubicBezTo>
                <a:cubicBezTo>
                  <a:pt x="5714" y="5334"/>
                  <a:pt x="5714" y="5334"/>
                  <a:pt x="5716" y="5334"/>
                </a:cubicBezTo>
                <a:cubicBezTo>
                  <a:pt x="5724" y="5334"/>
                  <a:pt x="5779" y="5252"/>
                  <a:pt x="5794" y="5252"/>
                </a:cubicBezTo>
                <a:cubicBezTo>
                  <a:pt x="5794" y="5252"/>
                  <a:pt x="5794" y="5252"/>
                  <a:pt x="5797" y="5255"/>
                </a:cubicBezTo>
                <a:cubicBezTo>
                  <a:pt x="6213" y="4793"/>
                  <a:pt x="6712" y="4245"/>
                  <a:pt x="7173" y="3890"/>
                </a:cubicBezTo>
                <a:cubicBezTo>
                  <a:pt x="8690" y="2584"/>
                  <a:pt x="10147" y="988"/>
                  <a:pt x="12126" y="319"/>
                </a:cubicBezTo>
                <a:cubicBezTo>
                  <a:pt x="12232" y="292"/>
                  <a:pt x="12346" y="266"/>
                  <a:pt x="12446" y="266"/>
                </a:cubicBezTo>
                <a:close/>
                <a:moveTo>
                  <a:pt x="18287" y="5450"/>
                </a:moveTo>
                <a:cubicBezTo>
                  <a:pt x="18287" y="5503"/>
                  <a:pt x="18274" y="5544"/>
                  <a:pt x="18274" y="5609"/>
                </a:cubicBezTo>
                <a:cubicBezTo>
                  <a:pt x="18257" y="5839"/>
                  <a:pt x="18219" y="6034"/>
                  <a:pt x="18211" y="6271"/>
                </a:cubicBezTo>
                <a:lnTo>
                  <a:pt x="18194" y="6271"/>
                </a:lnTo>
                <a:cubicBezTo>
                  <a:pt x="18194" y="6317"/>
                  <a:pt x="18183" y="6360"/>
                  <a:pt x="18194" y="6370"/>
                </a:cubicBezTo>
                <a:lnTo>
                  <a:pt x="18194" y="6377"/>
                </a:lnTo>
                <a:cubicBezTo>
                  <a:pt x="17785" y="9123"/>
                  <a:pt x="16953" y="11895"/>
                  <a:pt x="15955" y="14534"/>
                </a:cubicBezTo>
                <a:cubicBezTo>
                  <a:pt x="15411" y="15933"/>
                  <a:pt x="14697" y="17307"/>
                  <a:pt x="13828" y="18572"/>
                </a:cubicBezTo>
                <a:cubicBezTo>
                  <a:pt x="13848" y="18553"/>
                  <a:pt x="13848" y="18553"/>
                  <a:pt x="13865" y="18545"/>
                </a:cubicBezTo>
                <a:cubicBezTo>
                  <a:pt x="13099" y="19615"/>
                  <a:pt x="12202" y="20750"/>
                  <a:pt x="10863" y="21156"/>
                </a:cubicBezTo>
                <a:lnTo>
                  <a:pt x="10871" y="21156"/>
                </a:lnTo>
                <a:cubicBezTo>
                  <a:pt x="10863" y="21165"/>
                  <a:pt x="10853" y="21165"/>
                  <a:pt x="10853" y="21165"/>
                </a:cubicBezTo>
                <a:cubicBezTo>
                  <a:pt x="10843" y="21165"/>
                  <a:pt x="10833" y="21175"/>
                  <a:pt x="10833" y="21175"/>
                </a:cubicBezTo>
                <a:cubicBezTo>
                  <a:pt x="10578" y="21250"/>
                  <a:pt x="10284" y="21288"/>
                  <a:pt x="9974" y="21288"/>
                </a:cubicBezTo>
                <a:cubicBezTo>
                  <a:pt x="9381" y="21288"/>
                  <a:pt x="8738" y="21151"/>
                  <a:pt x="8227" y="20883"/>
                </a:cubicBezTo>
                <a:cubicBezTo>
                  <a:pt x="11665" y="18917"/>
                  <a:pt x="13460" y="15136"/>
                  <a:pt x="14549" y="11576"/>
                </a:cubicBezTo>
                <a:cubicBezTo>
                  <a:pt x="14574" y="11579"/>
                  <a:pt x="14599" y="11579"/>
                  <a:pt x="14622" y="11579"/>
                </a:cubicBezTo>
                <a:cubicBezTo>
                  <a:pt x="14715" y="11579"/>
                  <a:pt x="14793" y="11567"/>
                  <a:pt x="14881" y="11559"/>
                </a:cubicBezTo>
                <a:lnTo>
                  <a:pt x="14856" y="11547"/>
                </a:lnTo>
                <a:cubicBezTo>
                  <a:pt x="15058" y="11514"/>
                  <a:pt x="15224" y="11514"/>
                  <a:pt x="15428" y="11487"/>
                </a:cubicBezTo>
                <a:cubicBezTo>
                  <a:pt x="15401" y="11487"/>
                  <a:pt x="15373" y="11477"/>
                  <a:pt x="15355" y="11477"/>
                </a:cubicBezTo>
                <a:cubicBezTo>
                  <a:pt x="15391" y="11424"/>
                  <a:pt x="15733" y="11424"/>
                  <a:pt x="15882" y="11400"/>
                </a:cubicBezTo>
                <a:cubicBezTo>
                  <a:pt x="15817" y="11381"/>
                  <a:pt x="15733" y="11381"/>
                  <a:pt x="15660" y="11371"/>
                </a:cubicBezTo>
                <a:cubicBezTo>
                  <a:pt x="15688" y="11364"/>
                  <a:pt x="15706" y="11364"/>
                  <a:pt x="15733" y="11364"/>
                </a:cubicBezTo>
                <a:cubicBezTo>
                  <a:pt x="15633" y="11347"/>
                  <a:pt x="15577" y="11311"/>
                  <a:pt x="15640" y="11301"/>
                </a:cubicBezTo>
                <a:cubicBezTo>
                  <a:pt x="15585" y="11294"/>
                  <a:pt x="15633" y="11274"/>
                  <a:pt x="15612" y="11265"/>
                </a:cubicBezTo>
                <a:cubicBezTo>
                  <a:pt x="15696" y="11258"/>
                  <a:pt x="15862" y="11241"/>
                  <a:pt x="15882" y="11212"/>
                </a:cubicBezTo>
                <a:cubicBezTo>
                  <a:pt x="15670" y="11246"/>
                  <a:pt x="15461" y="11260"/>
                  <a:pt x="15252" y="11260"/>
                </a:cubicBezTo>
                <a:cubicBezTo>
                  <a:pt x="15055" y="11260"/>
                  <a:pt x="14856" y="11248"/>
                  <a:pt x="14652" y="11221"/>
                </a:cubicBezTo>
                <a:cubicBezTo>
                  <a:pt x="15078" y="9707"/>
                  <a:pt x="15363" y="8176"/>
                  <a:pt x="15446" y="6619"/>
                </a:cubicBezTo>
                <a:cubicBezTo>
                  <a:pt x="16361" y="6175"/>
                  <a:pt x="17314" y="5757"/>
                  <a:pt x="18287" y="5450"/>
                </a:cubicBezTo>
                <a:close/>
                <a:moveTo>
                  <a:pt x="12560" y="0"/>
                </a:moveTo>
                <a:cubicBezTo>
                  <a:pt x="11957" y="0"/>
                  <a:pt x="11214" y="345"/>
                  <a:pt x="10591" y="732"/>
                </a:cubicBezTo>
                <a:cubicBezTo>
                  <a:pt x="10629" y="708"/>
                  <a:pt x="10667" y="681"/>
                  <a:pt x="10705" y="659"/>
                </a:cubicBezTo>
                <a:cubicBezTo>
                  <a:pt x="10664" y="681"/>
                  <a:pt x="10626" y="705"/>
                  <a:pt x="10589" y="727"/>
                </a:cubicBezTo>
                <a:cubicBezTo>
                  <a:pt x="10576" y="737"/>
                  <a:pt x="10566" y="746"/>
                  <a:pt x="10553" y="756"/>
                </a:cubicBezTo>
                <a:cubicBezTo>
                  <a:pt x="10394" y="855"/>
                  <a:pt x="10243" y="956"/>
                  <a:pt x="10105" y="1058"/>
                </a:cubicBezTo>
                <a:cubicBezTo>
                  <a:pt x="10210" y="976"/>
                  <a:pt x="10311" y="906"/>
                  <a:pt x="10415" y="836"/>
                </a:cubicBezTo>
                <a:cubicBezTo>
                  <a:pt x="8877" y="1801"/>
                  <a:pt x="7554" y="3117"/>
                  <a:pt x="6250" y="4351"/>
                </a:cubicBezTo>
                <a:cubicBezTo>
                  <a:pt x="6518" y="4122"/>
                  <a:pt x="6777" y="3827"/>
                  <a:pt x="7072" y="3625"/>
                </a:cubicBezTo>
                <a:cubicBezTo>
                  <a:pt x="6916" y="3837"/>
                  <a:pt x="6629" y="4004"/>
                  <a:pt x="6500" y="4228"/>
                </a:cubicBezTo>
                <a:cubicBezTo>
                  <a:pt x="5285" y="5460"/>
                  <a:pt x="4158" y="6795"/>
                  <a:pt x="3122" y="8174"/>
                </a:cubicBezTo>
                <a:cubicBezTo>
                  <a:pt x="3130" y="8159"/>
                  <a:pt x="3132" y="8150"/>
                  <a:pt x="3130" y="8150"/>
                </a:cubicBezTo>
                <a:cubicBezTo>
                  <a:pt x="3127" y="8150"/>
                  <a:pt x="3117" y="8157"/>
                  <a:pt x="3100" y="8176"/>
                </a:cubicBezTo>
                <a:lnTo>
                  <a:pt x="3089" y="8167"/>
                </a:lnTo>
                <a:cubicBezTo>
                  <a:pt x="3180" y="8034"/>
                  <a:pt x="3246" y="7947"/>
                  <a:pt x="3329" y="7812"/>
                </a:cubicBezTo>
                <a:cubicBezTo>
                  <a:pt x="1305" y="10709"/>
                  <a:pt x="-913" y="14534"/>
                  <a:pt x="390" y="18094"/>
                </a:cubicBezTo>
                <a:cubicBezTo>
                  <a:pt x="1111" y="19890"/>
                  <a:pt x="2933" y="21255"/>
                  <a:pt x="4919" y="21503"/>
                </a:cubicBezTo>
                <a:cubicBezTo>
                  <a:pt x="5156" y="21532"/>
                  <a:pt x="5398" y="21547"/>
                  <a:pt x="5643" y="21547"/>
                </a:cubicBezTo>
                <a:cubicBezTo>
                  <a:pt x="6124" y="21547"/>
                  <a:pt x="6608" y="21487"/>
                  <a:pt x="7062" y="21351"/>
                </a:cubicBezTo>
                <a:cubicBezTo>
                  <a:pt x="7518" y="21221"/>
                  <a:pt x="7685" y="21103"/>
                  <a:pt x="7894" y="21103"/>
                </a:cubicBezTo>
                <a:cubicBezTo>
                  <a:pt x="8050" y="21103"/>
                  <a:pt x="8229" y="21168"/>
                  <a:pt x="8569" y="21344"/>
                </a:cubicBezTo>
                <a:cubicBezTo>
                  <a:pt x="8968" y="21537"/>
                  <a:pt x="9447" y="21590"/>
                  <a:pt x="9910" y="21600"/>
                </a:cubicBezTo>
                <a:cubicBezTo>
                  <a:pt x="13550" y="21590"/>
                  <a:pt x="15290" y="17005"/>
                  <a:pt x="16492" y="14303"/>
                </a:cubicBezTo>
                <a:cubicBezTo>
                  <a:pt x="16492" y="14303"/>
                  <a:pt x="16482" y="14303"/>
                  <a:pt x="16492" y="14295"/>
                </a:cubicBezTo>
                <a:cubicBezTo>
                  <a:pt x="16487" y="14298"/>
                  <a:pt x="16485" y="14300"/>
                  <a:pt x="16485" y="14300"/>
                </a:cubicBezTo>
                <a:cubicBezTo>
                  <a:pt x="16479" y="14300"/>
                  <a:pt x="16492" y="14283"/>
                  <a:pt x="16492" y="14276"/>
                </a:cubicBezTo>
                <a:lnTo>
                  <a:pt x="16492" y="14286"/>
                </a:lnTo>
                <a:cubicBezTo>
                  <a:pt x="16759" y="13655"/>
                  <a:pt x="16981" y="13037"/>
                  <a:pt x="17185" y="12390"/>
                </a:cubicBezTo>
                <a:lnTo>
                  <a:pt x="17165" y="12417"/>
                </a:lnTo>
                <a:cubicBezTo>
                  <a:pt x="17213" y="12274"/>
                  <a:pt x="17286" y="12062"/>
                  <a:pt x="17306" y="11939"/>
                </a:cubicBezTo>
                <a:cubicBezTo>
                  <a:pt x="17301" y="11943"/>
                  <a:pt x="17299" y="11943"/>
                  <a:pt x="17299" y="11943"/>
                </a:cubicBezTo>
                <a:cubicBezTo>
                  <a:pt x="17294" y="11943"/>
                  <a:pt x="17306" y="11919"/>
                  <a:pt x="17306" y="11919"/>
                </a:cubicBezTo>
                <a:cubicBezTo>
                  <a:pt x="17321" y="11827"/>
                  <a:pt x="17405" y="11680"/>
                  <a:pt x="17400" y="11617"/>
                </a:cubicBezTo>
                <a:cubicBezTo>
                  <a:pt x="17402" y="11610"/>
                  <a:pt x="17407" y="11600"/>
                  <a:pt x="17407" y="11600"/>
                </a:cubicBezTo>
                <a:cubicBezTo>
                  <a:pt x="17452" y="11470"/>
                  <a:pt x="17473" y="11328"/>
                  <a:pt x="17490" y="11241"/>
                </a:cubicBezTo>
                <a:cubicBezTo>
                  <a:pt x="17480" y="11142"/>
                  <a:pt x="17591" y="10903"/>
                  <a:pt x="17591" y="10796"/>
                </a:cubicBezTo>
                <a:cubicBezTo>
                  <a:pt x="17606" y="10758"/>
                  <a:pt x="17631" y="10668"/>
                  <a:pt x="17624" y="10668"/>
                </a:cubicBezTo>
                <a:cubicBezTo>
                  <a:pt x="17624" y="10668"/>
                  <a:pt x="17624" y="10668"/>
                  <a:pt x="17624" y="10668"/>
                </a:cubicBezTo>
                <a:cubicBezTo>
                  <a:pt x="17626" y="10664"/>
                  <a:pt x="17629" y="10659"/>
                  <a:pt x="17629" y="10656"/>
                </a:cubicBezTo>
                <a:cubicBezTo>
                  <a:pt x="18083" y="8891"/>
                  <a:pt x="18645" y="7131"/>
                  <a:pt x="18718" y="5279"/>
                </a:cubicBezTo>
                <a:cubicBezTo>
                  <a:pt x="19106" y="5139"/>
                  <a:pt x="19542" y="4989"/>
                  <a:pt x="19930" y="4837"/>
                </a:cubicBezTo>
                <a:cubicBezTo>
                  <a:pt x="20316" y="4682"/>
                  <a:pt x="20152" y="4136"/>
                  <a:pt x="19782" y="4136"/>
                </a:cubicBezTo>
                <a:cubicBezTo>
                  <a:pt x="19751" y="4136"/>
                  <a:pt x="19721" y="4139"/>
                  <a:pt x="19691" y="4146"/>
                </a:cubicBezTo>
                <a:cubicBezTo>
                  <a:pt x="19404" y="4209"/>
                  <a:pt x="19008" y="4322"/>
                  <a:pt x="18738" y="4405"/>
                </a:cubicBezTo>
                <a:cubicBezTo>
                  <a:pt x="18710" y="3289"/>
                  <a:pt x="18582" y="1951"/>
                  <a:pt x="17591" y="1200"/>
                </a:cubicBezTo>
                <a:cubicBezTo>
                  <a:pt x="17185" y="908"/>
                  <a:pt x="16711" y="802"/>
                  <a:pt x="16225" y="802"/>
                </a:cubicBezTo>
                <a:cubicBezTo>
                  <a:pt x="15665" y="802"/>
                  <a:pt x="15088" y="942"/>
                  <a:pt x="14579" y="1099"/>
                </a:cubicBezTo>
                <a:cubicBezTo>
                  <a:pt x="14586" y="1094"/>
                  <a:pt x="14594" y="1089"/>
                  <a:pt x="14604" y="1082"/>
                </a:cubicBezTo>
                <a:cubicBezTo>
                  <a:pt x="14281" y="1188"/>
                  <a:pt x="13986" y="1287"/>
                  <a:pt x="13699" y="1420"/>
                </a:cubicBezTo>
                <a:cubicBezTo>
                  <a:pt x="13651" y="365"/>
                  <a:pt x="13177" y="0"/>
                  <a:pt x="12560" y="0"/>
                </a:cubicBezTo>
                <a:close/>
              </a:path>
            </a:pathLst>
          </a:custGeom>
          <a:solidFill>
            <a:srgbClr val="E14646"/>
          </a:solidFill>
          <a:ln w="3175">
            <a:miter lim="400000"/>
          </a:ln>
        </p:spPr>
        <p:txBody>
          <a:bodyPr lIns="34289" tIns="34289" rIns="34289" bIns="34289" anchor="ctr"/>
          <a:lstStyle/>
          <a:p>
            <a:pPr>
              <a:defRPr sz="22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9" name="Google Shape;14;p2"/>
          <p:cNvSpPr/>
          <p:nvPr/>
        </p:nvSpPr>
        <p:spPr>
          <a:xfrm>
            <a:off x="2837609" y="5233806"/>
            <a:ext cx="281225" cy="463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4977" y="0"/>
                </a:moveTo>
                <a:cubicBezTo>
                  <a:pt x="4860" y="0"/>
                  <a:pt x="4760" y="51"/>
                  <a:pt x="4729" y="116"/>
                </a:cubicBezTo>
                <a:lnTo>
                  <a:pt x="6" y="12307"/>
                </a:lnTo>
                <a:cubicBezTo>
                  <a:pt x="-28" y="12402"/>
                  <a:pt x="87" y="12493"/>
                  <a:pt x="254" y="12493"/>
                </a:cubicBezTo>
                <a:lnTo>
                  <a:pt x="8794" y="12493"/>
                </a:lnTo>
                <a:cubicBezTo>
                  <a:pt x="8961" y="12493"/>
                  <a:pt x="9085" y="12590"/>
                  <a:pt x="9042" y="12686"/>
                </a:cubicBezTo>
                <a:lnTo>
                  <a:pt x="5413" y="21410"/>
                </a:lnTo>
                <a:cubicBezTo>
                  <a:pt x="5370" y="21519"/>
                  <a:pt x="5519" y="21600"/>
                  <a:pt x="5671" y="21600"/>
                </a:cubicBezTo>
                <a:cubicBezTo>
                  <a:pt x="5745" y="21600"/>
                  <a:pt x="5820" y="21581"/>
                  <a:pt x="5872" y="21537"/>
                </a:cubicBezTo>
                <a:lnTo>
                  <a:pt x="21457" y="8109"/>
                </a:lnTo>
                <a:cubicBezTo>
                  <a:pt x="21572" y="8007"/>
                  <a:pt x="21457" y="7866"/>
                  <a:pt x="21249" y="7866"/>
                </a:cubicBezTo>
                <a:lnTo>
                  <a:pt x="10104" y="7866"/>
                </a:lnTo>
                <a:cubicBezTo>
                  <a:pt x="9899" y="7866"/>
                  <a:pt x="9781" y="7725"/>
                  <a:pt x="9899" y="7623"/>
                </a:cubicBezTo>
                <a:lnTo>
                  <a:pt x="18232" y="242"/>
                </a:lnTo>
                <a:cubicBezTo>
                  <a:pt x="18350" y="136"/>
                  <a:pt x="18225" y="0"/>
                  <a:pt x="18027" y="0"/>
                </a:cubicBezTo>
                <a:close/>
              </a:path>
            </a:pathLst>
          </a:custGeom>
          <a:solidFill>
            <a:srgbClr val="E14646"/>
          </a:solidFill>
          <a:ln w="3175">
            <a:miter lim="400000"/>
          </a:ln>
        </p:spPr>
        <p:txBody>
          <a:bodyPr lIns="34289" tIns="34289" rIns="34289" bIns="34289" anchor="ctr"/>
          <a:lstStyle/>
          <a:p>
            <a:pPr>
              <a:defRPr sz="22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0" name="Google Shape;15;p2"/>
          <p:cNvSpPr/>
          <p:nvPr/>
        </p:nvSpPr>
        <p:spPr>
          <a:xfrm rot="5400000">
            <a:off x="3595289" y="1004571"/>
            <a:ext cx="487467" cy="7753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59" y="0"/>
                </a:moveTo>
                <a:cubicBezTo>
                  <a:pt x="10745" y="0"/>
                  <a:pt x="10732" y="1"/>
                  <a:pt x="10715" y="1"/>
                </a:cubicBezTo>
                <a:cubicBezTo>
                  <a:pt x="9159" y="17"/>
                  <a:pt x="7883" y="879"/>
                  <a:pt x="7960" y="1857"/>
                </a:cubicBezTo>
                <a:cubicBezTo>
                  <a:pt x="8002" y="2402"/>
                  <a:pt x="8445" y="2883"/>
                  <a:pt x="9099" y="3182"/>
                </a:cubicBezTo>
                <a:cubicBezTo>
                  <a:pt x="9372" y="3311"/>
                  <a:pt x="9516" y="3521"/>
                  <a:pt x="9516" y="3735"/>
                </a:cubicBezTo>
                <a:cubicBezTo>
                  <a:pt x="9516" y="3878"/>
                  <a:pt x="9331" y="3996"/>
                  <a:pt x="9099" y="3996"/>
                </a:cubicBezTo>
                <a:lnTo>
                  <a:pt x="3477" y="3996"/>
                </a:lnTo>
                <a:cubicBezTo>
                  <a:pt x="3419" y="3996"/>
                  <a:pt x="3368" y="4006"/>
                  <a:pt x="3317" y="4016"/>
                </a:cubicBezTo>
                <a:lnTo>
                  <a:pt x="0" y="4016"/>
                </a:lnTo>
                <a:lnTo>
                  <a:pt x="0" y="9841"/>
                </a:lnTo>
                <a:cubicBezTo>
                  <a:pt x="67" y="9937"/>
                  <a:pt x="211" y="10002"/>
                  <a:pt x="380" y="10002"/>
                </a:cubicBezTo>
                <a:cubicBezTo>
                  <a:pt x="721" y="10002"/>
                  <a:pt x="1055" y="9911"/>
                  <a:pt x="1259" y="9740"/>
                </a:cubicBezTo>
                <a:cubicBezTo>
                  <a:pt x="1742" y="9323"/>
                  <a:pt x="2507" y="9049"/>
                  <a:pt x="3375" y="9023"/>
                </a:cubicBezTo>
                <a:cubicBezTo>
                  <a:pt x="3419" y="9022"/>
                  <a:pt x="3463" y="9020"/>
                  <a:pt x="3507" y="9020"/>
                </a:cubicBezTo>
                <a:cubicBezTo>
                  <a:pt x="5010" y="9020"/>
                  <a:pt x="6302" y="9805"/>
                  <a:pt x="6318" y="10756"/>
                </a:cubicBezTo>
                <a:cubicBezTo>
                  <a:pt x="6343" y="11744"/>
                  <a:pt x="5075" y="12546"/>
                  <a:pt x="3511" y="12546"/>
                </a:cubicBezTo>
                <a:cubicBezTo>
                  <a:pt x="2625" y="12546"/>
                  <a:pt x="1828" y="12285"/>
                  <a:pt x="1317" y="11878"/>
                </a:cubicBezTo>
                <a:cubicBezTo>
                  <a:pt x="1113" y="11724"/>
                  <a:pt x="823" y="11616"/>
                  <a:pt x="501" y="11616"/>
                </a:cubicBezTo>
                <a:lnTo>
                  <a:pt x="380" y="11616"/>
                </a:lnTo>
                <a:cubicBezTo>
                  <a:pt x="211" y="11616"/>
                  <a:pt x="67" y="11686"/>
                  <a:pt x="0" y="11776"/>
                </a:cubicBezTo>
                <a:lnTo>
                  <a:pt x="0" y="17601"/>
                </a:lnTo>
                <a:lnTo>
                  <a:pt x="9099" y="17601"/>
                </a:lnTo>
                <a:cubicBezTo>
                  <a:pt x="9331" y="17601"/>
                  <a:pt x="9516" y="17718"/>
                  <a:pt x="9516" y="17864"/>
                </a:cubicBezTo>
                <a:lnTo>
                  <a:pt x="9516" y="17942"/>
                </a:lnTo>
                <a:cubicBezTo>
                  <a:pt x="9516" y="18141"/>
                  <a:pt x="9354" y="18327"/>
                  <a:pt x="9099" y="18451"/>
                </a:cubicBezTo>
                <a:cubicBezTo>
                  <a:pt x="8454" y="18777"/>
                  <a:pt x="8037" y="19275"/>
                  <a:pt x="8037" y="19835"/>
                </a:cubicBezTo>
                <a:cubicBezTo>
                  <a:pt x="8037" y="20810"/>
                  <a:pt x="9296" y="21600"/>
                  <a:pt x="10836" y="21600"/>
                </a:cubicBezTo>
                <a:cubicBezTo>
                  <a:pt x="10852" y="21600"/>
                  <a:pt x="10868" y="21600"/>
                  <a:pt x="10885" y="21600"/>
                </a:cubicBezTo>
                <a:cubicBezTo>
                  <a:pt x="12450" y="21585"/>
                  <a:pt x="13726" y="20724"/>
                  <a:pt x="13649" y="19746"/>
                </a:cubicBezTo>
                <a:cubicBezTo>
                  <a:pt x="13608" y="19201"/>
                  <a:pt x="13165" y="18720"/>
                  <a:pt x="12511" y="18413"/>
                </a:cubicBezTo>
                <a:cubicBezTo>
                  <a:pt x="12239" y="18291"/>
                  <a:pt x="12086" y="18077"/>
                  <a:pt x="12086" y="17864"/>
                </a:cubicBezTo>
                <a:cubicBezTo>
                  <a:pt x="12086" y="17718"/>
                  <a:pt x="12272" y="17601"/>
                  <a:pt x="12501" y="17601"/>
                </a:cubicBezTo>
                <a:lnTo>
                  <a:pt x="21600" y="17601"/>
                </a:lnTo>
                <a:lnTo>
                  <a:pt x="21600" y="11814"/>
                </a:lnTo>
                <a:cubicBezTo>
                  <a:pt x="21558" y="11702"/>
                  <a:pt x="21405" y="11616"/>
                  <a:pt x="21210" y="11616"/>
                </a:cubicBezTo>
                <a:cubicBezTo>
                  <a:pt x="20869" y="11616"/>
                  <a:pt x="20538" y="11708"/>
                  <a:pt x="20334" y="11884"/>
                </a:cubicBezTo>
                <a:cubicBezTo>
                  <a:pt x="19849" y="12296"/>
                  <a:pt x="19084" y="12574"/>
                  <a:pt x="18216" y="12600"/>
                </a:cubicBezTo>
                <a:cubicBezTo>
                  <a:pt x="18172" y="12602"/>
                  <a:pt x="18128" y="12603"/>
                  <a:pt x="18086" y="12603"/>
                </a:cubicBezTo>
                <a:cubicBezTo>
                  <a:pt x="16583" y="12603"/>
                  <a:pt x="15291" y="11819"/>
                  <a:pt x="15273" y="10863"/>
                </a:cubicBezTo>
                <a:cubicBezTo>
                  <a:pt x="15250" y="9879"/>
                  <a:pt x="16516" y="9071"/>
                  <a:pt x="18079" y="9071"/>
                </a:cubicBezTo>
                <a:cubicBezTo>
                  <a:pt x="18965" y="9071"/>
                  <a:pt x="19763" y="9334"/>
                  <a:pt x="20273" y="9740"/>
                </a:cubicBezTo>
                <a:cubicBezTo>
                  <a:pt x="20477" y="9901"/>
                  <a:pt x="20767" y="10002"/>
                  <a:pt x="21090" y="10002"/>
                </a:cubicBezTo>
                <a:lnTo>
                  <a:pt x="21210" y="10002"/>
                </a:lnTo>
                <a:cubicBezTo>
                  <a:pt x="21405" y="10002"/>
                  <a:pt x="21558" y="9915"/>
                  <a:pt x="21600" y="9809"/>
                </a:cubicBezTo>
                <a:lnTo>
                  <a:pt x="21600" y="4016"/>
                </a:lnTo>
                <a:lnTo>
                  <a:pt x="18283" y="4016"/>
                </a:lnTo>
                <a:cubicBezTo>
                  <a:pt x="18242" y="4006"/>
                  <a:pt x="18181" y="3996"/>
                  <a:pt x="18130" y="3996"/>
                </a:cubicBezTo>
                <a:lnTo>
                  <a:pt x="12501" y="3996"/>
                </a:lnTo>
                <a:cubicBezTo>
                  <a:pt x="12272" y="3996"/>
                  <a:pt x="12086" y="3878"/>
                  <a:pt x="12086" y="3735"/>
                </a:cubicBezTo>
                <a:lnTo>
                  <a:pt x="12086" y="3659"/>
                </a:lnTo>
                <a:cubicBezTo>
                  <a:pt x="12086" y="3456"/>
                  <a:pt x="12255" y="3274"/>
                  <a:pt x="12501" y="3150"/>
                </a:cubicBezTo>
                <a:cubicBezTo>
                  <a:pt x="13148" y="2825"/>
                  <a:pt x="13566" y="2328"/>
                  <a:pt x="13566" y="1766"/>
                </a:cubicBezTo>
                <a:cubicBezTo>
                  <a:pt x="13566" y="792"/>
                  <a:pt x="12313" y="0"/>
                  <a:pt x="10759" y="0"/>
                </a:cubicBezTo>
                <a:close/>
              </a:path>
            </a:pathLst>
          </a:custGeom>
          <a:solidFill>
            <a:srgbClr val="8C95CB"/>
          </a:solidFill>
          <a:ln w="3175">
            <a:miter lim="400000"/>
          </a:ln>
        </p:spPr>
        <p:txBody>
          <a:bodyPr lIns="34289" tIns="34289" rIns="34289" bIns="34289" anchor="ctr"/>
          <a:lstStyle/>
          <a:p>
            <a:pPr>
              <a:defRPr sz="22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41" name="Google Shape;16;p2"/>
          <p:cNvGrpSpPr/>
          <p:nvPr/>
        </p:nvGrpSpPr>
        <p:grpSpPr>
          <a:xfrm>
            <a:off x="1297289" y="5284244"/>
            <a:ext cx="1286281" cy="1043817"/>
            <a:chOff x="0" y="-5"/>
            <a:chExt cx="1286279" cy="1043815"/>
          </a:xfrm>
        </p:grpSpPr>
        <p:sp>
          <p:nvSpPr>
            <p:cNvPr id="831" name="Google Shape;17;p2"/>
            <p:cNvSpPr/>
            <p:nvPr/>
          </p:nvSpPr>
          <p:spPr>
            <a:xfrm rot="19094663">
              <a:off x="-81767" y="436429"/>
              <a:ext cx="1233950" cy="22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2" name="Google Shape;18;p2"/>
            <p:cNvSpPr/>
            <p:nvPr/>
          </p:nvSpPr>
          <p:spPr>
            <a:xfrm rot="19094663">
              <a:off x="857864" y="88826"/>
              <a:ext cx="339631" cy="190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3" name="Google Shape;19;p2"/>
            <p:cNvSpPr/>
            <p:nvPr/>
          </p:nvSpPr>
          <p:spPr>
            <a:xfrm rot="19094663">
              <a:off x="186748" y="274383"/>
              <a:ext cx="177639" cy="353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4" name="Google Shape;20;p2"/>
            <p:cNvSpPr/>
            <p:nvPr/>
          </p:nvSpPr>
          <p:spPr>
            <a:xfrm rot="19094663">
              <a:off x="750938" y="411632"/>
              <a:ext cx="250904" cy="308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5" name="Google Shape;21;p2"/>
            <p:cNvSpPr/>
            <p:nvPr/>
          </p:nvSpPr>
          <p:spPr>
            <a:xfrm rot="19094663">
              <a:off x="365374" y="581875"/>
              <a:ext cx="115984" cy="32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6" name="Google Shape;22;p2"/>
            <p:cNvSpPr/>
            <p:nvPr/>
          </p:nvSpPr>
          <p:spPr>
            <a:xfrm rot="19094663">
              <a:off x="893349" y="267617"/>
              <a:ext cx="345827" cy="273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7" name="Google Shape;23;p2"/>
            <p:cNvSpPr/>
            <p:nvPr/>
          </p:nvSpPr>
          <p:spPr>
            <a:xfrm rot="19094663">
              <a:off x="503083" y="140231"/>
              <a:ext cx="259189" cy="37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8" name="Google Shape;24;p2"/>
            <p:cNvSpPr/>
            <p:nvPr/>
          </p:nvSpPr>
          <p:spPr>
            <a:xfrm rot="19094663">
              <a:off x="688357" y="87354"/>
              <a:ext cx="205106" cy="32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39" name="Google Shape;25;p2"/>
            <p:cNvSpPr/>
            <p:nvPr/>
          </p:nvSpPr>
          <p:spPr>
            <a:xfrm rot="19094663">
              <a:off x="356346" y="274059"/>
              <a:ext cx="215599" cy="28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0" name="Google Shape;26;p2"/>
            <p:cNvSpPr/>
            <p:nvPr/>
          </p:nvSpPr>
          <p:spPr>
            <a:xfrm rot="19094663">
              <a:off x="541727" y="508127"/>
              <a:ext cx="167669" cy="339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852" name="Google Shape;27;p2"/>
          <p:cNvGrpSpPr/>
          <p:nvPr/>
        </p:nvGrpSpPr>
        <p:grpSpPr>
          <a:xfrm>
            <a:off x="9976357" y="4182854"/>
            <a:ext cx="1191253" cy="2230574"/>
            <a:chOff x="0" y="-12"/>
            <a:chExt cx="1191251" cy="2230573"/>
          </a:xfrm>
        </p:grpSpPr>
        <p:sp>
          <p:nvSpPr>
            <p:cNvPr id="842" name="Google Shape;28;p2"/>
            <p:cNvSpPr/>
            <p:nvPr/>
          </p:nvSpPr>
          <p:spPr>
            <a:xfrm rot="15396918">
              <a:off x="-337711" y="1070153"/>
              <a:ext cx="1938085" cy="35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3" name="Google Shape;29;p2"/>
            <p:cNvSpPr/>
            <p:nvPr/>
          </p:nvSpPr>
          <p:spPr>
            <a:xfrm rot="15396918">
              <a:off x="228218" y="144189"/>
              <a:ext cx="533436" cy="29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4" name="Google Shape;30;p2"/>
            <p:cNvSpPr/>
            <p:nvPr/>
          </p:nvSpPr>
          <p:spPr>
            <a:xfrm rot="15396918">
              <a:off x="162615" y="1255240"/>
              <a:ext cx="279003" cy="55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5" name="Google Shape;31;p2"/>
            <p:cNvSpPr/>
            <p:nvPr/>
          </p:nvSpPr>
          <p:spPr>
            <a:xfrm rot="15396918">
              <a:off x="712586" y="545584"/>
              <a:ext cx="394079" cy="48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6" name="Google Shape;32;p2"/>
            <p:cNvSpPr/>
            <p:nvPr/>
          </p:nvSpPr>
          <p:spPr>
            <a:xfrm rot="15396918">
              <a:off x="728346" y="1291178"/>
              <a:ext cx="182168" cy="513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7" name="Google Shape;33;p2"/>
            <p:cNvSpPr/>
            <p:nvPr/>
          </p:nvSpPr>
          <p:spPr>
            <a:xfrm rot="15396918">
              <a:off x="556154" y="190356"/>
              <a:ext cx="543167" cy="42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8" name="Google Shape;34;p2"/>
            <p:cNvSpPr/>
            <p:nvPr/>
          </p:nvSpPr>
          <p:spPr>
            <a:xfrm rot="15396918">
              <a:off x="191548" y="654530"/>
              <a:ext cx="407092" cy="581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49" name="Google Shape;35;p2"/>
            <p:cNvSpPr/>
            <p:nvPr/>
          </p:nvSpPr>
          <p:spPr>
            <a:xfrm rot="15396918">
              <a:off x="251042" y="413089"/>
              <a:ext cx="322146" cy="51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0" name="Google Shape;36;p2"/>
            <p:cNvSpPr/>
            <p:nvPr/>
          </p:nvSpPr>
          <p:spPr>
            <a:xfrm rot="15396918">
              <a:off x="223227" y="1024131"/>
              <a:ext cx="338627" cy="441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51" name="Google Shape;37;p2"/>
            <p:cNvSpPr/>
            <p:nvPr/>
          </p:nvSpPr>
          <p:spPr>
            <a:xfrm rot="15396918">
              <a:off x="745308" y="951597"/>
              <a:ext cx="263347" cy="53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22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853" name="Slide Number"/>
          <p:cNvSpPr txBox="1"/>
          <p:nvPr>
            <p:ph type="sldNum" sz="quarter" idx="2"/>
          </p:nvPr>
        </p:nvSpPr>
        <p:spPr>
          <a:xfrm>
            <a:off x="7854311" y="5523089"/>
            <a:ext cx="222890" cy="202847"/>
          </a:xfrm>
          <a:prstGeom prst="rect">
            <a:avLst/>
          </a:prstGeom>
        </p:spPr>
        <p:txBody>
          <a:bodyPr lIns="34289" tIns="34289" rIns="34289" bIns="34289"/>
          <a:lstStyle>
            <a:lvl1pPr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itle Text"/>
          <p:cNvSpPr txBox="1"/>
          <p:nvPr>
            <p:ph type="title"/>
          </p:nvPr>
        </p:nvSpPr>
        <p:spPr>
          <a:xfrm>
            <a:off x="3009899" y="274638"/>
            <a:ext cx="6172202" cy="1143002"/>
          </a:xfrm>
          <a:prstGeom prst="rect">
            <a:avLst/>
          </a:prstGeom>
        </p:spPr>
        <p:txBody>
          <a:bodyPr lIns="32145" tIns="32145" rIns="32145" bIns="32145"/>
          <a:lstStyle>
            <a:lvl1pPr algn="ctr" defTabSz="685821">
              <a:lnSpc>
                <a:spcPct val="100000"/>
              </a:lnSpc>
              <a:defRPr sz="3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1" name="Body Level One…"/>
          <p:cNvSpPr txBox="1"/>
          <p:nvPr>
            <p:ph type="body" sz="half" idx="1"/>
          </p:nvPr>
        </p:nvSpPr>
        <p:spPr>
          <a:xfrm>
            <a:off x="3009899" y="1600200"/>
            <a:ext cx="6172202" cy="4525964"/>
          </a:xfrm>
          <a:prstGeom prst="rect">
            <a:avLst/>
          </a:prstGeom>
        </p:spPr>
        <p:txBody>
          <a:bodyPr lIns="32145" tIns="32145" rIns="32145" bIns="32145"/>
          <a:lstStyle>
            <a:lvl1pPr marL="236675" indent="-236675" defTabSz="685821">
              <a:lnSpc>
                <a:spcPct val="100000"/>
              </a:lnSpc>
              <a:spcBef>
                <a:spcPts val="400"/>
              </a:spcBef>
              <a:defRPr sz="2200"/>
            </a:lvl1pPr>
            <a:lvl2pPr marL="713100" indent="-225404" defTabSz="685821">
              <a:lnSpc>
                <a:spcPct val="100000"/>
              </a:lnSpc>
              <a:spcBef>
                <a:spcPts val="400"/>
              </a:spcBef>
              <a:buChar char="–"/>
              <a:defRPr sz="2200"/>
            </a:lvl2pPr>
            <a:lvl3pPr marL="1185769" indent="-210378" defTabSz="685821">
              <a:lnSpc>
                <a:spcPct val="100000"/>
              </a:lnSpc>
              <a:spcBef>
                <a:spcPts val="400"/>
              </a:spcBef>
              <a:defRPr sz="2200"/>
            </a:lvl3pPr>
            <a:lvl4pPr marL="1715539" indent="-252453" defTabSz="685821">
              <a:lnSpc>
                <a:spcPct val="100000"/>
              </a:lnSpc>
              <a:spcBef>
                <a:spcPts val="400"/>
              </a:spcBef>
              <a:buChar char="–"/>
              <a:defRPr sz="2200"/>
            </a:lvl4pPr>
            <a:lvl5pPr marL="2203234" indent="-252453" defTabSz="685821">
              <a:lnSpc>
                <a:spcPct val="100000"/>
              </a:lnSpc>
              <a:spcBef>
                <a:spcPts val="400"/>
              </a:spcBef>
              <a:buChar char="»"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2" name="Slide Number"/>
          <p:cNvSpPr txBox="1"/>
          <p:nvPr>
            <p:ph type="sldNum" sz="quarter" idx="2"/>
          </p:nvPr>
        </p:nvSpPr>
        <p:spPr>
          <a:xfrm>
            <a:off x="9002123" y="6454479"/>
            <a:ext cx="179981" cy="168868"/>
          </a:xfrm>
          <a:prstGeom prst="rect">
            <a:avLst/>
          </a:prstGeom>
        </p:spPr>
        <p:txBody>
          <a:bodyPr lIns="32145" tIns="32145" rIns="32145" bIns="32145"/>
          <a:lstStyle>
            <a:lvl1pPr defTabSz="685821"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Title Text"/>
          <p:cNvSpPr txBox="1"/>
          <p:nvPr>
            <p:ph type="title"/>
          </p:nvPr>
        </p:nvSpPr>
        <p:spPr>
          <a:xfrm>
            <a:off x="2244000" y="593365"/>
            <a:ext cx="7704002" cy="763603"/>
          </a:xfrm>
          <a:prstGeom prst="rect">
            <a:avLst/>
          </a:prstGeom>
        </p:spPr>
        <p:txBody>
          <a:bodyPr lIns="64281" tIns="64281" rIns="64281" bIns="64281"/>
          <a:lstStyle>
            <a:lvl1pPr algn="ctr" defTabSz="685821">
              <a:lnSpc>
                <a:spcPct val="100000"/>
              </a:lnSpc>
              <a:defRPr b="1" sz="26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0" name="Google Shape;2773;p30"/>
          <p:cNvSpPr/>
          <p:nvPr/>
        </p:nvSpPr>
        <p:spPr>
          <a:xfrm rot="9751114">
            <a:off x="554551" y="-1852483"/>
            <a:ext cx="2705394" cy="433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>
              <a:alpha val="21790"/>
            </a:srgbClr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 defTabSz="685821">
              <a:defRPr sz="16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1" name="Google Shape;2774;p30"/>
          <p:cNvSpPr/>
          <p:nvPr/>
        </p:nvSpPr>
        <p:spPr>
          <a:xfrm>
            <a:off x="8596112" y="4095307"/>
            <a:ext cx="2863822" cy="4591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02" h="21600" fill="norm" stroke="1" extrusionOk="0">
                <a:moveTo>
                  <a:pt x="13598" y="0"/>
                </a:moveTo>
                <a:cubicBezTo>
                  <a:pt x="11988" y="0"/>
                  <a:pt x="10357" y="935"/>
                  <a:pt x="9480" y="2127"/>
                </a:cubicBezTo>
                <a:cubicBezTo>
                  <a:pt x="7921" y="4250"/>
                  <a:pt x="9649" y="5959"/>
                  <a:pt x="8254" y="8014"/>
                </a:cubicBezTo>
                <a:cubicBezTo>
                  <a:pt x="6940" y="9955"/>
                  <a:pt x="4857" y="9217"/>
                  <a:pt x="2692" y="11064"/>
                </a:cubicBezTo>
                <a:cubicBezTo>
                  <a:pt x="213" y="13177"/>
                  <a:pt x="-874" y="17406"/>
                  <a:pt x="815" y="19638"/>
                </a:cubicBezTo>
                <a:cubicBezTo>
                  <a:pt x="1833" y="20986"/>
                  <a:pt x="3862" y="21600"/>
                  <a:pt x="6178" y="21600"/>
                </a:cubicBezTo>
                <a:cubicBezTo>
                  <a:pt x="9026" y="21600"/>
                  <a:pt x="12311" y="20672"/>
                  <a:pt x="14694" y="19040"/>
                </a:cubicBezTo>
                <a:cubicBezTo>
                  <a:pt x="19923" y="15459"/>
                  <a:pt x="20726" y="8557"/>
                  <a:pt x="18626" y="4225"/>
                </a:cubicBezTo>
                <a:cubicBezTo>
                  <a:pt x="18186" y="3312"/>
                  <a:pt x="16715" y="283"/>
                  <a:pt x="13984" y="19"/>
                </a:cubicBezTo>
                <a:cubicBezTo>
                  <a:pt x="13856" y="6"/>
                  <a:pt x="13727" y="0"/>
                  <a:pt x="13598" y="0"/>
                </a:cubicBezTo>
                <a:close/>
              </a:path>
            </a:pathLst>
          </a:custGeom>
          <a:solidFill>
            <a:srgbClr val="AAD5D6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 defTabSz="685821">
              <a:defRPr sz="16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82" name="Google Shape;2775;p30"/>
          <p:cNvGrpSpPr/>
          <p:nvPr/>
        </p:nvGrpSpPr>
        <p:grpSpPr>
          <a:xfrm>
            <a:off x="9721036" y="4384546"/>
            <a:ext cx="1325195" cy="1964463"/>
            <a:chOff x="0" y="0"/>
            <a:chExt cx="1325193" cy="1964461"/>
          </a:xfrm>
        </p:grpSpPr>
        <p:sp>
          <p:nvSpPr>
            <p:cNvPr id="872" name="Google Shape;2776;p30"/>
            <p:cNvSpPr/>
            <p:nvPr/>
          </p:nvSpPr>
          <p:spPr>
            <a:xfrm flipH="1" rot="3770112">
              <a:off x="-174110" y="940223"/>
              <a:ext cx="1881117" cy="257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3" name="Google Shape;2777;p30"/>
            <p:cNvSpPr/>
            <p:nvPr/>
          </p:nvSpPr>
          <p:spPr>
            <a:xfrm flipH="1" rot="3770112">
              <a:off x="132127" y="170990"/>
              <a:ext cx="517768" cy="21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4" name="Google Shape;2778;p30"/>
            <p:cNvSpPr/>
            <p:nvPr/>
          </p:nvSpPr>
          <p:spPr>
            <a:xfrm flipH="1" rot="3770112">
              <a:off x="948342" y="869956"/>
              <a:ext cx="270803" cy="403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5" name="Google Shape;2779;p30"/>
            <p:cNvSpPr/>
            <p:nvPr/>
          </p:nvSpPr>
          <p:spPr>
            <a:xfrm flipH="1" rot="3770112">
              <a:off x="204180" y="729584"/>
              <a:ext cx="382491" cy="353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6" name="Google Shape;2780;p30"/>
            <p:cNvSpPr/>
            <p:nvPr/>
          </p:nvSpPr>
          <p:spPr>
            <a:xfrm flipH="1" rot="3770112">
              <a:off x="716547" y="1222684"/>
              <a:ext cx="176819" cy="374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5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7" name="Google Shape;2781;p30"/>
            <p:cNvSpPr/>
            <p:nvPr/>
          </p:nvSpPr>
          <p:spPr>
            <a:xfrm flipH="1" rot="3770112">
              <a:off x="-4217" y="415650"/>
              <a:ext cx="527211" cy="312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8" name="Google Shape;2782;p30"/>
            <p:cNvSpPr/>
            <p:nvPr/>
          </p:nvSpPr>
          <p:spPr>
            <a:xfrm flipH="1" rot="3770112">
              <a:off x="556839" y="485718"/>
              <a:ext cx="395128" cy="42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79" name="Google Shape;2783;p30"/>
            <p:cNvSpPr/>
            <p:nvPr/>
          </p:nvSpPr>
          <p:spPr>
            <a:xfrm flipH="1" rot="3770112">
              <a:off x="459332" y="318095"/>
              <a:ext cx="312681" cy="377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3" y="0"/>
                  </a:moveTo>
                  <a:cubicBezTo>
                    <a:pt x="17313" y="0"/>
                    <a:pt x="17039" y="2350"/>
                    <a:pt x="12264" y="5868"/>
                  </a:cubicBezTo>
                  <a:cubicBezTo>
                    <a:pt x="9509" y="7878"/>
                    <a:pt x="8331" y="7175"/>
                    <a:pt x="5721" y="9107"/>
                  </a:cubicBezTo>
                  <a:cubicBezTo>
                    <a:pt x="-925" y="13996"/>
                    <a:pt x="50" y="21345"/>
                    <a:pt x="50" y="21345"/>
                  </a:cubicBezTo>
                  <a:cubicBezTo>
                    <a:pt x="50" y="21345"/>
                    <a:pt x="1329" y="21600"/>
                    <a:pt x="2977" y="21600"/>
                  </a:cubicBezTo>
                  <a:cubicBezTo>
                    <a:pt x="4797" y="21600"/>
                    <a:pt x="7063" y="21289"/>
                    <a:pt x="8562" y="19979"/>
                  </a:cubicBezTo>
                  <a:cubicBezTo>
                    <a:pt x="10613" y="18193"/>
                    <a:pt x="10257" y="16913"/>
                    <a:pt x="12292" y="13656"/>
                  </a:cubicBezTo>
                  <a:cubicBezTo>
                    <a:pt x="14890" y="9507"/>
                    <a:pt x="17102" y="10111"/>
                    <a:pt x="18738" y="6707"/>
                  </a:cubicBezTo>
                  <a:cubicBezTo>
                    <a:pt x="20675" y="2648"/>
                    <a:pt x="19427" y="285"/>
                    <a:pt x="18393" y="21"/>
                  </a:cubicBezTo>
                  <a:cubicBezTo>
                    <a:pt x="18338" y="8"/>
                    <a:pt x="18284" y="0"/>
                    <a:pt x="18233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0" name="Google Shape;2784;p30"/>
            <p:cNvSpPr/>
            <p:nvPr/>
          </p:nvSpPr>
          <p:spPr>
            <a:xfrm flipH="1" rot="3770112">
              <a:off x="733201" y="756028"/>
              <a:ext cx="328667" cy="321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1" name="Google Shape;2785;p30"/>
            <p:cNvSpPr/>
            <p:nvPr/>
          </p:nvSpPr>
          <p:spPr>
            <a:xfrm flipH="1" rot="3770112">
              <a:off x="489221" y="1008650"/>
              <a:ext cx="255610" cy="38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09" y="0"/>
                  </a:moveTo>
                  <a:cubicBezTo>
                    <a:pt x="4363" y="0"/>
                    <a:pt x="4112" y="10"/>
                    <a:pt x="3871" y="28"/>
                  </a:cubicBezTo>
                  <a:cubicBezTo>
                    <a:pt x="3871" y="28"/>
                    <a:pt x="-773" y="3859"/>
                    <a:pt x="112" y="5717"/>
                  </a:cubicBezTo>
                  <a:cubicBezTo>
                    <a:pt x="1036" y="7620"/>
                    <a:pt x="5584" y="7715"/>
                    <a:pt x="7298" y="10367"/>
                  </a:cubicBezTo>
                  <a:cubicBezTo>
                    <a:pt x="8052" y="11543"/>
                    <a:pt x="7228" y="11618"/>
                    <a:pt x="8037" y="12825"/>
                  </a:cubicBezTo>
                  <a:cubicBezTo>
                    <a:pt x="9509" y="15030"/>
                    <a:pt x="13103" y="14973"/>
                    <a:pt x="15017" y="17203"/>
                  </a:cubicBezTo>
                  <a:cubicBezTo>
                    <a:pt x="17068" y="19571"/>
                    <a:pt x="16606" y="21553"/>
                    <a:pt x="17580" y="21600"/>
                  </a:cubicBezTo>
                  <a:cubicBezTo>
                    <a:pt x="17591" y="21600"/>
                    <a:pt x="17601" y="21600"/>
                    <a:pt x="17611" y="21600"/>
                  </a:cubicBezTo>
                  <a:cubicBezTo>
                    <a:pt x="18711" y="21600"/>
                    <a:pt x="20827" y="19168"/>
                    <a:pt x="20732" y="16500"/>
                  </a:cubicBezTo>
                  <a:cubicBezTo>
                    <a:pt x="20656" y="14368"/>
                    <a:pt x="19239" y="13980"/>
                    <a:pt x="17068" y="9755"/>
                  </a:cubicBezTo>
                  <a:cubicBezTo>
                    <a:pt x="15590" y="6919"/>
                    <a:pt x="15681" y="4908"/>
                    <a:pt x="14505" y="3621"/>
                  </a:cubicBezTo>
                  <a:cubicBezTo>
                    <a:pt x="13841" y="2892"/>
                    <a:pt x="9017" y="0"/>
                    <a:pt x="4609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883" name="Google Shape;2786;p30"/>
          <p:cNvSpPr/>
          <p:nvPr/>
        </p:nvSpPr>
        <p:spPr>
          <a:xfrm flipH="1" rot="13320802">
            <a:off x="10016769" y="-331436"/>
            <a:ext cx="1448599" cy="2161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51" h="21600" fill="norm" stroke="1" extrusionOk="0">
                <a:moveTo>
                  <a:pt x="12230" y="285"/>
                </a:moveTo>
                <a:cubicBezTo>
                  <a:pt x="12209" y="295"/>
                  <a:pt x="12187" y="299"/>
                  <a:pt x="12164" y="307"/>
                </a:cubicBezTo>
                <a:cubicBezTo>
                  <a:pt x="12187" y="299"/>
                  <a:pt x="12207" y="292"/>
                  <a:pt x="12230" y="285"/>
                </a:cubicBezTo>
                <a:close/>
                <a:moveTo>
                  <a:pt x="11047" y="464"/>
                </a:moveTo>
                <a:cubicBezTo>
                  <a:pt x="10921" y="526"/>
                  <a:pt x="10810" y="589"/>
                  <a:pt x="10705" y="659"/>
                </a:cubicBezTo>
                <a:cubicBezTo>
                  <a:pt x="10818" y="592"/>
                  <a:pt x="10931" y="526"/>
                  <a:pt x="11047" y="464"/>
                </a:cubicBezTo>
                <a:close/>
                <a:moveTo>
                  <a:pt x="10649" y="676"/>
                </a:moveTo>
                <a:cubicBezTo>
                  <a:pt x="10566" y="732"/>
                  <a:pt x="10490" y="782"/>
                  <a:pt x="10415" y="836"/>
                </a:cubicBezTo>
                <a:cubicBezTo>
                  <a:pt x="10470" y="799"/>
                  <a:pt x="10528" y="763"/>
                  <a:pt x="10589" y="727"/>
                </a:cubicBezTo>
                <a:cubicBezTo>
                  <a:pt x="10604" y="712"/>
                  <a:pt x="10624" y="695"/>
                  <a:pt x="10649" y="676"/>
                </a:cubicBezTo>
                <a:close/>
                <a:moveTo>
                  <a:pt x="13071" y="5566"/>
                </a:moveTo>
                <a:cubicBezTo>
                  <a:pt x="13066" y="5576"/>
                  <a:pt x="13064" y="5588"/>
                  <a:pt x="13061" y="5597"/>
                </a:cubicBezTo>
                <a:cubicBezTo>
                  <a:pt x="13066" y="5585"/>
                  <a:pt x="13069" y="5576"/>
                  <a:pt x="13071" y="5566"/>
                </a:cubicBezTo>
                <a:close/>
                <a:moveTo>
                  <a:pt x="17813" y="5131"/>
                </a:moveTo>
                <a:cubicBezTo>
                  <a:pt x="17037" y="5414"/>
                  <a:pt x="16250" y="5740"/>
                  <a:pt x="15484" y="6076"/>
                </a:cubicBezTo>
                <a:cubicBezTo>
                  <a:pt x="15484" y="6015"/>
                  <a:pt x="15494" y="5935"/>
                  <a:pt x="15494" y="5863"/>
                </a:cubicBezTo>
                <a:cubicBezTo>
                  <a:pt x="15678" y="5810"/>
                  <a:pt x="15862" y="5740"/>
                  <a:pt x="16048" y="5687"/>
                </a:cubicBezTo>
                <a:cubicBezTo>
                  <a:pt x="16631" y="5491"/>
                  <a:pt x="17221" y="5298"/>
                  <a:pt x="17813" y="5131"/>
                </a:cubicBezTo>
                <a:close/>
                <a:moveTo>
                  <a:pt x="13883" y="6423"/>
                </a:moveTo>
                <a:cubicBezTo>
                  <a:pt x="13883" y="6428"/>
                  <a:pt x="13876" y="6435"/>
                  <a:pt x="13871" y="6435"/>
                </a:cubicBezTo>
                <a:cubicBezTo>
                  <a:pt x="13868" y="6435"/>
                  <a:pt x="13865" y="6433"/>
                  <a:pt x="13865" y="6430"/>
                </a:cubicBezTo>
                <a:cubicBezTo>
                  <a:pt x="13865" y="6430"/>
                  <a:pt x="13876" y="6423"/>
                  <a:pt x="13883" y="6423"/>
                </a:cubicBezTo>
                <a:close/>
                <a:moveTo>
                  <a:pt x="16222" y="1133"/>
                </a:moveTo>
                <a:cubicBezTo>
                  <a:pt x="16767" y="1133"/>
                  <a:pt x="17273" y="1292"/>
                  <a:pt x="17664" y="1739"/>
                </a:cubicBezTo>
                <a:cubicBezTo>
                  <a:pt x="18267" y="2545"/>
                  <a:pt x="18267" y="3591"/>
                  <a:pt x="18312" y="4547"/>
                </a:cubicBezTo>
                <a:cubicBezTo>
                  <a:pt x="17379" y="4846"/>
                  <a:pt x="16427" y="5102"/>
                  <a:pt x="15494" y="5431"/>
                </a:cubicBezTo>
                <a:lnTo>
                  <a:pt x="15494" y="5378"/>
                </a:lnTo>
                <a:cubicBezTo>
                  <a:pt x="15474" y="5378"/>
                  <a:pt x="15484" y="5438"/>
                  <a:pt x="15456" y="5450"/>
                </a:cubicBezTo>
                <a:cubicBezTo>
                  <a:pt x="15464" y="5373"/>
                  <a:pt x="15479" y="5020"/>
                  <a:pt x="15449" y="5020"/>
                </a:cubicBezTo>
                <a:cubicBezTo>
                  <a:pt x="15443" y="5020"/>
                  <a:pt x="15436" y="5032"/>
                  <a:pt x="15428" y="5059"/>
                </a:cubicBezTo>
                <a:cubicBezTo>
                  <a:pt x="15391" y="5085"/>
                  <a:pt x="15418" y="5361"/>
                  <a:pt x="15411" y="5457"/>
                </a:cubicBezTo>
                <a:cubicBezTo>
                  <a:pt x="14513" y="5757"/>
                  <a:pt x="13644" y="6105"/>
                  <a:pt x="12794" y="6493"/>
                </a:cubicBezTo>
                <a:cubicBezTo>
                  <a:pt x="12905" y="6194"/>
                  <a:pt x="12971" y="5822"/>
                  <a:pt x="13071" y="5527"/>
                </a:cubicBezTo>
                <a:cubicBezTo>
                  <a:pt x="13071" y="5542"/>
                  <a:pt x="13071" y="5554"/>
                  <a:pt x="13071" y="5566"/>
                </a:cubicBezTo>
                <a:cubicBezTo>
                  <a:pt x="13205" y="5095"/>
                  <a:pt x="13298" y="4569"/>
                  <a:pt x="13432" y="4122"/>
                </a:cubicBezTo>
                <a:cubicBezTo>
                  <a:pt x="13349" y="4564"/>
                  <a:pt x="13255" y="4996"/>
                  <a:pt x="13162" y="5431"/>
                </a:cubicBezTo>
                <a:cubicBezTo>
                  <a:pt x="13439" y="4245"/>
                  <a:pt x="13709" y="3047"/>
                  <a:pt x="13727" y="1818"/>
                </a:cubicBezTo>
                <a:cubicBezTo>
                  <a:pt x="14435" y="1521"/>
                  <a:pt x="15373" y="1133"/>
                  <a:pt x="16222" y="1133"/>
                </a:cubicBezTo>
                <a:close/>
                <a:moveTo>
                  <a:pt x="4105" y="7290"/>
                </a:moveTo>
                <a:lnTo>
                  <a:pt x="4105" y="7297"/>
                </a:lnTo>
                <a:cubicBezTo>
                  <a:pt x="4100" y="7305"/>
                  <a:pt x="4095" y="7312"/>
                  <a:pt x="4095" y="7312"/>
                </a:cubicBezTo>
                <a:cubicBezTo>
                  <a:pt x="4095" y="7312"/>
                  <a:pt x="4098" y="7305"/>
                  <a:pt x="4105" y="7290"/>
                </a:cubicBezTo>
                <a:close/>
                <a:moveTo>
                  <a:pt x="12562" y="7433"/>
                </a:moveTo>
                <a:cubicBezTo>
                  <a:pt x="12560" y="7435"/>
                  <a:pt x="12557" y="7437"/>
                  <a:pt x="12557" y="7440"/>
                </a:cubicBezTo>
                <a:cubicBezTo>
                  <a:pt x="12560" y="7437"/>
                  <a:pt x="12560" y="7435"/>
                  <a:pt x="12562" y="7433"/>
                </a:cubicBezTo>
                <a:close/>
                <a:moveTo>
                  <a:pt x="15383" y="5909"/>
                </a:moveTo>
                <a:cubicBezTo>
                  <a:pt x="15355" y="6022"/>
                  <a:pt x="15328" y="6015"/>
                  <a:pt x="15345" y="6105"/>
                </a:cubicBezTo>
                <a:cubicBezTo>
                  <a:pt x="15355" y="6088"/>
                  <a:pt x="15355" y="6068"/>
                  <a:pt x="15373" y="6022"/>
                </a:cubicBezTo>
                <a:cubicBezTo>
                  <a:pt x="15363" y="6088"/>
                  <a:pt x="15355" y="6121"/>
                  <a:pt x="15355" y="6141"/>
                </a:cubicBezTo>
                <a:cubicBezTo>
                  <a:pt x="14412" y="6554"/>
                  <a:pt x="13470" y="6991"/>
                  <a:pt x="12552" y="7476"/>
                </a:cubicBezTo>
                <a:cubicBezTo>
                  <a:pt x="12552" y="7462"/>
                  <a:pt x="12552" y="7450"/>
                  <a:pt x="12557" y="7440"/>
                </a:cubicBezTo>
                <a:cubicBezTo>
                  <a:pt x="12547" y="7452"/>
                  <a:pt x="12535" y="7462"/>
                  <a:pt x="12527" y="7486"/>
                </a:cubicBezTo>
                <a:cubicBezTo>
                  <a:pt x="12507" y="7493"/>
                  <a:pt x="12489" y="7503"/>
                  <a:pt x="12479" y="7510"/>
                </a:cubicBezTo>
                <a:cubicBezTo>
                  <a:pt x="12527" y="6938"/>
                  <a:pt x="12971" y="6802"/>
                  <a:pt x="13477" y="6619"/>
                </a:cubicBezTo>
                <a:cubicBezTo>
                  <a:pt x="14105" y="6360"/>
                  <a:pt x="14735" y="6129"/>
                  <a:pt x="15383" y="5909"/>
                </a:cubicBezTo>
                <a:close/>
                <a:moveTo>
                  <a:pt x="3100" y="8176"/>
                </a:moveTo>
                <a:cubicBezTo>
                  <a:pt x="3100" y="8193"/>
                  <a:pt x="3069" y="8220"/>
                  <a:pt x="3062" y="8237"/>
                </a:cubicBezTo>
                <a:cubicBezTo>
                  <a:pt x="3062" y="8222"/>
                  <a:pt x="3067" y="8215"/>
                  <a:pt x="3074" y="8213"/>
                </a:cubicBezTo>
                <a:cubicBezTo>
                  <a:pt x="3074" y="8215"/>
                  <a:pt x="3074" y="8215"/>
                  <a:pt x="3074" y="8215"/>
                </a:cubicBezTo>
                <a:cubicBezTo>
                  <a:pt x="3074" y="8215"/>
                  <a:pt x="3077" y="8215"/>
                  <a:pt x="3079" y="8213"/>
                </a:cubicBezTo>
                <a:cubicBezTo>
                  <a:pt x="3077" y="8213"/>
                  <a:pt x="3077" y="8213"/>
                  <a:pt x="3074" y="8213"/>
                </a:cubicBezTo>
                <a:cubicBezTo>
                  <a:pt x="3079" y="8203"/>
                  <a:pt x="3100" y="8176"/>
                  <a:pt x="3100" y="8176"/>
                </a:cubicBezTo>
                <a:close/>
                <a:moveTo>
                  <a:pt x="3067" y="8246"/>
                </a:moveTo>
                <a:cubicBezTo>
                  <a:pt x="3064" y="8249"/>
                  <a:pt x="3062" y="8251"/>
                  <a:pt x="3062" y="8254"/>
                </a:cubicBezTo>
                <a:cubicBezTo>
                  <a:pt x="3052" y="8266"/>
                  <a:pt x="3052" y="8266"/>
                  <a:pt x="3044" y="8273"/>
                </a:cubicBezTo>
                <a:cubicBezTo>
                  <a:pt x="3052" y="8256"/>
                  <a:pt x="3059" y="8249"/>
                  <a:pt x="3067" y="8246"/>
                </a:cubicBezTo>
                <a:close/>
                <a:moveTo>
                  <a:pt x="12091" y="8319"/>
                </a:moveTo>
                <a:cubicBezTo>
                  <a:pt x="12083" y="8343"/>
                  <a:pt x="12053" y="8432"/>
                  <a:pt x="12046" y="8442"/>
                </a:cubicBezTo>
                <a:cubicBezTo>
                  <a:pt x="11751" y="9256"/>
                  <a:pt x="11436" y="10079"/>
                  <a:pt x="11110" y="10886"/>
                </a:cubicBezTo>
                <a:cubicBezTo>
                  <a:pt x="10611" y="10750"/>
                  <a:pt x="9938" y="10726"/>
                  <a:pt x="9623" y="10309"/>
                </a:cubicBezTo>
                <a:cubicBezTo>
                  <a:pt x="9994" y="9398"/>
                  <a:pt x="11176" y="8920"/>
                  <a:pt x="11998" y="8372"/>
                </a:cubicBezTo>
                <a:cubicBezTo>
                  <a:pt x="11962" y="8512"/>
                  <a:pt x="11887" y="8626"/>
                  <a:pt x="11907" y="8751"/>
                </a:cubicBezTo>
                <a:cubicBezTo>
                  <a:pt x="11879" y="8785"/>
                  <a:pt x="11869" y="8850"/>
                  <a:pt x="11862" y="8874"/>
                </a:cubicBezTo>
                <a:cubicBezTo>
                  <a:pt x="11962" y="8732"/>
                  <a:pt x="11952" y="8449"/>
                  <a:pt x="12091" y="8319"/>
                </a:cubicBezTo>
                <a:close/>
                <a:moveTo>
                  <a:pt x="15244" y="6706"/>
                </a:moveTo>
                <a:cubicBezTo>
                  <a:pt x="15179" y="6938"/>
                  <a:pt x="15123" y="7131"/>
                  <a:pt x="15078" y="7370"/>
                </a:cubicBezTo>
                <a:cubicBezTo>
                  <a:pt x="15078" y="7370"/>
                  <a:pt x="15075" y="7370"/>
                  <a:pt x="15075" y="7370"/>
                </a:cubicBezTo>
                <a:cubicBezTo>
                  <a:pt x="15048" y="7370"/>
                  <a:pt x="15040" y="7556"/>
                  <a:pt x="15023" y="7609"/>
                </a:cubicBezTo>
                <a:lnTo>
                  <a:pt x="15023" y="7522"/>
                </a:lnTo>
                <a:cubicBezTo>
                  <a:pt x="14992" y="7616"/>
                  <a:pt x="14975" y="7768"/>
                  <a:pt x="14957" y="7882"/>
                </a:cubicBezTo>
                <a:lnTo>
                  <a:pt x="14957" y="7788"/>
                </a:lnTo>
                <a:cubicBezTo>
                  <a:pt x="14929" y="7947"/>
                  <a:pt x="14919" y="8070"/>
                  <a:pt x="14891" y="8220"/>
                </a:cubicBezTo>
                <a:lnTo>
                  <a:pt x="14891" y="8237"/>
                </a:lnTo>
                <a:cubicBezTo>
                  <a:pt x="14690" y="9229"/>
                  <a:pt x="14493" y="10212"/>
                  <a:pt x="14226" y="11188"/>
                </a:cubicBezTo>
                <a:cubicBezTo>
                  <a:pt x="13255" y="11098"/>
                  <a:pt x="12295" y="11081"/>
                  <a:pt x="11332" y="10922"/>
                </a:cubicBezTo>
                <a:cubicBezTo>
                  <a:pt x="11620" y="10202"/>
                  <a:pt x="11907" y="9488"/>
                  <a:pt x="12139" y="8751"/>
                </a:cubicBezTo>
                <a:cubicBezTo>
                  <a:pt x="12267" y="8053"/>
                  <a:pt x="12608" y="8034"/>
                  <a:pt x="13182" y="7715"/>
                </a:cubicBezTo>
                <a:lnTo>
                  <a:pt x="13182" y="7705"/>
                </a:lnTo>
                <a:cubicBezTo>
                  <a:pt x="13865" y="7370"/>
                  <a:pt x="14541" y="7015"/>
                  <a:pt x="15244" y="6706"/>
                </a:cubicBezTo>
                <a:close/>
                <a:moveTo>
                  <a:pt x="4239" y="14264"/>
                </a:moveTo>
                <a:cubicBezTo>
                  <a:pt x="4224" y="14375"/>
                  <a:pt x="4214" y="14491"/>
                  <a:pt x="4209" y="14614"/>
                </a:cubicBezTo>
                <a:cubicBezTo>
                  <a:pt x="4216" y="14496"/>
                  <a:pt x="4226" y="14377"/>
                  <a:pt x="4239" y="14264"/>
                </a:cubicBezTo>
                <a:close/>
                <a:moveTo>
                  <a:pt x="8995" y="15411"/>
                </a:moveTo>
                <a:cubicBezTo>
                  <a:pt x="8930" y="15537"/>
                  <a:pt x="8859" y="15662"/>
                  <a:pt x="8789" y="15788"/>
                </a:cubicBezTo>
                <a:cubicBezTo>
                  <a:pt x="8867" y="15655"/>
                  <a:pt x="9003" y="15440"/>
                  <a:pt x="8995" y="15411"/>
                </a:cubicBezTo>
                <a:close/>
                <a:moveTo>
                  <a:pt x="11456" y="17244"/>
                </a:moveTo>
                <a:cubicBezTo>
                  <a:pt x="11451" y="17246"/>
                  <a:pt x="11451" y="17251"/>
                  <a:pt x="11443" y="17261"/>
                </a:cubicBezTo>
                <a:cubicBezTo>
                  <a:pt x="11448" y="17256"/>
                  <a:pt x="11451" y="17251"/>
                  <a:pt x="11456" y="17244"/>
                </a:cubicBezTo>
                <a:close/>
                <a:moveTo>
                  <a:pt x="1151" y="18772"/>
                </a:moveTo>
                <a:cubicBezTo>
                  <a:pt x="1164" y="18792"/>
                  <a:pt x="1176" y="18813"/>
                  <a:pt x="1194" y="18838"/>
                </a:cubicBezTo>
                <a:cubicBezTo>
                  <a:pt x="1174" y="18809"/>
                  <a:pt x="1161" y="18789"/>
                  <a:pt x="1151" y="18772"/>
                </a:cubicBezTo>
                <a:close/>
                <a:moveTo>
                  <a:pt x="10021" y="18970"/>
                </a:moveTo>
                <a:cubicBezTo>
                  <a:pt x="10021" y="18970"/>
                  <a:pt x="10019" y="18973"/>
                  <a:pt x="10014" y="18978"/>
                </a:cubicBezTo>
                <a:cubicBezTo>
                  <a:pt x="10016" y="18975"/>
                  <a:pt x="10019" y="18973"/>
                  <a:pt x="10021" y="18970"/>
                </a:cubicBezTo>
                <a:close/>
                <a:moveTo>
                  <a:pt x="12416" y="7078"/>
                </a:moveTo>
                <a:cubicBezTo>
                  <a:pt x="12378" y="7157"/>
                  <a:pt x="12285" y="7609"/>
                  <a:pt x="12202" y="7662"/>
                </a:cubicBezTo>
                <a:cubicBezTo>
                  <a:pt x="11630" y="7935"/>
                  <a:pt x="11093" y="8273"/>
                  <a:pt x="10556" y="8626"/>
                </a:cubicBezTo>
                <a:cubicBezTo>
                  <a:pt x="8615" y="9830"/>
                  <a:pt x="8368" y="11052"/>
                  <a:pt x="10964" y="11417"/>
                </a:cubicBezTo>
                <a:cubicBezTo>
                  <a:pt x="10926" y="11530"/>
                  <a:pt x="10815" y="11719"/>
                  <a:pt x="10815" y="11806"/>
                </a:cubicBezTo>
                <a:cubicBezTo>
                  <a:pt x="10871" y="11673"/>
                  <a:pt x="10919" y="11547"/>
                  <a:pt x="10982" y="11417"/>
                </a:cubicBezTo>
                <a:cubicBezTo>
                  <a:pt x="10982" y="11424"/>
                  <a:pt x="10982" y="11424"/>
                  <a:pt x="10992" y="11424"/>
                </a:cubicBezTo>
                <a:cubicBezTo>
                  <a:pt x="10641" y="12274"/>
                  <a:pt x="10289" y="13214"/>
                  <a:pt x="9845" y="13957"/>
                </a:cubicBezTo>
                <a:cubicBezTo>
                  <a:pt x="9840" y="13962"/>
                  <a:pt x="9837" y="13965"/>
                  <a:pt x="9837" y="13965"/>
                </a:cubicBezTo>
                <a:cubicBezTo>
                  <a:pt x="9835" y="13965"/>
                  <a:pt x="9847" y="13948"/>
                  <a:pt x="9855" y="13940"/>
                </a:cubicBezTo>
                <a:lnTo>
                  <a:pt x="9845" y="13950"/>
                </a:lnTo>
                <a:cubicBezTo>
                  <a:pt x="9873" y="13904"/>
                  <a:pt x="9890" y="13868"/>
                  <a:pt x="9900" y="13844"/>
                </a:cubicBezTo>
                <a:cubicBezTo>
                  <a:pt x="9926" y="13793"/>
                  <a:pt x="9931" y="13774"/>
                  <a:pt x="9926" y="13774"/>
                </a:cubicBezTo>
                <a:cubicBezTo>
                  <a:pt x="9913" y="13774"/>
                  <a:pt x="9842" y="13885"/>
                  <a:pt x="9835" y="13940"/>
                </a:cubicBezTo>
                <a:cubicBezTo>
                  <a:pt x="9855" y="13914"/>
                  <a:pt x="9873" y="13870"/>
                  <a:pt x="9873" y="13868"/>
                </a:cubicBezTo>
                <a:cubicBezTo>
                  <a:pt x="9865" y="13897"/>
                  <a:pt x="9845" y="13940"/>
                  <a:pt x="9835" y="13940"/>
                </a:cubicBezTo>
                <a:cubicBezTo>
                  <a:pt x="9550" y="14542"/>
                  <a:pt x="9051" y="15479"/>
                  <a:pt x="8756" y="15841"/>
                </a:cubicBezTo>
                <a:cubicBezTo>
                  <a:pt x="8766" y="15824"/>
                  <a:pt x="8779" y="15805"/>
                  <a:pt x="8789" y="15788"/>
                </a:cubicBezTo>
                <a:cubicBezTo>
                  <a:pt x="8776" y="15807"/>
                  <a:pt x="8764" y="15826"/>
                  <a:pt x="8756" y="15843"/>
                </a:cubicBezTo>
                <a:cubicBezTo>
                  <a:pt x="8756" y="15843"/>
                  <a:pt x="8756" y="15843"/>
                  <a:pt x="8756" y="15841"/>
                </a:cubicBezTo>
                <a:cubicBezTo>
                  <a:pt x="8527" y="16239"/>
                  <a:pt x="8272" y="16626"/>
                  <a:pt x="8005" y="17005"/>
                </a:cubicBezTo>
                <a:cubicBezTo>
                  <a:pt x="7980" y="17075"/>
                  <a:pt x="7702" y="17430"/>
                  <a:pt x="7571" y="17572"/>
                </a:cubicBezTo>
                <a:cubicBezTo>
                  <a:pt x="7720" y="17314"/>
                  <a:pt x="7876" y="17128"/>
                  <a:pt x="8025" y="16889"/>
                </a:cubicBezTo>
                <a:cubicBezTo>
                  <a:pt x="7443" y="17712"/>
                  <a:pt x="6815" y="18492"/>
                  <a:pt x="5935" y="19023"/>
                </a:cubicBezTo>
                <a:cubicBezTo>
                  <a:pt x="5908" y="18997"/>
                  <a:pt x="5890" y="18961"/>
                  <a:pt x="5862" y="18934"/>
                </a:cubicBezTo>
                <a:cubicBezTo>
                  <a:pt x="1693" y="13018"/>
                  <a:pt x="7249" y="9434"/>
                  <a:pt x="12416" y="7078"/>
                </a:cubicBezTo>
                <a:close/>
                <a:moveTo>
                  <a:pt x="13394" y="1968"/>
                </a:moveTo>
                <a:cubicBezTo>
                  <a:pt x="13404" y="2110"/>
                  <a:pt x="13384" y="2217"/>
                  <a:pt x="13376" y="2357"/>
                </a:cubicBezTo>
                <a:lnTo>
                  <a:pt x="13384" y="2357"/>
                </a:lnTo>
                <a:cubicBezTo>
                  <a:pt x="13404" y="2634"/>
                  <a:pt x="13278" y="3190"/>
                  <a:pt x="13273" y="3381"/>
                </a:cubicBezTo>
                <a:cubicBezTo>
                  <a:pt x="13276" y="3369"/>
                  <a:pt x="13278" y="3357"/>
                  <a:pt x="13283" y="3349"/>
                </a:cubicBezTo>
                <a:cubicBezTo>
                  <a:pt x="13281" y="3373"/>
                  <a:pt x="13278" y="3395"/>
                  <a:pt x="13273" y="3417"/>
                </a:cubicBezTo>
                <a:cubicBezTo>
                  <a:pt x="13273" y="3407"/>
                  <a:pt x="13273" y="3395"/>
                  <a:pt x="13273" y="3381"/>
                </a:cubicBezTo>
                <a:cubicBezTo>
                  <a:pt x="13271" y="3393"/>
                  <a:pt x="13268" y="3410"/>
                  <a:pt x="13273" y="3419"/>
                </a:cubicBezTo>
                <a:cubicBezTo>
                  <a:pt x="13273" y="3419"/>
                  <a:pt x="13273" y="3417"/>
                  <a:pt x="13273" y="3417"/>
                </a:cubicBezTo>
                <a:cubicBezTo>
                  <a:pt x="13273" y="3417"/>
                  <a:pt x="13273" y="3419"/>
                  <a:pt x="13273" y="3419"/>
                </a:cubicBezTo>
                <a:cubicBezTo>
                  <a:pt x="13273" y="3419"/>
                  <a:pt x="13273" y="3419"/>
                  <a:pt x="13273" y="3419"/>
                </a:cubicBezTo>
                <a:cubicBezTo>
                  <a:pt x="13248" y="3598"/>
                  <a:pt x="13215" y="3774"/>
                  <a:pt x="13182" y="3963"/>
                </a:cubicBezTo>
                <a:cubicBezTo>
                  <a:pt x="13051" y="4830"/>
                  <a:pt x="12766" y="5716"/>
                  <a:pt x="12590" y="6583"/>
                </a:cubicBezTo>
                <a:cubicBezTo>
                  <a:pt x="9185" y="8191"/>
                  <a:pt x="4733" y="10253"/>
                  <a:pt x="4239" y="14264"/>
                </a:cubicBezTo>
                <a:cubicBezTo>
                  <a:pt x="4264" y="14076"/>
                  <a:pt x="4302" y="13899"/>
                  <a:pt x="4355" y="13709"/>
                </a:cubicBezTo>
                <a:cubicBezTo>
                  <a:pt x="4383" y="13897"/>
                  <a:pt x="4309" y="13967"/>
                  <a:pt x="4309" y="14117"/>
                </a:cubicBezTo>
                <a:cubicBezTo>
                  <a:pt x="4365" y="13887"/>
                  <a:pt x="4393" y="13595"/>
                  <a:pt x="4493" y="13399"/>
                </a:cubicBezTo>
                <a:cubicBezTo>
                  <a:pt x="4088" y="14781"/>
                  <a:pt x="4272" y="16268"/>
                  <a:pt x="4854" y="17572"/>
                </a:cubicBezTo>
                <a:cubicBezTo>
                  <a:pt x="4836" y="17572"/>
                  <a:pt x="4882" y="17659"/>
                  <a:pt x="4899" y="17722"/>
                </a:cubicBezTo>
                <a:cubicBezTo>
                  <a:pt x="4597" y="17065"/>
                  <a:pt x="4383" y="16428"/>
                  <a:pt x="4264" y="15720"/>
                </a:cubicBezTo>
                <a:cubicBezTo>
                  <a:pt x="4259" y="15708"/>
                  <a:pt x="4257" y="15703"/>
                  <a:pt x="4257" y="15703"/>
                </a:cubicBezTo>
                <a:cubicBezTo>
                  <a:pt x="4246" y="15703"/>
                  <a:pt x="4335" y="16157"/>
                  <a:pt x="4320" y="16198"/>
                </a:cubicBezTo>
                <a:cubicBezTo>
                  <a:pt x="4254" y="15942"/>
                  <a:pt x="4226" y="15703"/>
                  <a:pt x="4199" y="15438"/>
                </a:cubicBezTo>
                <a:cubicBezTo>
                  <a:pt x="4226" y="16775"/>
                  <a:pt x="4844" y="18094"/>
                  <a:pt x="5668" y="19166"/>
                </a:cubicBezTo>
                <a:cubicBezTo>
                  <a:pt x="5348" y="19318"/>
                  <a:pt x="5025" y="19388"/>
                  <a:pt x="4713" y="19388"/>
                </a:cubicBezTo>
                <a:cubicBezTo>
                  <a:pt x="3374" y="19388"/>
                  <a:pt x="2182" y="18130"/>
                  <a:pt x="1776" y="16915"/>
                </a:cubicBezTo>
                <a:cubicBezTo>
                  <a:pt x="1184" y="15375"/>
                  <a:pt x="1713" y="13665"/>
                  <a:pt x="2469" y="12250"/>
                </a:cubicBezTo>
                <a:lnTo>
                  <a:pt x="2459" y="12250"/>
                </a:lnTo>
                <a:cubicBezTo>
                  <a:pt x="2474" y="12219"/>
                  <a:pt x="2492" y="12187"/>
                  <a:pt x="2487" y="12187"/>
                </a:cubicBezTo>
                <a:cubicBezTo>
                  <a:pt x="2484" y="12187"/>
                  <a:pt x="2482" y="12190"/>
                  <a:pt x="2477" y="12195"/>
                </a:cubicBezTo>
                <a:cubicBezTo>
                  <a:pt x="2482" y="12190"/>
                  <a:pt x="2482" y="12182"/>
                  <a:pt x="2490" y="12178"/>
                </a:cubicBezTo>
                <a:cubicBezTo>
                  <a:pt x="2757" y="11699"/>
                  <a:pt x="3089" y="11212"/>
                  <a:pt x="3394" y="10726"/>
                </a:cubicBezTo>
                <a:lnTo>
                  <a:pt x="3394" y="10734"/>
                </a:lnTo>
                <a:cubicBezTo>
                  <a:pt x="3399" y="10729"/>
                  <a:pt x="3402" y="10722"/>
                  <a:pt x="3402" y="10722"/>
                </a:cubicBezTo>
                <a:cubicBezTo>
                  <a:pt x="3402" y="10722"/>
                  <a:pt x="3402" y="10724"/>
                  <a:pt x="3402" y="10726"/>
                </a:cubicBezTo>
                <a:cubicBezTo>
                  <a:pt x="3412" y="10709"/>
                  <a:pt x="3412" y="10697"/>
                  <a:pt x="3412" y="10697"/>
                </a:cubicBezTo>
                <a:cubicBezTo>
                  <a:pt x="6019" y="7351"/>
                  <a:pt x="9411" y="3987"/>
                  <a:pt x="13394" y="1968"/>
                </a:cubicBezTo>
                <a:close/>
                <a:moveTo>
                  <a:pt x="5436" y="19608"/>
                </a:moveTo>
                <a:cubicBezTo>
                  <a:pt x="5429" y="19615"/>
                  <a:pt x="5373" y="19634"/>
                  <a:pt x="5151" y="19678"/>
                </a:cubicBezTo>
                <a:cubicBezTo>
                  <a:pt x="5134" y="19680"/>
                  <a:pt x="5116" y="19683"/>
                  <a:pt x="5098" y="19685"/>
                </a:cubicBezTo>
                <a:cubicBezTo>
                  <a:pt x="5224" y="19659"/>
                  <a:pt x="5366" y="19634"/>
                  <a:pt x="5436" y="19608"/>
                </a:cubicBezTo>
                <a:close/>
                <a:moveTo>
                  <a:pt x="14097" y="11600"/>
                </a:moveTo>
                <a:cubicBezTo>
                  <a:pt x="14060" y="11753"/>
                  <a:pt x="13994" y="11902"/>
                  <a:pt x="13959" y="12062"/>
                </a:cubicBezTo>
                <a:cubicBezTo>
                  <a:pt x="13883" y="12274"/>
                  <a:pt x="13772" y="12496"/>
                  <a:pt x="13699" y="12752"/>
                </a:cubicBezTo>
                <a:lnTo>
                  <a:pt x="13699" y="12745"/>
                </a:lnTo>
                <a:cubicBezTo>
                  <a:pt x="13654" y="12825"/>
                  <a:pt x="13644" y="13001"/>
                  <a:pt x="13571" y="13037"/>
                </a:cubicBezTo>
                <a:cubicBezTo>
                  <a:pt x="13560" y="13107"/>
                  <a:pt x="13515" y="13170"/>
                  <a:pt x="13505" y="13230"/>
                </a:cubicBezTo>
                <a:cubicBezTo>
                  <a:pt x="13515" y="13223"/>
                  <a:pt x="13515" y="13214"/>
                  <a:pt x="13525" y="13206"/>
                </a:cubicBezTo>
                <a:cubicBezTo>
                  <a:pt x="13427" y="13465"/>
                  <a:pt x="13318" y="13689"/>
                  <a:pt x="13296" y="13822"/>
                </a:cubicBezTo>
                <a:cubicBezTo>
                  <a:pt x="13195" y="14025"/>
                  <a:pt x="13079" y="14281"/>
                  <a:pt x="12996" y="14481"/>
                </a:cubicBezTo>
                <a:cubicBezTo>
                  <a:pt x="13016" y="14462"/>
                  <a:pt x="13044" y="14375"/>
                  <a:pt x="13061" y="14348"/>
                </a:cubicBezTo>
                <a:cubicBezTo>
                  <a:pt x="13044" y="14435"/>
                  <a:pt x="12961" y="14525"/>
                  <a:pt x="12933" y="14614"/>
                </a:cubicBezTo>
                <a:cubicBezTo>
                  <a:pt x="12933" y="14614"/>
                  <a:pt x="12935" y="14614"/>
                  <a:pt x="12935" y="14614"/>
                </a:cubicBezTo>
                <a:cubicBezTo>
                  <a:pt x="12943" y="14614"/>
                  <a:pt x="12953" y="14595"/>
                  <a:pt x="12961" y="14588"/>
                </a:cubicBezTo>
                <a:cubicBezTo>
                  <a:pt x="12950" y="14604"/>
                  <a:pt x="12950" y="14614"/>
                  <a:pt x="12940" y="14621"/>
                </a:cubicBezTo>
                <a:lnTo>
                  <a:pt x="12940" y="14614"/>
                </a:lnTo>
                <a:cubicBezTo>
                  <a:pt x="12519" y="15520"/>
                  <a:pt x="12025" y="16416"/>
                  <a:pt x="11456" y="17244"/>
                </a:cubicBezTo>
                <a:cubicBezTo>
                  <a:pt x="11458" y="17244"/>
                  <a:pt x="11461" y="17244"/>
                  <a:pt x="11463" y="17244"/>
                </a:cubicBezTo>
                <a:cubicBezTo>
                  <a:pt x="11030" y="17855"/>
                  <a:pt x="10566" y="18439"/>
                  <a:pt x="10031" y="18970"/>
                </a:cubicBezTo>
                <a:cubicBezTo>
                  <a:pt x="10021" y="18978"/>
                  <a:pt x="10011" y="18987"/>
                  <a:pt x="10011" y="18987"/>
                </a:cubicBezTo>
                <a:cubicBezTo>
                  <a:pt x="10011" y="18982"/>
                  <a:pt x="10011" y="18980"/>
                  <a:pt x="10014" y="18978"/>
                </a:cubicBezTo>
                <a:cubicBezTo>
                  <a:pt x="9507" y="19506"/>
                  <a:pt x="8937" y="19972"/>
                  <a:pt x="8292" y="20359"/>
                </a:cubicBezTo>
                <a:lnTo>
                  <a:pt x="8282" y="20368"/>
                </a:lnTo>
                <a:cubicBezTo>
                  <a:pt x="8275" y="20378"/>
                  <a:pt x="8264" y="20378"/>
                  <a:pt x="8264" y="20378"/>
                </a:cubicBezTo>
                <a:lnTo>
                  <a:pt x="8275" y="20368"/>
                </a:lnTo>
                <a:cubicBezTo>
                  <a:pt x="8229" y="20393"/>
                  <a:pt x="7975" y="20511"/>
                  <a:pt x="8005" y="20511"/>
                </a:cubicBezTo>
                <a:cubicBezTo>
                  <a:pt x="8007" y="20511"/>
                  <a:pt x="8010" y="20511"/>
                  <a:pt x="8015" y="20511"/>
                </a:cubicBezTo>
                <a:cubicBezTo>
                  <a:pt x="8005" y="20518"/>
                  <a:pt x="7997" y="20528"/>
                  <a:pt x="7987" y="20528"/>
                </a:cubicBezTo>
                <a:cubicBezTo>
                  <a:pt x="7944" y="20571"/>
                  <a:pt x="7889" y="20593"/>
                  <a:pt x="7823" y="20593"/>
                </a:cubicBezTo>
                <a:cubicBezTo>
                  <a:pt x="7349" y="20593"/>
                  <a:pt x="6397" y="19533"/>
                  <a:pt x="6129" y="19263"/>
                </a:cubicBezTo>
                <a:cubicBezTo>
                  <a:pt x="8791" y="17420"/>
                  <a:pt x="10344" y="14392"/>
                  <a:pt x="11620" y="11613"/>
                </a:cubicBezTo>
                <a:cubicBezTo>
                  <a:pt x="11947" y="11656"/>
                  <a:pt x="12219" y="11671"/>
                  <a:pt x="12474" y="11671"/>
                </a:cubicBezTo>
                <a:cubicBezTo>
                  <a:pt x="12991" y="11671"/>
                  <a:pt x="13427" y="11608"/>
                  <a:pt x="14097" y="11600"/>
                </a:cubicBezTo>
                <a:close/>
                <a:moveTo>
                  <a:pt x="12446" y="266"/>
                </a:moveTo>
                <a:cubicBezTo>
                  <a:pt x="12466" y="266"/>
                  <a:pt x="12487" y="266"/>
                  <a:pt x="12507" y="268"/>
                </a:cubicBezTo>
                <a:cubicBezTo>
                  <a:pt x="12530" y="268"/>
                  <a:pt x="12550" y="266"/>
                  <a:pt x="12570" y="266"/>
                </a:cubicBezTo>
                <a:cubicBezTo>
                  <a:pt x="12678" y="266"/>
                  <a:pt x="12759" y="285"/>
                  <a:pt x="12860" y="331"/>
                </a:cubicBezTo>
                <a:cubicBezTo>
                  <a:pt x="12867" y="331"/>
                  <a:pt x="12877" y="338"/>
                  <a:pt x="12867" y="338"/>
                </a:cubicBezTo>
                <a:cubicBezTo>
                  <a:pt x="12875" y="343"/>
                  <a:pt x="12880" y="345"/>
                  <a:pt x="12885" y="348"/>
                </a:cubicBezTo>
                <a:cubicBezTo>
                  <a:pt x="12885" y="350"/>
                  <a:pt x="12885" y="350"/>
                  <a:pt x="12885" y="350"/>
                </a:cubicBezTo>
                <a:cubicBezTo>
                  <a:pt x="12885" y="350"/>
                  <a:pt x="12885" y="350"/>
                  <a:pt x="12885" y="348"/>
                </a:cubicBezTo>
                <a:cubicBezTo>
                  <a:pt x="13180" y="531"/>
                  <a:pt x="13283" y="889"/>
                  <a:pt x="13331" y="1210"/>
                </a:cubicBezTo>
                <a:cubicBezTo>
                  <a:pt x="13329" y="1195"/>
                  <a:pt x="13324" y="1176"/>
                  <a:pt x="13321" y="1154"/>
                </a:cubicBezTo>
                <a:cubicBezTo>
                  <a:pt x="13349" y="1331"/>
                  <a:pt x="13359" y="1413"/>
                  <a:pt x="13376" y="1572"/>
                </a:cubicBezTo>
                <a:cubicBezTo>
                  <a:pt x="12424" y="2004"/>
                  <a:pt x="11473" y="2562"/>
                  <a:pt x="10611" y="3154"/>
                </a:cubicBezTo>
                <a:cubicBezTo>
                  <a:pt x="10616" y="3154"/>
                  <a:pt x="10621" y="3151"/>
                  <a:pt x="10621" y="3151"/>
                </a:cubicBezTo>
                <a:cubicBezTo>
                  <a:pt x="10629" y="3151"/>
                  <a:pt x="10604" y="3166"/>
                  <a:pt x="10604" y="3166"/>
                </a:cubicBezTo>
                <a:cubicBezTo>
                  <a:pt x="10001" y="3579"/>
                  <a:pt x="9429" y="4023"/>
                  <a:pt x="8867" y="4494"/>
                </a:cubicBezTo>
                <a:cubicBezTo>
                  <a:pt x="5484" y="7628"/>
                  <a:pt x="-1284" y="13436"/>
                  <a:pt x="2182" y="18306"/>
                </a:cubicBezTo>
                <a:cubicBezTo>
                  <a:pt x="2764" y="19093"/>
                  <a:pt x="3745" y="19683"/>
                  <a:pt x="4741" y="19683"/>
                </a:cubicBezTo>
                <a:cubicBezTo>
                  <a:pt x="5124" y="19683"/>
                  <a:pt x="5507" y="19596"/>
                  <a:pt x="5872" y="19403"/>
                </a:cubicBezTo>
                <a:cubicBezTo>
                  <a:pt x="5872" y="19403"/>
                  <a:pt x="5880" y="19412"/>
                  <a:pt x="5880" y="19422"/>
                </a:cubicBezTo>
                <a:cubicBezTo>
                  <a:pt x="5640" y="19545"/>
                  <a:pt x="5325" y="19651"/>
                  <a:pt x="5040" y="19688"/>
                </a:cubicBezTo>
                <a:cubicBezTo>
                  <a:pt x="4980" y="19697"/>
                  <a:pt x="4927" y="19707"/>
                  <a:pt x="4937" y="19707"/>
                </a:cubicBezTo>
                <a:cubicBezTo>
                  <a:pt x="4945" y="19707"/>
                  <a:pt x="4980" y="19704"/>
                  <a:pt x="5056" y="19692"/>
                </a:cubicBezTo>
                <a:cubicBezTo>
                  <a:pt x="4990" y="19704"/>
                  <a:pt x="4937" y="19714"/>
                  <a:pt x="4952" y="19714"/>
                </a:cubicBezTo>
                <a:cubicBezTo>
                  <a:pt x="4960" y="19714"/>
                  <a:pt x="4982" y="19712"/>
                  <a:pt x="5030" y="19704"/>
                </a:cubicBezTo>
                <a:cubicBezTo>
                  <a:pt x="5343" y="19661"/>
                  <a:pt x="5630" y="19581"/>
                  <a:pt x="5898" y="19432"/>
                </a:cubicBezTo>
                <a:cubicBezTo>
                  <a:pt x="6351" y="19943"/>
                  <a:pt x="6871" y="20412"/>
                  <a:pt x="7450" y="20777"/>
                </a:cubicBezTo>
                <a:cubicBezTo>
                  <a:pt x="7191" y="20888"/>
                  <a:pt x="6881" y="20982"/>
                  <a:pt x="6601" y="21037"/>
                </a:cubicBezTo>
                <a:cubicBezTo>
                  <a:pt x="6641" y="21028"/>
                  <a:pt x="6669" y="21013"/>
                  <a:pt x="6684" y="21006"/>
                </a:cubicBezTo>
                <a:cubicBezTo>
                  <a:pt x="6563" y="21033"/>
                  <a:pt x="6427" y="21049"/>
                  <a:pt x="6296" y="21069"/>
                </a:cubicBezTo>
                <a:cubicBezTo>
                  <a:pt x="6301" y="21071"/>
                  <a:pt x="6308" y="21071"/>
                  <a:pt x="6316" y="21071"/>
                </a:cubicBezTo>
                <a:cubicBezTo>
                  <a:pt x="6356" y="21071"/>
                  <a:pt x="6414" y="21057"/>
                  <a:pt x="6470" y="21057"/>
                </a:cubicBezTo>
                <a:cubicBezTo>
                  <a:pt x="6480" y="21057"/>
                  <a:pt x="6490" y="21057"/>
                  <a:pt x="6500" y="21059"/>
                </a:cubicBezTo>
                <a:cubicBezTo>
                  <a:pt x="6197" y="21115"/>
                  <a:pt x="5892" y="21141"/>
                  <a:pt x="5590" y="21141"/>
                </a:cubicBezTo>
                <a:cubicBezTo>
                  <a:pt x="4965" y="21141"/>
                  <a:pt x="4347" y="21028"/>
                  <a:pt x="3765" y="20813"/>
                </a:cubicBezTo>
                <a:cubicBezTo>
                  <a:pt x="3773" y="20820"/>
                  <a:pt x="3783" y="20820"/>
                  <a:pt x="3790" y="20830"/>
                </a:cubicBezTo>
                <a:cubicBezTo>
                  <a:pt x="3624" y="20777"/>
                  <a:pt x="3478" y="20697"/>
                  <a:pt x="3321" y="20634"/>
                </a:cubicBezTo>
                <a:cubicBezTo>
                  <a:pt x="3329" y="20639"/>
                  <a:pt x="3331" y="20641"/>
                  <a:pt x="3336" y="20646"/>
                </a:cubicBezTo>
                <a:cubicBezTo>
                  <a:pt x="3309" y="20629"/>
                  <a:pt x="3258" y="20608"/>
                  <a:pt x="3251" y="20608"/>
                </a:cubicBezTo>
                <a:cubicBezTo>
                  <a:pt x="3248" y="20608"/>
                  <a:pt x="3253" y="20612"/>
                  <a:pt x="3273" y="20624"/>
                </a:cubicBezTo>
                <a:cubicBezTo>
                  <a:pt x="2812" y="20441"/>
                  <a:pt x="2323" y="20122"/>
                  <a:pt x="1980" y="19758"/>
                </a:cubicBezTo>
                <a:cubicBezTo>
                  <a:pt x="1980" y="19758"/>
                  <a:pt x="1980" y="19758"/>
                  <a:pt x="1983" y="19758"/>
                </a:cubicBezTo>
                <a:cubicBezTo>
                  <a:pt x="1998" y="19758"/>
                  <a:pt x="1479" y="19277"/>
                  <a:pt x="1360" y="19093"/>
                </a:cubicBezTo>
                <a:cubicBezTo>
                  <a:pt x="1269" y="19023"/>
                  <a:pt x="1194" y="18847"/>
                  <a:pt x="1121" y="18731"/>
                </a:cubicBezTo>
                <a:cubicBezTo>
                  <a:pt x="1133" y="18746"/>
                  <a:pt x="1141" y="18758"/>
                  <a:pt x="1151" y="18772"/>
                </a:cubicBezTo>
                <a:cubicBezTo>
                  <a:pt x="1106" y="18700"/>
                  <a:pt x="1078" y="18647"/>
                  <a:pt x="1027" y="18606"/>
                </a:cubicBezTo>
                <a:cubicBezTo>
                  <a:pt x="-210" y="16563"/>
                  <a:pt x="438" y="14083"/>
                  <a:pt x="1287" y="12045"/>
                </a:cubicBezTo>
                <a:cubicBezTo>
                  <a:pt x="1282" y="12054"/>
                  <a:pt x="1277" y="12062"/>
                  <a:pt x="1275" y="12067"/>
                </a:cubicBezTo>
                <a:cubicBezTo>
                  <a:pt x="1885" y="10514"/>
                  <a:pt x="2842" y="9145"/>
                  <a:pt x="3810" y="7788"/>
                </a:cubicBezTo>
                <a:cubicBezTo>
                  <a:pt x="3800" y="7795"/>
                  <a:pt x="3790" y="7804"/>
                  <a:pt x="3790" y="7804"/>
                </a:cubicBezTo>
                <a:cubicBezTo>
                  <a:pt x="3800" y="7795"/>
                  <a:pt x="3800" y="7788"/>
                  <a:pt x="3810" y="7776"/>
                </a:cubicBezTo>
                <a:cubicBezTo>
                  <a:pt x="4143" y="7309"/>
                  <a:pt x="4597" y="6795"/>
                  <a:pt x="4955" y="6324"/>
                </a:cubicBezTo>
                <a:cubicBezTo>
                  <a:pt x="4577" y="6725"/>
                  <a:pt x="4254" y="7191"/>
                  <a:pt x="3894" y="7599"/>
                </a:cubicBezTo>
                <a:cubicBezTo>
                  <a:pt x="3914" y="7575"/>
                  <a:pt x="3936" y="7541"/>
                  <a:pt x="3929" y="7541"/>
                </a:cubicBezTo>
                <a:cubicBezTo>
                  <a:pt x="3926" y="7541"/>
                  <a:pt x="3919" y="7549"/>
                  <a:pt x="3901" y="7563"/>
                </a:cubicBezTo>
                <a:cubicBezTo>
                  <a:pt x="3957" y="7476"/>
                  <a:pt x="4088" y="7379"/>
                  <a:pt x="4133" y="7264"/>
                </a:cubicBezTo>
                <a:cubicBezTo>
                  <a:pt x="4128" y="7266"/>
                  <a:pt x="4125" y="7271"/>
                  <a:pt x="4123" y="7276"/>
                </a:cubicBezTo>
                <a:cubicBezTo>
                  <a:pt x="4499" y="6764"/>
                  <a:pt x="4925" y="6281"/>
                  <a:pt x="5318" y="5803"/>
                </a:cubicBezTo>
                <a:cubicBezTo>
                  <a:pt x="5298" y="5810"/>
                  <a:pt x="5298" y="5810"/>
                  <a:pt x="5288" y="5822"/>
                </a:cubicBezTo>
                <a:cubicBezTo>
                  <a:pt x="5381" y="5704"/>
                  <a:pt x="5686" y="5404"/>
                  <a:pt x="5686" y="5361"/>
                </a:cubicBezTo>
                <a:cubicBezTo>
                  <a:pt x="5696" y="5351"/>
                  <a:pt x="5706" y="5344"/>
                  <a:pt x="5714" y="5332"/>
                </a:cubicBezTo>
                <a:cubicBezTo>
                  <a:pt x="5714" y="5334"/>
                  <a:pt x="5714" y="5334"/>
                  <a:pt x="5716" y="5334"/>
                </a:cubicBezTo>
                <a:cubicBezTo>
                  <a:pt x="5724" y="5334"/>
                  <a:pt x="5779" y="5252"/>
                  <a:pt x="5794" y="5252"/>
                </a:cubicBezTo>
                <a:cubicBezTo>
                  <a:pt x="5794" y="5252"/>
                  <a:pt x="5794" y="5252"/>
                  <a:pt x="5797" y="5255"/>
                </a:cubicBezTo>
                <a:cubicBezTo>
                  <a:pt x="6213" y="4793"/>
                  <a:pt x="6712" y="4245"/>
                  <a:pt x="7173" y="3890"/>
                </a:cubicBezTo>
                <a:cubicBezTo>
                  <a:pt x="8690" y="2584"/>
                  <a:pt x="10147" y="988"/>
                  <a:pt x="12126" y="319"/>
                </a:cubicBezTo>
                <a:cubicBezTo>
                  <a:pt x="12232" y="292"/>
                  <a:pt x="12346" y="266"/>
                  <a:pt x="12446" y="266"/>
                </a:cubicBezTo>
                <a:close/>
                <a:moveTo>
                  <a:pt x="18287" y="5450"/>
                </a:moveTo>
                <a:cubicBezTo>
                  <a:pt x="18287" y="5503"/>
                  <a:pt x="18274" y="5544"/>
                  <a:pt x="18274" y="5609"/>
                </a:cubicBezTo>
                <a:cubicBezTo>
                  <a:pt x="18257" y="5839"/>
                  <a:pt x="18219" y="6034"/>
                  <a:pt x="18211" y="6271"/>
                </a:cubicBezTo>
                <a:lnTo>
                  <a:pt x="18194" y="6271"/>
                </a:lnTo>
                <a:cubicBezTo>
                  <a:pt x="18194" y="6317"/>
                  <a:pt x="18183" y="6360"/>
                  <a:pt x="18194" y="6370"/>
                </a:cubicBezTo>
                <a:lnTo>
                  <a:pt x="18194" y="6377"/>
                </a:lnTo>
                <a:cubicBezTo>
                  <a:pt x="17785" y="9123"/>
                  <a:pt x="16953" y="11895"/>
                  <a:pt x="15955" y="14534"/>
                </a:cubicBezTo>
                <a:cubicBezTo>
                  <a:pt x="15411" y="15933"/>
                  <a:pt x="14697" y="17307"/>
                  <a:pt x="13828" y="18572"/>
                </a:cubicBezTo>
                <a:cubicBezTo>
                  <a:pt x="13848" y="18553"/>
                  <a:pt x="13848" y="18553"/>
                  <a:pt x="13865" y="18545"/>
                </a:cubicBezTo>
                <a:cubicBezTo>
                  <a:pt x="13099" y="19615"/>
                  <a:pt x="12202" y="20750"/>
                  <a:pt x="10863" y="21156"/>
                </a:cubicBezTo>
                <a:lnTo>
                  <a:pt x="10871" y="21156"/>
                </a:lnTo>
                <a:cubicBezTo>
                  <a:pt x="10863" y="21165"/>
                  <a:pt x="10853" y="21165"/>
                  <a:pt x="10853" y="21165"/>
                </a:cubicBezTo>
                <a:cubicBezTo>
                  <a:pt x="10843" y="21165"/>
                  <a:pt x="10833" y="21175"/>
                  <a:pt x="10833" y="21175"/>
                </a:cubicBezTo>
                <a:cubicBezTo>
                  <a:pt x="10578" y="21250"/>
                  <a:pt x="10284" y="21288"/>
                  <a:pt x="9974" y="21288"/>
                </a:cubicBezTo>
                <a:cubicBezTo>
                  <a:pt x="9381" y="21288"/>
                  <a:pt x="8738" y="21151"/>
                  <a:pt x="8227" y="20883"/>
                </a:cubicBezTo>
                <a:cubicBezTo>
                  <a:pt x="11665" y="18917"/>
                  <a:pt x="13460" y="15136"/>
                  <a:pt x="14549" y="11576"/>
                </a:cubicBezTo>
                <a:cubicBezTo>
                  <a:pt x="14574" y="11579"/>
                  <a:pt x="14599" y="11579"/>
                  <a:pt x="14622" y="11579"/>
                </a:cubicBezTo>
                <a:cubicBezTo>
                  <a:pt x="14715" y="11579"/>
                  <a:pt x="14793" y="11567"/>
                  <a:pt x="14881" y="11559"/>
                </a:cubicBezTo>
                <a:lnTo>
                  <a:pt x="14856" y="11547"/>
                </a:lnTo>
                <a:cubicBezTo>
                  <a:pt x="15058" y="11514"/>
                  <a:pt x="15224" y="11514"/>
                  <a:pt x="15428" y="11487"/>
                </a:cubicBezTo>
                <a:cubicBezTo>
                  <a:pt x="15401" y="11487"/>
                  <a:pt x="15373" y="11477"/>
                  <a:pt x="15355" y="11477"/>
                </a:cubicBezTo>
                <a:cubicBezTo>
                  <a:pt x="15391" y="11424"/>
                  <a:pt x="15733" y="11424"/>
                  <a:pt x="15882" y="11400"/>
                </a:cubicBezTo>
                <a:cubicBezTo>
                  <a:pt x="15817" y="11381"/>
                  <a:pt x="15733" y="11381"/>
                  <a:pt x="15660" y="11371"/>
                </a:cubicBezTo>
                <a:cubicBezTo>
                  <a:pt x="15688" y="11364"/>
                  <a:pt x="15706" y="11364"/>
                  <a:pt x="15733" y="11364"/>
                </a:cubicBezTo>
                <a:cubicBezTo>
                  <a:pt x="15633" y="11347"/>
                  <a:pt x="15577" y="11311"/>
                  <a:pt x="15640" y="11301"/>
                </a:cubicBezTo>
                <a:cubicBezTo>
                  <a:pt x="15585" y="11294"/>
                  <a:pt x="15633" y="11274"/>
                  <a:pt x="15612" y="11265"/>
                </a:cubicBezTo>
                <a:cubicBezTo>
                  <a:pt x="15696" y="11258"/>
                  <a:pt x="15862" y="11241"/>
                  <a:pt x="15882" y="11212"/>
                </a:cubicBezTo>
                <a:cubicBezTo>
                  <a:pt x="15670" y="11246"/>
                  <a:pt x="15461" y="11260"/>
                  <a:pt x="15252" y="11260"/>
                </a:cubicBezTo>
                <a:cubicBezTo>
                  <a:pt x="15055" y="11260"/>
                  <a:pt x="14856" y="11248"/>
                  <a:pt x="14652" y="11221"/>
                </a:cubicBezTo>
                <a:cubicBezTo>
                  <a:pt x="15078" y="9707"/>
                  <a:pt x="15363" y="8176"/>
                  <a:pt x="15446" y="6619"/>
                </a:cubicBezTo>
                <a:cubicBezTo>
                  <a:pt x="16361" y="6175"/>
                  <a:pt x="17314" y="5757"/>
                  <a:pt x="18287" y="5450"/>
                </a:cubicBezTo>
                <a:close/>
                <a:moveTo>
                  <a:pt x="12560" y="0"/>
                </a:moveTo>
                <a:cubicBezTo>
                  <a:pt x="11957" y="0"/>
                  <a:pt x="11214" y="345"/>
                  <a:pt x="10591" y="732"/>
                </a:cubicBezTo>
                <a:cubicBezTo>
                  <a:pt x="10629" y="708"/>
                  <a:pt x="10667" y="681"/>
                  <a:pt x="10705" y="659"/>
                </a:cubicBezTo>
                <a:cubicBezTo>
                  <a:pt x="10664" y="681"/>
                  <a:pt x="10626" y="705"/>
                  <a:pt x="10589" y="727"/>
                </a:cubicBezTo>
                <a:cubicBezTo>
                  <a:pt x="10576" y="737"/>
                  <a:pt x="10566" y="746"/>
                  <a:pt x="10553" y="756"/>
                </a:cubicBezTo>
                <a:cubicBezTo>
                  <a:pt x="10394" y="855"/>
                  <a:pt x="10243" y="956"/>
                  <a:pt x="10105" y="1058"/>
                </a:cubicBezTo>
                <a:cubicBezTo>
                  <a:pt x="10210" y="976"/>
                  <a:pt x="10311" y="906"/>
                  <a:pt x="10415" y="836"/>
                </a:cubicBezTo>
                <a:cubicBezTo>
                  <a:pt x="8877" y="1801"/>
                  <a:pt x="7554" y="3117"/>
                  <a:pt x="6250" y="4351"/>
                </a:cubicBezTo>
                <a:cubicBezTo>
                  <a:pt x="6518" y="4122"/>
                  <a:pt x="6777" y="3827"/>
                  <a:pt x="7072" y="3625"/>
                </a:cubicBezTo>
                <a:cubicBezTo>
                  <a:pt x="6916" y="3837"/>
                  <a:pt x="6629" y="4004"/>
                  <a:pt x="6500" y="4228"/>
                </a:cubicBezTo>
                <a:cubicBezTo>
                  <a:pt x="5285" y="5460"/>
                  <a:pt x="4158" y="6795"/>
                  <a:pt x="3122" y="8174"/>
                </a:cubicBezTo>
                <a:cubicBezTo>
                  <a:pt x="3130" y="8159"/>
                  <a:pt x="3132" y="8150"/>
                  <a:pt x="3130" y="8150"/>
                </a:cubicBezTo>
                <a:cubicBezTo>
                  <a:pt x="3127" y="8150"/>
                  <a:pt x="3117" y="8157"/>
                  <a:pt x="3100" y="8176"/>
                </a:cubicBezTo>
                <a:lnTo>
                  <a:pt x="3089" y="8167"/>
                </a:lnTo>
                <a:cubicBezTo>
                  <a:pt x="3180" y="8034"/>
                  <a:pt x="3246" y="7947"/>
                  <a:pt x="3329" y="7812"/>
                </a:cubicBezTo>
                <a:cubicBezTo>
                  <a:pt x="1305" y="10709"/>
                  <a:pt x="-913" y="14534"/>
                  <a:pt x="390" y="18094"/>
                </a:cubicBezTo>
                <a:cubicBezTo>
                  <a:pt x="1111" y="19890"/>
                  <a:pt x="2933" y="21255"/>
                  <a:pt x="4919" y="21503"/>
                </a:cubicBezTo>
                <a:cubicBezTo>
                  <a:pt x="5156" y="21532"/>
                  <a:pt x="5398" y="21547"/>
                  <a:pt x="5643" y="21547"/>
                </a:cubicBezTo>
                <a:cubicBezTo>
                  <a:pt x="6124" y="21547"/>
                  <a:pt x="6608" y="21487"/>
                  <a:pt x="7062" y="21351"/>
                </a:cubicBezTo>
                <a:cubicBezTo>
                  <a:pt x="7518" y="21221"/>
                  <a:pt x="7685" y="21103"/>
                  <a:pt x="7894" y="21103"/>
                </a:cubicBezTo>
                <a:cubicBezTo>
                  <a:pt x="8050" y="21103"/>
                  <a:pt x="8229" y="21168"/>
                  <a:pt x="8569" y="21344"/>
                </a:cubicBezTo>
                <a:cubicBezTo>
                  <a:pt x="8968" y="21537"/>
                  <a:pt x="9447" y="21590"/>
                  <a:pt x="9910" y="21600"/>
                </a:cubicBezTo>
                <a:cubicBezTo>
                  <a:pt x="13550" y="21590"/>
                  <a:pt x="15290" y="17005"/>
                  <a:pt x="16492" y="14303"/>
                </a:cubicBezTo>
                <a:cubicBezTo>
                  <a:pt x="16492" y="14303"/>
                  <a:pt x="16482" y="14303"/>
                  <a:pt x="16492" y="14295"/>
                </a:cubicBezTo>
                <a:cubicBezTo>
                  <a:pt x="16487" y="14298"/>
                  <a:pt x="16485" y="14300"/>
                  <a:pt x="16485" y="14300"/>
                </a:cubicBezTo>
                <a:cubicBezTo>
                  <a:pt x="16479" y="14300"/>
                  <a:pt x="16492" y="14283"/>
                  <a:pt x="16492" y="14276"/>
                </a:cubicBezTo>
                <a:lnTo>
                  <a:pt x="16492" y="14286"/>
                </a:lnTo>
                <a:cubicBezTo>
                  <a:pt x="16759" y="13655"/>
                  <a:pt x="16981" y="13037"/>
                  <a:pt x="17185" y="12390"/>
                </a:cubicBezTo>
                <a:lnTo>
                  <a:pt x="17165" y="12417"/>
                </a:lnTo>
                <a:cubicBezTo>
                  <a:pt x="17213" y="12274"/>
                  <a:pt x="17286" y="12062"/>
                  <a:pt x="17306" y="11939"/>
                </a:cubicBezTo>
                <a:cubicBezTo>
                  <a:pt x="17301" y="11943"/>
                  <a:pt x="17299" y="11943"/>
                  <a:pt x="17299" y="11943"/>
                </a:cubicBezTo>
                <a:cubicBezTo>
                  <a:pt x="17294" y="11943"/>
                  <a:pt x="17306" y="11919"/>
                  <a:pt x="17306" y="11919"/>
                </a:cubicBezTo>
                <a:cubicBezTo>
                  <a:pt x="17321" y="11827"/>
                  <a:pt x="17405" y="11680"/>
                  <a:pt x="17400" y="11617"/>
                </a:cubicBezTo>
                <a:cubicBezTo>
                  <a:pt x="17402" y="11610"/>
                  <a:pt x="17407" y="11600"/>
                  <a:pt x="17407" y="11600"/>
                </a:cubicBezTo>
                <a:cubicBezTo>
                  <a:pt x="17452" y="11470"/>
                  <a:pt x="17473" y="11328"/>
                  <a:pt x="17490" y="11241"/>
                </a:cubicBezTo>
                <a:cubicBezTo>
                  <a:pt x="17480" y="11142"/>
                  <a:pt x="17591" y="10903"/>
                  <a:pt x="17591" y="10796"/>
                </a:cubicBezTo>
                <a:cubicBezTo>
                  <a:pt x="17606" y="10758"/>
                  <a:pt x="17631" y="10668"/>
                  <a:pt x="17624" y="10668"/>
                </a:cubicBezTo>
                <a:cubicBezTo>
                  <a:pt x="17624" y="10668"/>
                  <a:pt x="17624" y="10668"/>
                  <a:pt x="17624" y="10668"/>
                </a:cubicBezTo>
                <a:cubicBezTo>
                  <a:pt x="17626" y="10664"/>
                  <a:pt x="17629" y="10659"/>
                  <a:pt x="17629" y="10656"/>
                </a:cubicBezTo>
                <a:cubicBezTo>
                  <a:pt x="18083" y="8891"/>
                  <a:pt x="18645" y="7131"/>
                  <a:pt x="18718" y="5279"/>
                </a:cubicBezTo>
                <a:cubicBezTo>
                  <a:pt x="19106" y="5139"/>
                  <a:pt x="19542" y="4989"/>
                  <a:pt x="19930" y="4837"/>
                </a:cubicBezTo>
                <a:cubicBezTo>
                  <a:pt x="20316" y="4682"/>
                  <a:pt x="20152" y="4136"/>
                  <a:pt x="19782" y="4136"/>
                </a:cubicBezTo>
                <a:cubicBezTo>
                  <a:pt x="19751" y="4136"/>
                  <a:pt x="19721" y="4139"/>
                  <a:pt x="19691" y="4146"/>
                </a:cubicBezTo>
                <a:cubicBezTo>
                  <a:pt x="19404" y="4209"/>
                  <a:pt x="19008" y="4322"/>
                  <a:pt x="18738" y="4405"/>
                </a:cubicBezTo>
                <a:cubicBezTo>
                  <a:pt x="18710" y="3289"/>
                  <a:pt x="18582" y="1951"/>
                  <a:pt x="17591" y="1200"/>
                </a:cubicBezTo>
                <a:cubicBezTo>
                  <a:pt x="17185" y="908"/>
                  <a:pt x="16711" y="802"/>
                  <a:pt x="16225" y="802"/>
                </a:cubicBezTo>
                <a:cubicBezTo>
                  <a:pt x="15665" y="802"/>
                  <a:pt x="15088" y="942"/>
                  <a:pt x="14579" y="1099"/>
                </a:cubicBezTo>
                <a:cubicBezTo>
                  <a:pt x="14586" y="1094"/>
                  <a:pt x="14594" y="1089"/>
                  <a:pt x="14604" y="1082"/>
                </a:cubicBezTo>
                <a:cubicBezTo>
                  <a:pt x="14281" y="1188"/>
                  <a:pt x="13986" y="1287"/>
                  <a:pt x="13699" y="1420"/>
                </a:cubicBezTo>
                <a:cubicBezTo>
                  <a:pt x="13651" y="365"/>
                  <a:pt x="13177" y="0"/>
                  <a:pt x="12560" y="0"/>
                </a:cubicBezTo>
                <a:close/>
              </a:path>
            </a:pathLst>
          </a:custGeom>
          <a:solidFill>
            <a:srgbClr val="D77134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 defTabSz="685821">
              <a:defRPr sz="16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4" name="Google Shape;2787;p30"/>
          <p:cNvSpPr/>
          <p:nvPr/>
        </p:nvSpPr>
        <p:spPr>
          <a:xfrm>
            <a:off x="1961390" y="2157053"/>
            <a:ext cx="276819" cy="608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3" h="21600" fill="norm" stroke="1" extrusionOk="0">
                <a:moveTo>
                  <a:pt x="4977" y="0"/>
                </a:moveTo>
                <a:cubicBezTo>
                  <a:pt x="4860" y="0"/>
                  <a:pt x="4760" y="51"/>
                  <a:pt x="4729" y="116"/>
                </a:cubicBezTo>
                <a:lnTo>
                  <a:pt x="6" y="12307"/>
                </a:lnTo>
                <a:cubicBezTo>
                  <a:pt x="-28" y="12402"/>
                  <a:pt x="87" y="12493"/>
                  <a:pt x="254" y="12493"/>
                </a:cubicBezTo>
                <a:lnTo>
                  <a:pt x="8794" y="12493"/>
                </a:lnTo>
                <a:cubicBezTo>
                  <a:pt x="8961" y="12493"/>
                  <a:pt x="9085" y="12590"/>
                  <a:pt x="9042" y="12686"/>
                </a:cubicBezTo>
                <a:lnTo>
                  <a:pt x="5413" y="21410"/>
                </a:lnTo>
                <a:cubicBezTo>
                  <a:pt x="5370" y="21519"/>
                  <a:pt x="5519" y="21600"/>
                  <a:pt x="5671" y="21600"/>
                </a:cubicBezTo>
                <a:cubicBezTo>
                  <a:pt x="5745" y="21600"/>
                  <a:pt x="5820" y="21581"/>
                  <a:pt x="5872" y="21537"/>
                </a:cubicBezTo>
                <a:lnTo>
                  <a:pt x="21457" y="8109"/>
                </a:lnTo>
                <a:cubicBezTo>
                  <a:pt x="21572" y="8007"/>
                  <a:pt x="21457" y="7866"/>
                  <a:pt x="21249" y="7866"/>
                </a:cubicBezTo>
                <a:lnTo>
                  <a:pt x="10104" y="7866"/>
                </a:lnTo>
                <a:cubicBezTo>
                  <a:pt x="9899" y="7866"/>
                  <a:pt x="9781" y="7725"/>
                  <a:pt x="9899" y="7623"/>
                </a:cubicBezTo>
                <a:lnTo>
                  <a:pt x="18232" y="242"/>
                </a:lnTo>
                <a:cubicBezTo>
                  <a:pt x="18350" y="136"/>
                  <a:pt x="18225" y="0"/>
                  <a:pt x="18027" y="0"/>
                </a:cubicBezTo>
                <a:close/>
              </a:path>
            </a:pathLst>
          </a:custGeom>
          <a:solidFill>
            <a:srgbClr val="D77134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 defTabSz="685821">
              <a:defRPr sz="16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89" name="Google Shape;2788;p30"/>
          <p:cNvGrpSpPr/>
          <p:nvPr/>
        </p:nvGrpSpPr>
        <p:grpSpPr>
          <a:xfrm>
            <a:off x="1786676" y="859601"/>
            <a:ext cx="726806" cy="1061332"/>
            <a:chOff x="0" y="0"/>
            <a:chExt cx="726804" cy="1061331"/>
          </a:xfrm>
        </p:grpSpPr>
        <p:sp>
          <p:nvSpPr>
            <p:cNvPr id="885" name="Google Shape;2789;p30"/>
            <p:cNvSpPr/>
            <p:nvPr/>
          </p:nvSpPr>
          <p:spPr>
            <a:xfrm>
              <a:off x="-1" y="-1"/>
              <a:ext cx="726806" cy="66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31" y="0"/>
                  </a:moveTo>
                  <a:cubicBezTo>
                    <a:pt x="6885" y="0"/>
                    <a:pt x="4809" y="2306"/>
                    <a:pt x="4083" y="5500"/>
                  </a:cubicBezTo>
                  <a:cubicBezTo>
                    <a:pt x="1779" y="5917"/>
                    <a:pt x="0" y="8765"/>
                    <a:pt x="0" y="12219"/>
                  </a:cubicBezTo>
                  <a:cubicBezTo>
                    <a:pt x="0" y="15955"/>
                    <a:pt x="2089" y="18986"/>
                    <a:pt x="4666" y="18986"/>
                  </a:cubicBezTo>
                  <a:cubicBezTo>
                    <a:pt x="5405" y="18986"/>
                    <a:pt x="6106" y="18735"/>
                    <a:pt x="6733" y="18287"/>
                  </a:cubicBezTo>
                  <a:cubicBezTo>
                    <a:pt x="7546" y="20274"/>
                    <a:pt x="9035" y="21600"/>
                    <a:pt x="10746" y="21600"/>
                  </a:cubicBezTo>
                  <a:cubicBezTo>
                    <a:pt x="12234" y="21600"/>
                    <a:pt x="13557" y="20591"/>
                    <a:pt x="14415" y="19019"/>
                  </a:cubicBezTo>
                  <a:cubicBezTo>
                    <a:pt x="15007" y="19353"/>
                    <a:pt x="15655" y="19542"/>
                    <a:pt x="16334" y="19542"/>
                  </a:cubicBezTo>
                  <a:cubicBezTo>
                    <a:pt x="19240" y="19542"/>
                    <a:pt x="21600" y="16121"/>
                    <a:pt x="21600" y="11895"/>
                  </a:cubicBezTo>
                  <a:cubicBezTo>
                    <a:pt x="21600" y="8007"/>
                    <a:pt x="19598" y="4799"/>
                    <a:pt x="17009" y="4319"/>
                  </a:cubicBezTo>
                  <a:lnTo>
                    <a:pt x="17009" y="4257"/>
                  </a:lnTo>
                  <a:cubicBezTo>
                    <a:pt x="17009" y="2280"/>
                    <a:pt x="15903" y="682"/>
                    <a:pt x="14545" y="682"/>
                  </a:cubicBezTo>
                  <a:cubicBezTo>
                    <a:pt x="13853" y="682"/>
                    <a:pt x="13231" y="1092"/>
                    <a:pt x="12783" y="1756"/>
                  </a:cubicBezTo>
                  <a:cubicBezTo>
                    <a:pt x="11838" y="658"/>
                    <a:pt x="10637" y="0"/>
                    <a:pt x="9331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6" name="Google Shape;2790;p30"/>
            <p:cNvSpPr/>
            <p:nvPr/>
          </p:nvSpPr>
          <p:spPr>
            <a:xfrm>
              <a:off x="281339" y="696672"/>
              <a:ext cx="67311" cy="15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001" h="21600" fill="norm" stroke="1" extrusionOk="0">
                  <a:moveTo>
                    <a:pt x="5048" y="0"/>
                  </a:moveTo>
                  <a:cubicBezTo>
                    <a:pt x="5048" y="7"/>
                    <a:pt x="-6499" y="21600"/>
                    <a:pt x="5336" y="21600"/>
                  </a:cubicBezTo>
                  <a:cubicBezTo>
                    <a:pt x="5349" y="21600"/>
                    <a:pt x="5355" y="21600"/>
                    <a:pt x="5362" y="21600"/>
                  </a:cubicBezTo>
                  <a:cubicBezTo>
                    <a:pt x="15101" y="21600"/>
                    <a:pt x="10362" y="7357"/>
                    <a:pt x="5048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7" name="Google Shape;2791;p30"/>
            <p:cNvSpPr/>
            <p:nvPr/>
          </p:nvSpPr>
          <p:spPr>
            <a:xfrm>
              <a:off x="399404" y="716794"/>
              <a:ext cx="67329" cy="15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002" h="21600" fill="norm" stroke="1" extrusionOk="0">
                  <a:moveTo>
                    <a:pt x="5064" y="0"/>
                  </a:moveTo>
                  <a:cubicBezTo>
                    <a:pt x="5064" y="0"/>
                    <a:pt x="-6506" y="21600"/>
                    <a:pt x="5332" y="21600"/>
                  </a:cubicBezTo>
                  <a:cubicBezTo>
                    <a:pt x="5338" y="21600"/>
                    <a:pt x="5345" y="21600"/>
                    <a:pt x="5351" y="21600"/>
                  </a:cubicBezTo>
                  <a:cubicBezTo>
                    <a:pt x="15094" y="21600"/>
                    <a:pt x="10376" y="7359"/>
                    <a:pt x="5064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88" name="Google Shape;2792;p30"/>
            <p:cNvSpPr/>
            <p:nvPr/>
          </p:nvSpPr>
          <p:spPr>
            <a:xfrm>
              <a:off x="340054" y="907159"/>
              <a:ext cx="67291" cy="154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001" h="21600" fill="norm" stroke="1" extrusionOk="0">
                  <a:moveTo>
                    <a:pt x="5046" y="0"/>
                  </a:moveTo>
                  <a:cubicBezTo>
                    <a:pt x="5046" y="0"/>
                    <a:pt x="-6498" y="21600"/>
                    <a:pt x="5334" y="21600"/>
                  </a:cubicBezTo>
                  <a:cubicBezTo>
                    <a:pt x="5347" y="21600"/>
                    <a:pt x="5353" y="21600"/>
                    <a:pt x="5360" y="21600"/>
                  </a:cubicBezTo>
                  <a:cubicBezTo>
                    <a:pt x="15102" y="21600"/>
                    <a:pt x="10361" y="7354"/>
                    <a:pt x="5046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890" name="Google Shape;2798;p30"/>
          <p:cNvSpPr/>
          <p:nvPr/>
        </p:nvSpPr>
        <p:spPr>
          <a:xfrm>
            <a:off x="10040055" y="1920943"/>
            <a:ext cx="456456" cy="60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 defTabSz="685821">
              <a:defRPr sz="16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1" name="Google Shape;2819;p30"/>
          <p:cNvSpPr/>
          <p:nvPr/>
        </p:nvSpPr>
        <p:spPr>
          <a:xfrm>
            <a:off x="8716866" y="6144676"/>
            <a:ext cx="456457" cy="608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3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EBAF91"/>
          </a:solidFill>
          <a:ln w="12700">
            <a:miter lim="400000"/>
          </a:ln>
        </p:spPr>
        <p:txBody>
          <a:bodyPr lIns="35718" tIns="35718" rIns="35718" bIns="35718" anchor="ctr"/>
          <a:lstStyle/>
          <a:p>
            <a:pPr algn="ctr" defTabSz="685821">
              <a:defRPr sz="16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065" name="Google Shape;2835;p30"/>
          <p:cNvGrpSpPr/>
          <p:nvPr/>
        </p:nvGrpSpPr>
        <p:grpSpPr>
          <a:xfrm>
            <a:off x="731816" y="6067459"/>
            <a:ext cx="1510923" cy="1653956"/>
            <a:chOff x="0" y="0"/>
            <a:chExt cx="1510921" cy="1653954"/>
          </a:xfrm>
        </p:grpSpPr>
        <p:sp>
          <p:nvSpPr>
            <p:cNvPr id="892" name="Google Shape;2836;p30"/>
            <p:cNvSpPr/>
            <p:nvPr/>
          </p:nvSpPr>
          <p:spPr>
            <a:xfrm>
              <a:off x="778" y="0"/>
              <a:ext cx="1510144" cy="1653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11232" y="770"/>
                  </a:moveTo>
                  <a:cubicBezTo>
                    <a:pt x="11234" y="773"/>
                    <a:pt x="11234" y="773"/>
                    <a:pt x="11236" y="773"/>
                  </a:cubicBezTo>
                  <a:cubicBezTo>
                    <a:pt x="11243" y="773"/>
                    <a:pt x="11249" y="773"/>
                    <a:pt x="11257" y="770"/>
                  </a:cubicBezTo>
                  <a:lnTo>
                    <a:pt x="11247" y="779"/>
                  </a:lnTo>
                  <a:cubicBezTo>
                    <a:pt x="11243" y="776"/>
                    <a:pt x="11238" y="776"/>
                    <a:pt x="11236" y="773"/>
                  </a:cubicBezTo>
                  <a:cubicBezTo>
                    <a:pt x="11234" y="773"/>
                    <a:pt x="11232" y="773"/>
                    <a:pt x="11230" y="773"/>
                  </a:cubicBezTo>
                  <a:lnTo>
                    <a:pt x="11226" y="770"/>
                  </a:lnTo>
                  <a:close/>
                  <a:moveTo>
                    <a:pt x="9732" y="963"/>
                  </a:moveTo>
                  <a:cubicBezTo>
                    <a:pt x="9730" y="963"/>
                    <a:pt x="9726" y="969"/>
                    <a:pt x="9726" y="969"/>
                  </a:cubicBezTo>
                  <a:lnTo>
                    <a:pt x="9734" y="969"/>
                  </a:lnTo>
                  <a:cubicBezTo>
                    <a:pt x="9734" y="966"/>
                    <a:pt x="9732" y="963"/>
                    <a:pt x="9732" y="963"/>
                  </a:cubicBezTo>
                  <a:close/>
                  <a:moveTo>
                    <a:pt x="14294" y="1223"/>
                  </a:moveTo>
                  <a:cubicBezTo>
                    <a:pt x="14298" y="1229"/>
                    <a:pt x="14302" y="1232"/>
                    <a:pt x="14306" y="1235"/>
                  </a:cubicBezTo>
                  <a:cubicBezTo>
                    <a:pt x="14300" y="1235"/>
                    <a:pt x="14294" y="1235"/>
                    <a:pt x="14294" y="1223"/>
                  </a:cubicBezTo>
                  <a:close/>
                  <a:moveTo>
                    <a:pt x="5576" y="2863"/>
                  </a:moveTo>
                  <a:cubicBezTo>
                    <a:pt x="5576" y="2863"/>
                    <a:pt x="5576" y="2863"/>
                    <a:pt x="5576" y="2863"/>
                  </a:cubicBezTo>
                  <a:cubicBezTo>
                    <a:pt x="5578" y="2863"/>
                    <a:pt x="5580" y="2863"/>
                    <a:pt x="5582" y="2863"/>
                  </a:cubicBezTo>
                  <a:close/>
                  <a:moveTo>
                    <a:pt x="4973" y="3325"/>
                  </a:moveTo>
                  <a:cubicBezTo>
                    <a:pt x="4973" y="3325"/>
                    <a:pt x="4975" y="3325"/>
                    <a:pt x="4978" y="3325"/>
                  </a:cubicBezTo>
                  <a:cubicBezTo>
                    <a:pt x="4971" y="3325"/>
                    <a:pt x="4955" y="3340"/>
                    <a:pt x="4955" y="3340"/>
                  </a:cubicBezTo>
                  <a:cubicBezTo>
                    <a:pt x="4961" y="3331"/>
                    <a:pt x="4967" y="3325"/>
                    <a:pt x="4973" y="3325"/>
                  </a:cubicBezTo>
                  <a:close/>
                  <a:moveTo>
                    <a:pt x="2321" y="6185"/>
                  </a:moveTo>
                  <a:cubicBezTo>
                    <a:pt x="2321" y="6191"/>
                    <a:pt x="2317" y="6200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5" y="6197"/>
                    <a:pt x="2319" y="6191"/>
                    <a:pt x="2321" y="6185"/>
                  </a:cubicBezTo>
                  <a:close/>
                  <a:moveTo>
                    <a:pt x="18173" y="3096"/>
                  </a:moveTo>
                  <a:cubicBezTo>
                    <a:pt x="18242" y="3108"/>
                    <a:pt x="18338" y="3120"/>
                    <a:pt x="18397" y="3120"/>
                  </a:cubicBezTo>
                  <a:cubicBezTo>
                    <a:pt x="18405" y="3123"/>
                    <a:pt x="18415" y="3126"/>
                    <a:pt x="18426" y="3126"/>
                  </a:cubicBezTo>
                  <a:cubicBezTo>
                    <a:pt x="18434" y="3126"/>
                    <a:pt x="18444" y="3123"/>
                    <a:pt x="18452" y="3120"/>
                  </a:cubicBezTo>
                  <a:cubicBezTo>
                    <a:pt x="18637" y="3150"/>
                    <a:pt x="18800" y="3195"/>
                    <a:pt x="18989" y="3207"/>
                  </a:cubicBezTo>
                  <a:lnTo>
                    <a:pt x="18989" y="3229"/>
                  </a:lnTo>
                  <a:cubicBezTo>
                    <a:pt x="19014" y="3229"/>
                    <a:pt x="19034" y="3241"/>
                    <a:pt x="19048" y="3241"/>
                  </a:cubicBezTo>
                  <a:cubicBezTo>
                    <a:pt x="19055" y="3241"/>
                    <a:pt x="19061" y="3238"/>
                    <a:pt x="19063" y="3229"/>
                  </a:cubicBezTo>
                  <a:lnTo>
                    <a:pt x="19040" y="3229"/>
                  </a:lnTo>
                  <a:cubicBezTo>
                    <a:pt x="19050" y="3229"/>
                    <a:pt x="19057" y="3226"/>
                    <a:pt x="19061" y="3226"/>
                  </a:cubicBezTo>
                  <a:cubicBezTo>
                    <a:pt x="19063" y="3226"/>
                    <a:pt x="19063" y="3226"/>
                    <a:pt x="19063" y="3229"/>
                  </a:cubicBezTo>
                  <a:cubicBezTo>
                    <a:pt x="19107" y="3241"/>
                    <a:pt x="19183" y="3274"/>
                    <a:pt x="19248" y="3274"/>
                  </a:cubicBezTo>
                  <a:cubicBezTo>
                    <a:pt x="19622" y="3395"/>
                    <a:pt x="20003" y="3506"/>
                    <a:pt x="20353" y="3727"/>
                  </a:cubicBezTo>
                  <a:cubicBezTo>
                    <a:pt x="21123" y="4171"/>
                    <a:pt x="21145" y="4736"/>
                    <a:pt x="20736" y="5711"/>
                  </a:cubicBezTo>
                  <a:cubicBezTo>
                    <a:pt x="20618" y="5980"/>
                    <a:pt x="20492" y="6243"/>
                    <a:pt x="20357" y="6496"/>
                  </a:cubicBezTo>
                  <a:cubicBezTo>
                    <a:pt x="19800" y="5161"/>
                    <a:pt x="19036" y="4014"/>
                    <a:pt x="18173" y="3099"/>
                  </a:cubicBezTo>
                  <a:cubicBezTo>
                    <a:pt x="18173" y="3099"/>
                    <a:pt x="18173" y="3099"/>
                    <a:pt x="18173" y="3096"/>
                  </a:cubicBezTo>
                  <a:close/>
                  <a:moveTo>
                    <a:pt x="3516" y="10383"/>
                  </a:moveTo>
                  <a:cubicBezTo>
                    <a:pt x="3508" y="10392"/>
                    <a:pt x="3502" y="10392"/>
                    <a:pt x="3502" y="10392"/>
                  </a:cubicBezTo>
                  <a:cubicBezTo>
                    <a:pt x="3508" y="10383"/>
                    <a:pt x="3508" y="10383"/>
                    <a:pt x="3516" y="10383"/>
                  </a:cubicBezTo>
                  <a:close/>
                  <a:moveTo>
                    <a:pt x="3461" y="10456"/>
                  </a:moveTo>
                  <a:cubicBezTo>
                    <a:pt x="3463" y="10456"/>
                    <a:pt x="3463" y="10456"/>
                    <a:pt x="3463" y="10459"/>
                  </a:cubicBezTo>
                  <a:cubicBezTo>
                    <a:pt x="3447" y="10477"/>
                    <a:pt x="3429" y="10504"/>
                    <a:pt x="3418" y="10504"/>
                  </a:cubicBezTo>
                  <a:cubicBezTo>
                    <a:pt x="3424" y="10498"/>
                    <a:pt x="3453" y="10456"/>
                    <a:pt x="3461" y="10456"/>
                  </a:cubicBezTo>
                  <a:close/>
                  <a:moveTo>
                    <a:pt x="3414" y="10501"/>
                  </a:moveTo>
                  <a:cubicBezTo>
                    <a:pt x="3416" y="10501"/>
                    <a:pt x="3416" y="10501"/>
                    <a:pt x="3418" y="10504"/>
                  </a:cubicBezTo>
                  <a:cubicBezTo>
                    <a:pt x="3412" y="10516"/>
                    <a:pt x="3404" y="10516"/>
                    <a:pt x="3404" y="10516"/>
                  </a:cubicBezTo>
                  <a:cubicBezTo>
                    <a:pt x="3410" y="10507"/>
                    <a:pt x="3410" y="10501"/>
                    <a:pt x="3414" y="10501"/>
                  </a:cubicBezTo>
                  <a:close/>
                  <a:moveTo>
                    <a:pt x="21265" y="11256"/>
                  </a:moveTo>
                  <a:cubicBezTo>
                    <a:pt x="21265" y="11280"/>
                    <a:pt x="21263" y="11292"/>
                    <a:pt x="21257" y="11301"/>
                  </a:cubicBezTo>
                  <a:cubicBezTo>
                    <a:pt x="21257" y="11301"/>
                    <a:pt x="21257" y="11301"/>
                    <a:pt x="21255" y="11301"/>
                  </a:cubicBezTo>
                  <a:cubicBezTo>
                    <a:pt x="21257" y="11298"/>
                    <a:pt x="21257" y="11295"/>
                    <a:pt x="21257" y="11292"/>
                  </a:cubicBezTo>
                  <a:cubicBezTo>
                    <a:pt x="21263" y="11271"/>
                    <a:pt x="21265" y="11271"/>
                    <a:pt x="21265" y="11256"/>
                  </a:cubicBezTo>
                  <a:close/>
                  <a:moveTo>
                    <a:pt x="20809" y="12117"/>
                  </a:moveTo>
                  <a:cubicBezTo>
                    <a:pt x="20809" y="12123"/>
                    <a:pt x="20809" y="12129"/>
                    <a:pt x="20809" y="12135"/>
                  </a:cubicBezTo>
                  <a:cubicBezTo>
                    <a:pt x="20809" y="12129"/>
                    <a:pt x="20809" y="12123"/>
                    <a:pt x="20809" y="12117"/>
                  </a:cubicBezTo>
                  <a:close/>
                  <a:moveTo>
                    <a:pt x="20783" y="12736"/>
                  </a:moveTo>
                  <a:cubicBezTo>
                    <a:pt x="20785" y="12736"/>
                    <a:pt x="20781" y="12763"/>
                    <a:pt x="20781" y="12763"/>
                  </a:cubicBezTo>
                  <a:lnTo>
                    <a:pt x="20781" y="12799"/>
                  </a:lnTo>
                  <a:lnTo>
                    <a:pt x="20772" y="12808"/>
                  </a:lnTo>
                  <a:cubicBezTo>
                    <a:pt x="20781" y="12784"/>
                    <a:pt x="20781" y="12763"/>
                    <a:pt x="20781" y="12742"/>
                  </a:cubicBezTo>
                  <a:cubicBezTo>
                    <a:pt x="20783" y="12739"/>
                    <a:pt x="20783" y="12736"/>
                    <a:pt x="20783" y="12736"/>
                  </a:cubicBezTo>
                  <a:close/>
                  <a:moveTo>
                    <a:pt x="14526" y="13219"/>
                  </a:moveTo>
                  <a:lnTo>
                    <a:pt x="14518" y="13228"/>
                  </a:lnTo>
                  <a:cubicBezTo>
                    <a:pt x="14522" y="13225"/>
                    <a:pt x="14526" y="13222"/>
                    <a:pt x="14530" y="13219"/>
                  </a:cubicBezTo>
                  <a:close/>
                  <a:moveTo>
                    <a:pt x="2285" y="20748"/>
                  </a:moveTo>
                  <a:cubicBezTo>
                    <a:pt x="2287" y="20748"/>
                    <a:pt x="2289" y="20751"/>
                    <a:pt x="2293" y="20751"/>
                  </a:cubicBezTo>
                  <a:cubicBezTo>
                    <a:pt x="2289" y="20748"/>
                    <a:pt x="2287" y="20748"/>
                    <a:pt x="2285" y="20748"/>
                  </a:cubicBezTo>
                  <a:close/>
                  <a:moveTo>
                    <a:pt x="8495" y="21059"/>
                  </a:moveTo>
                  <a:cubicBezTo>
                    <a:pt x="8497" y="21062"/>
                    <a:pt x="8501" y="21065"/>
                    <a:pt x="8505" y="21065"/>
                  </a:cubicBezTo>
                  <a:cubicBezTo>
                    <a:pt x="8501" y="21062"/>
                    <a:pt x="8497" y="21062"/>
                    <a:pt x="8495" y="21059"/>
                  </a:cubicBezTo>
                  <a:close/>
                  <a:moveTo>
                    <a:pt x="4711" y="21334"/>
                  </a:moveTo>
                  <a:cubicBezTo>
                    <a:pt x="4713" y="21334"/>
                    <a:pt x="4715" y="21334"/>
                    <a:pt x="4717" y="21334"/>
                  </a:cubicBezTo>
                  <a:lnTo>
                    <a:pt x="4713" y="21340"/>
                  </a:lnTo>
                  <a:cubicBezTo>
                    <a:pt x="4709" y="21337"/>
                    <a:pt x="4707" y="21334"/>
                    <a:pt x="4711" y="21334"/>
                  </a:cubicBezTo>
                  <a:close/>
                  <a:moveTo>
                    <a:pt x="16213" y="3011"/>
                  </a:moveTo>
                  <a:cubicBezTo>
                    <a:pt x="16496" y="3011"/>
                    <a:pt x="16777" y="3023"/>
                    <a:pt x="17054" y="3041"/>
                  </a:cubicBezTo>
                  <a:cubicBezTo>
                    <a:pt x="17164" y="3050"/>
                    <a:pt x="17276" y="3056"/>
                    <a:pt x="17385" y="3059"/>
                  </a:cubicBezTo>
                  <a:cubicBezTo>
                    <a:pt x="17670" y="3310"/>
                    <a:pt x="17947" y="3585"/>
                    <a:pt x="18198" y="3893"/>
                  </a:cubicBezTo>
                  <a:cubicBezTo>
                    <a:pt x="18727" y="4470"/>
                    <a:pt x="19213" y="5291"/>
                    <a:pt x="19622" y="6022"/>
                  </a:cubicBezTo>
                  <a:lnTo>
                    <a:pt x="19622" y="6043"/>
                  </a:lnTo>
                  <a:cubicBezTo>
                    <a:pt x="19675" y="6140"/>
                    <a:pt x="19740" y="6273"/>
                    <a:pt x="19795" y="6376"/>
                  </a:cubicBezTo>
                  <a:cubicBezTo>
                    <a:pt x="19840" y="6406"/>
                    <a:pt x="19854" y="6472"/>
                    <a:pt x="19869" y="6539"/>
                  </a:cubicBezTo>
                  <a:cubicBezTo>
                    <a:pt x="19932" y="6678"/>
                    <a:pt x="20009" y="6832"/>
                    <a:pt x="20074" y="7007"/>
                  </a:cubicBezTo>
                  <a:cubicBezTo>
                    <a:pt x="19840" y="7402"/>
                    <a:pt x="19592" y="7783"/>
                    <a:pt x="19331" y="8148"/>
                  </a:cubicBezTo>
                  <a:cubicBezTo>
                    <a:pt x="19278" y="8257"/>
                    <a:pt x="19175" y="8390"/>
                    <a:pt x="19085" y="8490"/>
                  </a:cubicBezTo>
                  <a:lnTo>
                    <a:pt x="19085" y="8511"/>
                  </a:lnTo>
                  <a:cubicBezTo>
                    <a:pt x="18362" y="9387"/>
                    <a:pt x="17636" y="10238"/>
                    <a:pt x="16854" y="11027"/>
                  </a:cubicBezTo>
                  <a:cubicBezTo>
                    <a:pt x="16860" y="11027"/>
                    <a:pt x="16868" y="11027"/>
                    <a:pt x="16885" y="11014"/>
                  </a:cubicBezTo>
                  <a:cubicBezTo>
                    <a:pt x="16675" y="11226"/>
                    <a:pt x="16482" y="11425"/>
                    <a:pt x="16272" y="11634"/>
                  </a:cubicBezTo>
                  <a:cubicBezTo>
                    <a:pt x="16272" y="11646"/>
                    <a:pt x="16264" y="11646"/>
                    <a:pt x="16264" y="11655"/>
                  </a:cubicBezTo>
                  <a:cubicBezTo>
                    <a:pt x="16040" y="11899"/>
                    <a:pt x="15800" y="12099"/>
                    <a:pt x="15570" y="12334"/>
                  </a:cubicBezTo>
                  <a:cubicBezTo>
                    <a:pt x="15466" y="12386"/>
                    <a:pt x="15332" y="12509"/>
                    <a:pt x="15242" y="12609"/>
                  </a:cubicBezTo>
                  <a:cubicBezTo>
                    <a:pt x="15014" y="12817"/>
                    <a:pt x="14764" y="13014"/>
                    <a:pt x="14530" y="13219"/>
                  </a:cubicBezTo>
                  <a:lnTo>
                    <a:pt x="14540" y="13219"/>
                  </a:lnTo>
                  <a:cubicBezTo>
                    <a:pt x="14129" y="13515"/>
                    <a:pt x="13720" y="14004"/>
                    <a:pt x="13292" y="14328"/>
                  </a:cubicBezTo>
                  <a:cubicBezTo>
                    <a:pt x="13123" y="14445"/>
                    <a:pt x="12965" y="14623"/>
                    <a:pt x="12800" y="14735"/>
                  </a:cubicBezTo>
                  <a:cubicBezTo>
                    <a:pt x="12755" y="14793"/>
                    <a:pt x="12690" y="14835"/>
                    <a:pt x="12645" y="14880"/>
                  </a:cubicBezTo>
                  <a:cubicBezTo>
                    <a:pt x="12362" y="15089"/>
                    <a:pt x="12049" y="15324"/>
                    <a:pt x="11770" y="15545"/>
                  </a:cubicBezTo>
                  <a:cubicBezTo>
                    <a:pt x="11346" y="15841"/>
                    <a:pt x="10913" y="16173"/>
                    <a:pt x="10471" y="16408"/>
                  </a:cubicBezTo>
                  <a:cubicBezTo>
                    <a:pt x="10347" y="16505"/>
                    <a:pt x="10202" y="16571"/>
                    <a:pt x="10078" y="16662"/>
                  </a:cubicBezTo>
                  <a:cubicBezTo>
                    <a:pt x="9234" y="17118"/>
                    <a:pt x="8352" y="17526"/>
                    <a:pt x="7463" y="17701"/>
                  </a:cubicBezTo>
                  <a:cubicBezTo>
                    <a:pt x="7404" y="17725"/>
                    <a:pt x="7314" y="17716"/>
                    <a:pt x="7255" y="17737"/>
                  </a:cubicBezTo>
                  <a:cubicBezTo>
                    <a:pt x="7247" y="17734"/>
                    <a:pt x="7239" y="17734"/>
                    <a:pt x="7231" y="17734"/>
                  </a:cubicBezTo>
                  <a:cubicBezTo>
                    <a:pt x="7206" y="17734"/>
                    <a:pt x="7176" y="17740"/>
                    <a:pt x="7147" y="17740"/>
                  </a:cubicBezTo>
                  <a:cubicBezTo>
                    <a:pt x="7135" y="17740"/>
                    <a:pt x="7125" y="17740"/>
                    <a:pt x="7113" y="17737"/>
                  </a:cubicBezTo>
                  <a:cubicBezTo>
                    <a:pt x="7094" y="17743"/>
                    <a:pt x="7076" y="17743"/>
                    <a:pt x="7060" y="17743"/>
                  </a:cubicBezTo>
                  <a:cubicBezTo>
                    <a:pt x="7031" y="17743"/>
                    <a:pt x="7005" y="17740"/>
                    <a:pt x="6980" y="17740"/>
                  </a:cubicBezTo>
                  <a:cubicBezTo>
                    <a:pt x="6964" y="17740"/>
                    <a:pt x="6948" y="17740"/>
                    <a:pt x="6934" y="17746"/>
                  </a:cubicBezTo>
                  <a:cubicBezTo>
                    <a:pt x="6901" y="17740"/>
                    <a:pt x="6866" y="17731"/>
                    <a:pt x="6834" y="17731"/>
                  </a:cubicBezTo>
                  <a:cubicBezTo>
                    <a:pt x="6820" y="17731"/>
                    <a:pt x="6805" y="17734"/>
                    <a:pt x="6791" y="17737"/>
                  </a:cubicBezTo>
                  <a:cubicBezTo>
                    <a:pt x="6777" y="17716"/>
                    <a:pt x="6732" y="17725"/>
                    <a:pt x="6718" y="17716"/>
                  </a:cubicBezTo>
                  <a:cubicBezTo>
                    <a:pt x="6368" y="17671"/>
                    <a:pt x="6030" y="17348"/>
                    <a:pt x="5895" y="16873"/>
                  </a:cubicBezTo>
                  <a:cubicBezTo>
                    <a:pt x="5657" y="15931"/>
                    <a:pt x="5948" y="14968"/>
                    <a:pt x="6189" y="14128"/>
                  </a:cubicBezTo>
                  <a:cubicBezTo>
                    <a:pt x="6516" y="13228"/>
                    <a:pt x="6911" y="12364"/>
                    <a:pt x="7328" y="11579"/>
                  </a:cubicBezTo>
                  <a:cubicBezTo>
                    <a:pt x="8405" y="9610"/>
                    <a:pt x="9830" y="8067"/>
                    <a:pt x="11405" y="7115"/>
                  </a:cubicBezTo>
                  <a:cubicBezTo>
                    <a:pt x="11407" y="7115"/>
                    <a:pt x="11409" y="7118"/>
                    <a:pt x="11411" y="7118"/>
                  </a:cubicBezTo>
                  <a:cubicBezTo>
                    <a:pt x="11438" y="7118"/>
                    <a:pt x="11468" y="7070"/>
                    <a:pt x="11495" y="7070"/>
                  </a:cubicBezTo>
                  <a:cubicBezTo>
                    <a:pt x="11497" y="7070"/>
                    <a:pt x="11499" y="7070"/>
                    <a:pt x="11501" y="7070"/>
                  </a:cubicBezTo>
                  <a:cubicBezTo>
                    <a:pt x="11786" y="6895"/>
                    <a:pt x="12083" y="6671"/>
                    <a:pt x="12391" y="6554"/>
                  </a:cubicBezTo>
                  <a:cubicBezTo>
                    <a:pt x="12391" y="6539"/>
                    <a:pt x="12397" y="6539"/>
                    <a:pt x="12397" y="6530"/>
                  </a:cubicBezTo>
                  <a:cubicBezTo>
                    <a:pt x="13099" y="6164"/>
                    <a:pt x="13868" y="5874"/>
                    <a:pt x="14591" y="5654"/>
                  </a:cubicBezTo>
                  <a:cubicBezTo>
                    <a:pt x="14648" y="5654"/>
                    <a:pt x="14713" y="5608"/>
                    <a:pt x="14770" y="5608"/>
                  </a:cubicBezTo>
                  <a:cubicBezTo>
                    <a:pt x="14776" y="5608"/>
                    <a:pt x="14782" y="5608"/>
                    <a:pt x="14786" y="5608"/>
                  </a:cubicBezTo>
                  <a:cubicBezTo>
                    <a:pt x="15092" y="5554"/>
                    <a:pt x="15609" y="5361"/>
                    <a:pt x="16046" y="5361"/>
                  </a:cubicBezTo>
                  <a:cubicBezTo>
                    <a:pt x="16327" y="5361"/>
                    <a:pt x="16575" y="5442"/>
                    <a:pt x="16712" y="5690"/>
                  </a:cubicBezTo>
                  <a:cubicBezTo>
                    <a:pt x="16765" y="5765"/>
                    <a:pt x="16734" y="5941"/>
                    <a:pt x="16726" y="6043"/>
                  </a:cubicBezTo>
                  <a:cubicBezTo>
                    <a:pt x="16586" y="6563"/>
                    <a:pt x="16337" y="7085"/>
                    <a:pt x="16054" y="7460"/>
                  </a:cubicBezTo>
                  <a:cubicBezTo>
                    <a:pt x="16048" y="7484"/>
                    <a:pt x="16048" y="7484"/>
                    <a:pt x="16048" y="7493"/>
                  </a:cubicBezTo>
                  <a:cubicBezTo>
                    <a:pt x="15497" y="8302"/>
                    <a:pt x="14904" y="9121"/>
                    <a:pt x="14243" y="9743"/>
                  </a:cubicBezTo>
                  <a:cubicBezTo>
                    <a:pt x="13950" y="10060"/>
                    <a:pt x="13622" y="10383"/>
                    <a:pt x="13309" y="10658"/>
                  </a:cubicBezTo>
                  <a:cubicBezTo>
                    <a:pt x="13292" y="10682"/>
                    <a:pt x="13278" y="10694"/>
                    <a:pt x="13264" y="10694"/>
                  </a:cubicBezTo>
                  <a:cubicBezTo>
                    <a:pt x="13107" y="10872"/>
                    <a:pt x="12928" y="11014"/>
                    <a:pt x="12755" y="11147"/>
                  </a:cubicBezTo>
                  <a:cubicBezTo>
                    <a:pt x="12735" y="11168"/>
                    <a:pt x="12665" y="11235"/>
                    <a:pt x="12651" y="11247"/>
                  </a:cubicBezTo>
                  <a:cubicBezTo>
                    <a:pt x="12350" y="11495"/>
                    <a:pt x="11829" y="11996"/>
                    <a:pt x="11444" y="11996"/>
                  </a:cubicBezTo>
                  <a:cubicBezTo>
                    <a:pt x="11401" y="11996"/>
                    <a:pt x="11361" y="11990"/>
                    <a:pt x="11322" y="11978"/>
                  </a:cubicBezTo>
                  <a:cubicBezTo>
                    <a:pt x="11302" y="11936"/>
                    <a:pt x="11271" y="11845"/>
                    <a:pt x="11287" y="11779"/>
                  </a:cubicBezTo>
                  <a:cubicBezTo>
                    <a:pt x="11293" y="11359"/>
                    <a:pt x="11442" y="10948"/>
                    <a:pt x="11517" y="10561"/>
                  </a:cubicBezTo>
                  <a:lnTo>
                    <a:pt x="11511" y="10583"/>
                  </a:lnTo>
                  <a:cubicBezTo>
                    <a:pt x="11532" y="10383"/>
                    <a:pt x="11585" y="10229"/>
                    <a:pt x="11635" y="10030"/>
                  </a:cubicBezTo>
                  <a:cubicBezTo>
                    <a:pt x="11621" y="10051"/>
                    <a:pt x="11607" y="10075"/>
                    <a:pt x="11601" y="10084"/>
                  </a:cubicBezTo>
                  <a:cubicBezTo>
                    <a:pt x="11546" y="10018"/>
                    <a:pt x="11674" y="9719"/>
                    <a:pt x="11711" y="9565"/>
                  </a:cubicBezTo>
                  <a:cubicBezTo>
                    <a:pt x="11660" y="9595"/>
                    <a:pt x="11629" y="9661"/>
                    <a:pt x="11591" y="9728"/>
                  </a:cubicBezTo>
                  <a:cubicBezTo>
                    <a:pt x="11601" y="9698"/>
                    <a:pt x="11601" y="9677"/>
                    <a:pt x="11607" y="9652"/>
                  </a:cubicBezTo>
                  <a:cubicBezTo>
                    <a:pt x="11578" y="9689"/>
                    <a:pt x="11548" y="9713"/>
                    <a:pt x="11530" y="9713"/>
                  </a:cubicBezTo>
                  <a:cubicBezTo>
                    <a:pt x="11515" y="9713"/>
                    <a:pt x="11507" y="9698"/>
                    <a:pt x="11511" y="9661"/>
                  </a:cubicBezTo>
                  <a:cubicBezTo>
                    <a:pt x="11501" y="9677"/>
                    <a:pt x="11493" y="9683"/>
                    <a:pt x="11489" y="9683"/>
                  </a:cubicBezTo>
                  <a:cubicBezTo>
                    <a:pt x="11479" y="9683"/>
                    <a:pt x="11475" y="9661"/>
                    <a:pt x="11466" y="9661"/>
                  </a:cubicBezTo>
                  <a:cubicBezTo>
                    <a:pt x="11481" y="9574"/>
                    <a:pt x="11525" y="9498"/>
                    <a:pt x="11511" y="9420"/>
                  </a:cubicBezTo>
                  <a:cubicBezTo>
                    <a:pt x="11495" y="9441"/>
                    <a:pt x="11466" y="9507"/>
                    <a:pt x="11450" y="9529"/>
                  </a:cubicBezTo>
                  <a:cubicBezTo>
                    <a:pt x="11450" y="9861"/>
                    <a:pt x="11277" y="10075"/>
                    <a:pt x="11153" y="10341"/>
                  </a:cubicBezTo>
                  <a:cubicBezTo>
                    <a:pt x="10994" y="10673"/>
                    <a:pt x="10868" y="10990"/>
                    <a:pt x="10764" y="11368"/>
                  </a:cubicBezTo>
                  <a:cubicBezTo>
                    <a:pt x="10591" y="11957"/>
                    <a:pt x="10801" y="12742"/>
                    <a:pt x="11257" y="12875"/>
                  </a:cubicBezTo>
                  <a:cubicBezTo>
                    <a:pt x="11324" y="12890"/>
                    <a:pt x="11393" y="12896"/>
                    <a:pt x="11460" y="12896"/>
                  </a:cubicBezTo>
                  <a:cubicBezTo>
                    <a:pt x="11955" y="12896"/>
                    <a:pt x="12427" y="12534"/>
                    <a:pt x="12855" y="12222"/>
                  </a:cubicBezTo>
                  <a:cubicBezTo>
                    <a:pt x="14442" y="10981"/>
                    <a:pt x="15979" y="9308"/>
                    <a:pt x="17048" y="7128"/>
                  </a:cubicBezTo>
                  <a:lnTo>
                    <a:pt x="17039" y="7115"/>
                  </a:lnTo>
                  <a:cubicBezTo>
                    <a:pt x="17880" y="5213"/>
                    <a:pt x="17021" y="4530"/>
                    <a:pt x="16008" y="4530"/>
                  </a:cubicBezTo>
                  <a:cubicBezTo>
                    <a:pt x="15651" y="4530"/>
                    <a:pt x="15277" y="4615"/>
                    <a:pt x="14949" y="4760"/>
                  </a:cubicBezTo>
                  <a:cubicBezTo>
                    <a:pt x="14943" y="4760"/>
                    <a:pt x="14935" y="4745"/>
                    <a:pt x="14935" y="4745"/>
                  </a:cubicBezTo>
                  <a:cubicBezTo>
                    <a:pt x="14377" y="4893"/>
                    <a:pt x="13809" y="5001"/>
                    <a:pt x="13272" y="5255"/>
                  </a:cubicBezTo>
                  <a:cubicBezTo>
                    <a:pt x="13203" y="5267"/>
                    <a:pt x="12973" y="5388"/>
                    <a:pt x="12906" y="5409"/>
                  </a:cubicBezTo>
                  <a:lnTo>
                    <a:pt x="12889" y="5400"/>
                  </a:lnTo>
                  <a:cubicBezTo>
                    <a:pt x="12771" y="5512"/>
                    <a:pt x="12472" y="5587"/>
                    <a:pt x="12368" y="5720"/>
                  </a:cubicBezTo>
                  <a:cubicBezTo>
                    <a:pt x="12122" y="5799"/>
                    <a:pt x="11920" y="6043"/>
                    <a:pt x="11690" y="6140"/>
                  </a:cubicBezTo>
                  <a:cubicBezTo>
                    <a:pt x="11428" y="6309"/>
                    <a:pt x="11167" y="6442"/>
                    <a:pt x="10913" y="6629"/>
                  </a:cubicBezTo>
                  <a:cubicBezTo>
                    <a:pt x="10681" y="6774"/>
                    <a:pt x="10451" y="6952"/>
                    <a:pt x="10227" y="7094"/>
                  </a:cubicBezTo>
                  <a:cubicBezTo>
                    <a:pt x="9449" y="7713"/>
                    <a:pt x="8710" y="8502"/>
                    <a:pt x="8075" y="9432"/>
                  </a:cubicBezTo>
                  <a:cubicBezTo>
                    <a:pt x="8047" y="9432"/>
                    <a:pt x="8025" y="9507"/>
                    <a:pt x="7994" y="9519"/>
                  </a:cubicBezTo>
                  <a:cubicBezTo>
                    <a:pt x="7666" y="9985"/>
                    <a:pt x="7359" y="10495"/>
                    <a:pt x="7054" y="10990"/>
                  </a:cubicBezTo>
                  <a:cubicBezTo>
                    <a:pt x="6262" y="12443"/>
                    <a:pt x="5442" y="14062"/>
                    <a:pt x="5419" y="15998"/>
                  </a:cubicBezTo>
                  <a:cubicBezTo>
                    <a:pt x="5413" y="17704"/>
                    <a:pt x="6113" y="18205"/>
                    <a:pt x="6948" y="18205"/>
                  </a:cubicBezTo>
                  <a:cubicBezTo>
                    <a:pt x="7349" y="18205"/>
                    <a:pt x="7780" y="18091"/>
                    <a:pt x="8181" y="17937"/>
                  </a:cubicBezTo>
                  <a:cubicBezTo>
                    <a:pt x="7957" y="18003"/>
                    <a:pt x="7762" y="18048"/>
                    <a:pt x="7552" y="18069"/>
                  </a:cubicBezTo>
                  <a:cubicBezTo>
                    <a:pt x="7569" y="18048"/>
                    <a:pt x="7583" y="18024"/>
                    <a:pt x="7591" y="18012"/>
                  </a:cubicBezTo>
                  <a:cubicBezTo>
                    <a:pt x="7725" y="17982"/>
                    <a:pt x="7725" y="17982"/>
                    <a:pt x="7829" y="17937"/>
                  </a:cubicBezTo>
                  <a:cubicBezTo>
                    <a:pt x="7740" y="17958"/>
                    <a:pt x="7672" y="17982"/>
                    <a:pt x="7597" y="17991"/>
                  </a:cubicBezTo>
                  <a:cubicBezTo>
                    <a:pt x="7544" y="18021"/>
                    <a:pt x="7463" y="18036"/>
                    <a:pt x="7394" y="18036"/>
                  </a:cubicBezTo>
                  <a:cubicBezTo>
                    <a:pt x="7361" y="18036"/>
                    <a:pt x="7330" y="18033"/>
                    <a:pt x="7308" y="18024"/>
                  </a:cubicBezTo>
                  <a:cubicBezTo>
                    <a:pt x="7868" y="17915"/>
                    <a:pt x="8405" y="17725"/>
                    <a:pt x="8949" y="17517"/>
                  </a:cubicBezTo>
                  <a:cubicBezTo>
                    <a:pt x="9346" y="17302"/>
                    <a:pt x="9763" y="17139"/>
                    <a:pt x="10143" y="16928"/>
                  </a:cubicBezTo>
                  <a:cubicBezTo>
                    <a:pt x="10143" y="16934"/>
                    <a:pt x="10145" y="16934"/>
                    <a:pt x="10150" y="16934"/>
                  </a:cubicBezTo>
                  <a:cubicBezTo>
                    <a:pt x="10166" y="16934"/>
                    <a:pt x="10211" y="16904"/>
                    <a:pt x="10247" y="16895"/>
                  </a:cubicBezTo>
                  <a:cubicBezTo>
                    <a:pt x="9793" y="17148"/>
                    <a:pt x="9376" y="17405"/>
                    <a:pt x="8904" y="17626"/>
                  </a:cubicBezTo>
                  <a:cubicBezTo>
                    <a:pt x="8894" y="17638"/>
                    <a:pt x="8894" y="17641"/>
                    <a:pt x="8900" y="17641"/>
                  </a:cubicBezTo>
                  <a:cubicBezTo>
                    <a:pt x="8934" y="17641"/>
                    <a:pt x="9146" y="17520"/>
                    <a:pt x="9215" y="17520"/>
                  </a:cubicBezTo>
                  <a:cubicBezTo>
                    <a:pt x="9223" y="17520"/>
                    <a:pt x="9230" y="17523"/>
                    <a:pt x="9234" y="17526"/>
                  </a:cubicBezTo>
                  <a:cubicBezTo>
                    <a:pt x="9063" y="17626"/>
                    <a:pt x="8912" y="17680"/>
                    <a:pt x="8733" y="17758"/>
                  </a:cubicBezTo>
                  <a:cubicBezTo>
                    <a:pt x="8737" y="17764"/>
                    <a:pt x="8745" y="17767"/>
                    <a:pt x="8757" y="17767"/>
                  </a:cubicBezTo>
                  <a:cubicBezTo>
                    <a:pt x="8788" y="17767"/>
                    <a:pt x="8837" y="17752"/>
                    <a:pt x="8853" y="17737"/>
                  </a:cubicBezTo>
                  <a:cubicBezTo>
                    <a:pt x="10054" y="17339"/>
                    <a:pt x="11198" y="16562"/>
                    <a:pt x="12293" y="15708"/>
                  </a:cubicBezTo>
                  <a:cubicBezTo>
                    <a:pt x="12295" y="15711"/>
                    <a:pt x="12297" y="15711"/>
                    <a:pt x="12299" y="15711"/>
                  </a:cubicBezTo>
                  <a:cubicBezTo>
                    <a:pt x="12313" y="15711"/>
                    <a:pt x="12334" y="15674"/>
                    <a:pt x="12348" y="15674"/>
                  </a:cubicBezTo>
                  <a:cubicBezTo>
                    <a:pt x="12350" y="15674"/>
                    <a:pt x="12352" y="15678"/>
                    <a:pt x="12352" y="15678"/>
                  </a:cubicBezTo>
                  <a:cubicBezTo>
                    <a:pt x="12704" y="15391"/>
                    <a:pt x="13079" y="15110"/>
                    <a:pt x="13427" y="14823"/>
                  </a:cubicBezTo>
                  <a:cubicBezTo>
                    <a:pt x="13689" y="14702"/>
                    <a:pt x="13919" y="14415"/>
                    <a:pt x="14167" y="14204"/>
                  </a:cubicBezTo>
                  <a:cubicBezTo>
                    <a:pt x="14711" y="13760"/>
                    <a:pt x="15301" y="13316"/>
                    <a:pt x="15855" y="12887"/>
                  </a:cubicBezTo>
                  <a:cubicBezTo>
                    <a:pt x="16398" y="12410"/>
                    <a:pt x="16936" y="11911"/>
                    <a:pt x="17457" y="11368"/>
                  </a:cubicBezTo>
                  <a:cubicBezTo>
                    <a:pt x="17770" y="11138"/>
                    <a:pt x="17974" y="10761"/>
                    <a:pt x="18218" y="10407"/>
                  </a:cubicBezTo>
                  <a:cubicBezTo>
                    <a:pt x="18735" y="9861"/>
                    <a:pt x="19219" y="9196"/>
                    <a:pt x="19712" y="8622"/>
                  </a:cubicBezTo>
                  <a:cubicBezTo>
                    <a:pt x="19734" y="8532"/>
                    <a:pt x="19840" y="8481"/>
                    <a:pt x="19861" y="8399"/>
                  </a:cubicBezTo>
                  <a:cubicBezTo>
                    <a:pt x="19842" y="8399"/>
                    <a:pt x="19861" y="8393"/>
                    <a:pt x="19867" y="8384"/>
                  </a:cubicBezTo>
                  <a:lnTo>
                    <a:pt x="19861" y="8399"/>
                  </a:lnTo>
                  <a:cubicBezTo>
                    <a:pt x="20023" y="8182"/>
                    <a:pt x="20188" y="7949"/>
                    <a:pt x="20347" y="7707"/>
                  </a:cubicBezTo>
                  <a:cubicBezTo>
                    <a:pt x="20392" y="7840"/>
                    <a:pt x="20433" y="7973"/>
                    <a:pt x="20467" y="8112"/>
                  </a:cubicBezTo>
                  <a:lnTo>
                    <a:pt x="20481" y="8133"/>
                  </a:lnTo>
                  <a:cubicBezTo>
                    <a:pt x="20691" y="8798"/>
                    <a:pt x="20795" y="9498"/>
                    <a:pt x="20846" y="10217"/>
                  </a:cubicBezTo>
                  <a:cubicBezTo>
                    <a:pt x="20860" y="10821"/>
                    <a:pt x="20840" y="11522"/>
                    <a:pt x="20809" y="12117"/>
                  </a:cubicBezTo>
                  <a:cubicBezTo>
                    <a:pt x="20811" y="12114"/>
                    <a:pt x="20813" y="12111"/>
                    <a:pt x="20817" y="12111"/>
                  </a:cubicBezTo>
                  <a:cubicBezTo>
                    <a:pt x="20809" y="12120"/>
                    <a:pt x="20817" y="12135"/>
                    <a:pt x="20809" y="12144"/>
                  </a:cubicBezTo>
                  <a:cubicBezTo>
                    <a:pt x="20750" y="12775"/>
                    <a:pt x="20540" y="13440"/>
                    <a:pt x="20347" y="14026"/>
                  </a:cubicBezTo>
                  <a:cubicBezTo>
                    <a:pt x="20563" y="13597"/>
                    <a:pt x="20667" y="13065"/>
                    <a:pt x="20795" y="12564"/>
                  </a:cubicBezTo>
                  <a:cubicBezTo>
                    <a:pt x="20795" y="12518"/>
                    <a:pt x="20809" y="12452"/>
                    <a:pt x="20809" y="12410"/>
                  </a:cubicBezTo>
                  <a:cubicBezTo>
                    <a:pt x="20815" y="12410"/>
                    <a:pt x="20825" y="12377"/>
                    <a:pt x="20831" y="12364"/>
                  </a:cubicBezTo>
                  <a:cubicBezTo>
                    <a:pt x="20825" y="12377"/>
                    <a:pt x="20831" y="12386"/>
                    <a:pt x="20825" y="12401"/>
                  </a:cubicBezTo>
                  <a:lnTo>
                    <a:pt x="20825" y="12386"/>
                  </a:lnTo>
                  <a:cubicBezTo>
                    <a:pt x="20821" y="12428"/>
                    <a:pt x="20821" y="12440"/>
                    <a:pt x="20823" y="12440"/>
                  </a:cubicBezTo>
                  <a:cubicBezTo>
                    <a:pt x="20825" y="12440"/>
                    <a:pt x="20829" y="12431"/>
                    <a:pt x="20831" y="12431"/>
                  </a:cubicBezTo>
                  <a:cubicBezTo>
                    <a:pt x="20831" y="12422"/>
                    <a:pt x="20831" y="12410"/>
                    <a:pt x="20840" y="12410"/>
                  </a:cubicBezTo>
                  <a:cubicBezTo>
                    <a:pt x="20840" y="12422"/>
                    <a:pt x="20840" y="12431"/>
                    <a:pt x="20831" y="12443"/>
                  </a:cubicBezTo>
                  <a:cubicBezTo>
                    <a:pt x="20831" y="12440"/>
                    <a:pt x="20831" y="12437"/>
                    <a:pt x="20831" y="12437"/>
                  </a:cubicBezTo>
                  <a:cubicBezTo>
                    <a:pt x="20829" y="12437"/>
                    <a:pt x="20823" y="12485"/>
                    <a:pt x="20817" y="12534"/>
                  </a:cubicBezTo>
                  <a:cubicBezTo>
                    <a:pt x="20817" y="12534"/>
                    <a:pt x="20825" y="12509"/>
                    <a:pt x="20825" y="12488"/>
                  </a:cubicBezTo>
                  <a:cubicBezTo>
                    <a:pt x="20825" y="12491"/>
                    <a:pt x="20825" y="12540"/>
                    <a:pt x="20819" y="12540"/>
                  </a:cubicBezTo>
                  <a:cubicBezTo>
                    <a:pt x="20819" y="12540"/>
                    <a:pt x="20817" y="12540"/>
                    <a:pt x="20817" y="12534"/>
                  </a:cubicBezTo>
                  <a:cubicBezTo>
                    <a:pt x="20817" y="12528"/>
                    <a:pt x="20815" y="12524"/>
                    <a:pt x="20815" y="12524"/>
                  </a:cubicBezTo>
                  <a:cubicBezTo>
                    <a:pt x="20809" y="12524"/>
                    <a:pt x="20797" y="12576"/>
                    <a:pt x="20801" y="12585"/>
                  </a:cubicBezTo>
                  <a:cubicBezTo>
                    <a:pt x="20795" y="12609"/>
                    <a:pt x="20752" y="12808"/>
                    <a:pt x="20770" y="12808"/>
                  </a:cubicBezTo>
                  <a:cubicBezTo>
                    <a:pt x="20770" y="12808"/>
                    <a:pt x="20770" y="12808"/>
                    <a:pt x="20772" y="12808"/>
                  </a:cubicBezTo>
                  <a:cubicBezTo>
                    <a:pt x="20720" y="13240"/>
                    <a:pt x="20563" y="13606"/>
                    <a:pt x="20437" y="13980"/>
                  </a:cubicBezTo>
                  <a:lnTo>
                    <a:pt x="20428" y="13995"/>
                  </a:lnTo>
                  <a:cubicBezTo>
                    <a:pt x="20412" y="14038"/>
                    <a:pt x="20398" y="14083"/>
                    <a:pt x="20384" y="14128"/>
                  </a:cubicBezTo>
                  <a:cubicBezTo>
                    <a:pt x="20384" y="14149"/>
                    <a:pt x="20384" y="14158"/>
                    <a:pt x="20392" y="14170"/>
                  </a:cubicBezTo>
                  <a:cubicBezTo>
                    <a:pt x="20378" y="14180"/>
                    <a:pt x="20367" y="14180"/>
                    <a:pt x="20361" y="14195"/>
                  </a:cubicBezTo>
                  <a:cubicBezTo>
                    <a:pt x="20353" y="14379"/>
                    <a:pt x="20198" y="14503"/>
                    <a:pt x="20168" y="14660"/>
                  </a:cubicBezTo>
                  <a:cubicBezTo>
                    <a:pt x="20174" y="14645"/>
                    <a:pt x="20182" y="14645"/>
                    <a:pt x="20182" y="14636"/>
                  </a:cubicBezTo>
                  <a:cubicBezTo>
                    <a:pt x="20182" y="14660"/>
                    <a:pt x="20174" y="14669"/>
                    <a:pt x="20168" y="14669"/>
                  </a:cubicBezTo>
                  <a:cubicBezTo>
                    <a:pt x="20123" y="14768"/>
                    <a:pt x="20009" y="14977"/>
                    <a:pt x="19944" y="15110"/>
                  </a:cubicBezTo>
                  <a:lnTo>
                    <a:pt x="19930" y="15125"/>
                  </a:lnTo>
                  <a:cubicBezTo>
                    <a:pt x="19920" y="15146"/>
                    <a:pt x="19899" y="15176"/>
                    <a:pt x="19905" y="15176"/>
                  </a:cubicBezTo>
                  <a:cubicBezTo>
                    <a:pt x="19913" y="15167"/>
                    <a:pt x="19913" y="15167"/>
                    <a:pt x="19920" y="15155"/>
                  </a:cubicBezTo>
                  <a:cubicBezTo>
                    <a:pt x="19913" y="15176"/>
                    <a:pt x="19913" y="15191"/>
                    <a:pt x="19899" y="15191"/>
                  </a:cubicBezTo>
                  <a:cubicBezTo>
                    <a:pt x="19899" y="15188"/>
                    <a:pt x="19899" y="15188"/>
                    <a:pt x="19897" y="15188"/>
                  </a:cubicBezTo>
                  <a:cubicBezTo>
                    <a:pt x="19891" y="15188"/>
                    <a:pt x="19857" y="15273"/>
                    <a:pt x="19844" y="15273"/>
                  </a:cubicBezTo>
                  <a:cubicBezTo>
                    <a:pt x="19842" y="15273"/>
                    <a:pt x="19840" y="15270"/>
                    <a:pt x="19840" y="15267"/>
                  </a:cubicBezTo>
                  <a:cubicBezTo>
                    <a:pt x="19561" y="15765"/>
                    <a:pt x="19152" y="16330"/>
                    <a:pt x="18786" y="16571"/>
                  </a:cubicBezTo>
                  <a:cubicBezTo>
                    <a:pt x="18228" y="17082"/>
                    <a:pt x="17660" y="17604"/>
                    <a:pt x="17054" y="18024"/>
                  </a:cubicBezTo>
                  <a:cubicBezTo>
                    <a:pt x="16398" y="18565"/>
                    <a:pt x="15666" y="18912"/>
                    <a:pt x="14959" y="19274"/>
                  </a:cubicBezTo>
                  <a:lnTo>
                    <a:pt x="14959" y="19265"/>
                  </a:lnTo>
                  <a:lnTo>
                    <a:pt x="15049" y="19208"/>
                  </a:lnTo>
                  <a:cubicBezTo>
                    <a:pt x="14980" y="19244"/>
                    <a:pt x="14914" y="19274"/>
                    <a:pt x="14853" y="19296"/>
                  </a:cubicBezTo>
                  <a:lnTo>
                    <a:pt x="14839" y="19311"/>
                  </a:lnTo>
                  <a:cubicBezTo>
                    <a:pt x="14819" y="19311"/>
                    <a:pt x="14794" y="19335"/>
                    <a:pt x="14784" y="19335"/>
                  </a:cubicBezTo>
                  <a:cubicBezTo>
                    <a:pt x="14782" y="19335"/>
                    <a:pt x="14780" y="19332"/>
                    <a:pt x="14780" y="19332"/>
                  </a:cubicBezTo>
                  <a:cubicBezTo>
                    <a:pt x="14691" y="19377"/>
                    <a:pt x="14621" y="19377"/>
                    <a:pt x="14532" y="19429"/>
                  </a:cubicBezTo>
                  <a:lnTo>
                    <a:pt x="14540" y="19419"/>
                  </a:lnTo>
                  <a:lnTo>
                    <a:pt x="14556" y="19407"/>
                  </a:lnTo>
                  <a:cubicBezTo>
                    <a:pt x="14501" y="19407"/>
                    <a:pt x="14391" y="19465"/>
                    <a:pt x="14338" y="19486"/>
                  </a:cubicBezTo>
                  <a:lnTo>
                    <a:pt x="14308" y="19486"/>
                  </a:lnTo>
                  <a:cubicBezTo>
                    <a:pt x="14159" y="19552"/>
                    <a:pt x="13980" y="19628"/>
                    <a:pt x="13830" y="19685"/>
                  </a:cubicBezTo>
                  <a:cubicBezTo>
                    <a:pt x="13846" y="19673"/>
                    <a:pt x="13860" y="19664"/>
                    <a:pt x="13899" y="19643"/>
                  </a:cubicBezTo>
                  <a:cubicBezTo>
                    <a:pt x="13705" y="19740"/>
                    <a:pt x="13510" y="19776"/>
                    <a:pt x="13323" y="19885"/>
                  </a:cubicBezTo>
                  <a:cubicBezTo>
                    <a:pt x="13258" y="19918"/>
                    <a:pt x="13213" y="19918"/>
                    <a:pt x="13152" y="19951"/>
                  </a:cubicBezTo>
                  <a:cubicBezTo>
                    <a:pt x="13129" y="19951"/>
                    <a:pt x="13107" y="19963"/>
                    <a:pt x="13085" y="19975"/>
                  </a:cubicBezTo>
                  <a:cubicBezTo>
                    <a:pt x="12838" y="20072"/>
                    <a:pt x="12592" y="20150"/>
                    <a:pt x="12346" y="20196"/>
                  </a:cubicBezTo>
                  <a:cubicBezTo>
                    <a:pt x="12321" y="20208"/>
                    <a:pt x="12327" y="20217"/>
                    <a:pt x="12342" y="20217"/>
                  </a:cubicBezTo>
                  <a:cubicBezTo>
                    <a:pt x="12352" y="20217"/>
                    <a:pt x="12364" y="20214"/>
                    <a:pt x="12376" y="20205"/>
                  </a:cubicBezTo>
                  <a:lnTo>
                    <a:pt x="12382" y="20205"/>
                  </a:lnTo>
                  <a:cubicBezTo>
                    <a:pt x="12382" y="20208"/>
                    <a:pt x="12384" y="20208"/>
                    <a:pt x="12384" y="20208"/>
                  </a:cubicBezTo>
                  <a:cubicBezTo>
                    <a:pt x="12386" y="20208"/>
                    <a:pt x="12384" y="20205"/>
                    <a:pt x="12382" y="20205"/>
                  </a:cubicBezTo>
                  <a:lnTo>
                    <a:pt x="12407" y="20205"/>
                  </a:lnTo>
                  <a:cubicBezTo>
                    <a:pt x="12401" y="20205"/>
                    <a:pt x="12395" y="20211"/>
                    <a:pt x="12391" y="20211"/>
                  </a:cubicBezTo>
                  <a:cubicBezTo>
                    <a:pt x="12389" y="20211"/>
                    <a:pt x="12386" y="20211"/>
                    <a:pt x="12384" y="20208"/>
                  </a:cubicBezTo>
                  <a:cubicBezTo>
                    <a:pt x="12378" y="20214"/>
                    <a:pt x="12338" y="20229"/>
                    <a:pt x="12332" y="20241"/>
                  </a:cubicBezTo>
                  <a:cubicBezTo>
                    <a:pt x="12167" y="20283"/>
                    <a:pt x="11994" y="20316"/>
                    <a:pt x="11831" y="20374"/>
                  </a:cubicBezTo>
                  <a:cubicBezTo>
                    <a:pt x="11821" y="20395"/>
                    <a:pt x="11808" y="20398"/>
                    <a:pt x="11792" y="20398"/>
                  </a:cubicBezTo>
                  <a:cubicBezTo>
                    <a:pt x="11784" y="20398"/>
                    <a:pt x="11776" y="20398"/>
                    <a:pt x="11766" y="20398"/>
                  </a:cubicBezTo>
                  <a:cubicBezTo>
                    <a:pt x="11749" y="20398"/>
                    <a:pt x="11733" y="20401"/>
                    <a:pt x="11719" y="20416"/>
                  </a:cubicBezTo>
                  <a:cubicBezTo>
                    <a:pt x="11466" y="20483"/>
                    <a:pt x="11204" y="20528"/>
                    <a:pt x="10964" y="20615"/>
                  </a:cubicBezTo>
                  <a:cubicBezTo>
                    <a:pt x="10689" y="20649"/>
                    <a:pt x="10437" y="20715"/>
                    <a:pt x="10168" y="20782"/>
                  </a:cubicBezTo>
                  <a:cubicBezTo>
                    <a:pt x="10158" y="20794"/>
                    <a:pt x="10152" y="20803"/>
                    <a:pt x="10143" y="20827"/>
                  </a:cubicBezTo>
                  <a:lnTo>
                    <a:pt x="10168" y="20827"/>
                  </a:lnTo>
                  <a:cubicBezTo>
                    <a:pt x="10156" y="20827"/>
                    <a:pt x="10150" y="20830"/>
                    <a:pt x="10145" y="20830"/>
                  </a:cubicBezTo>
                  <a:cubicBezTo>
                    <a:pt x="10143" y="20830"/>
                    <a:pt x="10143" y="20830"/>
                    <a:pt x="10143" y="20827"/>
                  </a:cubicBezTo>
                  <a:cubicBezTo>
                    <a:pt x="10125" y="20836"/>
                    <a:pt x="10040" y="20854"/>
                    <a:pt x="9985" y="20875"/>
                  </a:cubicBezTo>
                  <a:cubicBezTo>
                    <a:pt x="9987" y="20872"/>
                    <a:pt x="9989" y="20869"/>
                    <a:pt x="9989" y="20869"/>
                  </a:cubicBezTo>
                  <a:lnTo>
                    <a:pt x="9979" y="20869"/>
                  </a:lnTo>
                  <a:cubicBezTo>
                    <a:pt x="9979" y="20872"/>
                    <a:pt x="9979" y="20875"/>
                    <a:pt x="9981" y="20875"/>
                  </a:cubicBezTo>
                  <a:cubicBezTo>
                    <a:pt x="9983" y="20875"/>
                    <a:pt x="9983" y="20875"/>
                    <a:pt x="9985" y="20875"/>
                  </a:cubicBezTo>
                  <a:cubicBezTo>
                    <a:pt x="9983" y="20875"/>
                    <a:pt x="9983" y="20875"/>
                    <a:pt x="9981" y="20875"/>
                  </a:cubicBezTo>
                  <a:cubicBezTo>
                    <a:pt x="9981" y="20875"/>
                    <a:pt x="9981" y="20875"/>
                    <a:pt x="9981" y="20875"/>
                  </a:cubicBezTo>
                  <a:cubicBezTo>
                    <a:pt x="9974" y="20878"/>
                    <a:pt x="9968" y="20878"/>
                    <a:pt x="9964" y="20881"/>
                  </a:cubicBezTo>
                  <a:lnTo>
                    <a:pt x="9979" y="20869"/>
                  </a:lnTo>
                  <a:cubicBezTo>
                    <a:pt x="9979" y="20860"/>
                    <a:pt x="9964" y="20860"/>
                    <a:pt x="9964" y="20848"/>
                  </a:cubicBezTo>
                  <a:cubicBezTo>
                    <a:pt x="9995" y="20839"/>
                    <a:pt x="10034" y="20815"/>
                    <a:pt x="10068" y="20794"/>
                  </a:cubicBezTo>
                  <a:cubicBezTo>
                    <a:pt x="10017" y="20803"/>
                    <a:pt x="9972" y="20815"/>
                    <a:pt x="9928" y="20827"/>
                  </a:cubicBezTo>
                  <a:cubicBezTo>
                    <a:pt x="9944" y="20827"/>
                    <a:pt x="9950" y="20827"/>
                    <a:pt x="9958" y="20839"/>
                  </a:cubicBezTo>
                  <a:cubicBezTo>
                    <a:pt x="9875" y="20863"/>
                    <a:pt x="9779" y="20899"/>
                    <a:pt x="9692" y="20899"/>
                  </a:cubicBezTo>
                  <a:cubicBezTo>
                    <a:pt x="9671" y="20899"/>
                    <a:pt x="9649" y="20896"/>
                    <a:pt x="9628" y="20893"/>
                  </a:cubicBezTo>
                  <a:cubicBezTo>
                    <a:pt x="9696" y="20848"/>
                    <a:pt x="9799" y="20869"/>
                    <a:pt x="9852" y="20815"/>
                  </a:cubicBezTo>
                  <a:cubicBezTo>
                    <a:pt x="9441" y="20905"/>
                    <a:pt x="8993" y="20914"/>
                    <a:pt x="8584" y="21026"/>
                  </a:cubicBezTo>
                  <a:cubicBezTo>
                    <a:pt x="8584" y="21038"/>
                    <a:pt x="8584" y="21047"/>
                    <a:pt x="8576" y="21059"/>
                  </a:cubicBezTo>
                  <a:cubicBezTo>
                    <a:pt x="8574" y="21053"/>
                    <a:pt x="8568" y="21053"/>
                    <a:pt x="8562" y="21053"/>
                  </a:cubicBezTo>
                  <a:cubicBezTo>
                    <a:pt x="8548" y="21053"/>
                    <a:pt x="8525" y="21065"/>
                    <a:pt x="8509" y="21065"/>
                  </a:cubicBezTo>
                  <a:cubicBezTo>
                    <a:pt x="8507" y="21065"/>
                    <a:pt x="8505" y="21065"/>
                    <a:pt x="8505" y="21065"/>
                  </a:cubicBezTo>
                  <a:cubicBezTo>
                    <a:pt x="8521" y="21071"/>
                    <a:pt x="8546" y="21078"/>
                    <a:pt x="8572" y="21078"/>
                  </a:cubicBezTo>
                  <a:cubicBezTo>
                    <a:pt x="8694" y="21078"/>
                    <a:pt x="8898" y="21011"/>
                    <a:pt x="9010" y="21002"/>
                  </a:cubicBezTo>
                  <a:cubicBezTo>
                    <a:pt x="9107" y="20993"/>
                    <a:pt x="9211" y="20993"/>
                    <a:pt x="9307" y="20960"/>
                  </a:cubicBezTo>
                  <a:cubicBezTo>
                    <a:pt x="9447" y="20960"/>
                    <a:pt x="9594" y="20923"/>
                    <a:pt x="9722" y="20923"/>
                  </a:cubicBezTo>
                  <a:cubicBezTo>
                    <a:pt x="9738" y="20923"/>
                    <a:pt x="9755" y="20927"/>
                    <a:pt x="9771" y="20927"/>
                  </a:cubicBezTo>
                  <a:cubicBezTo>
                    <a:pt x="9785" y="20905"/>
                    <a:pt x="9838" y="20914"/>
                    <a:pt x="9852" y="20893"/>
                  </a:cubicBezTo>
                  <a:cubicBezTo>
                    <a:pt x="9883" y="20914"/>
                    <a:pt x="9861" y="20927"/>
                    <a:pt x="9816" y="20936"/>
                  </a:cubicBezTo>
                  <a:cubicBezTo>
                    <a:pt x="10078" y="20914"/>
                    <a:pt x="10367" y="20860"/>
                    <a:pt x="10630" y="20794"/>
                  </a:cubicBezTo>
                  <a:cubicBezTo>
                    <a:pt x="10583" y="20812"/>
                    <a:pt x="10601" y="20818"/>
                    <a:pt x="10618" y="20818"/>
                  </a:cubicBezTo>
                  <a:cubicBezTo>
                    <a:pt x="10630" y="20818"/>
                    <a:pt x="10642" y="20815"/>
                    <a:pt x="10636" y="20815"/>
                  </a:cubicBezTo>
                  <a:cubicBezTo>
                    <a:pt x="10650" y="20815"/>
                    <a:pt x="10650" y="20827"/>
                    <a:pt x="10660" y="20827"/>
                  </a:cubicBezTo>
                  <a:lnTo>
                    <a:pt x="10636" y="20827"/>
                  </a:lnTo>
                  <a:cubicBezTo>
                    <a:pt x="10540" y="20848"/>
                    <a:pt x="10375" y="20893"/>
                    <a:pt x="10257" y="20927"/>
                  </a:cubicBezTo>
                  <a:cubicBezTo>
                    <a:pt x="10264" y="20927"/>
                    <a:pt x="10272" y="20927"/>
                    <a:pt x="10278" y="20936"/>
                  </a:cubicBezTo>
                  <a:cubicBezTo>
                    <a:pt x="10219" y="20945"/>
                    <a:pt x="10174" y="20963"/>
                    <a:pt x="10131" y="20963"/>
                  </a:cubicBezTo>
                  <a:cubicBezTo>
                    <a:pt x="10121" y="20963"/>
                    <a:pt x="10109" y="20960"/>
                    <a:pt x="10099" y="20960"/>
                  </a:cubicBezTo>
                  <a:cubicBezTo>
                    <a:pt x="10068" y="20981"/>
                    <a:pt x="10009" y="20972"/>
                    <a:pt x="9989" y="20993"/>
                  </a:cubicBezTo>
                  <a:cubicBezTo>
                    <a:pt x="9166" y="21135"/>
                    <a:pt x="8360" y="21247"/>
                    <a:pt x="7524" y="21313"/>
                  </a:cubicBezTo>
                  <a:cubicBezTo>
                    <a:pt x="7542" y="21307"/>
                    <a:pt x="7538" y="21304"/>
                    <a:pt x="7524" y="21304"/>
                  </a:cubicBezTo>
                  <a:cubicBezTo>
                    <a:pt x="7495" y="21304"/>
                    <a:pt x="7428" y="21313"/>
                    <a:pt x="7412" y="21313"/>
                  </a:cubicBezTo>
                  <a:cubicBezTo>
                    <a:pt x="7408" y="21313"/>
                    <a:pt x="7402" y="21313"/>
                    <a:pt x="7398" y="21313"/>
                  </a:cubicBezTo>
                  <a:cubicBezTo>
                    <a:pt x="7375" y="21313"/>
                    <a:pt x="7349" y="21322"/>
                    <a:pt x="7326" y="21322"/>
                  </a:cubicBezTo>
                  <a:cubicBezTo>
                    <a:pt x="7318" y="21322"/>
                    <a:pt x="7308" y="21319"/>
                    <a:pt x="7300" y="21313"/>
                  </a:cubicBezTo>
                  <a:cubicBezTo>
                    <a:pt x="7223" y="21337"/>
                    <a:pt x="7139" y="21343"/>
                    <a:pt x="7054" y="21343"/>
                  </a:cubicBezTo>
                  <a:cubicBezTo>
                    <a:pt x="6901" y="21343"/>
                    <a:pt x="6742" y="21322"/>
                    <a:pt x="6594" y="21322"/>
                  </a:cubicBezTo>
                  <a:cubicBezTo>
                    <a:pt x="6502" y="21322"/>
                    <a:pt x="6417" y="21328"/>
                    <a:pt x="6337" y="21358"/>
                  </a:cubicBezTo>
                  <a:cubicBezTo>
                    <a:pt x="6353" y="21358"/>
                    <a:pt x="6368" y="21358"/>
                    <a:pt x="6384" y="21358"/>
                  </a:cubicBezTo>
                  <a:cubicBezTo>
                    <a:pt x="6439" y="21358"/>
                    <a:pt x="6494" y="21349"/>
                    <a:pt x="6547" y="21349"/>
                  </a:cubicBezTo>
                  <a:cubicBezTo>
                    <a:pt x="6585" y="21349"/>
                    <a:pt x="6620" y="21355"/>
                    <a:pt x="6657" y="21370"/>
                  </a:cubicBezTo>
                  <a:cubicBezTo>
                    <a:pt x="6547" y="21392"/>
                    <a:pt x="6441" y="21392"/>
                    <a:pt x="6329" y="21392"/>
                  </a:cubicBezTo>
                  <a:cubicBezTo>
                    <a:pt x="6154" y="21410"/>
                    <a:pt x="5981" y="21416"/>
                    <a:pt x="5804" y="21416"/>
                  </a:cubicBezTo>
                  <a:cubicBezTo>
                    <a:pt x="5686" y="21416"/>
                    <a:pt x="5568" y="21413"/>
                    <a:pt x="5448" y="21413"/>
                  </a:cubicBezTo>
                  <a:cubicBezTo>
                    <a:pt x="5442" y="21425"/>
                    <a:pt x="5433" y="21425"/>
                    <a:pt x="5427" y="21437"/>
                  </a:cubicBezTo>
                  <a:cubicBezTo>
                    <a:pt x="5269" y="21425"/>
                    <a:pt x="5106" y="21413"/>
                    <a:pt x="4955" y="21413"/>
                  </a:cubicBezTo>
                  <a:cubicBezTo>
                    <a:pt x="4894" y="21413"/>
                    <a:pt x="4894" y="21364"/>
                    <a:pt x="4837" y="21364"/>
                  </a:cubicBezTo>
                  <a:cubicBezTo>
                    <a:pt x="4827" y="21364"/>
                    <a:pt x="4815" y="21367"/>
                    <a:pt x="4800" y="21370"/>
                  </a:cubicBezTo>
                  <a:lnTo>
                    <a:pt x="4792" y="21358"/>
                  </a:lnTo>
                  <a:cubicBezTo>
                    <a:pt x="4788" y="21361"/>
                    <a:pt x="4780" y="21364"/>
                    <a:pt x="4772" y="21364"/>
                  </a:cubicBezTo>
                  <a:cubicBezTo>
                    <a:pt x="4754" y="21364"/>
                    <a:pt x="4729" y="21352"/>
                    <a:pt x="4717" y="21343"/>
                  </a:cubicBezTo>
                  <a:cubicBezTo>
                    <a:pt x="4717" y="21343"/>
                    <a:pt x="4719" y="21343"/>
                    <a:pt x="4721" y="21343"/>
                  </a:cubicBezTo>
                  <a:cubicBezTo>
                    <a:pt x="4735" y="21343"/>
                    <a:pt x="4760" y="21349"/>
                    <a:pt x="4778" y="21349"/>
                  </a:cubicBezTo>
                  <a:cubicBezTo>
                    <a:pt x="4784" y="21349"/>
                    <a:pt x="4790" y="21349"/>
                    <a:pt x="4792" y="21346"/>
                  </a:cubicBezTo>
                  <a:cubicBezTo>
                    <a:pt x="4776" y="21325"/>
                    <a:pt x="4725" y="21334"/>
                    <a:pt x="4717" y="21313"/>
                  </a:cubicBezTo>
                  <a:cubicBezTo>
                    <a:pt x="4515" y="21280"/>
                    <a:pt x="4300" y="21280"/>
                    <a:pt x="4090" y="21268"/>
                  </a:cubicBezTo>
                  <a:cubicBezTo>
                    <a:pt x="3770" y="21226"/>
                    <a:pt x="3508" y="21114"/>
                    <a:pt x="3188" y="21038"/>
                  </a:cubicBezTo>
                  <a:cubicBezTo>
                    <a:pt x="3164" y="21038"/>
                    <a:pt x="3233" y="21038"/>
                    <a:pt x="3217" y="21026"/>
                  </a:cubicBezTo>
                  <a:cubicBezTo>
                    <a:pt x="3288" y="21035"/>
                    <a:pt x="3355" y="21065"/>
                    <a:pt x="3422" y="21065"/>
                  </a:cubicBezTo>
                  <a:cubicBezTo>
                    <a:pt x="3439" y="21065"/>
                    <a:pt x="3455" y="21062"/>
                    <a:pt x="3471" y="21059"/>
                  </a:cubicBezTo>
                  <a:cubicBezTo>
                    <a:pt x="3463" y="21059"/>
                    <a:pt x="3418" y="21047"/>
                    <a:pt x="3404" y="21047"/>
                  </a:cubicBezTo>
                  <a:lnTo>
                    <a:pt x="3396" y="21047"/>
                  </a:lnTo>
                  <a:cubicBezTo>
                    <a:pt x="3026" y="20984"/>
                    <a:pt x="2655" y="20893"/>
                    <a:pt x="2293" y="20751"/>
                  </a:cubicBezTo>
                  <a:cubicBezTo>
                    <a:pt x="2299" y="20754"/>
                    <a:pt x="2309" y="20763"/>
                    <a:pt x="2307" y="20763"/>
                  </a:cubicBezTo>
                  <a:cubicBezTo>
                    <a:pt x="2307" y="20763"/>
                    <a:pt x="2305" y="20760"/>
                    <a:pt x="2299" y="20760"/>
                  </a:cubicBezTo>
                  <a:cubicBezTo>
                    <a:pt x="2142" y="20670"/>
                    <a:pt x="1963" y="20640"/>
                    <a:pt x="1821" y="20516"/>
                  </a:cubicBezTo>
                  <a:cubicBezTo>
                    <a:pt x="2024" y="20561"/>
                    <a:pt x="2187" y="20640"/>
                    <a:pt x="2374" y="20682"/>
                  </a:cubicBezTo>
                  <a:cubicBezTo>
                    <a:pt x="2016" y="20516"/>
                    <a:pt x="1658" y="20416"/>
                    <a:pt x="1336" y="20108"/>
                  </a:cubicBezTo>
                  <a:cubicBezTo>
                    <a:pt x="1334" y="20108"/>
                    <a:pt x="1332" y="20108"/>
                    <a:pt x="1330" y="20108"/>
                  </a:cubicBezTo>
                  <a:cubicBezTo>
                    <a:pt x="1310" y="20108"/>
                    <a:pt x="1289" y="20063"/>
                    <a:pt x="1277" y="20063"/>
                  </a:cubicBezTo>
                  <a:cubicBezTo>
                    <a:pt x="1067" y="19872"/>
                    <a:pt x="866" y="19607"/>
                    <a:pt x="717" y="19332"/>
                  </a:cubicBezTo>
                  <a:cubicBezTo>
                    <a:pt x="583" y="19075"/>
                    <a:pt x="493" y="18779"/>
                    <a:pt x="441" y="18447"/>
                  </a:cubicBezTo>
                  <a:cubicBezTo>
                    <a:pt x="432" y="18432"/>
                    <a:pt x="432" y="18432"/>
                    <a:pt x="426" y="18423"/>
                  </a:cubicBezTo>
                  <a:cubicBezTo>
                    <a:pt x="432" y="18335"/>
                    <a:pt x="404" y="18211"/>
                    <a:pt x="404" y="18115"/>
                  </a:cubicBezTo>
                  <a:cubicBezTo>
                    <a:pt x="381" y="18012"/>
                    <a:pt x="388" y="17915"/>
                    <a:pt x="381" y="17792"/>
                  </a:cubicBezTo>
                  <a:cubicBezTo>
                    <a:pt x="396" y="17592"/>
                    <a:pt x="373" y="17360"/>
                    <a:pt x="412" y="17148"/>
                  </a:cubicBezTo>
                  <a:cubicBezTo>
                    <a:pt x="412" y="17139"/>
                    <a:pt x="404" y="17127"/>
                    <a:pt x="404" y="17118"/>
                  </a:cubicBezTo>
                  <a:cubicBezTo>
                    <a:pt x="463" y="16704"/>
                    <a:pt x="508" y="16254"/>
                    <a:pt x="628" y="15877"/>
                  </a:cubicBezTo>
                  <a:cubicBezTo>
                    <a:pt x="628" y="15865"/>
                    <a:pt x="628" y="15856"/>
                    <a:pt x="620" y="15841"/>
                  </a:cubicBezTo>
                  <a:cubicBezTo>
                    <a:pt x="770" y="15354"/>
                    <a:pt x="888" y="14868"/>
                    <a:pt x="1090" y="14424"/>
                  </a:cubicBezTo>
                  <a:cubicBezTo>
                    <a:pt x="1143" y="14303"/>
                    <a:pt x="1194" y="14149"/>
                    <a:pt x="1247" y="14038"/>
                  </a:cubicBezTo>
                  <a:cubicBezTo>
                    <a:pt x="1308" y="13914"/>
                    <a:pt x="1344" y="13781"/>
                    <a:pt x="1411" y="13693"/>
                  </a:cubicBezTo>
                  <a:cubicBezTo>
                    <a:pt x="1560" y="13361"/>
                    <a:pt x="1717" y="13065"/>
                    <a:pt x="1896" y="12775"/>
                  </a:cubicBezTo>
                  <a:cubicBezTo>
                    <a:pt x="1896" y="12754"/>
                    <a:pt x="1935" y="12709"/>
                    <a:pt x="1935" y="12688"/>
                  </a:cubicBezTo>
                  <a:cubicBezTo>
                    <a:pt x="2061" y="12476"/>
                    <a:pt x="2217" y="12253"/>
                    <a:pt x="2338" y="12032"/>
                  </a:cubicBezTo>
                  <a:cubicBezTo>
                    <a:pt x="2716" y="11492"/>
                    <a:pt x="3091" y="10939"/>
                    <a:pt x="3494" y="10450"/>
                  </a:cubicBezTo>
                  <a:lnTo>
                    <a:pt x="3486" y="10438"/>
                  </a:lnTo>
                  <a:cubicBezTo>
                    <a:pt x="3486" y="10438"/>
                    <a:pt x="3483" y="10438"/>
                    <a:pt x="3483" y="10441"/>
                  </a:cubicBezTo>
                  <a:cubicBezTo>
                    <a:pt x="3502" y="10419"/>
                    <a:pt x="3520" y="10389"/>
                    <a:pt x="3516" y="10383"/>
                  </a:cubicBezTo>
                  <a:cubicBezTo>
                    <a:pt x="3518" y="10383"/>
                    <a:pt x="3520" y="10383"/>
                    <a:pt x="3522" y="10383"/>
                  </a:cubicBezTo>
                  <a:cubicBezTo>
                    <a:pt x="3606" y="10305"/>
                    <a:pt x="3726" y="10117"/>
                    <a:pt x="3821" y="10039"/>
                  </a:cubicBezTo>
                  <a:cubicBezTo>
                    <a:pt x="3880" y="9985"/>
                    <a:pt x="3933" y="9906"/>
                    <a:pt x="4000" y="9840"/>
                  </a:cubicBezTo>
                  <a:cubicBezTo>
                    <a:pt x="4090" y="9707"/>
                    <a:pt x="4202" y="9631"/>
                    <a:pt x="4292" y="9507"/>
                  </a:cubicBezTo>
                  <a:cubicBezTo>
                    <a:pt x="4347" y="9456"/>
                    <a:pt x="4408" y="9396"/>
                    <a:pt x="4456" y="9320"/>
                  </a:cubicBezTo>
                  <a:cubicBezTo>
                    <a:pt x="4456" y="9320"/>
                    <a:pt x="4458" y="9317"/>
                    <a:pt x="4458" y="9317"/>
                  </a:cubicBezTo>
                  <a:cubicBezTo>
                    <a:pt x="4458" y="9317"/>
                    <a:pt x="4458" y="9320"/>
                    <a:pt x="4456" y="9320"/>
                  </a:cubicBezTo>
                  <a:lnTo>
                    <a:pt x="4471" y="9320"/>
                  </a:lnTo>
                  <a:lnTo>
                    <a:pt x="4471" y="9311"/>
                  </a:lnTo>
                  <a:cubicBezTo>
                    <a:pt x="4467" y="9311"/>
                    <a:pt x="4463" y="9314"/>
                    <a:pt x="4458" y="9317"/>
                  </a:cubicBezTo>
                  <a:cubicBezTo>
                    <a:pt x="4463" y="9311"/>
                    <a:pt x="4467" y="9305"/>
                    <a:pt x="4471" y="9299"/>
                  </a:cubicBezTo>
                  <a:lnTo>
                    <a:pt x="4471" y="9311"/>
                  </a:lnTo>
                  <a:cubicBezTo>
                    <a:pt x="4654" y="9181"/>
                    <a:pt x="4878" y="8906"/>
                    <a:pt x="5069" y="8731"/>
                  </a:cubicBezTo>
                  <a:cubicBezTo>
                    <a:pt x="5165" y="8644"/>
                    <a:pt x="5285" y="8547"/>
                    <a:pt x="5366" y="8444"/>
                  </a:cubicBezTo>
                  <a:lnTo>
                    <a:pt x="5383" y="8444"/>
                  </a:lnTo>
                  <a:cubicBezTo>
                    <a:pt x="5433" y="8378"/>
                    <a:pt x="5492" y="8378"/>
                    <a:pt x="5545" y="8290"/>
                  </a:cubicBezTo>
                  <a:cubicBezTo>
                    <a:pt x="5582" y="8281"/>
                    <a:pt x="5621" y="8224"/>
                    <a:pt x="5665" y="8191"/>
                  </a:cubicBezTo>
                  <a:cubicBezTo>
                    <a:pt x="6254" y="7593"/>
                    <a:pt x="6911" y="7094"/>
                    <a:pt x="7546" y="6584"/>
                  </a:cubicBezTo>
                  <a:cubicBezTo>
                    <a:pt x="7636" y="6496"/>
                    <a:pt x="7725" y="6463"/>
                    <a:pt x="7815" y="6363"/>
                  </a:cubicBezTo>
                  <a:cubicBezTo>
                    <a:pt x="7980" y="6252"/>
                    <a:pt x="8159" y="6119"/>
                    <a:pt x="8322" y="5998"/>
                  </a:cubicBezTo>
                  <a:cubicBezTo>
                    <a:pt x="8322" y="5986"/>
                    <a:pt x="8322" y="5977"/>
                    <a:pt x="8330" y="5977"/>
                  </a:cubicBezTo>
                  <a:cubicBezTo>
                    <a:pt x="9158" y="5409"/>
                    <a:pt x="9995" y="4826"/>
                    <a:pt x="10868" y="4428"/>
                  </a:cubicBezTo>
                  <a:cubicBezTo>
                    <a:pt x="10868" y="4428"/>
                    <a:pt x="10870" y="4428"/>
                    <a:pt x="10872" y="4428"/>
                  </a:cubicBezTo>
                  <a:cubicBezTo>
                    <a:pt x="10886" y="4428"/>
                    <a:pt x="10909" y="4400"/>
                    <a:pt x="10923" y="4400"/>
                  </a:cubicBezTo>
                  <a:cubicBezTo>
                    <a:pt x="10925" y="4400"/>
                    <a:pt x="10927" y="4400"/>
                    <a:pt x="10929" y="4403"/>
                  </a:cubicBezTo>
                  <a:cubicBezTo>
                    <a:pt x="10943" y="4391"/>
                    <a:pt x="10964" y="4382"/>
                    <a:pt x="10980" y="4382"/>
                  </a:cubicBezTo>
                  <a:cubicBezTo>
                    <a:pt x="11377" y="4192"/>
                    <a:pt x="11808" y="4005"/>
                    <a:pt x="12203" y="3851"/>
                  </a:cubicBezTo>
                  <a:cubicBezTo>
                    <a:pt x="12332" y="3814"/>
                    <a:pt x="12441" y="3760"/>
                    <a:pt x="12562" y="3727"/>
                  </a:cubicBezTo>
                  <a:cubicBezTo>
                    <a:pt x="12637" y="3682"/>
                    <a:pt x="12735" y="3672"/>
                    <a:pt x="12816" y="3639"/>
                  </a:cubicBezTo>
                  <a:cubicBezTo>
                    <a:pt x="13361" y="3440"/>
                    <a:pt x="13905" y="3319"/>
                    <a:pt x="14473" y="3174"/>
                  </a:cubicBezTo>
                  <a:lnTo>
                    <a:pt x="14487" y="3186"/>
                  </a:lnTo>
                  <a:cubicBezTo>
                    <a:pt x="15053" y="3059"/>
                    <a:pt x="15637" y="3011"/>
                    <a:pt x="16213" y="3011"/>
                  </a:cubicBezTo>
                  <a:close/>
                  <a:moveTo>
                    <a:pt x="11426" y="0"/>
                  </a:moveTo>
                  <a:cubicBezTo>
                    <a:pt x="9938" y="0"/>
                    <a:pt x="8444" y="390"/>
                    <a:pt x="7039" y="1136"/>
                  </a:cubicBezTo>
                  <a:cubicBezTo>
                    <a:pt x="6315" y="1501"/>
                    <a:pt x="5606" y="1912"/>
                    <a:pt x="4927" y="2464"/>
                  </a:cubicBezTo>
                  <a:cubicBezTo>
                    <a:pt x="3754" y="3440"/>
                    <a:pt x="2590" y="4627"/>
                    <a:pt x="1739" y="6155"/>
                  </a:cubicBezTo>
                  <a:cubicBezTo>
                    <a:pt x="1470" y="6605"/>
                    <a:pt x="1247" y="7218"/>
                    <a:pt x="994" y="7668"/>
                  </a:cubicBezTo>
                  <a:cubicBezTo>
                    <a:pt x="925" y="7892"/>
                    <a:pt x="807" y="8179"/>
                    <a:pt x="762" y="8399"/>
                  </a:cubicBezTo>
                  <a:cubicBezTo>
                    <a:pt x="829" y="8348"/>
                    <a:pt x="905" y="8082"/>
                    <a:pt x="978" y="7991"/>
                  </a:cubicBezTo>
                  <a:cubicBezTo>
                    <a:pt x="949" y="8067"/>
                    <a:pt x="925" y="8124"/>
                    <a:pt x="905" y="8179"/>
                  </a:cubicBezTo>
                  <a:cubicBezTo>
                    <a:pt x="858" y="8227"/>
                    <a:pt x="636" y="8789"/>
                    <a:pt x="683" y="8789"/>
                  </a:cubicBezTo>
                  <a:cubicBezTo>
                    <a:pt x="691" y="8789"/>
                    <a:pt x="701" y="8777"/>
                    <a:pt x="717" y="8755"/>
                  </a:cubicBezTo>
                  <a:cubicBezTo>
                    <a:pt x="821" y="8656"/>
                    <a:pt x="888" y="8266"/>
                    <a:pt x="994" y="8058"/>
                  </a:cubicBezTo>
                  <a:cubicBezTo>
                    <a:pt x="1084" y="7816"/>
                    <a:pt x="1104" y="7958"/>
                    <a:pt x="1143" y="7792"/>
                  </a:cubicBezTo>
                  <a:cubicBezTo>
                    <a:pt x="1128" y="7801"/>
                    <a:pt x="1112" y="7816"/>
                    <a:pt x="1090" y="7846"/>
                  </a:cubicBezTo>
                  <a:cubicBezTo>
                    <a:pt x="1165" y="7713"/>
                    <a:pt x="1179" y="7626"/>
                    <a:pt x="1247" y="7559"/>
                  </a:cubicBezTo>
                  <a:cubicBezTo>
                    <a:pt x="1232" y="7602"/>
                    <a:pt x="1224" y="7626"/>
                    <a:pt x="1218" y="7659"/>
                  </a:cubicBezTo>
                  <a:cubicBezTo>
                    <a:pt x="1238" y="7647"/>
                    <a:pt x="1277" y="7559"/>
                    <a:pt x="1308" y="7493"/>
                  </a:cubicBezTo>
                  <a:cubicBezTo>
                    <a:pt x="1314" y="7535"/>
                    <a:pt x="1269" y="7659"/>
                    <a:pt x="1299" y="7683"/>
                  </a:cubicBezTo>
                  <a:cubicBezTo>
                    <a:pt x="1403" y="7285"/>
                    <a:pt x="1650" y="7106"/>
                    <a:pt x="1845" y="6829"/>
                  </a:cubicBezTo>
                  <a:cubicBezTo>
                    <a:pt x="1845" y="6832"/>
                    <a:pt x="1847" y="6832"/>
                    <a:pt x="1849" y="6832"/>
                  </a:cubicBezTo>
                  <a:cubicBezTo>
                    <a:pt x="1873" y="6832"/>
                    <a:pt x="1945" y="6693"/>
                    <a:pt x="1979" y="6662"/>
                  </a:cubicBezTo>
                  <a:cubicBezTo>
                    <a:pt x="1971" y="6696"/>
                    <a:pt x="1955" y="6717"/>
                    <a:pt x="1949" y="6738"/>
                  </a:cubicBezTo>
                  <a:cubicBezTo>
                    <a:pt x="2016" y="6687"/>
                    <a:pt x="2075" y="6554"/>
                    <a:pt x="2142" y="6463"/>
                  </a:cubicBezTo>
                  <a:cubicBezTo>
                    <a:pt x="2128" y="6487"/>
                    <a:pt x="2120" y="6508"/>
                    <a:pt x="2106" y="6554"/>
                  </a:cubicBezTo>
                  <a:cubicBezTo>
                    <a:pt x="2134" y="6496"/>
                    <a:pt x="2165" y="6472"/>
                    <a:pt x="2179" y="6430"/>
                  </a:cubicBezTo>
                  <a:cubicBezTo>
                    <a:pt x="2187" y="6430"/>
                    <a:pt x="2254" y="6318"/>
                    <a:pt x="2254" y="6309"/>
                  </a:cubicBezTo>
                  <a:lnTo>
                    <a:pt x="2254" y="6288"/>
                  </a:lnTo>
                  <a:cubicBezTo>
                    <a:pt x="2272" y="6267"/>
                    <a:pt x="2295" y="6237"/>
                    <a:pt x="2311" y="6206"/>
                  </a:cubicBezTo>
                  <a:cubicBezTo>
                    <a:pt x="2309" y="6206"/>
                    <a:pt x="2309" y="6206"/>
                    <a:pt x="2307" y="6206"/>
                  </a:cubicBezTo>
                  <a:cubicBezTo>
                    <a:pt x="2309" y="6206"/>
                    <a:pt x="2311" y="6203"/>
                    <a:pt x="2313" y="6203"/>
                  </a:cubicBezTo>
                  <a:cubicBezTo>
                    <a:pt x="2313" y="6203"/>
                    <a:pt x="2311" y="6203"/>
                    <a:pt x="2311" y="6206"/>
                  </a:cubicBezTo>
                  <a:cubicBezTo>
                    <a:pt x="2313" y="6203"/>
                    <a:pt x="2313" y="6203"/>
                    <a:pt x="2313" y="6203"/>
                  </a:cubicBezTo>
                  <a:cubicBezTo>
                    <a:pt x="2313" y="6203"/>
                    <a:pt x="2313" y="6206"/>
                    <a:pt x="2313" y="6206"/>
                  </a:cubicBezTo>
                  <a:cubicBezTo>
                    <a:pt x="2537" y="5932"/>
                    <a:pt x="2761" y="5623"/>
                    <a:pt x="2979" y="5334"/>
                  </a:cubicBezTo>
                  <a:cubicBezTo>
                    <a:pt x="3068" y="5255"/>
                    <a:pt x="3188" y="5101"/>
                    <a:pt x="3253" y="5001"/>
                  </a:cubicBezTo>
                  <a:cubicBezTo>
                    <a:pt x="3284" y="4968"/>
                    <a:pt x="3323" y="4944"/>
                    <a:pt x="3343" y="4902"/>
                  </a:cubicBezTo>
                  <a:cubicBezTo>
                    <a:pt x="3606" y="4560"/>
                    <a:pt x="3933" y="4270"/>
                    <a:pt x="4210" y="3947"/>
                  </a:cubicBezTo>
                  <a:cubicBezTo>
                    <a:pt x="4263" y="3926"/>
                    <a:pt x="4322" y="3839"/>
                    <a:pt x="4373" y="3814"/>
                  </a:cubicBezTo>
                  <a:cubicBezTo>
                    <a:pt x="4448" y="3748"/>
                    <a:pt x="4532" y="3682"/>
                    <a:pt x="4591" y="3615"/>
                  </a:cubicBezTo>
                  <a:cubicBezTo>
                    <a:pt x="4695" y="3561"/>
                    <a:pt x="4792" y="3506"/>
                    <a:pt x="4904" y="3386"/>
                  </a:cubicBezTo>
                  <a:cubicBezTo>
                    <a:pt x="4910" y="3386"/>
                    <a:pt x="4918" y="3395"/>
                    <a:pt x="4927" y="3395"/>
                  </a:cubicBezTo>
                  <a:cubicBezTo>
                    <a:pt x="4949" y="3361"/>
                    <a:pt x="4963" y="3349"/>
                    <a:pt x="4980" y="3328"/>
                  </a:cubicBezTo>
                  <a:cubicBezTo>
                    <a:pt x="4980" y="3328"/>
                    <a:pt x="4982" y="3328"/>
                    <a:pt x="4982" y="3328"/>
                  </a:cubicBezTo>
                  <a:cubicBezTo>
                    <a:pt x="5010" y="3328"/>
                    <a:pt x="5106" y="3201"/>
                    <a:pt x="5161" y="3201"/>
                  </a:cubicBezTo>
                  <a:cubicBezTo>
                    <a:pt x="5171" y="3201"/>
                    <a:pt x="5181" y="3207"/>
                    <a:pt x="5187" y="3216"/>
                  </a:cubicBezTo>
                  <a:cubicBezTo>
                    <a:pt x="5218" y="3150"/>
                    <a:pt x="5277" y="3150"/>
                    <a:pt x="5313" y="3108"/>
                  </a:cubicBezTo>
                  <a:cubicBezTo>
                    <a:pt x="5277" y="3108"/>
                    <a:pt x="5240" y="3129"/>
                    <a:pt x="5210" y="3141"/>
                  </a:cubicBezTo>
                  <a:cubicBezTo>
                    <a:pt x="5216" y="3132"/>
                    <a:pt x="5220" y="3126"/>
                    <a:pt x="5226" y="3126"/>
                  </a:cubicBezTo>
                  <a:cubicBezTo>
                    <a:pt x="5228" y="3126"/>
                    <a:pt x="5230" y="3126"/>
                    <a:pt x="5232" y="3129"/>
                  </a:cubicBezTo>
                  <a:cubicBezTo>
                    <a:pt x="5313" y="3084"/>
                    <a:pt x="5456" y="3008"/>
                    <a:pt x="5554" y="2896"/>
                  </a:cubicBezTo>
                  <a:lnTo>
                    <a:pt x="5568" y="2896"/>
                  </a:lnTo>
                  <a:cubicBezTo>
                    <a:pt x="5598" y="2875"/>
                    <a:pt x="5584" y="2875"/>
                    <a:pt x="5576" y="2863"/>
                  </a:cubicBezTo>
                  <a:cubicBezTo>
                    <a:pt x="5568" y="2866"/>
                    <a:pt x="5562" y="2866"/>
                    <a:pt x="5560" y="2866"/>
                  </a:cubicBezTo>
                  <a:cubicBezTo>
                    <a:pt x="5549" y="2866"/>
                    <a:pt x="5611" y="2854"/>
                    <a:pt x="5627" y="2854"/>
                  </a:cubicBezTo>
                  <a:lnTo>
                    <a:pt x="5643" y="2818"/>
                  </a:lnTo>
                  <a:cubicBezTo>
                    <a:pt x="5692" y="2800"/>
                    <a:pt x="5696" y="2797"/>
                    <a:pt x="5672" y="2788"/>
                  </a:cubicBezTo>
                  <a:cubicBezTo>
                    <a:pt x="5665" y="2794"/>
                    <a:pt x="5661" y="2797"/>
                    <a:pt x="5661" y="2797"/>
                  </a:cubicBezTo>
                  <a:cubicBezTo>
                    <a:pt x="5659" y="2797"/>
                    <a:pt x="5659" y="2794"/>
                    <a:pt x="5665" y="2788"/>
                  </a:cubicBezTo>
                  <a:cubicBezTo>
                    <a:pt x="5668" y="2788"/>
                    <a:pt x="5670" y="2788"/>
                    <a:pt x="5672" y="2788"/>
                  </a:cubicBezTo>
                  <a:cubicBezTo>
                    <a:pt x="5676" y="2785"/>
                    <a:pt x="5680" y="2782"/>
                    <a:pt x="5684" y="2779"/>
                  </a:cubicBezTo>
                  <a:cubicBezTo>
                    <a:pt x="5678" y="2782"/>
                    <a:pt x="5672" y="2785"/>
                    <a:pt x="5665" y="2788"/>
                  </a:cubicBezTo>
                  <a:cubicBezTo>
                    <a:pt x="5665" y="2788"/>
                    <a:pt x="5680" y="2776"/>
                    <a:pt x="5696" y="2763"/>
                  </a:cubicBezTo>
                  <a:cubicBezTo>
                    <a:pt x="5696" y="2763"/>
                    <a:pt x="5690" y="2769"/>
                    <a:pt x="5684" y="2779"/>
                  </a:cubicBezTo>
                  <a:cubicBezTo>
                    <a:pt x="5836" y="2700"/>
                    <a:pt x="6016" y="2582"/>
                    <a:pt x="6150" y="2486"/>
                  </a:cubicBezTo>
                  <a:cubicBezTo>
                    <a:pt x="6150" y="2486"/>
                    <a:pt x="6148" y="2486"/>
                    <a:pt x="6146" y="2486"/>
                  </a:cubicBezTo>
                  <a:cubicBezTo>
                    <a:pt x="6128" y="2486"/>
                    <a:pt x="6081" y="2531"/>
                    <a:pt x="6054" y="2543"/>
                  </a:cubicBezTo>
                  <a:cubicBezTo>
                    <a:pt x="6075" y="2498"/>
                    <a:pt x="6119" y="2498"/>
                    <a:pt x="6158" y="2464"/>
                  </a:cubicBezTo>
                  <a:lnTo>
                    <a:pt x="6180" y="2477"/>
                  </a:lnTo>
                  <a:cubicBezTo>
                    <a:pt x="6189" y="2464"/>
                    <a:pt x="6209" y="2455"/>
                    <a:pt x="6217" y="2443"/>
                  </a:cubicBezTo>
                  <a:lnTo>
                    <a:pt x="6225" y="2443"/>
                  </a:lnTo>
                  <a:lnTo>
                    <a:pt x="6248" y="2419"/>
                  </a:lnTo>
                  <a:cubicBezTo>
                    <a:pt x="6248" y="2416"/>
                    <a:pt x="6246" y="2413"/>
                    <a:pt x="6242" y="2413"/>
                  </a:cubicBezTo>
                  <a:cubicBezTo>
                    <a:pt x="6235" y="2413"/>
                    <a:pt x="6223" y="2419"/>
                    <a:pt x="6217" y="2419"/>
                  </a:cubicBezTo>
                  <a:cubicBezTo>
                    <a:pt x="6229" y="2413"/>
                    <a:pt x="6231" y="2404"/>
                    <a:pt x="6237" y="2404"/>
                  </a:cubicBezTo>
                  <a:cubicBezTo>
                    <a:pt x="6239" y="2404"/>
                    <a:pt x="6244" y="2407"/>
                    <a:pt x="6248" y="2410"/>
                  </a:cubicBezTo>
                  <a:cubicBezTo>
                    <a:pt x="6246" y="2410"/>
                    <a:pt x="6246" y="2410"/>
                    <a:pt x="6246" y="2410"/>
                  </a:cubicBezTo>
                  <a:cubicBezTo>
                    <a:pt x="6246" y="2410"/>
                    <a:pt x="6278" y="2386"/>
                    <a:pt x="6284" y="2377"/>
                  </a:cubicBezTo>
                  <a:cubicBezTo>
                    <a:pt x="6298" y="2377"/>
                    <a:pt x="6315" y="2377"/>
                    <a:pt x="6337" y="2365"/>
                  </a:cubicBezTo>
                  <a:cubicBezTo>
                    <a:pt x="6337" y="2365"/>
                    <a:pt x="6343" y="2353"/>
                    <a:pt x="6343" y="2344"/>
                  </a:cubicBezTo>
                  <a:cubicBezTo>
                    <a:pt x="6934" y="1987"/>
                    <a:pt x="7538" y="1667"/>
                    <a:pt x="8136" y="1435"/>
                  </a:cubicBezTo>
                  <a:cubicBezTo>
                    <a:pt x="8151" y="1422"/>
                    <a:pt x="8159" y="1413"/>
                    <a:pt x="8173" y="1401"/>
                  </a:cubicBezTo>
                  <a:cubicBezTo>
                    <a:pt x="8185" y="1404"/>
                    <a:pt x="8193" y="1407"/>
                    <a:pt x="8202" y="1407"/>
                  </a:cubicBezTo>
                  <a:cubicBezTo>
                    <a:pt x="8212" y="1407"/>
                    <a:pt x="8220" y="1404"/>
                    <a:pt x="8232" y="1389"/>
                  </a:cubicBezTo>
                  <a:lnTo>
                    <a:pt x="8240" y="1389"/>
                  </a:lnTo>
                  <a:cubicBezTo>
                    <a:pt x="8293" y="1347"/>
                    <a:pt x="8411" y="1356"/>
                    <a:pt x="8487" y="1302"/>
                  </a:cubicBezTo>
                  <a:cubicBezTo>
                    <a:pt x="8491" y="1305"/>
                    <a:pt x="8495" y="1305"/>
                    <a:pt x="8499" y="1305"/>
                  </a:cubicBezTo>
                  <a:cubicBezTo>
                    <a:pt x="8594" y="1305"/>
                    <a:pt x="8717" y="1199"/>
                    <a:pt x="8814" y="1199"/>
                  </a:cubicBezTo>
                  <a:cubicBezTo>
                    <a:pt x="8822" y="1199"/>
                    <a:pt x="8831" y="1199"/>
                    <a:pt x="8839" y="1202"/>
                  </a:cubicBezTo>
                  <a:cubicBezTo>
                    <a:pt x="8845" y="1190"/>
                    <a:pt x="8853" y="1181"/>
                    <a:pt x="8859" y="1169"/>
                  </a:cubicBezTo>
                  <a:lnTo>
                    <a:pt x="8920" y="1169"/>
                  </a:lnTo>
                  <a:cubicBezTo>
                    <a:pt x="9173" y="1090"/>
                    <a:pt x="9472" y="1024"/>
                    <a:pt x="9749" y="957"/>
                  </a:cubicBezTo>
                  <a:lnTo>
                    <a:pt x="9734" y="969"/>
                  </a:lnTo>
                  <a:cubicBezTo>
                    <a:pt x="9875" y="969"/>
                    <a:pt x="10040" y="882"/>
                    <a:pt x="10188" y="882"/>
                  </a:cubicBezTo>
                  <a:cubicBezTo>
                    <a:pt x="10530" y="794"/>
                    <a:pt x="10880" y="812"/>
                    <a:pt x="11230" y="773"/>
                  </a:cubicBezTo>
                  <a:lnTo>
                    <a:pt x="11243" y="782"/>
                  </a:lnTo>
                  <a:lnTo>
                    <a:pt x="11247" y="779"/>
                  </a:lnTo>
                  <a:cubicBezTo>
                    <a:pt x="11263" y="785"/>
                    <a:pt x="11283" y="791"/>
                    <a:pt x="11302" y="791"/>
                  </a:cubicBezTo>
                  <a:cubicBezTo>
                    <a:pt x="11316" y="782"/>
                    <a:pt x="11332" y="770"/>
                    <a:pt x="11346" y="758"/>
                  </a:cubicBezTo>
                  <a:lnTo>
                    <a:pt x="11352" y="758"/>
                  </a:lnTo>
                  <a:cubicBezTo>
                    <a:pt x="11361" y="770"/>
                    <a:pt x="11361" y="782"/>
                    <a:pt x="11367" y="791"/>
                  </a:cubicBezTo>
                  <a:cubicBezTo>
                    <a:pt x="11379" y="782"/>
                    <a:pt x="11403" y="782"/>
                    <a:pt x="11424" y="782"/>
                  </a:cubicBezTo>
                  <a:cubicBezTo>
                    <a:pt x="11444" y="782"/>
                    <a:pt x="11460" y="782"/>
                    <a:pt x="11456" y="770"/>
                  </a:cubicBezTo>
                  <a:cubicBezTo>
                    <a:pt x="11450" y="758"/>
                    <a:pt x="11442" y="758"/>
                    <a:pt x="11442" y="758"/>
                  </a:cubicBezTo>
                  <a:cubicBezTo>
                    <a:pt x="11450" y="758"/>
                    <a:pt x="11456" y="758"/>
                    <a:pt x="11466" y="770"/>
                  </a:cubicBezTo>
                  <a:lnTo>
                    <a:pt x="11501" y="770"/>
                  </a:lnTo>
                  <a:cubicBezTo>
                    <a:pt x="11511" y="770"/>
                    <a:pt x="11525" y="758"/>
                    <a:pt x="11532" y="746"/>
                  </a:cubicBezTo>
                  <a:cubicBezTo>
                    <a:pt x="11552" y="755"/>
                    <a:pt x="11580" y="773"/>
                    <a:pt x="11603" y="773"/>
                  </a:cubicBezTo>
                  <a:cubicBezTo>
                    <a:pt x="11613" y="773"/>
                    <a:pt x="11621" y="770"/>
                    <a:pt x="11629" y="758"/>
                  </a:cubicBezTo>
                  <a:cubicBezTo>
                    <a:pt x="11821" y="791"/>
                    <a:pt x="12279" y="755"/>
                    <a:pt x="12443" y="809"/>
                  </a:cubicBezTo>
                  <a:cubicBezTo>
                    <a:pt x="12431" y="806"/>
                    <a:pt x="12421" y="803"/>
                    <a:pt x="12411" y="803"/>
                  </a:cubicBezTo>
                  <a:cubicBezTo>
                    <a:pt x="12399" y="803"/>
                    <a:pt x="12386" y="806"/>
                    <a:pt x="12382" y="815"/>
                  </a:cubicBezTo>
                  <a:cubicBezTo>
                    <a:pt x="12458" y="837"/>
                    <a:pt x="12555" y="858"/>
                    <a:pt x="12637" y="858"/>
                  </a:cubicBezTo>
                  <a:cubicBezTo>
                    <a:pt x="12614" y="849"/>
                    <a:pt x="12586" y="837"/>
                    <a:pt x="12541" y="837"/>
                  </a:cubicBezTo>
                  <a:cubicBezTo>
                    <a:pt x="12531" y="824"/>
                    <a:pt x="12525" y="824"/>
                    <a:pt x="12511" y="803"/>
                  </a:cubicBezTo>
                  <a:cubicBezTo>
                    <a:pt x="12710" y="849"/>
                    <a:pt x="12899" y="870"/>
                    <a:pt x="13099" y="903"/>
                  </a:cubicBezTo>
                  <a:cubicBezTo>
                    <a:pt x="13107" y="915"/>
                    <a:pt x="13107" y="924"/>
                    <a:pt x="13113" y="924"/>
                  </a:cubicBezTo>
                  <a:cubicBezTo>
                    <a:pt x="13412" y="948"/>
                    <a:pt x="13720" y="1069"/>
                    <a:pt x="14009" y="1148"/>
                  </a:cubicBezTo>
                  <a:cubicBezTo>
                    <a:pt x="14074" y="1148"/>
                    <a:pt x="14218" y="1238"/>
                    <a:pt x="14296" y="1238"/>
                  </a:cubicBezTo>
                  <a:cubicBezTo>
                    <a:pt x="14300" y="1238"/>
                    <a:pt x="14302" y="1238"/>
                    <a:pt x="14306" y="1238"/>
                  </a:cubicBezTo>
                  <a:cubicBezTo>
                    <a:pt x="14308" y="1238"/>
                    <a:pt x="14312" y="1241"/>
                    <a:pt x="14316" y="1247"/>
                  </a:cubicBezTo>
                  <a:cubicBezTo>
                    <a:pt x="14302" y="1247"/>
                    <a:pt x="14361" y="1247"/>
                    <a:pt x="14367" y="1256"/>
                  </a:cubicBezTo>
                  <a:cubicBezTo>
                    <a:pt x="14457" y="1281"/>
                    <a:pt x="14532" y="1323"/>
                    <a:pt x="14615" y="1335"/>
                  </a:cubicBezTo>
                  <a:cubicBezTo>
                    <a:pt x="14607" y="1323"/>
                    <a:pt x="14607" y="1323"/>
                    <a:pt x="14601" y="1323"/>
                  </a:cubicBezTo>
                  <a:cubicBezTo>
                    <a:pt x="14613" y="1323"/>
                    <a:pt x="14621" y="1323"/>
                    <a:pt x="14621" y="1332"/>
                  </a:cubicBezTo>
                  <a:cubicBezTo>
                    <a:pt x="14621" y="1332"/>
                    <a:pt x="14621" y="1332"/>
                    <a:pt x="14621" y="1332"/>
                  </a:cubicBezTo>
                  <a:cubicBezTo>
                    <a:pt x="14619" y="1332"/>
                    <a:pt x="14619" y="1332"/>
                    <a:pt x="14621" y="1335"/>
                  </a:cubicBezTo>
                  <a:cubicBezTo>
                    <a:pt x="14621" y="1335"/>
                    <a:pt x="14621" y="1335"/>
                    <a:pt x="14621" y="1332"/>
                  </a:cubicBezTo>
                  <a:cubicBezTo>
                    <a:pt x="14630" y="1335"/>
                    <a:pt x="14662" y="1347"/>
                    <a:pt x="14668" y="1347"/>
                  </a:cubicBezTo>
                  <a:cubicBezTo>
                    <a:pt x="14668" y="1347"/>
                    <a:pt x="14668" y="1347"/>
                    <a:pt x="14666" y="1347"/>
                  </a:cubicBezTo>
                  <a:cubicBezTo>
                    <a:pt x="14660" y="1335"/>
                    <a:pt x="14660" y="1335"/>
                    <a:pt x="14652" y="1335"/>
                  </a:cubicBezTo>
                  <a:cubicBezTo>
                    <a:pt x="14666" y="1335"/>
                    <a:pt x="14674" y="1335"/>
                    <a:pt x="14674" y="1347"/>
                  </a:cubicBezTo>
                  <a:cubicBezTo>
                    <a:pt x="14965" y="1401"/>
                    <a:pt x="15368" y="1580"/>
                    <a:pt x="15645" y="1800"/>
                  </a:cubicBezTo>
                  <a:cubicBezTo>
                    <a:pt x="15639" y="1800"/>
                    <a:pt x="15615" y="1785"/>
                    <a:pt x="15607" y="1785"/>
                  </a:cubicBezTo>
                  <a:cubicBezTo>
                    <a:pt x="15600" y="1785"/>
                    <a:pt x="15600" y="1788"/>
                    <a:pt x="15607" y="1800"/>
                  </a:cubicBezTo>
                  <a:cubicBezTo>
                    <a:pt x="15741" y="1854"/>
                    <a:pt x="15883" y="1987"/>
                    <a:pt x="16018" y="2020"/>
                  </a:cubicBezTo>
                  <a:cubicBezTo>
                    <a:pt x="15900" y="1921"/>
                    <a:pt x="15741" y="1866"/>
                    <a:pt x="15637" y="1755"/>
                  </a:cubicBezTo>
                  <a:cubicBezTo>
                    <a:pt x="15649" y="1755"/>
                    <a:pt x="15694" y="1794"/>
                    <a:pt x="15706" y="1794"/>
                  </a:cubicBezTo>
                  <a:cubicBezTo>
                    <a:pt x="15710" y="1794"/>
                    <a:pt x="15710" y="1794"/>
                    <a:pt x="15710" y="1788"/>
                  </a:cubicBezTo>
                  <a:cubicBezTo>
                    <a:pt x="15883" y="1879"/>
                    <a:pt x="16040" y="2045"/>
                    <a:pt x="16213" y="2144"/>
                  </a:cubicBezTo>
                  <a:cubicBezTo>
                    <a:pt x="16278" y="2144"/>
                    <a:pt x="16372" y="2247"/>
                    <a:pt x="16445" y="2316"/>
                  </a:cubicBezTo>
                  <a:cubicBezTo>
                    <a:pt x="16441" y="2316"/>
                    <a:pt x="16437" y="2316"/>
                    <a:pt x="16433" y="2316"/>
                  </a:cubicBezTo>
                  <a:cubicBezTo>
                    <a:pt x="16425" y="2313"/>
                    <a:pt x="16413" y="2307"/>
                    <a:pt x="16398" y="2298"/>
                  </a:cubicBezTo>
                  <a:cubicBezTo>
                    <a:pt x="16408" y="2304"/>
                    <a:pt x="16419" y="2310"/>
                    <a:pt x="16427" y="2316"/>
                  </a:cubicBezTo>
                  <a:cubicBezTo>
                    <a:pt x="16380" y="2322"/>
                    <a:pt x="16333" y="2326"/>
                    <a:pt x="16286" y="2332"/>
                  </a:cubicBezTo>
                  <a:cubicBezTo>
                    <a:pt x="15547" y="2410"/>
                    <a:pt x="14770" y="2486"/>
                    <a:pt x="14053" y="2643"/>
                  </a:cubicBezTo>
                  <a:cubicBezTo>
                    <a:pt x="13944" y="2655"/>
                    <a:pt x="13823" y="2709"/>
                    <a:pt x="13712" y="2709"/>
                  </a:cubicBezTo>
                  <a:cubicBezTo>
                    <a:pt x="13644" y="2739"/>
                    <a:pt x="13563" y="2751"/>
                    <a:pt x="13506" y="2763"/>
                  </a:cubicBezTo>
                  <a:cubicBezTo>
                    <a:pt x="13512" y="2760"/>
                    <a:pt x="13518" y="2751"/>
                    <a:pt x="13526" y="2742"/>
                  </a:cubicBezTo>
                  <a:cubicBezTo>
                    <a:pt x="13174" y="2842"/>
                    <a:pt x="12838" y="2896"/>
                    <a:pt x="12511" y="3074"/>
                  </a:cubicBezTo>
                  <a:cubicBezTo>
                    <a:pt x="12502" y="3062"/>
                    <a:pt x="12496" y="3062"/>
                    <a:pt x="12496" y="3053"/>
                  </a:cubicBezTo>
                  <a:cubicBezTo>
                    <a:pt x="11853" y="3253"/>
                    <a:pt x="11198" y="3506"/>
                    <a:pt x="10591" y="3805"/>
                  </a:cubicBezTo>
                  <a:cubicBezTo>
                    <a:pt x="10616" y="3805"/>
                    <a:pt x="10585" y="3814"/>
                    <a:pt x="10585" y="3814"/>
                  </a:cubicBezTo>
                  <a:lnTo>
                    <a:pt x="10591" y="3805"/>
                  </a:lnTo>
                  <a:cubicBezTo>
                    <a:pt x="10510" y="3851"/>
                    <a:pt x="10347" y="3947"/>
                    <a:pt x="10247" y="3971"/>
                  </a:cubicBezTo>
                  <a:cubicBezTo>
                    <a:pt x="9889" y="4192"/>
                    <a:pt x="9547" y="4382"/>
                    <a:pt x="9197" y="4612"/>
                  </a:cubicBezTo>
                  <a:cubicBezTo>
                    <a:pt x="9038" y="4736"/>
                    <a:pt x="8814" y="4893"/>
                    <a:pt x="8635" y="4989"/>
                  </a:cubicBezTo>
                  <a:cubicBezTo>
                    <a:pt x="8330" y="5210"/>
                    <a:pt x="8016" y="5445"/>
                    <a:pt x="7725" y="5699"/>
                  </a:cubicBezTo>
                  <a:lnTo>
                    <a:pt x="7725" y="5732"/>
                  </a:lnTo>
                  <a:cubicBezTo>
                    <a:pt x="7516" y="5910"/>
                    <a:pt x="7314" y="6089"/>
                    <a:pt x="7113" y="6273"/>
                  </a:cubicBezTo>
                  <a:cubicBezTo>
                    <a:pt x="6785" y="6539"/>
                    <a:pt x="6463" y="6804"/>
                    <a:pt x="6144" y="7061"/>
                  </a:cubicBezTo>
                  <a:cubicBezTo>
                    <a:pt x="5672" y="7439"/>
                    <a:pt x="5224" y="7858"/>
                    <a:pt x="4776" y="8281"/>
                  </a:cubicBezTo>
                  <a:cubicBezTo>
                    <a:pt x="4442" y="8622"/>
                    <a:pt x="4090" y="8976"/>
                    <a:pt x="3746" y="9344"/>
                  </a:cubicBezTo>
                  <a:cubicBezTo>
                    <a:pt x="2397" y="10924"/>
                    <a:pt x="1173" y="12820"/>
                    <a:pt x="412" y="15125"/>
                  </a:cubicBezTo>
                  <a:cubicBezTo>
                    <a:pt x="135" y="16173"/>
                    <a:pt x="-164" y="17481"/>
                    <a:pt x="105" y="18610"/>
                  </a:cubicBezTo>
                  <a:cubicBezTo>
                    <a:pt x="298" y="20295"/>
                    <a:pt x="1552" y="21038"/>
                    <a:pt x="2553" y="21292"/>
                  </a:cubicBezTo>
                  <a:cubicBezTo>
                    <a:pt x="3433" y="21546"/>
                    <a:pt x="4349" y="21600"/>
                    <a:pt x="5264" y="21600"/>
                  </a:cubicBezTo>
                  <a:cubicBezTo>
                    <a:pt x="5961" y="21600"/>
                    <a:pt x="6659" y="21570"/>
                    <a:pt x="7345" y="21570"/>
                  </a:cubicBezTo>
                  <a:cubicBezTo>
                    <a:pt x="7400" y="21570"/>
                    <a:pt x="7455" y="21570"/>
                    <a:pt x="7508" y="21570"/>
                  </a:cubicBezTo>
                  <a:cubicBezTo>
                    <a:pt x="8025" y="21534"/>
                    <a:pt x="8540" y="21446"/>
                    <a:pt x="9054" y="21392"/>
                  </a:cubicBezTo>
                  <a:cubicBezTo>
                    <a:pt x="9242" y="21334"/>
                    <a:pt x="9427" y="21334"/>
                    <a:pt x="9606" y="21280"/>
                  </a:cubicBezTo>
                  <a:cubicBezTo>
                    <a:pt x="9600" y="21280"/>
                    <a:pt x="9584" y="21268"/>
                    <a:pt x="9569" y="21268"/>
                  </a:cubicBezTo>
                  <a:cubicBezTo>
                    <a:pt x="9561" y="21280"/>
                    <a:pt x="9555" y="21280"/>
                    <a:pt x="9555" y="21292"/>
                  </a:cubicBezTo>
                  <a:cubicBezTo>
                    <a:pt x="9551" y="21289"/>
                    <a:pt x="9545" y="21286"/>
                    <a:pt x="9537" y="21286"/>
                  </a:cubicBezTo>
                  <a:cubicBezTo>
                    <a:pt x="9527" y="21286"/>
                    <a:pt x="9514" y="21289"/>
                    <a:pt x="9504" y="21292"/>
                  </a:cubicBezTo>
                  <a:cubicBezTo>
                    <a:pt x="9506" y="21292"/>
                    <a:pt x="9506" y="21292"/>
                    <a:pt x="9510" y="21292"/>
                  </a:cubicBezTo>
                  <a:lnTo>
                    <a:pt x="9502" y="21292"/>
                  </a:lnTo>
                  <a:cubicBezTo>
                    <a:pt x="9502" y="21292"/>
                    <a:pt x="9502" y="21292"/>
                    <a:pt x="9502" y="21295"/>
                  </a:cubicBezTo>
                  <a:cubicBezTo>
                    <a:pt x="9502" y="21295"/>
                    <a:pt x="9504" y="21295"/>
                    <a:pt x="9504" y="21292"/>
                  </a:cubicBezTo>
                  <a:cubicBezTo>
                    <a:pt x="9504" y="21295"/>
                    <a:pt x="9502" y="21295"/>
                    <a:pt x="9502" y="21295"/>
                  </a:cubicBezTo>
                  <a:cubicBezTo>
                    <a:pt x="9502" y="21295"/>
                    <a:pt x="9502" y="21295"/>
                    <a:pt x="9502" y="21295"/>
                  </a:cubicBezTo>
                  <a:cubicBezTo>
                    <a:pt x="9496" y="21298"/>
                    <a:pt x="9490" y="21301"/>
                    <a:pt x="9486" y="21304"/>
                  </a:cubicBezTo>
                  <a:lnTo>
                    <a:pt x="9494" y="21292"/>
                  </a:lnTo>
                  <a:lnTo>
                    <a:pt x="9502" y="21292"/>
                  </a:lnTo>
                  <a:cubicBezTo>
                    <a:pt x="9492" y="21286"/>
                    <a:pt x="9484" y="21283"/>
                    <a:pt x="9478" y="21283"/>
                  </a:cubicBezTo>
                  <a:cubicBezTo>
                    <a:pt x="9468" y="21283"/>
                    <a:pt x="9462" y="21292"/>
                    <a:pt x="9441" y="21313"/>
                  </a:cubicBezTo>
                  <a:cubicBezTo>
                    <a:pt x="9181" y="21313"/>
                    <a:pt x="8898" y="21370"/>
                    <a:pt x="8621" y="21413"/>
                  </a:cubicBezTo>
                  <a:cubicBezTo>
                    <a:pt x="8283" y="21437"/>
                    <a:pt x="7935" y="21476"/>
                    <a:pt x="7589" y="21476"/>
                  </a:cubicBezTo>
                  <a:cubicBezTo>
                    <a:pt x="7463" y="21476"/>
                    <a:pt x="7337" y="21470"/>
                    <a:pt x="7210" y="21458"/>
                  </a:cubicBezTo>
                  <a:cubicBezTo>
                    <a:pt x="7392" y="21398"/>
                    <a:pt x="7546" y="21392"/>
                    <a:pt x="7725" y="21392"/>
                  </a:cubicBezTo>
                  <a:cubicBezTo>
                    <a:pt x="7776" y="21392"/>
                    <a:pt x="7827" y="21392"/>
                    <a:pt x="7882" y="21392"/>
                  </a:cubicBezTo>
                  <a:cubicBezTo>
                    <a:pt x="7733" y="21413"/>
                    <a:pt x="7628" y="21425"/>
                    <a:pt x="7501" y="21437"/>
                  </a:cubicBezTo>
                  <a:cubicBezTo>
                    <a:pt x="7487" y="21425"/>
                    <a:pt x="7471" y="21422"/>
                    <a:pt x="7455" y="21422"/>
                  </a:cubicBezTo>
                  <a:cubicBezTo>
                    <a:pt x="7422" y="21422"/>
                    <a:pt x="7385" y="21440"/>
                    <a:pt x="7359" y="21446"/>
                  </a:cubicBezTo>
                  <a:cubicBezTo>
                    <a:pt x="7404" y="21449"/>
                    <a:pt x="7449" y="21449"/>
                    <a:pt x="7493" y="21449"/>
                  </a:cubicBezTo>
                  <a:cubicBezTo>
                    <a:pt x="7805" y="21449"/>
                    <a:pt x="8108" y="21419"/>
                    <a:pt x="8428" y="21380"/>
                  </a:cubicBezTo>
                  <a:cubicBezTo>
                    <a:pt x="8411" y="21380"/>
                    <a:pt x="8405" y="21370"/>
                    <a:pt x="8405" y="21370"/>
                  </a:cubicBezTo>
                  <a:cubicBezTo>
                    <a:pt x="8517" y="21346"/>
                    <a:pt x="8635" y="21325"/>
                    <a:pt x="8747" y="21313"/>
                  </a:cubicBezTo>
                  <a:cubicBezTo>
                    <a:pt x="8755" y="21301"/>
                    <a:pt x="8767" y="21301"/>
                    <a:pt x="8782" y="21301"/>
                  </a:cubicBezTo>
                  <a:cubicBezTo>
                    <a:pt x="8794" y="21301"/>
                    <a:pt x="8808" y="21301"/>
                    <a:pt x="8814" y="21292"/>
                  </a:cubicBezTo>
                  <a:cubicBezTo>
                    <a:pt x="9083" y="21247"/>
                    <a:pt x="9376" y="21238"/>
                    <a:pt x="9645" y="21180"/>
                  </a:cubicBezTo>
                  <a:lnTo>
                    <a:pt x="9665" y="21192"/>
                  </a:lnTo>
                  <a:cubicBezTo>
                    <a:pt x="10034" y="21114"/>
                    <a:pt x="10382" y="21093"/>
                    <a:pt x="10750" y="21026"/>
                  </a:cubicBezTo>
                  <a:cubicBezTo>
                    <a:pt x="10785" y="20993"/>
                    <a:pt x="10840" y="21026"/>
                    <a:pt x="10884" y="20981"/>
                  </a:cubicBezTo>
                  <a:lnTo>
                    <a:pt x="10890" y="20993"/>
                  </a:lnTo>
                  <a:cubicBezTo>
                    <a:pt x="10911" y="20987"/>
                    <a:pt x="10923" y="20984"/>
                    <a:pt x="10931" y="20984"/>
                  </a:cubicBezTo>
                  <a:cubicBezTo>
                    <a:pt x="10947" y="20984"/>
                    <a:pt x="10949" y="20993"/>
                    <a:pt x="10964" y="20993"/>
                  </a:cubicBezTo>
                  <a:lnTo>
                    <a:pt x="10919" y="21014"/>
                  </a:lnTo>
                  <a:cubicBezTo>
                    <a:pt x="10974" y="21014"/>
                    <a:pt x="11053" y="21002"/>
                    <a:pt x="11114" y="20972"/>
                  </a:cubicBezTo>
                  <a:lnTo>
                    <a:pt x="11122" y="20972"/>
                  </a:lnTo>
                  <a:cubicBezTo>
                    <a:pt x="11352" y="20914"/>
                    <a:pt x="11601" y="20860"/>
                    <a:pt x="11825" y="20839"/>
                  </a:cubicBezTo>
                  <a:cubicBezTo>
                    <a:pt x="11825" y="20839"/>
                    <a:pt x="11831" y="20827"/>
                    <a:pt x="11839" y="20827"/>
                  </a:cubicBezTo>
                  <a:cubicBezTo>
                    <a:pt x="11845" y="20827"/>
                    <a:pt x="11845" y="20815"/>
                    <a:pt x="11845" y="20803"/>
                  </a:cubicBezTo>
                  <a:cubicBezTo>
                    <a:pt x="11853" y="20812"/>
                    <a:pt x="11863" y="20815"/>
                    <a:pt x="11876" y="20815"/>
                  </a:cubicBezTo>
                  <a:cubicBezTo>
                    <a:pt x="11898" y="20815"/>
                    <a:pt x="11926" y="20806"/>
                    <a:pt x="11949" y="20806"/>
                  </a:cubicBezTo>
                  <a:cubicBezTo>
                    <a:pt x="11959" y="20806"/>
                    <a:pt x="11967" y="20806"/>
                    <a:pt x="11973" y="20815"/>
                  </a:cubicBezTo>
                  <a:cubicBezTo>
                    <a:pt x="11741" y="20869"/>
                    <a:pt x="11473" y="20993"/>
                    <a:pt x="11243" y="21014"/>
                  </a:cubicBezTo>
                  <a:cubicBezTo>
                    <a:pt x="11173" y="21038"/>
                    <a:pt x="11129" y="21068"/>
                    <a:pt x="11053" y="21081"/>
                  </a:cubicBezTo>
                  <a:cubicBezTo>
                    <a:pt x="11181" y="21081"/>
                    <a:pt x="11308" y="21014"/>
                    <a:pt x="11428" y="21014"/>
                  </a:cubicBezTo>
                  <a:cubicBezTo>
                    <a:pt x="11629" y="20936"/>
                    <a:pt x="11845" y="20927"/>
                    <a:pt x="12038" y="20815"/>
                  </a:cubicBezTo>
                  <a:cubicBezTo>
                    <a:pt x="12262" y="20760"/>
                    <a:pt x="12502" y="20727"/>
                    <a:pt x="12741" y="20640"/>
                  </a:cubicBezTo>
                  <a:cubicBezTo>
                    <a:pt x="12749" y="20649"/>
                    <a:pt x="12755" y="20649"/>
                    <a:pt x="12755" y="20661"/>
                  </a:cubicBezTo>
                  <a:cubicBezTo>
                    <a:pt x="13451" y="20461"/>
                    <a:pt x="14143" y="20184"/>
                    <a:pt x="14815" y="19885"/>
                  </a:cubicBezTo>
                  <a:cubicBezTo>
                    <a:pt x="15352" y="19586"/>
                    <a:pt x="15928" y="19311"/>
                    <a:pt x="16482" y="18988"/>
                  </a:cubicBezTo>
                  <a:cubicBezTo>
                    <a:pt x="16347" y="19111"/>
                    <a:pt x="16219" y="19178"/>
                    <a:pt x="16079" y="19265"/>
                  </a:cubicBezTo>
                  <a:cubicBezTo>
                    <a:pt x="16113" y="19220"/>
                    <a:pt x="16138" y="19199"/>
                    <a:pt x="16158" y="19178"/>
                  </a:cubicBezTo>
                  <a:cubicBezTo>
                    <a:pt x="16040" y="19265"/>
                    <a:pt x="15928" y="19341"/>
                    <a:pt x="15794" y="19407"/>
                  </a:cubicBezTo>
                  <a:cubicBezTo>
                    <a:pt x="16533" y="19154"/>
                    <a:pt x="17219" y="18468"/>
                    <a:pt x="17915" y="17991"/>
                  </a:cubicBezTo>
                  <a:cubicBezTo>
                    <a:pt x="18218" y="17737"/>
                    <a:pt x="18542" y="17481"/>
                    <a:pt x="18831" y="17206"/>
                  </a:cubicBezTo>
                  <a:cubicBezTo>
                    <a:pt x="19093" y="16949"/>
                    <a:pt x="19354" y="16704"/>
                    <a:pt x="19586" y="16387"/>
                  </a:cubicBezTo>
                  <a:cubicBezTo>
                    <a:pt x="19502" y="16430"/>
                    <a:pt x="19443" y="16541"/>
                    <a:pt x="19368" y="16638"/>
                  </a:cubicBezTo>
                  <a:cubicBezTo>
                    <a:pt x="19362" y="16629"/>
                    <a:pt x="19354" y="16629"/>
                    <a:pt x="19348" y="16629"/>
                  </a:cubicBezTo>
                  <a:cubicBezTo>
                    <a:pt x="19203" y="16771"/>
                    <a:pt x="19069" y="16873"/>
                    <a:pt x="18928" y="17015"/>
                  </a:cubicBezTo>
                  <a:cubicBezTo>
                    <a:pt x="18914" y="16895"/>
                    <a:pt x="19293" y="16653"/>
                    <a:pt x="19368" y="16475"/>
                  </a:cubicBezTo>
                  <a:cubicBezTo>
                    <a:pt x="19368" y="16463"/>
                    <a:pt x="19368" y="16454"/>
                    <a:pt x="19362" y="16439"/>
                  </a:cubicBezTo>
                  <a:cubicBezTo>
                    <a:pt x="19421" y="16363"/>
                    <a:pt x="19472" y="16321"/>
                    <a:pt x="19517" y="16230"/>
                  </a:cubicBezTo>
                  <a:cubicBezTo>
                    <a:pt x="19555" y="16209"/>
                    <a:pt x="19592" y="16152"/>
                    <a:pt x="19616" y="16085"/>
                  </a:cubicBezTo>
                  <a:cubicBezTo>
                    <a:pt x="19631" y="16085"/>
                    <a:pt x="19645" y="16055"/>
                    <a:pt x="19651" y="16031"/>
                  </a:cubicBezTo>
                  <a:cubicBezTo>
                    <a:pt x="19854" y="15841"/>
                    <a:pt x="19975" y="15508"/>
                    <a:pt x="20144" y="15288"/>
                  </a:cubicBezTo>
                  <a:cubicBezTo>
                    <a:pt x="20392" y="14844"/>
                    <a:pt x="20636" y="14379"/>
                    <a:pt x="20801" y="13847"/>
                  </a:cubicBezTo>
                  <a:cubicBezTo>
                    <a:pt x="20921" y="13539"/>
                    <a:pt x="21004" y="13162"/>
                    <a:pt x="21078" y="12808"/>
                  </a:cubicBezTo>
                  <a:cubicBezTo>
                    <a:pt x="21078" y="12799"/>
                    <a:pt x="21078" y="12784"/>
                    <a:pt x="21070" y="12775"/>
                  </a:cubicBezTo>
                  <a:cubicBezTo>
                    <a:pt x="21108" y="12642"/>
                    <a:pt x="21131" y="12518"/>
                    <a:pt x="21139" y="12377"/>
                  </a:cubicBezTo>
                  <a:cubicBezTo>
                    <a:pt x="21194" y="12068"/>
                    <a:pt x="21216" y="11673"/>
                    <a:pt x="21249" y="11362"/>
                  </a:cubicBezTo>
                  <a:cubicBezTo>
                    <a:pt x="21251" y="11395"/>
                    <a:pt x="21255" y="11434"/>
                    <a:pt x="21259" y="11434"/>
                  </a:cubicBezTo>
                  <a:cubicBezTo>
                    <a:pt x="21261" y="11434"/>
                    <a:pt x="21265" y="11413"/>
                    <a:pt x="21265" y="11359"/>
                  </a:cubicBezTo>
                  <a:cubicBezTo>
                    <a:pt x="21273" y="11359"/>
                    <a:pt x="21273" y="11313"/>
                    <a:pt x="21279" y="11301"/>
                  </a:cubicBezTo>
                  <a:cubicBezTo>
                    <a:pt x="21279" y="11322"/>
                    <a:pt x="21279" y="11338"/>
                    <a:pt x="21273" y="11347"/>
                  </a:cubicBezTo>
                  <a:lnTo>
                    <a:pt x="21273" y="11389"/>
                  </a:lnTo>
                  <a:lnTo>
                    <a:pt x="21287" y="11389"/>
                  </a:lnTo>
                  <a:cubicBezTo>
                    <a:pt x="21279" y="11579"/>
                    <a:pt x="21279" y="11712"/>
                    <a:pt x="21273" y="11899"/>
                  </a:cubicBezTo>
                  <a:cubicBezTo>
                    <a:pt x="21332" y="11313"/>
                    <a:pt x="21355" y="10694"/>
                    <a:pt x="21273" y="10117"/>
                  </a:cubicBezTo>
                  <a:cubicBezTo>
                    <a:pt x="21279" y="10060"/>
                    <a:pt x="21279" y="10018"/>
                    <a:pt x="21265" y="9963"/>
                  </a:cubicBezTo>
                  <a:cubicBezTo>
                    <a:pt x="21249" y="9698"/>
                    <a:pt x="21184" y="9432"/>
                    <a:pt x="21153" y="9175"/>
                  </a:cubicBezTo>
                  <a:cubicBezTo>
                    <a:pt x="21108" y="9021"/>
                    <a:pt x="21094" y="8789"/>
                    <a:pt x="21033" y="8644"/>
                  </a:cubicBezTo>
                  <a:cubicBezTo>
                    <a:pt x="20927" y="8157"/>
                    <a:pt x="20795" y="7686"/>
                    <a:pt x="20640" y="7236"/>
                  </a:cubicBezTo>
                  <a:cubicBezTo>
                    <a:pt x="20711" y="7109"/>
                    <a:pt x="20781" y="6980"/>
                    <a:pt x="20846" y="6850"/>
                  </a:cubicBezTo>
                  <a:lnTo>
                    <a:pt x="20825" y="6871"/>
                  </a:lnTo>
                  <a:cubicBezTo>
                    <a:pt x="20891" y="6738"/>
                    <a:pt x="20996" y="6554"/>
                    <a:pt x="21025" y="6430"/>
                  </a:cubicBezTo>
                  <a:cubicBezTo>
                    <a:pt x="21025" y="6433"/>
                    <a:pt x="21023" y="6433"/>
                    <a:pt x="21023" y="6433"/>
                  </a:cubicBezTo>
                  <a:cubicBezTo>
                    <a:pt x="21017" y="6433"/>
                    <a:pt x="21033" y="6406"/>
                    <a:pt x="21033" y="6406"/>
                  </a:cubicBezTo>
                  <a:lnTo>
                    <a:pt x="21025" y="6430"/>
                  </a:lnTo>
                  <a:cubicBezTo>
                    <a:pt x="21033" y="6406"/>
                    <a:pt x="21064" y="6330"/>
                    <a:pt x="21086" y="6309"/>
                  </a:cubicBezTo>
                  <a:cubicBezTo>
                    <a:pt x="21114" y="6231"/>
                    <a:pt x="21167" y="6155"/>
                    <a:pt x="21167" y="6110"/>
                  </a:cubicBezTo>
                  <a:cubicBezTo>
                    <a:pt x="21165" y="6113"/>
                    <a:pt x="21165" y="6113"/>
                    <a:pt x="21165" y="6113"/>
                  </a:cubicBezTo>
                  <a:cubicBezTo>
                    <a:pt x="21163" y="6113"/>
                    <a:pt x="21277" y="5841"/>
                    <a:pt x="21243" y="5832"/>
                  </a:cubicBezTo>
                  <a:cubicBezTo>
                    <a:pt x="21249" y="5799"/>
                    <a:pt x="21273" y="5741"/>
                    <a:pt x="21273" y="5741"/>
                  </a:cubicBezTo>
                  <a:cubicBezTo>
                    <a:pt x="21273" y="5654"/>
                    <a:pt x="21332" y="5466"/>
                    <a:pt x="21369" y="5367"/>
                  </a:cubicBezTo>
                  <a:cubicBezTo>
                    <a:pt x="21369" y="5334"/>
                    <a:pt x="21383" y="5255"/>
                    <a:pt x="21377" y="5255"/>
                  </a:cubicBezTo>
                  <a:cubicBezTo>
                    <a:pt x="21383" y="5237"/>
                    <a:pt x="21418" y="5113"/>
                    <a:pt x="21408" y="5113"/>
                  </a:cubicBezTo>
                  <a:cubicBezTo>
                    <a:pt x="21405" y="5113"/>
                    <a:pt x="21401" y="5116"/>
                    <a:pt x="21399" y="5122"/>
                  </a:cubicBezTo>
                  <a:cubicBezTo>
                    <a:pt x="21397" y="5128"/>
                    <a:pt x="21395" y="5128"/>
                    <a:pt x="21395" y="5128"/>
                  </a:cubicBezTo>
                  <a:cubicBezTo>
                    <a:pt x="21395" y="5128"/>
                    <a:pt x="21401" y="5110"/>
                    <a:pt x="21408" y="5101"/>
                  </a:cubicBezTo>
                  <a:cubicBezTo>
                    <a:pt x="21436" y="4745"/>
                    <a:pt x="21428" y="4029"/>
                    <a:pt x="21153" y="3706"/>
                  </a:cubicBezTo>
                  <a:lnTo>
                    <a:pt x="21153" y="3682"/>
                  </a:lnTo>
                  <a:cubicBezTo>
                    <a:pt x="21100" y="3606"/>
                    <a:pt x="21041" y="3540"/>
                    <a:pt x="20988" y="3494"/>
                  </a:cubicBezTo>
                  <a:cubicBezTo>
                    <a:pt x="20764" y="3195"/>
                    <a:pt x="20451" y="3008"/>
                    <a:pt x="20160" y="2863"/>
                  </a:cubicBezTo>
                  <a:cubicBezTo>
                    <a:pt x="19413" y="2486"/>
                    <a:pt x="18570" y="2377"/>
                    <a:pt x="17780" y="2319"/>
                  </a:cubicBezTo>
                  <a:cubicBezTo>
                    <a:pt x="17628" y="2313"/>
                    <a:pt x="17473" y="2307"/>
                    <a:pt x="17316" y="2301"/>
                  </a:cubicBezTo>
                  <a:cubicBezTo>
                    <a:pt x="17251" y="2250"/>
                    <a:pt x="17188" y="2199"/>
                    <a:pt x="17129" y="2153"/>
                  </a:cubicBezTo>
                  <a:cubicBezTo>
                    <a:pt x="15387" y="692"/>
                    <a:pt x="13410" y="0"/>
                    <a:pt x="1142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3" name="Google Shape;2837;p30"/>
            <p:cNvSpPr/>
            <p:nvPr/>
          </p:nvSpPr>
          <p:spPr>
            <a:xfrm>
              <a:off x="1364235" y="1088530"/>
              <a:ext cx="68454" cy="131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34" y="9583"/>
                  </a:moveTo>
                  <a:cubicBezTo>
                    <a:pt x="12498" y="9773"/>
                    <a:pt x="12317" y="10039"/>
                    <a:pt x="12181" y="10039"/>
                  </a:cubicBezTo>
                  <a:cubicBezTo>
                    <a:pt x="12317" y="9887"/>
                    <a:pt x="12498" y="9773"/>
                    <a:pt x="12634" y="9583"/>
                  </a:cubicBezTo>
                  <a:close/>
                  <a:moveTo>
                    <a:pt x="10506" y="11446"/>
                  </a:moveTo>
                  <a:cubicBezTo>
                    <a:pt x="10325" y="11561"/>
                    <a:pt x="10189" y="11713"/>
                    <a:pt x="9962" y="11827"/>
                  </a:cubicBezTo>
                  <a:cubicBezTo>
                    <a:pt x="10189" y="11713"/>
                    <a:pt x="10325" y="11446"/>
                    <a:pt x="10506" y="11446"/>
                  </a:cubicBezTo>
                  <a:close/>
                  <a:moveTo>
                    <a:pt x="9826" y="12283"/>
                  </a:moveTo>
                  <a:cubicBezTo>
                    <a:pt x="9645" y="12397"/>
                    <a:pt x="9509" y="12549"/>
                    <a:pt x="9328" y="12663"/>
                  </a:cubicBezTo>
                  <a:cubicBezTo>
                    <a:pt x="9509" y="12549"/>
                    <a:pt x="9645" y="12283"/>
                    <a:pt x="9826" y="12283"/>
                  </a:cubicBezTo>
                  <a:close/>
                  <a:moveTo>
                    <a:pt x="8196" y="13766"/>
                  </a:moveTo>
                  <a:lnTo>
                    <a:pt x="7834" y="14070"/>
                  </a:lnTo>
                  <a:lnTo>
                    <a:pt x="7834" y="13956"/>
                  </a:lnTo>
                  <a:cubicBezTo>
                    <a:pt x="7970" y="13766"/>
                    <a:pt x="7970" y="13766"/>
                    <a:pt x="8196" y="13766"/>
                  </a:cubicBezTo>
                  <a:close/>
                  <a:moveTo>
                    <a:pt x="7200" y="14907"/>
                  </a:moveTo>
                  <a:cubicBezTo>
                    <a:pt x="6974" y="15059"/>
                    <a:pt x="6838" y="15325"/>
                    <a:pt x="6657" y="15325"/>
                  </a:cubicBezTo>
                  <a:cubicBezTo>
                    <a:pt x="6838" y="15173"/>
                    <a:pt x="6974" y="15059"/>
                    <a:pt x="7200" y="14907"/>
                  </a:cubicBezTo>
                  <a:close/>
                  <a:moveTo>
                    <a:pt x="5660" y="16580"/>
                  </a:moveTo>
                  <a:cubicBezTo>
                    <a:pt x="5615" y="16656"/>
                    <a:pt x="5525" y="16732"/>
                    <a:pt x="5434" y="16770"/>
                  </a:cubicBezTo>
                  <a:cubicBezTo>
                    <a:pt x="5525" y="16656"/>
                    <a:pt x="5570" y="16580"/>
                    <a:pt x="5660" y="16580"/>
                  </a:cubicBezTo>
                  <a:close/>
                  <a:moveTo>
                    <a:pt x="21600" y="0"/>
                  </a:moveTo>
                  <a:cubicBezTo>
                    <a:pt x="20604" y="1103"/>
                    <a:pt x="19608" y="2244"/>
                    <a:pt x="18475" y="3346"/>
                  </a:cubicBezTo>
                  <a:cubicBezTo>
                    <a:pt x="18792" y="2890"/>
                    <a:pt x="18928" y="2624"/>
                    <a:pt x="19291" y="1939"/>
                  </a:cubicBezTo>
                  <a:cubicBezTo>
                    <a:pt x="16483" y="5020"/>
                    <a:pt x="13811" y="8100"/>
                    <a:pt x="10958" y="10876"/>
                  </a:cubicBezTo>
                  <a:cubicBezTo>
                    <a:pt x="8966" y="12283"/>
                    <a:pt x="7517" y="14337"/>
                    <a:pt x="5660" y="15896"/>
                  </a:cubicBezTo>
                  <a:cubicBezTo>
                    <a:pt x="5706" y="15972"/>
                    <a:pt x="5751" y="15972"/>
                    <a:pt x="5842" y="15972"/>
                  </a:cubicBezTo>
                  <a:cubicBezTo>
                    <a:pt x="6023" y="15972"/>
                    <a:pt x="6249" y="15744"/>
                    <a:pt x="6340" y="15744"/>
                  </a:cubicBezTo>
                  <a:cubicBezTo>
                    <a:pt x="6204" y="15896"/>
                    <a:pt x="6023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842" y="16010"/>
                    <a:pt x="5842" y="16010"/>
                    <a:pt x="5842" y="16010"/>
                  </a:cubicBezTo>
                  <a:cubicBezTo>
                    <a:pt x="5796" y="16124"/>
                    <a:pt x="5253" y="16732"/>
                    <a:pt x="5298" y="16846"/>
                  </a:cubicBezTo>
                  <a:cubicBezTo>
                    <a:pt x="5253" y="16846"/>
                    <a:pt x="5208" y="16846"/>
                    <a:pt x="5208" y="16846"/>
                  </a:cubicBezTo>
                  <a:cubicBezTo>
                    <a:pt x="4664" y="17113"/>
                    <a:pt x="3668" y="18254"/>
                    <a:pt x="2672" y="19242"/>
                  </a:cubicBezTo>
                  <a:cubicBezTo>
                    <a:pt x="2445" y="19356"/>
                    <a:pt x="1404" y="20079"/>
                    <a:pt x="1630" y="20079"/>
                  </a:cubicBezTo>
                  <a:cubicBezTo>
                    <a:pt x="1675" y="20079"/>
                    <a:pt x="1811" y="20041"/>
                    <a:pt x="1992" y="19927"/>
                  </a:cubicBezTo>
                  <a:cubicBezTo>
                    <a:pt x="1857" y="20079"/>
                    <a:pt x="1857" y="20193"/>
                    <a:pt x="1540" y="20193"/>
                  </a:cubicBezTo>
                  <a:cubicBezTo>
                    <a:pt x="1540" y="20193"/>
                    <a:pt x="362" y="21296"/>
                    <a:pt x="0" y="21600"/>
                  </a:cubicBezTo>
                  <a:cubicBezTo>
                    <a:pt x="2536" y="20079"/>
                    <a:pt x="4981" y="17683"/>
                    <a:pt x="6974" y="15896"/>
                  </a:cubicBezTo>
                  <a:cubicBezTo>
                    <a:pt x="11638" y="10724"/>
                    <a:pt x="17796" y="5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4" name="Google Shape;2838;p30"/>
            <p:cNvSpPr/>
            <p:nvPr/>
          </p:nvSpPr>
          <p:spPr>
            <a:xfrm>
              <a:off x="533902" y="1611068"/>
              <a:ext cx="11107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540" y="11232"/>
                    <a:pt x="7284" y="9504"/>
                    <a:pt x="0" y="19008"/>
                  </a:cubicBezTo>
                  <a:cubicBezTo>
                    <a:pt x="56" y="19872"/>
                    <a:pt x="251" y="19872"/>
                    <a:pt x="447" y="19872"/>
                  </a:cubicBezTo>
                  <a:cubicBezTo>
                    <a:pt x="670" y="19872"/>
                    <a:pt x="893" y="19872"/>
                    <a:pt x="1033" y="20736"/>
                  </a:cubicBezTo>
                  <a:cubicBezTo>
                    <a:pt x="2567" y="20736"/>
                    <a:pt x="4186" y="17280"/>
                    <a:pt x="5805" y="17280"/>
                  </a:cubicBezTo>
                  <a:cubicBezTo>
                    <a:pt x="6140" y="17280"/>
                    <a:pt x="6447" y="17280"/>
                    <a:pt x="6753" y="17712"/>
                  </a:cubicBezTo>
                  <a:cubicBezTo>
                    <a:pt x="6307" y="20304"/>
                    <a:pt x="6670" y="21600"/>
                    <a:pt x="7116" y="21600"/>
                  </a:cubicBezTo>
                  <a:cubicBezTo>
                    <a:pt x="7507" y="21600"/>
                    <a:pt x="7926" y="20304"/>
                    <a:pt x="7981" y="17712"/>
                  </a:cubicBezTo>
                  <a:cubicBezTo>
                    <a:pt x="7674" y="15984"/>
                    <a:pt x="8093" y="15984"/>
                    <a:pt x="8093" y="15984"/>
                  </a:cubicBezTo>
                  <a:lnTo>
                    <a:pt x="7981" y="17712"/>
                  </a:lnTo>
                  <a:cubicBezTo>
                    <a:pt x="11972" y="12528"/>
                    <a:pt x="18223" y="14256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5" name="Google Shape;2839;p30"/>
            <p:cNvSpPr/>
            <p:nvPr/>
          </p:nvSpPr>
          <p:spPr>
            <a:xfrm>
              <a:off x="737108" y="1605856"/>
              <a:ext cx="53674" cy="19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72" y="19778"/>
                  </a:moveTo>
                  <a:lnTo>
                    <a:pt x="2541" y="20819"/>
                  </a:lnTo>
                  <a:lnTo>
                    <a:pt x="2368" y="19778"/>
                  </a:lnTo>
                  <a:close/>
                  <a:moveTo>
                    <a:pt x="19290" y="0"/>
                  </a:moveTo>
                  <a:lnTo>
                    <a:pt x="18597" y="781"/>
                  </a:lnTo>
                  <a:lnTo>
                    <a:pt x="18597" y="2602"/>
                  </a:lnTo>
                  <a:cubicBezTo>
                    <a:pt x="13514" y="8328"/>
                    <a:pt x="8721" y="13272"/>
                    <a:pt x="3812" y="18998"/>
                  </a:cubicBezTo>
                  <a:lnTo>
                    <a:pt x="3639" y="17957"/>
                  </a:lnTo>
                  <a:cubicBezTo>
                    <a:pt x="2541" y="17957"/>
                    <a:pt x="1675" y="19778"/>
                    <a:pt x="0" y="19778"/>
                  </a:cubicBezTo>
                  <a:cubicBezTo>
                    <a:pt x="462" y="21080"/>
                    <a:pt x="1271" y="21600"/>
                    <a:pt x="2195" y="21600"/>
                  </a:cubicBezTo>
                  <a:cubicBezTo>
                    <a:pt x="6006" y="21600"/>
                    <a:pt x="12821" y="14053"/>
                    <a:pt x="15882" y="9369"/>
                  </a:cubicBezTo>
                  <a:lnTo>
                    <a:pt x="13803" y="9369"/>
                  </a:lnTo>
                  <a:cubicBezTo>
                    <a:pt x="15651" y="8328"/>
                    <a:pt x="16749" y="7547"/>
                    <a:pt x="17788" y="6506"/>
                  </a:cubicBezTo>
                  <a:cubicBezTo>
                    <a:pt x="18019" y="5725"/>
                    <a:pt x="18193" y="4684"/>
                    <a:pt x="18193" y="3643"/>
                  </a:cubicBezTo>
                  <a:cubicBezTo>
                    <a:pt x="18481" y="3904"/>
                    <a:pt x="18712" y="3904"/>
                    <a:pt x="18943" y="3904"/>
                  </a:cubicBezTo>
                  <a:cubicBezTo>
                    <a:pt x="19983" y="3904"/>
                    <a:pt x="20734" y="2342"/>
                    <a:pt x="21600" y="781"/>
                  </a:cubicBezTo>
                  <a:cubicBezTo>
                    <a:pt x="21542" y="781"/>
                    <a:pt x="21427" y="781"/>
                    <a:pt x="21311" y="781"/>
                  </a:cubicBezTo>
                  <a:cubicBezTo>
                    <a:pt x="20907" y="781"/>
                    <a:pt x="20272" y="1301"/>
                    <a:pt x="19810" y="1301"/>
                  </a:cubicBezTo>
                  <a:cubicBezTo>
                    <a:pt x="19521" y="1301"/>
                    <a:pt x="19290" y="1041"/>
                    <a:pt x="1929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6" name="Google Shape;2840;p30"/>
            <p:cNvSpPr/>
            <p:nvPr/>
          </p:nvSpPr>
          <p:spPr>
            <a:xfrm>
              <a:off x="0" y="1396105"/>
              <a:ext cx="19287" cy="87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143" y="3761"/>
                  </a:moveTo>
                  <a:lnTo>
                    <a:pt x="2143" y="3989"/>
                  </a:lnTo>
                  <a:cubicBezTo>
                    <a:pt x="2143" y="3932"/>
                    <a:pt x="2143" y="3875"/>
                    <a:pt x="2143" y="3818"/>
                  </a:cubicBezTo>
                  <a:cubicBezTo>
                    <a:pt x="2143" y="3818"/>
                    <a:pt x="2143" y="3818"/>
                    <a:pt x="2143" y="3761"/>
                  </a:cubicBezTo>
                  <a:close/>
                  <a:moveTo>
                    <a:pt x="1983" y="3875"/>
                  </a:moveTo>
                  <a:cubicBezTo>
                    <a:pt x="2143" y="3932"/>
                    <a:pt x="2143" y="3989"/>
                    <a:pt x="2143" y="4103"/>
                  </a:cubicBezTo>
                  <a:lnTo>
                    <a:pt x="2143" y="4616"/>
                  </a:lnTo>
                  <a:cubicBezTo>
                    <a:pt x="2143" y="4445"/>
                    <a:pt x="1663" y="4103"/>
                    <a:pt x="1983" y="3875"/>
                  </a:cubicBezTo>
                  <a:close/>
                  <a:moveTo>
                    <a:pt x="3103" y="5642"/>
                  </a:moveTo>
                  <a:cubicBezTo>
                    <a:pt x="4223" y="7295"/>
                    <a:pt x="5343" y="8264"/>
                    <a:pt x="5663" y="9233"/>
                  </a:cubicBezTo>
                  <a:lnTo>
                    <a:pt x="6303" y="9860"/>
                  </a:lnTo>
                  <a:lnTo>
                    <a:pt x="5663" y="9461"/>
                  </a:lnTo>
                  <a:cubicBezTo>
                    <a:pt x="5663" y="9461"/>
                    <a:pt x="5343" y="9290"/>
                    <a:pt x="3103" y="5642"/>
                  </a:cubicBezTo>
                  <a:close/>
                  <a:moveTo>
                    <a:pt x="1183" y="0"/>
                  </a:moveTo>
                  <a:cubicBezTo>
                    <a:pt x="1023" y="0"/>
                    <a:pt x="1023" y="798"/>
                    <a:pt x="1663" y="2964"/>
                  </a:cubicBezTo>
                  <a:cubicBezTo>
                    <a:pt x="703" y="969"/>
                    <a:pt x="223" y="228"/>
                    <a:pt x="63" y="228"/>
                  </a:cubicBezTo>
                  <a:cubicBezTo>
                    <a:pt x="-97" y="228"/>
                    <a:pt x="63" y="1083"/>
                    <a:pt x="383" y="1938"/>
                  </a:cubicBezTo>
                  <a:cubicBezTo>
                    <a:pt x="3263" y="8777"/>
                    <a:pt x="8703" y="15502"/>
                    <a:pt x="20383" y="21600"/>
                  </a:cubicBezTo>
                  <a:cubicBezTo>
                    <a:pt x="20383" y="21315"/>
                    <a:pt x="20863" y="21144"/>
                    <a:pt x="21503" y="20916"/>
                  </a:cubicBezTo>
                  <a:cubicBezTo>
                    <a:pt x="11583" y="15046"/>
                    <a:pt x="5183" y="8777"/>
                    <a:pt x="2143" y="1938"/>
                  </a:cubicBezTo>
                  <a:cubicBezTo>
                    <a:pt x="1823" y="912"/>
                    <a:pt x="1343" y="0"/>
                    <a:pt x="118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7" name="Google Shape;2841;p30"/>
            <p:cNvSpPr/>
            <p:nvPr/>
          </p:nvSpPr>
          <p:spPr>
            <a:xfrm>
              <a:off x="960119" y="727305"/>
              <a:ext cx="55396" cy="49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21" y="5476"/>
                    <a:pt x="6995" y="14096"/>
                    <a:pt x="0" y="21600"/>
                  </a:cubicBezTo>
                  <a:cubicBezTo>
                    <a:pt x="6995" y="15211"/>
                    <a:pt x="14773" y="8214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8" name="Google Shape;2842;p30"/>
            <p:cNvSpPr/>
            <p:nvPr/>
          </p:nvSpPr>
          <p:spPr>
            <a:xfrm>
              <a:off x="891379" y="788359"/>
              <a:ext cx="52526" cy="4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59" y="7790"/>
                    <a:pt x="7082" y="14164"/>
                    <a:pt x="0" y="21600"/>
                  </a:cubicBezTo>
                  <a:cubicBezTo>
                    <a:pt x="5607" y="19003"/>
                    <a:pt x="12098" y="9561"/>
                    <a:pt x="17469" y="5548"/>
                  </a:cubicBezTo>
                  <a:cubicBezTo>
                    <a:pt x="18177" y="4721"/>
                    <a:pt x="21600" y="177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99" name="Google Shape;2843;p30"/>
            <p:cNvSpPr/>
            <p:nvPr/>
          </p:nvSpPr>
          <p:spPr>
            <a:xfrm>
              <a:off x="487692" y="1617080"/>
              <a:ext cx="46786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293" y="0"/>
                  </a:moveTo>
                  <a:cubicBezTo>
                    <a:pt x="14047" y="0"/>
                    <a:pt x="10734" y="6300"/>
                    <a:pt x="7752" y="8100"/>
                  </a:cubicBezTo>
                  <a:cubicBezTo>
                    <a:pt x="5036" y="8100"/>
                    <a:pt x="2385" y="8100"/>
                    <a:pt x="0" y="14400"/>
                  </a:cubicBezTo>
                  <a:lnTo>
                    <a:pt x="0" y="21600"/>
                  </a:lnTo>
                  <a:cubicBezTo>
                    <a:pt x="2783" y="14400"/>
                    <a:pt x="5897" y="14400"/>
                    <a:pt x="8945" y="14400"/>
                  </a:cubicBezTo>
                  <a:cubicBezTo>
                    <a:pt x="11993" y="14400"/>
                    <a:pt x="15040" y="14400"/>
                    <a:pt x="17691" y="8100"/>
                  </a:cubicBezTo>
                  <a:cubicBezTo>
                    <a:pt x="18022" y="9900"/>
                    <a:pt x="18353" y="9900"/>
                    <a:pt x="18618" y="9900"/>
                  </a:cubicBezTo>
                  <a:cubicBezTo>
                    <a:pt x="19546" y="9900"/>
                    <a:pt x="20540" y="4500"/>
                    <a:pt x="21600" y="4500"/>
                  </a:cubicBezTo>
                  <a:cubicBezTo>
                    <a:pt x="20209" y="1800"/>
                    <a:pt x="18751" y="0"/>
                    <a:pt x="1729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0" name="Google Shape;2844;p30"/>
            <p:cNvSpPr/>
            <p:nvPr/>
          </p:nvSpPr>
          <p:spPr>
            <a:xfrm>
              <a:off x="946055" y="450952"/>
              <a:ext cx="50517" cy="2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114" y="3086"/>
                    <a:pt x="7364" y="12784"/>
                    <a:pt x="0" y="20939"/>
                  </a:cubicBezTo>
                  <a:cubicBezTo>
                    <a:pt x="184" y="20939"/>
                    <a:pt x="430" y="21600"/>
                    <a:pt x="614" y="21600"/>
                  </a:cubicBezTo>
                  <a:cubicBezTo>
                    <a:pt x="4480" y="16751"/>
                    <a:pt x="9205" y="11902"/>
                    <a:pt x="13070" y="7053"/>
                  </a:cubicBezTo>
                  <a:cubicBezTo>
                    <a:pt x="15955" y="6392"/>
                    <a:pt x="18900" y="3086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1" name="Google Shape;2845;p30"/>
            <p:cNvSpPr/>
            <p:nvPr/>
          </p:nvSpPr>
          <p:spPr>
            <a:xfrm>
              <a:off x="332419" y="1616388"/>
              <a:ext cx="31001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13886"/>
                    <a:pt x="7200" y="15429"/>
                    <a:pt x="11000" y="15429"/>
                  </a:cubicBezTo>
                  <a:cubicBezTo>
                    <a:pt x="11900" y="15429"/>
                    <a:pt x="12900" y="15429"/>
                    <a:pt x="13800" y="15429"/>
                  </a:cubicBezTo>
                  <a:cubicBezTo>
                    <a:pt x="16600" y="15429"/>
                    <a:pt x="19300" y="15429"/>
                    <a:pt x="21600" y="21600"/>
                  </a:cubicBezTo>
                  <a:cubicBezTo>
                    <a:pt x="21000" y="3086"/>
                    <a:pt x="16400" y="0"/>
                    <a:pt x="11400" y="0"/>
                  </a:cubicBezTo>
                  <a:cubicBezTo>
                    <a:pt x="8600" y="0"/>
                    <a:pt x="5600" y="1543"/>
                    <a:pt x="3200" y="1543"/>
                  </a:cubicBezTo>
                  <a:cubicBezTo>
                    <a:pt x="2000" y="1543"/>
                    <a:pt x="900" y="0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2" name="Google Shape;2846;p30"/>
            <p:cNvSpPr/>
            <p:nvPr/>
          </p:nvSpPr>
          <p:spPr>
            <a:xfrm>
              <a:off x="931274" y="71238"/>
              <a:ext cx="32004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168" y="18635"/>
                    <a:pt x="13561" y="12282"/>
                    <a:pt x="21600" y="21600"/>
                  </a:cubicBezTo>
                  <a:cubicBezTo>
                    <a:pt x="17822" y="15671"/>
                    <a:pt x="14529" y="13976"/>
                    <a:pt x="10655" y="12282"/>
                  </a:cubicBezTo>
                  <a:cubicBezTo>
                    <a:pt x="6683" y="7624"/>
                    <a:pt x="4262" y="6353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3" name="Google Shape;2847;p30"/>
            <p:cNvSpPr/>
            <p:nvPr/>
          </p:nvSpPr>
          <p:spPr>
            <a:xfrm>
              <a:off x="621298" y="97949"/>
              <a:ext cx="1578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011" y="0"/>
                  </a:moveTo>
                  <a:cubicBezTo>
                    <a:pt x="16691" y="2160"/>
                    <a:pt x="12371" y="5940"/>
                    <a:pt x="6480" y="9720"/>
                  </a:cubicBezTo>
                  <a:cubicBezTo>
                    <a:pt x="8640" y="14040"/>
                    <a:pt x="4320" y="17820"/>
                    <a:pt x="0" y="21600"/>
                  </a:cubicBezTo>
                  <a:cubicBezTo>
                    <a:pt x="589" y="21600"/>
                    <a:pt x="1178" y="21600"/>
                    <a:pt x="1767" y="21600"/>
                  </a:cubicBezTo>
                  <a:cubicBezTo>
                    <a:pt x="10996" y="21600"/>
                    <a:pt x="11585" y="3780"/>
                    <a:pt x="21600" y="3780"/>
                  </a:cubicBezTo>
                  <a:cubicBezTo>
                    <a:pt x="21600" y="2160"/>
                    <a:pt x="21011" y="0"/>
                    <a:pt x="21011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4" name="Google Shape;2848;p30"/>
            <p:cNvSpPr/>
            <p:nvPr/>
          </p:nvSpPr>
          <p:spPr>
            <a:xfrm>
              <a:off x="351934" y="1624483"/>
              <a:ext cx="12632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36" y="0"/>
                  </a:moveTo>
                  <a:cubicBezTo>
                    <a:pt x="13745" y="0"/>
                    <a:pt x="11782" y="3086"/>
                    <a:pt x="9818" y="7714"/>
                  </a:cubicBezTo>
                  <a:cubicBezTo>
                    <a:pt x="9818" y="7714"/>
                    <a:pt x="8836" y="1543"/>
                    <a:pt x="7855" y="1543"/>
                  </a:cubicBezTo>
                  <a:lnTo>
                    <a:pt x="2455" y="1543"/>
                  </a:lnTo>
                  <a:cubicBezTo>
                    <a:pt x="4418" y="7714"/>
                    <a:pt x="5400" y="7714"/>
                    <a:pt x="6136" y="13886"/>
                  </a:cubicBezTo>
                  <a:lnTo>
                    <a:pt x="0" y="13886"/>
                  </a:lnTo>
                  <a:cubicBezTo>
                    <a:pt x="2455" y="20057"/>
                    <a:pt x="4909" y="21600"/>
                    <a:pt x="7609" y="21600"/>
                  </a:cubicBezTo>
                  <a:cubicBezTo>
                    <a:pt x="11045" y="21600"/>
                    <a:pt x="14482" y="18514"/>
                    <a:pt x="17673" y="18514"/>
                  </a:cubicBezTo>
                  <a:cubicBezTo>
                    <a:pt x="18655" y="18514"/>
                    <a:pt x="19636" y="18514"/>
                    <a:pt x="20618" y="18514"/>
                  </a:cubicBezTo>
                  <a:cubicBezTo>
                    <a:pt x="21600" y="13886"/>
                    <a:pt x="21600" y="7714"/>
                    <a:pt x="21600" y="1543"/>
                  </a:cubicBezTo>
                  <a:cubicBezTo>
                    <a:pt x="19636" y="0"/>
                    <a:pt x="18164" y="0"/>
                    <a:pt x="1693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5" name="Google Shape;2849;p30"/>
            <p:cNvSpPr/>
            <p:nvPr/>
          </p:nvSpPr>
          <p:spPr>
            <a:xfrm>
              <a:off x="424550" y="1629106"/>
              <a:ext cx="17796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052" y="10800"/>
                    <a:pt x="5052" y="10800"/>
                    <a:pt x="0" y="21600"/>
                  </a:cubicBezTo>
                  <a:lnTo>
                    <a:pt x="9406" y="21600"/>
                  </a:lnTo>
                  <a:cubicBezTo>
                    <a:pt x="8187" y="10800"/>
                    <a:pt x="8187" y="0"/>
                    <a:pt x="7665" y="0"/>
                  </a:cubicBezTo>
                  <a:close/>
                  <a:moveTo>
                    <a:pt x="10800" y="0"/>
                  </a:moveTo>
                  <a:cubicBezTo>
                    <a:pt x="10800" y="10800"/>
                    <a:pt x="10103" y="10800"/>
                    <a:pt x="9406" y="21600"/>
                  </a:cubicBezTo>
                  <a:lnTo>
                    <a:pt x="21600" y="21600"/>
                  </a:lnTo>
                  <a:lnTo>
                    <a:pt x="21600" y="0"/>
                  </a:lnTo>
                  <a:cubicBezTo>
                    <a:pt x="18639" y="0"/>
                    <a:pt x="16026" y="5400"/>
                    <a:pt x="13761" y="5400"/>
                  </a:cubicBezTo>
                  <a:cubicBezTo>
                    <a:pt x="12716" y="5400"/>
                    <a:pt x="11671" y="270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6" name="Google Shape;2850;p30"/>
            <p:cNvSpPr/>
            <p:nvPr/>
          </p:nvSpPr>
          <p:spPr>
            <a:xfrm>
              <a:off x="946055" y="775648"/>
              <a:ext cx="1205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114" y="7813"/>
                    <a:pt x="7457" y="11489"/>
                    <a:pt x="0" y="21600"/>
                  </a:cubicBezTo>
                  <a:cubicBezTo>
                    <a:pt x="2314" y="21600"/>
                    <a:pt x="10029" y="12868"/>
                    <a:pt x="12600" y="12868"/>
                  </a:cubicBezTo>
                  <a:cubicBezTo>
                    <a:pt x="12857" y="12868"/>
                    <a:pt x="12857" y="12868"/>
                    <a:pt x="13114" y="13328"/>
                  </a:cubicBezTo>
                  <a:cubicBezTo>
                    <a:pt x="15943" y="10111"/>
                    <a:pt x="17743" y="6434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7" name="Google Shape;2851;p30"/>
            <p:cNvSpPr/>
            <p:nvPr/>
          </p:nvSpPr>
          <p:spPr>
            <a:xfrm>
              <a:off x="492860" y="1623324"/>
              <a:ext cx="12340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18202" y="0"/>
                  </a:moveTo>
                  <a:cubicBezTo>
                    <a:pt x="15533" y="0"/>
                    <a:pt x="11164" y="3086"/>
                    <a:pt x="8980" y="3086"/>
                  </a:cubicBezTo>
                  <a:cubicBezTo>
                    <a:pt x="9708" y="15429"/>
                    <a:pt x="2670" y="9257"/>
                    <a:pt x="0" y="15429"/>
                  </a:cubicBezTo>
                  <a:cubicBezTo>
                    <a:pt x="1456" y="20057"/>
                    <a:pt x="4126" y="21600"/>
                    <a:pt x="7281" y="21600"/>
                  </a:cubicBezTo>
                  <a:cubicBezTo>
                    <a:pt x="12135" y="21600"/>
                    <a:pt x="17717" y="16971"/>
                    <a:pt x="20387" y="9257"/>
                  </a:cubicBezTo>
                  <a:cubicBezTo>
                    <a:pt x="21600" y="1543"/>
                    <a:pt x="20387" y="0"/>
                    <a:pt x="18202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8" name="Google Shape;2852;p30"/>
            <p:cNvSpPr/>
            <p:nvPr/>
          </p:nvSpPr>
          <p:spPr>
            <a:xfrm>
              <a:off x="333202" y="1627023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85" h="21600" fill="norm" stroke="1" extrusionOk="0">
                  <a:moveTo>
                    <a:pt x="6400" y="0"/>
                  </a:moveTo>
                  <a:cubicBezTo>
                    <a:pt x="3733" y="0"/>
                    <a:pt x="1333" y="1200"/>
                    <a:pt x="0" y="3600"/>
                  </a:cubicBezTo>
                  <a:cubicBezTo>
                    <a:pt x="2933" y="8400"/>
                    <a:pt x="6933" y="3600"/>
                    <a:pt x="6933" y="12000"/>
                  </a:cubicBezTo>
                  <a:cubicBezTo>
                    <a:pt x="8800" y="12000"/>
                    <a:pt x="11733" y="16800"/>
                    <a:pt x="13600" y="21600"/>
                  </a:cubicBezTo>
                  <a:cubicBezTo>
                    <a:pt x="21600" y="8400"/>
                    <a:pt x="13333" y="0"/>
                    <a:pt x="64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09" name="Google Shape;2853;p30"/>
            <p:cNvSpPr/>
            <p:nvPr/>
          </p:nvSpPr>
          <p:spPr>
            <a:xfrm>
              <a:off x="1020222" y="710318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1917" y="8800"/>
                    <a:pt x="3724" y="12800"/>
                    <a:pt x="0" y="21600"/>
                  </a:cubicBezTo>
                  <a:cubicBezTo>
                    <a:pt x="9310" y="12800"/>
                    <a:pt x="17503" y="8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0" name="Google Shape;2854;p30"/>
            <p:cNvSpPr/>
            <p:nvPr/>
          </p:nvSpPr>
          <p:spPr>
            <a:xfrm>
              <a:off x="921831" y="6765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1" h="21600" fill="norm" stroke="1" extrusionOk="0">
                  <a:moveTo>
                    <a:pt x="4518" y="0"/>
                  </a:moveTo>
                  <a:cubicBezTo>
                    <a:pt x="-5329" y="14400"/>
                    <a:pt x="2930" y="21600"/>
                    <a:pt x="10236" y="21600"/>
                  </a:cubicBezTo>
                  <a:cubicBezTo>
                    <a:pt x="12459" y="21600"/>
                    <a:pt x="14683" y="21600"/>
                    <a:pt x="16271" y="19800"/>
                  </a:cubicBezTo>
                  <a:cubicBezTo>
                    <a:pt x="11506" y="12600"/>
                    <a:pt x="9283" y="5400"/>
                    <a:pt x="4518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1" name="Google Shape;2855;p30"/>
            <p:cNvSpPr/>
            <p:nvPr/>
          </p:nvSpPr>
          <p:spPr>
            <a:xfrm>
              <a:off x="778630" y="152639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2" h="21600" fill="norm" stroke="1" extrusionOk="0">
                  <a:moveTo>
                    <a:pt x="6512" y="0"/>
                  </a:moveTo>
                  <a:cubicBezTo>
                    <a:pt x="-8338" y="21600"/>
                    <a:pt x="5837" y="15840"/>
                    <a:pt x="13262" y="21600"/>
                  </a:cubicBezTo>
                  <a:cubicBezTo>
                    <a:pt x="10787" y="15840"/>
                    <a:pt x="9212" y="11520"/>
                    <a:pt x="6512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2" name="Google Shape;2856;p30"/>
            <p:cNvSpPr/>
            <p:nvPr/>
          </p:nvSpPr>
          <p:spPr>
            <a:xfrm>
              <a:off x="1007236" y="93090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57" y="0"/>
                  </a:moveTo>
                  <a:cubicBezTo>
                    <a:pt x="1029" y="0"/>
                    <a:pt x="343" y="0"/>
                    <a:pt x="0" y="2700"/>
                  </a:cubicBezTo>
                  <a:lnTo>
                    <a:pt x="20229" y="21600"/>
                  </a:lnTo>
                  <a:lnTo>
                    <a:pt x="21600" y="21600"/>
                  </a:lnTo>
                  <a:lnTo>
                    <a:pt x="15086" y="6750"/>
                  </a:lnTo>
                  <a:cubicBezTo>
                    <a:pt x="14743" y="8100"/>
                    <a:pt x="14400" y="8100"/>
                    <a:pt x="13714" y="8100"/>
                  </a:cubicBezTo>
                  <a:cubicBezTo>
                    <a:pt x="10971" y="8100"/>
                    <a:pt x="5143" y="0"/>
                    <a:pt x="2057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3" name="Google Shape;2857;p30"/>
            <p:cNvSpPr/>
            <p:nvPr/>
          </p:nvSpPr>
          <p:spPr>
            <a:xfrm>
              <a:off x="861235" y="55627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2" h="21600" fill="norm" stroke="1" extrusionOk="0">
                  <a:moveTo>
                    <a:pt x="0" y="0"/>
                  </a:moveTo>
                  <a:cubicBezTo>
                    <a:pt x="4629" y="18000"/>
                    <a:pt x="8486" y="21600"/>
                    <a:pt x="12729" y="21600"/>
                  </a:cubicBezTo>
                  <a:cubicBezTo>
                    <a:pt x="15043" y="21600"/>
                    <a:pt x="17357" y="19800"/>
                    <a:pt x="20057" y="19800"/>
                  </a:cubicBezTo>
                  <a:cubicBezTo>
                    <a:pt x="21600" y="7200"/>
                    <a:pt x="5786" y="7200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4" name="Google Shape;2858;p30"/>
            <p:cNvSpPr/>
            <p:nvPr/>
          </p:nvSpPr>
          <p:spPr>
            <a:xfrm>
              <a:off x="1382434" y="124059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29" y="0"/>
                  </a:moveTo>
                  <a:cubicBezTo>
                    <a:pt x="15814" y="0"/>
                    <a:pt x="1929" y="18655"/>
                    <a:pt x="0" y="21600"/>
                  </a:cubicBezTo>
                  <a:cubicBezTo>
                    <a:pt x="7329" y="14236"/>
                    <a:pt x="13114" y="9327"/>
                    <a:pt x="21600" y="0"/>
                  </a:cubicBezTo>
                  <a:cubicBezTo>
                    <a:pt x="21214" y="0"/>
                    <a:pt x="21214" y="0"/>
                    <a:pt x="2082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5" name="Google Shape;2859;p30"/>
            <p:cNvSpPr/>
            <p:nvPr/>
          </p:nvSpPr>
          <p:spPr>
            <a:xfrm>
              <a:off x="350473" y="1621243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665" y="0"/>
                  </a:moveTo>
                  <a:cubicBezTo>
                    <a:pt x="5226" y="0"/>
                    <a:pt x="3484" y="5400"/>
                    <a:pt x="0" y="13500"/>
                  </a:cubicBezTo>
                  <a:cubicBezTo>
                    <a:pt x="6271" y="13500"/>
                    <a:pt x="12890" y="13500"/>
                    <a:pt x="21600" y="21600"/>
                  </a:cubicBezTo>
                  <a:cubicBezTo>
                    <a:pt x="13935" y="8100"/>
                    <a:pt x="10452" y="0"/>
                    <a:pt x="7665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6" name="Google Shape;2860;p30"/>
            <p:cNvSpPr/>
            <p:nvPr/>
          </p:nvSpPr>
          <p:spPr>
            <a:xfrm>
              <a:off x="812351" y="865956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757" y="0"/>
                    <a:pt x="10508" y="0"/>
                    <a:pt x="0" y="21600"/>
                  </a:cubicBezTo>
                  <a:cubicBezTo>
                    <a:pt x="4670" y="21600"/>
                    <a:pt x="7589" y="21600"/>
                    <a:pt x="9341" y="21600"/>
                  </a:cubicBezTo>
                  <a:cubicBezTo>
                    <a:pt x="12843" y="21600"/>
                    <a:pt x="14595" y="189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7" name="Google Shape;2861;p30"/>
            <p:cNvSpPr/>
            <p:nvPr/>
          </p:nvSpPr>
          <p:spPr>
            <a:xfrm>
              <a:off x="244403" y="160702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600" fill="norm" stroke="1" extrusionOk="0">
                  <a:moveTo>
                    <a:pt x="3738" y="0"/>
                  </a:moveTo>
                  <a:cubicBezTo>
                    <a:pt x="2077" y="0"/>
                    <a:pt x="831" y="0"/>
                    <a:pt x="0" y="3927"/>
                  </a:cubicBezTo>
                  <a:cubicBezTo>
                    <a:pt x="4985" y="11782"/>
                    <a:pt x="14538" y="21600"/>
                    <a:pt x="18692" y="21600"/>
                  </a:cubicBezTo>
                  <a:cubicBezTo>
                    <a:pt x="21185" y="21600"/>
                    <a:pt x="21600" y="19636"/>
                    <a:pt x="18277" y="9818"/>
                  </a:cubicBezTo>
                  <a:cubicBezTo>
                    <a:pt x="16200" y="9818"/>
                    <a:pt x="8308" y="0"/>
                    <a:pt x="3738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8" name="Google Shape;2862;p30"/>
            <p:cNvSpPr/>
            <p:nvPr/>
          </p:nvSpPr>
          <p:spPr>
            <a:xfrm>
              <a:off x="358150" y="1621359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63" y="0"/>
                  </a:moveTo>
                  <a:cubicBezTo>
                    <a:pt x="2563" y="0"/>
                    <a:pt x="1464" y="0"/>
                    <a:pt x="0" y="12343"/>
                  </a:cubicBezTo>
                  <a:cubicBezTo>
                    <a:pt x="6956" y="12343"/>
                    <a:pt x="13546" y="12343"/>
                    <a:pt x="21600" y="21600"/>
                  </a:cubicBezTo>
                  <a:cubicBezTo>
                    <a:pt x="18305" y="6171"/>
                    <a:pt x="15742" y="3086"/>
                    <a:pt x="12814" y="3086"/>
                  </a:cubicBezTo>
                  <a:cubicBezTo>
                    <a:pt x="11349" y="3086"/>
                    <a:pt x="9885" y="6171"/>
                    <a:pt x="8054" y="6171"/>
                  </a:cubicBezTo>
                  <a:cubicBezTo>
                    <a:pt x="6590" y="6171"/>
                    <a:pt x="4759" y="3086"/>
                    <a:pt x="256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19" name="Google Shape;2863;p30"/>
            <p:cNvSpPr/>
            <p:nvPr/>
          </p:nvSpPr>
          <p:spPr>
            <a:xfrm>
              <a:off x="584964" y="136327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97" y="4547"/>
                    <a:pt x="6703" y="7958"/>
                    <a:pt x="0" y="15916"/>
                  </a:cubicBezTo>
                  <a:lnTo>
                    <a:pt x="0" y="21600"/>
                  </a:lnTo>
                  <a:cubicBezTo>
                    <a:pt x="6703" y="12505"/>
                    <a:pt x="21600" y="15916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0" name="Google Shape;2864;p30"/>
            <p:cNvSpPr/>
            <p:nvPr/>
          </p:nvSpPr>
          <p:spPr>
            <a:xfrm>
              <a:off x="715267" y="6245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750" y="0"/>
                  </a:moveTo>
                  <a:lnTo>
                    <a:pt x="0" y="13745"/>
                  </a:lnTo>
                  <a:lnTo>
                    <a:pt x="21600" y="21600"/>
                  </a:lnTo>
                  <a:cubicBezTo>
                    <a:pt x="16875" y="13745"/>
                    <a:pt x="21600" y="0"/>
                    <a:pt x="675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1" name="Google Shape;2865;p30"/>
            <p:cNvSpPr/>
            <p:nvPr/>
          </p:nvSpPr>
          <p:spPr>
            <a:xfrm>
              <a:off x="1030912" y="102227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4" y="0"/>
                  </a:moveTo>
                  <a:cubicBezTo>
                    <a:pt x="2107" y="0"/>
                    <a:pt x="1054" y="1662"/>
                    <a:pt x="0" y="1662"/>
                  </a:cubicBezTo>
                  <a:cubicBezTo>
                    <a:pt x="3688" y="11631"/>
                    <a:pt x="11063" y="21600"/>
                    <a:pt x="17385" y="21600"/>
                  </a:cubicBezTo>
                  <a:cubicBezTo>
                    <a:pt x="18966" y="21600"/>
                    <a:pt x="20020" y="21600"/>
                    <a:pt x="21600" y="19938"/>
                  </a:cubicBezTo>
                  <a:cubicBezTo>
                    <a:pt x="15278" y="14954"/>
                    <a:pt x="8429" y="0"/>
                    <a:pt x="2634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2" name="Google Shape;2866;p30"/>
            <p:cNvSpPr/>
            <p:nvPr/>
          </p:nvSpPr>
          <p:spPr>
            <a:xfrm>
              <a:off x="913094" y="63606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98" y="11520"/>
                    <a:pt x="8640" y="15840"/>
                    <a:pt x="11389" y="21600"/>
                  </a:cubicBezTo>
                  <a:cubicBezTo>
                    <a:pt x="14138" y="21600"/>
                    <a:pt x="17280" y="15840"/>
                    <a:pt x="21600" y="15840"/>
                  </a:cubicBezTo>
                  <a:cubicBezTo>
                    <a:pt x="16102" y="11520"/>
                    <a:pt x="10211" y="5760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3" name="Google Shape;2867;p30"/>
            <p:cNvSpPr/>
            <p:nvPr/>
          </p:nvSpPr>
          <p:spPr>
            <a:xfrm>
              <a:off x="1020082" y="145670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73" h="21600" fill="norm" stroke="1" extrusionOk="0">
                  <a:moveTo>
                    <a:pt x="15428" y="0"/>
                  </a:moveTo>
                  <a:cubicBezTo>
                    <a:pt x="10139" y="4985"/>
                    <a:pt x="5730" y="13292"/>
                    <a:pt x="441" y="13292"/>
                  </a:cubicBezTo>
                  <a:cubicBezTo>
                    <a:pt x="-441" y="18277"/>
                    <a:pt x="0" y="21600"/>
                    <a:pt x="1763" y="21600"/>
                  </a:cubicBezTo>
                  <a:cubicBezTo>
                    <a:pt x="7053" y="21600"/>
                    <a:pt x="21159" y="0"/>
                    <a:pt x="15428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4" name="Google Shape;2868;p30"/>
            <p:cNvSpPr/>
            <p:nvPr/>
          </p:nvSpPr>
          <p:spPr>
            <a:xfrm>
              <a:off x="319476" y="161511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50" y="0"/>
                    <a:pt x="8550" y="0"/>
                    <a:pt x="0" y="21600"/>
                  </a:cubicBezTo>
                  <a:cubicBezTo>
                    <a:pt x="14850" y="21600"/>
                    <a:pt x="1485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5" name="Google Shape;2869;p30"/>
            <p:cNvSpPr/>
            <p:nvPr/>
          </p:nvSpPr>
          <p:spPr>
            <a:xfrm>
              <a:off x="364966" y="1618467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36" y="0"/>
                  </a:moveTo>
                  <a:cubicBezTo>
                    <a:pt x="5400" y="0"/>
                    <a:pt x="3927" y="7200"/>
                    <a:pt x="0" y="7200"/>
                  </a:cubicBezTo>
                  <a:cubicBezTo>
                    <a:pt x="5400" y="14400"/>
                    <a:pt x="10800" y="14400"/>
                    <a:pt x="21600" y="21600"/>
                  </a:cubicBezTo>
                  <a:cubicBezTo>
                    <a:pt x="16200" y="14400"/>
                    <a:pt x="12764" y="7200"/>
                    <a:pt x="883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6" name="Google Shape;2870;p30"/>
            <p:cNvSpPr/>
            <p:nvPr/>
          </p:nvSpPr>
          <p:spPr>
            <a:xfrm>
              <a:off x="399721" y="206984"/>
              <a:ext cx="1004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11" y="5214"/>
                    <a:pt x="8949" y="8193"/>
                    <a:pt x="0" y="21600"/>
                  </a:cubicBezTo>
                  <a:cubicBezTo>
                    <a:pt x="10183" y="11172"/>
                    <a:pt x="15737" y="5214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7" name="Google Shape;2871;p30"/>
            <p:cNvSpPr/>
            <p:nvPr/>
          </p:nvSpPr>
          <p:spPr>
            <a:xfrm>
              <a:off x="1358539" y="1210993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9" y="0"/>
                  </a:moveTo>
                  <a:cubicBezTo>
                    <a:pt x="15762" y="0"/>
                    <a:pt x="7589" y="11520"/>
                    <a:pt x="0" y="21600"/>
                  </a:cubicBezTo>
                  <a:cubicBezTo>
                    <a:pt x="8757" y="12960"/>
                    <a:pt x="14595" y="7920"/>
                    <a:pt x="21600" y="720"/>
                  </a:cubicBezTo>
                  <a:cubicBezTo>
                    <a:pt x="21016" y="0"/>
                    <a:pt x="20432" y="0"/>
                    <a:pt x="1984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8" name="Google Shape;2872;p30"/>
            <p:cNvSpPr/>
            <p:nvPr/>
          </p:nvSpPr>
          <p:spPr>
            <a:xfrm>
              <a:off x="338418" y="1622170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500" y="10800"/>
                    <a:pt x="8100" y="10800"/>
                    <a:pt x="0" y="10800"/>
                  </a:cubicBezTo>
                  <a:cubicBezTo>
                    <a:pt x="5400" y="18000"/>
                    <a:pt x="9180" y="21600"/>
                    <a:pt x="11340" y="21600"/>
                  </a:cubicBezTo>
                  <a:cubicBezTo>
                    <a:pt x="15120" y="21600"/>
                    <a:pt x="17280" y="14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29" name="Google Shape;2873;p30"/>
            <p:cNvSpPr/>
            <p:nvPr/>
          </p:nvSpPr>
          <p:spPr>
            <a:xfrm>
              <a:off x="468149" y="1620204"/>
              <a:ext cx="9527" cy="12703"/>
            </a:xfrm>
            <a:prstGeom prst="rect">
              <a:avLst/>
            </a:pr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0" name="Google Shape;2874;p30"/>
            <p:cNvSpPr/>
            <p:nvPr/>
          </p:nvSpPr>
          <p:spPr>
            <a:xfrm>
              <a:off x="475235" y="1618932"/>
              <a:ext cx="9526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656" h="21600" fill="norm" stroke="1" extrusionOk="0">
                  <a:moveTo>
                    <a:pt x="7885" y="0"/>
                  </a:moveTo>
                  <a:cubicBezTo>
                    <a:pt x="-1279" y="10800"/>
                    <a:pt x="-3897" y="10800"/>
                    <a:pt x="7885" y="21600"/>
                  </a:cubicBezTo>
                  <a:cubicBezTo>
                    <a:pt x="17703" y="0"/>
                    <a:pt x="13121" y="0"/>
                    <a:pt x="7885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1" name="Google Shape;2875;p30"/>
            <p:cNvSpPr/>
            <p:nvPr/>
          </p:nvSpPr>
          <p:spPr>
            <a:xfrm>
              <a:off x="641003" y="8939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416" y="0"/>
                  </a:moveTo>
                  <a:cubicBezTo>
                    <a:pt x="12960" y="0"/>
                    <a:pt x="7776" y="54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20736" y="0"/>
                    <a:pt x="1641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2" name="Google Shape;2877;p30"/>
            <p:cNvSpPr/>
            <p:nvPr/>
          </p:nvSpPr>
          <p:spPr>
            <a:xfrm>
              <a:off x="412612" y="197619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7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3" name="Google Shape;2878;p30"/>
            <p:cNvSpPr/>
            <p:nvPr/>
          </p:nvSpPr>
          <p:spPr>
            <a:xfrm>
              <a:off x="807140" y="71471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859" h="21600" fill="norm" stroke="1" extrusionOk="0">
                  <a:moveTo>
                    <a:pt x="15429" y="0"/>
                  </a:moveTo>
                  <a:cubicBezTo>
                    <a:pt x="14400" y="0"/>
                    <a:pt x="13371" y="900"/>
                    <a:pt x="12343" y="1800"/>
                  </a:cubicBezTo>
                  <a:cubicBezTo>
                    <a:pt x="7200" y="9000"/>
                    <a:pt x="0" y="18000"/>
                    <a:pt x="0" y="21600"/>
                  </a:cubicBezTo>
                  <a:cubicBezTo>
                    <a:pt x="6171" y="18900"/>
                    <a:pt x="21600" y="0"/>
                    <a:pt x="1542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4" name="Google Shape;2879;p30"/>
            <p:cNvSpPr/>
            <p:nvPr/>
          </p:nvSpPr>
          <p:spPr>
            <a:xfrm>
              <a:off x="1042752" y="68511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40" y="0"/>
                  </a:moveTo>
                  <a:lnTo>
                    <a:pt x="0" y="21600"/>
                  </a:lnTo>
                  <a:lnTo>
                    <a:pt x="3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5" name="Google Shape;2880;p30"/>
            <p:cNvSpPr/>
            <p:nvPr/>
          </p:nvSpPr>
          <p:spPr>
            <a:xfrm>
              <a:off x="1388128" y="1231920"/>
              <a:ext cx="9526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64" h="21600" fill="norm" stroke="1" extrusionOk="0">
                  <a:moveTo>
                    <a:pt x="15384" y="0"/>
                  </a:moveTo>
                  <a:cubicBezTo>
                    <a:pt x="13944" y="0"/>
                    <a:pt x="11064" y="1964"/>
                    <a:pt x="6744" y="5891"/>
                  </a:cubicBezTo>
                  <a:cubicBezTo>
                    <a:pt x="2424" y="11782"/>
                    <a:pt x="-3336" y="21600"/>
                    <a:pt x="2424" y="21600"/>
                  </a:cubicBezTo>
                  <a:lnTo>
                    <a:pt x="18264" y="5891"/>
                  </a:lnTo>
                  <a:cubicBezTo>
                    <a:pt x="18264" y="1964"/>
                    <a:pt x="18264" y="0"/>
                    <a:pt x="15384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6" name="Google Shape;2881;p30"/>
            <p:cNvSpPr/>
            <p:nvPr/>
          </p:nvSpPr>
          <p:spPr>
            <a:xfrm>
              <a:off x="418136" y="193458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86" y="4629"/>
                    <a:pt x="10428" y="10800"/>
                    <a:pt x="0" y="21600"/>
                  </a:cubicBezTo>
                  <a:cubicBezTo>
                    <a:pt x="10428" y="15429"/>
                    <a:pt x="13407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7" name="Google Shape;2882;p30"/>
            <p:cNvSpPr/>
            <p:nvPr/>
          </p:nvSpPr>
          <p:spPr>
            <a:xfrm>
              <a:off x="964900" y="7887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428" y="21600"/>
                    <a:pt x="14152" y="21600"/>
                    <a:pt x="21600" y="21600"/>
                  </a:cubicBezTo>
                  <a:cubicBezTo>
                    <a:pt x="16386" y="12343"/>
                    <a:pt x="8193" y="12343"/>
                    <a:pt x="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8" name="Google Shape;2883;p30"/>
            <p:cNvSpPr/>
            <p:nvPr/>
          </p:nvSpPr>
          <p:spPr>
            <a:xfrm>
              <a:off x="655282" y="8268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000" y="0"/>
                    <a:pt x="8400" y="0"/>
                    <a:pt x="0" y="21600"/>
                  </a:cubicBezTo>
                  <a:lnTo>
                    <a:pt x="3600" y="21600"/>
                  </a:lnTo>
                  <a:cubicBezTo>
                    <a:pt x="12000" y="21600"/>
                    <a:pt x="168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39" name="Google Shape;2884;p30"/>
            <p:cNvSpPr/>
            <p:nvPr/>
          </p:nvSpPr>
          <p:spPr>
            <a:xfrm>
              <a:off x="636052" y="92514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745" y="0"/>
                    <a:pt x="6873" y="0"/>
                    <a:pt x="0" y="9257"/>
                  </a:cubicBezTo>
                  <a:lnTo>
                    <a:pt x="3927" y="21600"/>
                  </a:lnTo>
                  <a:cubicBezTo>
                    <a:pt x="13745" y="9257"/>
                    <a:pt x="17673" y="9257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0" name="Google Shape;2885;p30"/>
            <p:cNvSpPr/>
            <p:nvPr/>
          </p:nvSpPr>
          <p:spPr>
            <a:xfrm>
              <a:off x="432964" y="107582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00" h="21600" fill="norm" stroke="1" extrusionOk="0">
                  <a:moveTo>
                    <a:pt x="6480" y="0"/>
                  </a:moveTo>
                  <a:lnTo>
                    <a:pt x="0" y="19938"/>
                  </a:lnTo>
                  <a:cubicBezTo>
                    <a:pt x="2160" y="21600"/>
                    <a:pt x="4320" y="21600"/>
                    <a:pt x="4320" y="21600"/>
                  </a:cubicBezTo>
                  <a:cubicBezTo>
                    <a:pt x="8640" y="21600"/>
                    <a:pt x="10800" y="19938"/>
                    <a:pt x="15120" y="19938"/>
                  </a:cubicBezTo>
                  <a:cubicBezTo>
                    <a:pt x="15120" y="8308"/>
                    <a:pt x="21600" y="0"/>
                    <a:pt x="648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1" name="Google Shape;2887;p30"/>
            <p:cNvSpPr/>
            <p:nvPr/>
          </p:nvSpPr>
          <p:spPr>
            <a:xfrm>
              <a:off x="1096474" y="133101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600" fill="norm" stroke="1" extrusionOk="0">
                  <a:moveTo>
                    <a:pt x="2027" y="0"/>
                  </a:moveTo>
                  <a:cubicBezTo>
                    <a:pt x="-1059" y="0"/>
                    <a:pt x="-1059" y="2700"/>
                    <a:pt x="5112" y="10800"/>
                  </a:cubicBezTo>
                  <a:cubicBezTo>
                    <a:pt x="9741" y="10800"/>
                    <a:pt x="15912" y="21600"/>
                    <a:pt x="20541" y="21600"/>
                  </a:cubicBezTo>
                  <a:cubicBezTo>
                    <a:pt x="15912" y="10800"/>
                    <a:pt x="15912" y="2700"/>
                    <a:pt x="15912" y="2700"/>
                  </a:cubicBezTo>
                  <a:cubicBezTo>
                    <a:pt x="9741" y="2700"/>
                    <a:pt x="5112" y="0"/>
                    <a:pt x="2027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2" name="Google Shape;2888;p30"/>
            <p:cNvSpPr/>
            <p:nvPr/>
          </p:nvSpPr>
          <p:spPr>
            <a:xfrm>
              <a:off x="400773" y="163014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24" y="21600"/>
                    <a:pt x="6703" y="21600"/>
                    <a:pt x="8938" y="21600"/>
                  </a:cubicBezTo>
                  <a:cubicBezTo>
                    <a:pt x="13407" y="21600"/>
                    <a:pt x="16386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3" name="Google Shape;2889;p30"/>
            <p:cNvSpPr/>
            <p:nvPr/>
          </p:nvSpPr>
          <p:spPr>
            <a:xfrm>
              <a:off x="916250" y="1523076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3086"/>
                    <a:pt x="18327" y="6171"/>
                    <a:pt x="17018" y="6171"/>
                  </a:cubicBezTo>
                  <a:cubicBezTo>
                    <a:pt x="18982" y="6171"/>
                    <a:pt x="20291" y="3086"/>
                    <a:pt x="21600" y="0"/>
                  </a:cubicBezTo>
                  <a:close/>
                  <a:moveTo>
                    <a:pt x="17018" y="6171"/>
                  </a:moveTo>
                  <a:cubicBezTo>
                    <a:pt x="13091" y="12343"/>
                    <a:pt x="8509" y="15429"/>
                    <a:pt x="0" y="21600"/>
                  </a:cubicBezTo>
                  <a:cubicBezTo>
                    <a:pt x="9164" y="21600"/>
                    <a:pt x="12436" y="15429"/>
                    <a:pt x="17018" y="6171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4" name="Google Shape;2890;p30"/>
            <p:cNvSpPr/>
            <p:nvPr/>
          </p:nvSpPr>
          <p:spPr>
            <a:xfrm>
              <a:off x="369774" y="1618005"/>
              <a:ext cx="9527" cy="12703"/>
            </a:xfrm>
            <a:prstGeom prst="rect">
              <a:avLst/>
            </a:pr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5" name="Google Shape;2891;p30"/>
            <p:cNvSpPr/>
            <p:nvPr/>
          </p:nvSpPr>
          <p:spPr>
            <a:xfrm>
              <a:off x="1035648" y="69331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08" y="4547"/>
                    <a:pt x="12960" y="7958"/>
                    <a:pt x="0" y="21600"/>
                  </a:cubicBezTo>
                  <a:cubicBezTo>
                    <a:pt x="12960" y="13642"/>
                    <a:pt x="15552" y="7958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6" name="Google Shape;2892;p30"/>
            <p:cNvSpPr/>
            <p:nvPr/>
          </p:nvSpPr>
          <p:spPr>
            <a:xfrm>
              <a:off x="1390900" y="1228799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138" y="7855"/>
                    <a:pt x="9138" y="10800"/>
                    <a:pt x="0" y="21600"/>
                  </a:cubicBezTo>
                  <a:cubicBezTo>
                    <a:pt x="5815" y="17673"/>
                    <a:pt x="11631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7" name="Google Shape;2893;p30"/>
            <p:cNvSpPr/>
            <p:nvPr/>
          </p:nvSpPr>
          <p:spPr>
            <a:xfrm>
              <a:off x="1494801" y="91463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36"/>
                    <a:pt x="10800" y="9818"/>
                    <a:pt x="0" y="21600"/>
                  </a:cubicBezTo>
                  <a:cubicBezTo>
                    <a:pt x="21600" y="11782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8" name="Google Shape;2894;p30"/>
            <p:cNvSpPr/>
            <p:nvPr/>
          </p:nvSpPr>
          <p:spPr>
            <a:xfrm>
              <a:off x="738087" y="596311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0" y="0"/>
                  </a:moveTo>
                  <a:lnTo>
                    <a:pt x="0" y="8100"/>
                  </a:lnTo>
                  <a:lnTo>
                    <a:pt x="13500" y="21600"/>
                  </a:lnTo>
                  <a:lnTo>
                    <a:pt x="21600" y="8100"/>
                  </a:lnTo>
                  <a:lnTo>
                    <a:pt x="135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49" name="Google Shape;2895;p30"/>
            <p:cNvSpPr/>
            <p:nvPr/>
          </p:nvSpPr>
          <p:spPr>
            <a:xfrm>
              <a:off x="958371" y="454547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0"/>
                  </a:moveTo>
                  <a:lnTo>
                    <a:pt x="0" y="135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0" name="Google Shape;2896;p30"/>
            <p:cNvSpPr/>
            <p:nvPr/>
          </p:nvSpPr>
          <p:spPr>
            <a:xfrm>
              <a:off x="939068" y="469117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1" name="Google Shape;2897;p30"/>
            <p:cNvSpPr/>
            <p:nvPr/>
          </p:nvSpPr>
          <p:spPr>
            <a:xfrm>
              <a:off x="1386955" y="1234346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2" name="Google Shape;2898;p30"/>
            <p:cNvSpPr/>
            <p:nvPr/>
          </p:nvSpPr>
          <p:spPr>
            <a:xfrm>
              <a:off x="1377698" y="1247066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12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3" name="Google Shape;2899;p30"/>
            <p:cNvSpPr/>
            <p:nvPr/>
          </p:nvSpPr>
          <p:spPr>
            <a:xfrm>
              <a:off x="73000" y="60209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3500"/>
                    <a:pt x="9257" y="13500"/>
                  </a:cubicBezTo>
                  <a:lnTo>
                    <a:pt x="21600" y="0"/>
                  </a:lnTo>
                  <a:close/>
                  <a:moveTo>
                    <a:pt x="9257" y="13500"/>
                  </a:moveTo>
                  <a:cubicBezTo>
                    <a:pt x="0" y="13500"/>
                    <a:pt x="0" y="21600"/>
                    <a:pt x="0" y="21600"/>
                  </a:cubicBezTo>
                  <a:lnTo>
                    <a:pt x="9257" y="1350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4" name="Google Shape;2900;p30"/>
            <p:cNvSpPr/>
            <p:nvPr/>
          </p:nvSpPr>
          <p:spPr>
            <a:xfrm>
              <a:off x="1381933" y="122209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5" name="Google Shape;2901;p30"/>
            <p:cNvSpPr/>
            <p:nvPr/>
          </p:nvSpPr>
          <p:spPr>
            <a:xfrm>
              <a:off x="1378990" y="1226715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3500" y="12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6" name="Google Shape;2902;p30"/>
            <p:cNvSpPr/>
            <p:nvPr/>
          </p:nvSpPr>
          <p:spPr>
            <a:xfrm>
              <a:off x="1371958" y="1237700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600" y="1570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7" name="Google Shape;2903;p30"/>
            <p:cNvSpPr/>
            <p:nvPr/>
          </p:nvSpPr>
          <p:spPr>
            <a:xfrm>
              <a:off x="1136023" y="146155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00" h="21600" fill="norm" stroke="1" extrusionOk="0">
                  <a:moveTo>
                    <a:pt x="11520" y="0"/>
                  </a:moveTo>
                  <a:lnTo>
                    <a:pt x="0" y="21600"/>
                  </a:lnTo>
                  <a:cubicBezTo>
                    <a:pt x="0" y="21600"/>
                    <a:pt x="21600" y="0"/>
                    <a:pt x="1152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8" name="Google Shape;2904;p30"/>
            <p:cNvSpPr/>
            <p:nvPr/>
          </p:nvSpPr>
          <p:spPr>
            <a:xfrm>
              <a:off x="1107045" y="148017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59" name="Google Shape;2905;p30"/>
            <p:cNvSpPr/>
            <p:nvPr/>
          </p:nvSpPr>
          <p:spPr>
            <a:xfrm>
              <a:off x="592642" y="136050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21600"/>
                    <a:pt x="3927" y="21600"/>
                    <a:pt x="5891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0" name="Google Shape;2906;p30"/>
            <p:cNvSpPr/>
            <p:nvPr/>
          </p:nvSpPr>
          <p:spPr>
            <a:xfrm>
              <a:off x="577572" y="136581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1" name="Google Shape;2907;p30"/>
            <p:cNvSpPr/>
            <p:nvPr/>
          </p:nvSpPr>
          <p:spPr>
            <a:xfrm>
              <a:off x="573913" y="136743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2" name="Google Shape;2908;p30"/>
            <p:cNvSpPr/>
            <p:nvPr/>
          </p:nvSpPr>
          <p:spPr>
            <a:xfrm>
              <a:off x="575707" y="1366279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9257"/>
                  </a:lnTo>
                  <a:lnTo>
                    <a:pt x="15709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3" name="Google Shape;2909;p30"/>
            <p:cNvSpPr/>
            <p:nvPr/>
          </p:nvSpPr>
          <p:spPr>
            <a:xfrm>
              <a:off x="1462438" y="95707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4" name="Google Shape;2910;p30"/>
            <p:cNvSpPr/>
            <p:nvPr/>
          </p:nvSpPr>
          <p:spPr>
            <a:xfrm>
              <a:off x="1436895" y="106391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5" name="Google Shape;2911;p30"/>
            <p:cNvSpPr/>
            <p:nvPr/>
          </p:nvSpPr>
          <p:spPr>
            <a:xfrm>
              <a:off x="1401952" y="115040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6" name="Google Shape;2912;p30"/>
            <p:cNvSpPr/>
            <p:nvPr/>
          </p:nvSpPr>
          <p:spPr>
            <a:xfrm>
              <a:off x="149776" y="48646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7" name="Google Shape;2913;p30"/>
            <p:cNvSpPr/>
            <p:nvPr/>
          </p:nvSpPr>
          <p:spPr>
            <a:xfrm>
              <a:off x="1378990" y="455008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90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8" name="Google Shape;2914;p30"/>
            <p:cNvSpPr/>
            <p:nvPr/>
          </p:nvSpPr>
          <p:spPr>
            <a:xfrm>
              <a:off x="774680" y="160829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69" name="Google Shape;2915;p30"/>
            <p:cNvSpPr/>
            <p:nvPr/>
          </p:nvSpPr>
          <p:spPr>
            <a:xfrm>
              <a:off x="1430366" y="1068073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480"/>
                    <a:pt x="0" y="15120"/>
                    <a:pt x="0" y="21600"/>
                  </a:cubicBezTo>
                  <a:cubicBezTo>
                    <a:pt x="0" y="2160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0" name="Google Shape;2916;p30"/>
            <p:cNvSpPr/>
            <p:nvPr/>
          </p:nvSpPr>
          <p:spPr>
            <a:xfrm>
              <a:off x="1357537" y="1217351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1" name="Google Shape;2917;p30"/>
            <p:cNvSpPr/>
            <p:nvPr/>
          </p:nvSpPr>
          <p:spPr>
            <a:xfrm>
              <a:off x="742104" y="1615115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12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2" name="Google Shape;2918;p30"/>
            <p:cNvSpPr/>
            <p:nvPr/>
          </p:nvSpPr>
          <p:spPr>
            <a:xfrm>
              <a:off x="1496163" y="76917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21600" y="1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3" name="Google Shape;2919;p30"/>
            <p:cNvSpPr/>
            <p:nvPr/>
          </p:nvSpPr>
          <p:spPr>
            <a:xfrm>
              <a:off x="1362988" y="120462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13745"/>
                  </a:lnTo>
                  <a:lnTo>
                    <a:pt x="0" y="21600"/>
                  </a:lnTo>
                  <a:cubicBezTo>
                    <a:pt x="5891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4" name="Google Shape;2920;p30"/>
            <p:cNvSpPr/>
            <p:nvPr/>
          </p:nvSpPr>
          <p:spPr>
            <a:xfrm>
              <a:off x="1353302" y="121873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8100" y="9257"/>
                  </a:lnTo>
                  <a:lnTo>
                    <a:pt x="0" y="21600"/>
                  </a:lnTo>
                  <a:lnTo>
                    <a:pt x="81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5" name="Google Shape;2921;p30"/>
            <p:cNvSpPr/>
            <p:nvPr/>
          </p:nvSpPr>
          <p:spPr>
            <a:xfrm>
              <a:off x="1349284" y="122498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480" y="7855"/>
                  </a:lnTo>
                  <a:lnTo>
                    <a:pt x="0" y="21600"/>
                  </a:lnTo>
                  <a:lnTo>
                    <a:pt x="6480" y="1374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6" name="Google Shape;2922;p30"/>
            <p:cNvSpPr/>
            <p:nvPr/>
          </p:nvSpPr>
          <p:spPr>
            <a:xfrm>
              <a:off x="1354314" y="1216887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16" h="21600" fill="norm" stroke="1" extrusionOk="0">
                  <a:moveTo>
                    <a:pt x="18514" y="0"/>
                  </a:moveTo>
                  <a:cubicBezTo>
                    <a:pt x="15429" y="0"/>
                    <a:pt x="15429" y="0"/>
                    <a:pt x="9257" y="2400"/>
                  </a:cubicBezTo>
                  <a:lnTo>
                    <a:pt x="0" y="9600"/>
                  </a:lnTo>
                  <a:lnTo>
                    <a:pt x="0" y="21600"/>
                  </a:lnTo>
                  <a:cubicBezTo>
                    <a:pt x="0" y="12000"/>
                    <a:pt x="21600" y="0"/>
                    <a:pt x="18514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7" name="Google Shape;2923;p30"/>
            <p:cNvSpPr/>
            <p:nvPr/>
          </p:nvSpPr>
          <p:spPr>
            <a:xfrm>
              <a:off x="1350047" y="1222787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69" h="21600" fill="norm" stroke="1" extrusionOk="0">
                  <a:moveTo>
                    <a:pt x="14400" y="0"/>
                  </a:moveTo>
                  <a:cubicBezTo>
                    <a:pt x="12000" y="0"/>
                    <a:pt x="9600" y="0"/>
                    <a:pt x="7200" y="0"/>
                  </a:cubicBezTo>
                  <a:lnTo>
                    <a:pt x="0" y="21600"/>
                  </a:lnTo>
                  <a:cubicBezTo>
                    <a:pt x="0" y="21600"/>
                    <a:pt x="21600" y="0"/>
                    <a:pt x="144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8" name="Google Shape;2924;p30"/>
            <p:cNvSpPr/>
            <p:nvPr/>
          </p:nvSpPr>
          <p:spPr>
            <a:xfrm>
              <a:off x="1346125" y="122891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21600"/>
                    <a:pt x="0" y="9257"/>
                    <a:pt x="21600" y="9257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79" name="Google Shape;2925;p30"/>
            <p:cNvSpPr/>
            <p:nvPr/>
          </p:nvSpPr>
          <p:spPr>
            <a:xfrm>
              <a:off x="1324529" y="125631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2160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0" name="Google Shape;2926;p30"/>
            <p:cNvSpPr/>
            <p:nvPr/>
          </p:nvSpPr>
          <p:spPr>
            <a:xfrm>
              <a:off x="829213" y="53083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1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1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1" name="Google Shape;2927;p30"/>
            <p:cNvSpPr/>
            <p:nvPr/>
          </p:nvSpPr>
          <p:spPr>
            <a:xfrm>
              <a:off x="593932" y="94134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2" name="Google Shape;2928;p30"/>
            <p:cNvSpPr/>
            <p:nvPr/>
          </p:nvSpPr>
          <p:spPr>
            <a:xfrm>
              <a:off x="781353" y="5447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0"/>
                    <a:pt x="8640" y="21600"/>
                    <a:pt x="12960" y="21600"/>
                  </a:cubicBezTo>
                  <a:cubicBezTo>
                    <a:pt x="15840" y="21600"/>
                    <a:pt x="1872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3" name="Google Shape;2929;p30"/>
            <p:cNvSpPr/>
            <p:nvPr/>
          </p:nvSpPr>
          <p:spPr>
            <a:xfrm>
              <a:off x="1495661" y="909199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0800"/>
                  </a:lnTo>
                  <a:lnTo>
                    <a:pt x="0" y="21600"/>
                  </a:lnTo>
                  <a:cubicBezTo>
                    <a:pt x="21600" y="15429"/>
                    <a:pt x="21600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4" name="Google Shape;2930;p30"/>
            <p:cNvSpPr/>
            <p:nvPr/>
          </p:nvSpPr>
          <p:spPr>
            <a:xfrm>
              <a:off x="570758" y="10372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0"/>
                    <a:pt x="9257" y="21600"/>
                    <a:pt x="15429" y="21600"/>
                  </a:cubicBezTo>
                  <a:cubicBezTo>
                    <a:pt x="18514" y="21600"/>
                    <a:pt x="20057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5" name="Google Shape;2933;p30"/>
            <p:cNvSpPr/>
            <p:nvPr/>
          </p:nvSpPr>
          <p:spPr>
            <a:xfrm>
              <a:off x="1029192" y="9968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257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6" name="Google Shape;2935;p30"/>
            <p:cNvSpPr/>
            <p:nvPr/>
          </p:nvSpPr>
          <p:spPr>
            <a:xfrm>
              <a:off x="438943" y="17646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343"/>
                  </a:ln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7" name="Google Shape;2936;p30"/>
            <p:cNvSpPr/>
            <p:nvPr/>
          </p:nvSpPr>
          <p:spPr>
            <a:xfrm>
              <a:off x="712226" y="6326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986" h="21600" fill="norm" stroke="1" extrusionOk="0">
                  <a:moveTo>
                    <a:pt x="14986" y="0"/>
                  </a:moveTo>
                  <a:cubicBezTo>
                    <a:pt x="7786" y="21600"/>
                    <a:pt x="-6614" y="21600"/>
                    <a:pt x="3466" y="21600"/>
                  </a:cubicBezTo>
                  <a:lnTo>
                    <a:pt x="14986" y="21600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8" name="Google Shape;2937;p30"/>
            <p:cNvSpPr/>
            <p:nvPr/>
          </p:nvSpPr>
          <p:spPr>
            <a:xfrm>
              <a:off x="865735" y="5724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9" name="Google Shape;2938;p30"/>
            <p:cNvSpPr/>
            <p:nvPr/>
          </p:nvSpPr>
          <p:spPr>
            <a:xfrm>
              <a:off x="887835" y="6048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0"/>
                    <a:pt x="9818" y="21600"/>
                    <a:pt x="13745" y="21600"/>
                  </a:cubicBezTo>
                  <a:cubicBezTo>
                    <a:pt x="15709" y="21600"/>
                    <a:pt x="19636" y="108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0" name="Google Shape;2940;p30"/>
            <p:cNvSpPr/>
            <p:nvPr/>
          </p:nvSpPr>
          <p:spPr>
            <a:xfrm>
              <a:off x="723376" y="161338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1" name="Google Shape;2941;p30"/>
            <p:cNvSpPr/>
            <p:nvPr/>
          </p:nvSpPr>
          <p:spPr>
            <a:xfrm>
              <a:off x="348176" y="248150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2" name="Google Shape;2942;p30"/>
            <p:cNvSpPr/>
            <p:nvPr/>
          </p:nvSpPr>
          <p:spPr>
            <a:xfrm>
              <a:off x="1036224" y="104076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2960"/>
                    <a:pt x="7855" y="21600"/>
                    <a:pt x="13745" y="21600"/>
                  </a:cubicBezTo>
                  <a:cubicBezTo>
                    <a:pt x="15709" y="21600"/>
                    <a:pt x="19636" y="21600"/>
                    <a:pt x="21600" y="17280"/>
                  </a:cubicBezTo>
                  <a:lnTo>
                    <a:pt x="7855" y="17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3" name="Google Shape;2943;p30"/>
            <p:cNvSpPr/>
            <p:nvPr/>
          </p:nvSpPr>
          <p:spPr>
            <a:xfrm>
              <a:off x="743323" y="160736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4" name="Google Shape;2944;p30"/>
            <p:cNvSpPr/>
            <p:nvPr/>
          </p:nvSpPr>
          <p:spPr>
            <a:xfrm>
              <a:off x="739736" y="160829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5" name="Google Shape;2945;p30"/>
            <p:cNvSpPr/>
            <p:nvPr/>
          </p:nvSpPr>
          <p:spPr>
            <a:xfrm>
              <a:off x="430765" y="18363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6" name="Google Shape;2946;p30"/>
            <p:cNvSpPr/>
            <p:nvPr/>
          </p:nvSpPr>
          <p:spPr>
            <a:xfrm>
              <a:off x="434211" y="18119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7" name="Google Shape;2947;p30"/>
            <p:cNvSpPr/>
            <p:nvPr/>
          </p:nvSpPr>
          <p:spPr>
            <a:xfrm>
              <a:off x="437366" y="17934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8" name="Google Shape;2948;p30"/>
            <p:cNvSpPr/>
            <p:nvPr/>
          </p:nvSpPr>
          <p:spPr>
            <a:xfrm>
              <a:off x="967842" y="79331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99" name="Google Shape;2949;p30"/>
            <p:cNvSpPr/>
            <p:nvPr/>
          </p:nvSpPr>
          <p:spPr>
            <a:xfrm>
              <a:off x="971501" y="8014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15709" y="21600"/>
                    <a:pt x="15709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0" name="Google Shape;2951;p30"/>
            <p:cNvSpPr/>
            <p:nvPr/>
          </p:nvSpPr>
          <p:spPr>
            <a:xfrm>
              <a:off x="762840" y="1601471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0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1" name="Google Shape;2952;p30"/>
            <p:cNvSpPr/>
            <p:nvPr/>
          </p:nvSpPr>
          <p:spPr>
            <a:xfrm>
              <a:off x="387569" y="21635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15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2" name="Google Shape;2953;p30"/>
            <p:cNvSpPr/>
            <p:nvPr/>
          </p:nvSpPr>
          <p:spPr>
            <a:xfrm>
              <a:off x="960665" y="77596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0800"/>
                    <a:pt x="6171" y="16200"/>
                    <a:pt x="9257" y="21600"/>
                  </a:cubicBezTo>
                  <a:lnTo>
                    <a:pt x="0" y="0"/>
                  </a:lnTo>
                  <a:close/>
                  <a:moveTo>
                    <a:pt x="9257" y="21600"/>
                  </a:moveTo>
                  <a:lnTo>
                    <a:pt x="21600" y="21600"/>
                  </a:lnTo>
                  <a:cubicBezTo>
                    <a:pt x="18514" y="21600"/>
                    <a:pt x="13886" y="21600"/>
                    <a:pt x="9257" y="2160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3" name="Google Shape;2954;p30"/>
            <p:cNvSpPr/>
            <p:nvPr/>
          </p:nvSpPr>
          <p:spPr>
            <a:xfrm>
              <a:off x="969707" y="8014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629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4" name="Google Shape;2955;p30"/>
            <p:cNvSpPr/>
            <p:nvPr/>
          </p:nvSpPr>
          <p:spPr>
            <a:xfrm>
              <a:off x="1002091" y="91473"/>
              <a:ext cx="9529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600" fill="norm" stroke="1" extrusionOk="0">
                  <a:moveTo>
                    <a:pt x="1576" y="0"/>
                  </a:moveTo>
                  <a:cubicBezTo>
                    <a:pt x="-824" y="0"/>
                    <a:pt x="-824" y="0"/>
                    <a:pt x="3976" y="21600"/>
                  </a:cubicBezTo>
                  <a:lnTo>
                    <a:pt x="20776" y="21600"/>
                  </a:lnTo>
                  <a:cubicBezTo>
                    <a:pt x="20776" y="21600"/>
                    <a:pt x="6376" y="0"/>
                    <a:pt x="1576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5" name="Google Shape;2956;p30"/>
            <p:cNvSpPr/>
            <p:nvPr/>
          </p:nvSpPr>
          <p:spPr>
            <a:xfrm>
              <a:off x="676305" y="162182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3745" y="21600"/>
                    <a:pt x="21600" y="21600"/>
                  </a:cubicBezTo>
                  <a:lnTo>
                    <a:pt x="13745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6" name="Google Shape;2957;p30"/>
            <p:cNvSpPr/>
            <p:nvPr/>
          </p:nvSpPr>
          <p:spPr>
            <a:xfrm>
              <a:off x="674727" y="162182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7" name="Google Shape;2958;p30"/>
            <p:cNvSpPr/>
            <p:nvPr/>
          </p:nvSpPr>
          <p:spPr>
            <a:xfrm>
              <a:off x="659660" y="81065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0"/>
                    <a:pt x="5760" y="0"/>
                    <a:pt x="0" y="21600"/>
                  </a:cubicBezTo>
                  <a:lnTo>
                    <a:pt x="576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8" name="Google Shape;2959;p30"/>
            <p:cNvSpPr/>
            <p:nvPr/>
          </p:nvSpPr>
          <p:spPr>
            <a:xfrm>
              <a:off x="647101" y="86154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9" name="Google Shape;2960;p30"/>
            <p:cNvSpPr/>
            <p:nvPr/>
          </p:nvSpPr>
          <p:spPr>
            <a:xfrm>
              <a:off x="650761" y="85227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cubicBezTo>
                    <a:pt x="5760" y="21600"/>
                    <a:pt x="1584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0" name="Google Shape;2962;p30"/>
            <p:cNvSpPr/>
            <p:nvPr/>
          </p:nvSpPr>
          <p:spPr>
            <a:xfrm>
              <a:off x="1095922" y="1442941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600" y="10800"/>
                    <a:pt x="18514" y="10800"/>
                    <a:pt x="18514" y="10800"/>
                  </a:cubicBezTo>
                  <a:cubicBezTo>
                    <a:pt x="15429" y="10800"/>
                    <a:pt x="12343" y="10800"/>
                    <a:pt x="12343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1" name="Google Shape;2963;p30"/>
            <p:cNvSpPr/>
            <p:nvPr/>
          </p:nvSpPr>
          <p:spPr>
            <a:xfrm>
              <a:off x="604696" y="10557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1374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2" name="Google Shape;2964;p30"/>
            <p:cNvSpPr/>
            <p:nvPr/>
          </p:nvSpPr>
          <p:spPr>
            <a:xfrm>
              <a:off x="599673" y="10812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2343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3" name="Google Shape;2965;p30"/>
            <p:cNvSpPr/>
            <p:nvPr/>
          </p:nvSpPr>
          <p:spPr>
            <a:xfrm>
              <a:off x="603745" y="10731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00" h="21600" fill="norm" stroke="1" extrusionOk="0">
                  <a:moveTo>
                    <a:pt x="14800" y="0"/>
                  </a:moveTo>
                  <a:cubicBezTo>
                    <a:pt x="9040" y="0"/>
                    <a:pt x="-6800" y="0"/>
                    <a:pt x="3280" y="21600"/>
                  </a:cubicBezTo>
                  <a:lnTo>
                    <a:pt x="148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4" name="Google Shape;2966;p30"/>
            <p:cNvSpPr/>
            <p:nvPr/>
          </p:nvSpPr>
          <p:spPr>
            <a:xfrm>
              <a:off x="425814" y="1102876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745"/>
                  </a:lnTo>
                  <a:lnTo>
                    <a:pt x="0" y="21600"/>
                  </a:lnTo>
                  <a:cubicBezTo>
                    <a:pt x="0" y="13745"/>
                    <a:pt x="21600" y="7855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5" name="Google Shape;2967;p30"/>
            <p:cNvSpPr/>
            <p:nvPr/>
          </p:nvSpPr>
          <p:spPr>
            <a:xfrm>
              <a:off x="594649" y="11136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10800"/>
                    <a:pt x="5891" y="21600"/>
                    <a:pt x="7855" y="21600"/>
                  </a:cubicBezTo>
                  <a:cubicBezTo>
                    <a:pt x="11782" y="21600"/>
                    <a:pt x="17673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6" name="Google Shape;2968;p30"/>
            <p:cNvSpPr/>
            <p:nvPr/>
          </p:nvSpPr>
          <p:spPr>
            <a:xfrm>
              <a:off x="430766" y="108368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9257" y="0"/>
                    <a:pt x="9257" y="12343"/>
                    <a:pt x="0" y="21600"/>
                  </a:cubicBezTo>
                  <a:lnTo>
                    <a:pt x="21600" y="1234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7" name="Google Shape;2969;p30"/>
            <p:cNvSpPr/>
            <p:nvPr/>
          </p:nvSpPr>
          <p:spPr>
            <a:xfrm>
              <a:off x="1042537" y="1471735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8" name="Google Shape;2970;p30"/>
            <p:cNvSpPr/>
            <p:nvPr/>
          </p:nvSpPr>
          <p:spPr>
            <a:xfrm>
              <a:off x="431842" y="1081717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0800" y="6480"/>
                  </a:lnTo>
                  <a:lnTo>
                    <a:pt x="0" y="21600"/>
                  </a:lnTo>
                  <a:cubicBezTo>
                    <a:pt x="10800" y="15120"/>
                    <a:pt x="21600" y="648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9" name="Google Shape;2971;p30"/>
            <p:cNvSpPr/>
            <p:nvPr/>
          </p:nvSpPr>
          <p:spPr>
            <a:xfrm>
              <a:off x="1038804" y="147312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824" h="21600" fill="norm" stroke="1" extrusionOk="0">
                  <a:moveTo>
                    <a:pt x="10800" y="0"/>
                  </a:moveTo>
                  <a:lnTo>
                    <a:pt x="0" y="9257"/>
                  </a:lnTo>
                  <a:lnTo>
                    <a:pt x="0" y="21600"/>
                  </a:lnTo>
                  <a:cubicBezTo>
                    <a:pt x="0" y="9257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0" name="Google Shape;2973;p30"/>
            <p:cNvSpPr/>
            <p:nvPr/>
          </p:nvSpPr>
          <p:spPr>
            <a:xfrm>
              <a:off x="716631" y="159638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9257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1" name="Google Shape;2974;p30"/>
            <p:cNvSpPr/>
            <p:nvPr/>
          </p:nvSpPr>
          <p:spPr>
            <a:xfrm>
              <a:off x="712902" y="159765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400" y="0"/>
                  </a:moveTo>
                  <a:cubicBezTo>
                    <a:pt x="8640" y="0"/>
                    <a:pt x="2880" y="10800"/>
                    <a:pt x="0" y="10800"/>
                  </a:cubicBezTo>
                  <a:cubicBezTo>
                    <a:pt x="1440" y="16200"/>
                    <a:pt x="2880" y="21600"/>
                    <a:pt x="5760" y="21600"/>
                  </a:cubicBezTo>
                  <a:cubicBezTo>
                    <a:pt x="11520" y="21600"/>
                    <a:pt x="17280" y="10800"/>
                    <a:pt x="21600" y="10800"/>
                  </a:cubicBezTo>
                  <a:cubicBezTo>
                    <a:pt x="18720" y="5400"/>
                    <a:pt x="17280" y="0"/>
                    <a:pt x="144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2" name="Google Shape;2975;p30"/>
            <p:cNvSpPr/>
            <p:nvPr/>
          </p:nvSpPr>
          <p:spPr>
            <a:xfrm>
              <a:off x="334974" y="1628642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3" name="Google Shape;2976;p30"/>
            <p:cNvSpPr/>
            <p:nvPr/>
          </p:nvSpPr>
          <p:spPr>
            <a:xfrm>
              <a:off x="405795" y="1630377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4400"/>
                    <a:pt x="1964" y="21600"/>
                    <a:pt x="5891" y="21600"/>
                  </a:cubicBezTo>
                  <a:cubicBezTo>
                    <a:pt x="9818" y="21600"/>
                    <a:pt x="13745" y="14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4" name="Google Shape;2977;p30"/>
            <p:cNvSpPr/>
            <p:nvPr/>
          </p:nvSpPr>
          <p:spPr>
            <a:xfrm>
              <a:off x="160828" y="91579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5" name="Google Shape;2978;p30"/>
            <p:cNvSpPr/>
            <p:nvPr/>
          </p:nvSpPr>
          <p:spPr>
            <a:xfrm>
              <a:off x="403929" y="162956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6" name="Google Shape;2981;p30"/>
            <p:cNvSpPr/>
            <p:nvPr/>
          </p:nvSpPr>
          <p:spPr>
            <a:xfrm>
              <a:off x="342243" y="162528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35" h="21600" fill="norm" stroke="1" extrusionOk="0">
                  <a:moveTo>
                    <a:pt x="0" y="0"/>
                  </a:moveTo>
                  <a:lnTo>
                    <a:pt x="0" y="21600"/>
                  </a:lnTo>
                  <a:cubicBezTo>
                    <a:pt x="4547" y="21600"/>
                    <a:pt x="21600" y="21600"/>
                    <a:pt x="12505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7" name="Google Shape;2982;p30"/>
            <p:cNvSpPr/>
            <p:nvPr/>
          </p:nvSpPr>
          <p:spPr>
            <a:xfrm>
              <a:off x="338921" y="1625289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85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8" name="Google Shape;2983;p30"/>
            <p:cNvSpPr/>
            <p:nvPr/>
          </p:nvSpPr>
          <p:spPr>
            <a:xfrm>
              <a:off x="340499" y="162355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855" y="21600"/>
                    <a:pt x="15709" y="21600"/>
                    <a:pt x="21600" y="21600"/>
                  </a:cubicBezTo>
                  <a:lnTo>
                    <a:pt x="15709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29" name="Google Shape;2984;p30"/>
            <p:cNvSpPr/>
            <p:nvPr/>
          </p:nvSpPr>
          <p:spPr>
            <a:xfrm>
              <a:off x="346098" y="162332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0800"/>
                    <a:pt x="4320" y="21600"/>
                    <a:pt x="7200" y="21600"/>
                  </a:cubicBezTo>
                  <a:cubicBezTo>
                    <a:pt x="1152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0" name="Google Shape;2985;p30"/>
            <p:cNvSpPr/>
            <p:nvPr/>
          </p:nvSpPr>
          <p:spPr>
            <a:xfrm>
              <a:off x="236601" y="160494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584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1" name="Google Shape;2986;p30"/>
            <p:cNvSpPr/>
            <p:nvPr/>
          </p:nvSpPr>
          <p:spPr>
            <a:xfrm>
              <a:off x="1016419" y="23797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7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2" name="Google Shape;2987;p30"/>
            <p:cNvSpPr/>
            <p:nvPr/>
          </p:nvSpPr>
          <p:spPr>
            <a:xfrm>
              <a:off x="569967" y="161592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74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3745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3" name="Google Shape;2988;p30"/>
            <p:cNvSpPr/>
            <p:nvPr/>
          </p:nvSpPr>
          <p:spPr>
            <a:xfrm>
              <a:off x="371569" y="162448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4" name="Google Shape;2990;p30"/>
            <p:cNvSpPr/>
            <p:nvPr/>
          </p:nvSpPr>
          <p:spPr>
            <a:xfrm>
              <a:off x="166351" y="1578693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21600"/>
                  </a:cubicBezTo>
                  <a:lnTo>
                    <a:pt x="144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5" name="Google Shape;2991;p30"/>
            <p:cNvSpPr/>
            <p:nvPr/>
          </p:nvSpPr>
          <p:spPr>
            <a:xfrm>
              <a:off x="829428" y="1554065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0"/>
                    <a:pt x="5891" y="0"/>
                    <a:pt x="0" y="21600"/>
                  </a:cubicBezTo>
                  <a:lnTo>
                    <a:pt x="1570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6" name="Google Shape;2992;p30"/>
            <p:cNvSpPr/>
            <p:nvPr/>
          </p:nvSpPr>
          <p:spPr>
            <a:xfrm>
              <a:off x="263436" y="1609218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257" y="0"/>
                    <a:pt x="9257" y="21600"/>
                    <a:pt x="9257" y="21600"/>
                  </a:cubicBez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7" name="Google Shape;2993;p30"/>
            <p:cNvSpPr/>
            <p:nvPr/>
          </p:nvSpPr>
          <p:spPr>
            <a:xfrm>
              <a:off x="425526" y="162263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0"/>
                    <a:pt x="21600" y="0"/>
                    <a:pt x="108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8" name="Google Shape;2994;p30"/>
            <p:cNvSpPr/>
            <p:nvPr/>
          </p:nvSpPr>
          <p:spPr>
            <a:xfrm>
              <a:off x="1068513" y="652968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3500"/>
                  </a:lnTo>
                  <a:lnTo>
                    <a:pt x="0" y="21600"/>
                  </a:lnTo>
                  <a:cubicBezTo>
                    <a:pt x="0" y="21600"/>
                    <a:pt x="21600" y="135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39" name="Google Shape;2995;p30"/>
            <p:cNvSpPr/>
            <p:nvPr/>
          </p:nvSpPr>
          <p:spPr>
            <a:xfrm>
              <a:off x="1065714" y="657361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8100"/>
                  </a:lnTo>
                  <a:lnTo>
                    <a:pt x="0" y="21600"/>
                  </a:lnTo>
                  <a:cubicBezTo>
                    <a:pt x="7200" y="81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0" name="Google Shape;2996;p30"/>
            <p:cNvSpPr/>
            <p:nvPr/>
          </p:nvSpPr>
          <p:spPr>
            <a:xfrm>
              <a:off x="1062844" y="66071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9257"/>
                    <a:pt x="8100" y="9257"/>
                  </a:cubicBezTo>
                  <a:lnTo>
                    <a:pt x="0" y="21600"/>
                  </a:lnTo>
                  <a:lnTo>
                    <a:pt x="216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1" name="Google Shape;2997;p30"/>
            <p:cNvSpPr/>
            <p:nvPr/>
          </p:nvSpPr>
          <p:spPr>
            <a:xfrm>
              <a:off x="436577" y="162182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4400"/>
                    <a:pt x="6171" y="21600"/>
                    <a:pt x="10800" y="21600"/>
                  </a:cubicBezTo>
                  <a:cubicBezTo>
                    <a:pt x="15429" y="21600"/>
                    <a:pt x="18514" y="144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2" name="Google Shape;2998;p30"/>
            <p:cNvSpPr/>
            <p:nvPr/>
          </p:nvSpPr>
          <p:spPr>
            <a:xfrm>
              <a:off x="1071239" y="64891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257"/>
                  </a:lnTo>
                  <a:lnTo>
                    <a:pt x="0" y="21600"/>
                  </a:lnTo>
                  <a:lnTo>
                    <a:pt x="925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3" name="Google Shape;2999;p30"/>
            <p:cNvSpPr/>
            <p:nvPr/>
          </p:nvSpPr>
          <p:spPr>
            <a:xfrm>
              <a:off x="717063" y="158377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234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4" name="Google Shape;3000;p30"/>
            <p:cNvSpPr/>
            <p:nvPr/>
          </p:nvSpPr>
          <p:spPr>
            <a:xfrm>
              <a:off x="1038663" y="690776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lnTo>
                    <a:pt x="0" y="21600"/>
                  </a:lnTo>
                  <a:cubicBezTo>
                    <a:pt x="9257" y="21600"/>
                    <a:pt x="9257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5" name="Google Shape;3001;p30"/>
            <p:cNvSpPr/>
            <p:nvPr/>
          </p:nvSpPr>
          <p:spPr>
            <a:xfrm>
              <a:off x="380754" y="161939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0" y="0"/>
                    <a:pt x="0" y="21600"/>
                    <a:pt x="0" y="21600"/>
                  </a:cubicBezTo>
                  <a:lnTo>
                    <a:pt x="21600" y="216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6" name="Google Shape;3002;p30"/>
            <p:cNvSpPr/>
            <p:nvPr/>
          </p:nvSpPr>
          <p:spPr>
            <a:xfrm>
              <a:off x="377094" y="1619046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0"/>
                    <a:pt x="10080" y="21600"/>
                    <a:pt x="14400" y="21600"/>
                  </a:cubicBezTo>
                  <a:cubicBezTo>
                    <a:pt x="17280" y="21600"/>
                    <a:pt x="2016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7" name="Google Shape;3004;p30"/>
            <p:cNvSpPr/>
            <p:nvPr/>
          </p:nvSpPr>
          <p:spPr>
            <a:xfrm>
              <a:off x="1049569" y="675977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2343" y="0"/>
                    <a:pt x="0" y="9257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8" name="Google Shape;3005;p30"/>
            <p:cNvSpPr/>
            <p:nvPr/>
          </p:nvSpPr>
          <p:spPr>
            <a:xfrm>
              <a:off x="1047058" y="679447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100" y="0"/>
                    <a:pt x="8100" y="0"/>
                    <a:pt x="0" y="9257"/>
                  </a:cubicBezTo>
                  <a:lnTo>
                    <a:pt x="0" y="21600"/>
                  </a:lnTo>
                  <a:lnTo>
                    <a:pt x="8100" y="925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9" name="Google Shape;3006;p30"/>
            <p:cNvSpPr/>
            <p:nvPr/>
          </p:nvSpPr>
          <p:spPr>
            <a:xfrm>
              <a:off x="741027" y="59330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1" y="0"/>
                  </a:moveTo>
                  <a:lnTo>
                    <a:pt x="0" y="21600"/>
                  </a:lnTo>
                  <a:cubicBezTo>
                    <a:pt x="5891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0" name="Google Shape;3007;p30"/>
            <p:cNvSpPr/>
            <p:nvPr/>
          </p:nvSpPr>
          <p:spPr>
            <a:xfrm>
              <a:off x="724167" y="609375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6480" y="0"/>
                    <a:pt x="0" y="21600"/>
                  </a:cubicBez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1" name="Google Shape;3008;p30"/>
            <p:cNvSpPr/>
            <p:nvPr/>
          </p:nvSpPr>
          <p:spPr>
            <a:xfrm>
              <a:off x="725744" y="608563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000" y="0"/>
                  </a:moveTo>
                  <a:lnTo>
                    <a:pt x="0" y="21600"/>
                  </a:lnTo>
                  <a:cubicBezTo>
                    <a:pt x="9000" y="21600"/>
                    <a:pt x="14400" y="2160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2" name="Google Shape;3009;p30"/>
            <p:cNvSpPr/>
            <p:nvPr/>
          </p:nvSpPr>
          <p:spPr>
            <a:xfrm>
              <a:off x="964471" y="452464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080" y="0"/>
                  </a:moveTo>
                  <a:lnTo>
                    <a:pt x="0" y="21600"/>
                  </a:lnTo>
                  <a:cubicBezTo>
                    <a:pt x="4320" y="21600"/>
                    <a:pt x="1440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3" name="Google Shape;3010;p30"/>
            <p:cNvSpPr/>
            <p:nvPr/>
          </p:nvSpPr>
          <p:spPr>
            <a:xfrm>
              <a:off x="1016778" y="1457396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0"/>
                    <a:pt x="0" y="0"/>
                    <a:pt x="0" y="21600"/>
                  </a:cubicBezTo>
                  <a:lnTo>
                    <a:pt x="648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4" name="Google Shape;3011;p30"/>
            <p:cNvSpPr/>
            <p:nvPr/>
          </p:nvSpPr>
          <p:spPr>
            <a:xfrm>
              <a:off x="374724" y="64105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200" y="12343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5" name="Google Shape;3012;p30"/>
            <p:cNvSpPr/>
            <p:nvPr/>
          </p:nvSpPr>
          <p:spPr>
            <a:xfrm>
              <a:off x="396324" y="62001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891" y="9257"/>
                  </a:lnTo>
                  <a:lnTo>
                    <a:pt x="0" y="21600"/>
                  </a:lnTo>
                  <a:cubicBezTo>
                    <a:pt x="5891" y="21600"/>
                    <a:pt x="13745" y="9257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6" name="Google Shape;3013;p30"/>
            <p:cNvSpPr/>
            <p:nvPr/>
          </p:nvSpPr>
          <p:spPr>
            <a:xfrm>
              <a:off x="622347" y="819125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lnTo>
                    <a:pt x="0" y="21600"/>
                  </a:lnTo>
                  <a:cubicBezTo>
                    <a:pt x="12343" y="12343"/>
                    <a:pt x="12343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7" name="Google Shape;3014;p30"/>
            <p:cNvSpPr/>
            <p:nvPr/>
          </p:nvSpPr>
          <p:spPr>
            <a:xfrm>
              <a:off x="624714" y="815423"/>
              <a:ext cx="9527" cy="12703"/>
            </a:xfrm>
            <a:prstGeom prst="rect">
              <a:avLst/>
            </a:pr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8" name="Google Shape;3015;p30"/>
            <p:cNvSpPr/>
            <p:nvPr/>
          </p:nvSpPr>
          <p:spPr>
            <a:xfrm>
              <a:off x="949400" y="1102414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709" y="0"/>
                  </a:move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9" name="Google Shape;3016;p30"/>
            <p:cNvSpPr/>
            <p:nvPr/>
          </p:nvSpPr>
          <p:spPr>
            <a:xfrm>
              <a:off x="912589" y="156135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21600"/>
                    <a:pt x="4320" y="21600"/>
                    <a:pt x="6480" y="21600"/>
                  </a:cubicBezTo>
                  <a:cubicBezTo>
                    <a:pt x="10800" y="21600"/>
                    <a:pt x="17280" y="0"/>
                    <a:pt x="21600" y="0"/>
                  </a:cubicBez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0" name="Google Shape;3018;p30"/>
            <p:cNvSpPr/>
            <p:nvPr/>
          </p:nvSpPr>
          <p:spPr>
            <a:xfrm>
              <a:off x="931534" y="1550595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20" y="0"/>
                  </a:moveTo>
                  <a:lnTo>
                    <a:pt x="0" y="21600"/>
                  </a:lnTo>
                  <a:lnTo>
                    <a:pt x="1512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1" name="Google Shape;3019;p30"/>
            <p:cNvSpPr/>
            <p:nvPr/>
          </p:nvSpPr>
          <p:spPr>
            <a:xfrm>
              <a:off x="858561" y="1576842"/>
              <a:ext cx="9527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52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152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2" name="Google Shape;3020;p30"/>
            <p:cNvSpPr/>
            <p:nvPr/>
          </p:nvSpPr>
          <p:spPr>
            <a:xfrm>
              <a:off x="911515" y="1555680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5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3" name="Google Shape;3021;p30"/>
            <p:cNvSpPr/>
            <p:nvPr/>
          </p:nvSpPr>
          <p:spPr>
            <a:xfrm>
              <a:off x="525481" y="1633731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4" name="Google Shape;3022;p30"/>
            <p:cNvSpPr/>
            <p:nvPr/>
          </p:nvSpPr>
          <p:spPr>
            <a:xfrm>
              <a:off x="990946" y="1059288"/>
              <a:ext cx="9528" cy="1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81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BAF91"/>
            </a:solidFill>
            <a:ln w="12700" cap="flat">
              <a:noFill/>
              <a:miter lim="400000"/>
            </a:ln>
            <a:effectLst/>
          </p:spPr>
          <p:txBody>
            <a:bodyPr wrap="square" lIns="35718" tIns="35718" rIns="35718" bIns="35718" numCol="1" anchor="ctr">
              <a:noAutofit/>
            </a:bodyPr>
            <a:lstStyle/>
            <a:p>
              <a:pPr algn="ctr" defTabSz="685821">
                <a:defRPr sz="1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066" name="Slide Number"/>
          <p:cNvSpPr txBox="1"/>
          <p:nvPr>
            <p:ph type="sldNum" sz="quarter" idx="2"/>
          </p:nvPr>
        </p:nvSpPr>
        <p:spPr>
          <a:xfrm>
            <a:off x="7897221" y="6271916"/>
            <a:ext cx="179981" cy="168868"/>
          </a:xfrm>
          <a:prstGeom prst="rect">
            <a:avLst/>
          </a:prstGeom>
        </p:spPr>
        <p:txBody>
          <a:bodyPr lIns="32145" tIns="32145" rIns="32145" bIns="32145"/>
          <a:lstStyle>
            <a:lvl1pPr defTabSz="685821"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Body Level One…"/>
          <p:cNvSpPr txBox="1"/>
          <p:nvPr>
            <p:ph type="body" sz="quarter" idx="1"/>
          </p:nvPr>
        </p:nvSpPr>
        <p:spPr>
          <a:xfrm>
            <a:off x="2243999" y="2904399"/>
            <a:ext cx="3603601" cy="1610102"/>
          </a:xfrm>
          <a:prstGeom prst="rect">
            <a:avLst/>
          </a:prstGeom>
        </p:spPr>
        <p:txBody>
          <a:bodyPr lIns="91425" tIns="91425" rIns="91425" bIns="91425" anchor="ctr"/>
          <a:lstStyle>
            <a:lvl1pPr marL="414866" indent="-268816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414866" indent="188383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414866" indent="645583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414866" indent="1102783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414866" indent="1559983" defTabSz="1219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>
                <a:solidFill>
                  <a:srgbClr val="2C272B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4" name="Title Text"/>
          <p:cNvSpPr txBox="1"/>
          <p:nvPr>
            <p:ph type="title"/>
          </p:nvPr>
        </p:nvSpPr>
        <p:spPr>
          <a:xfrm>
            <a:off x="2243999" y="1302274"/>
            <a:ext cx="7704002" cy="572701"/>
          </a:xfrm>
          <a:prstGeom prst="rect">
            <a:avLst/>
          </a:prstGeom>
        </p:spPr>
        <p:txBody>
          <a:bodyPr lIns="91425" tIns="91425" rIns="91425" bIns="91425"/>
          <a:lstStyle>
            <a:lvl1pPr algn="ctr" defTabSz="1219200">
              <a:lnSpc>
                <a:spcPct val="100000"/>
              </a:lnSpc>
              <a:defRPr b="1" sz="46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5" name="Google Shape;1566;p18"/>
          <p:cNvSpPr/>
          <p:nvPr/>
        </p:nvSpPr>
        <p:spPr>
          <a:xfrm rot="8336221">
            <a:off x="9221550" y="3830630"/>
            <a:ext cx="2771589" cy="300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3" h="21600" fill="norm" stroke="1" extrusionOk="0">
                <a:moveTo>
                  <a:pt x="9582" y="0"/>
                </a:moveTo>
                <a:cubicBezTo>
                  <a:pt x="6097" y="0"/>
                  <a:pt x="2721" y="1465"/>
                  <a:pt x="1106" y="4098"/>
                </a:cubicBezTo>
                <a:cubicBezTo>
                  <a:pt x="-427" y="6603"/>
                  <a:pt x="-43" y="9628"/>
                  <a:pt x="355" y="12771"/>
                </a:cubicBezTo>
                <a:cubicBezTo>
                  <a:pt x="714" y="15601"/>
                  <a:pt x="1000" y="17852"/>
                  <a:pt x="2667" y="19563"/>
                </a:cubicBezTo>
                <a:cubicBezTo>
                  <a:pt x="4228" y="21162"/>
                  <a:pt x="6334" y="21600"/>
                  <a:pt x="8177" y="21600"/>
                </a:cubicBezTo>
                <a:cubicBezTo>
                  <a:pt x="10316" y="21600"/>
                  <a:pt x="12101" y="21009"/>
                  <a:pt x="12268" y="20957"/>
                </a:cubicBezTo>
                <a:cubicBezTo>
                  <a:pt x="17037" y="19444"/>
                  <a:pt x="21173" y="14325"/>
                  <a:pt x="20538" y="8949"/>
                </a:cubicBezTo>
                <a:cubicBezTo>
                  <a:pt x="20022" y="4589"/>
                  <a:pt x="16468" y="2198"/>
                  <a:pt x="15852" y="1795"/>
                </a:cubicBezTo>
                <a:cubicBezTo>
                  <a:pt x="13989" y="574"/>
                  <a:pt x="11765" y="0"/>
                  <a:pt x="9582" y="0"/>
                </a:cubicBezTo>
                <a:close/>
              </a:path>
            </a:pathLst>
          </a:custGeom>
          <a:solidFill>
            <a:srgbClr val="AAD5D6">
              <a:alpha val="21790"/>
            </a:srgbClr>
          </a:solidFill>
          <a:ln w="3175">
            <a:miter lim="400000"/>
          </a:ln>
        </p:spPr>
        <p:txBody>
          <a:bodyPr lIns="45719" rIns="45719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6" name="Google Shape;1567;p18"/>
          <p:cNvSpPr/>
          <p:nvPr/>
        </p:nvSpPr>
        <p:spPr>
          <a:xfrm rot="18460038">
            <a:off x="992038" y="4245626"/>
            <a:ext cx="2483496" cy="4028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03" h="21600" fill="norm" stroke="1" extrusionOk="0">
                <a:moveTo>
                  <a:pt x="9582" y="0"/>
                </a:moveTo>
                <a:cubicBezTo>
                  <a:pt x="6097" y="0"/>
                  <a:pt x="2721" y="1465"/>
                  <a:pt x="1106" y="4098"/>
                </a:cubicBezTo>
                <a:cubicBezTo>
                  <a:pt x="-427" y="6603"/>
                  <a:pt x="-43" y="9628"/>
                  <a:pt x="355" y="12771"/>
                </a:cubicBezTo>
                <a:cubicBezTo>
                  <a:pt x="714" y="15601"/>
                  <a:pt x="1000" y="17852"/>
                  <a:pt x="2667" y="19563"/>
                </a:cubicBezTo>
                <a:cubicBezTo>
                  <a:pt x="4228" y="21162"/>
                  <a:pt x="6334" y="21600"/>
                  <a:pt x="8177" y="21600"/>
                </a:cubicBezTo>
                <a:cubicBezTo>
                  <a:pt x="10316" y="21600"/>
                  <a:pt x="12101" y="21009"/>
                  <a:pt x="12268" y="20957"/>
                </a:cubicBezTo>
                <a:cubicBezTo>
                  <a:pt x="17037" y="19444"/>
                  <a:pt x="21173" y="14325"/>
                  <a:pt x="20538" y="8949"/>
                </a:cubicBezTo>
                <a:cubicBezTo>
                  <a:pt x="20022" y="4589"/>
                  <a:pt x="16468" y="2198"/>
                  <a:pt x="15852" y="1795"/>
                </a:cubicBezTo>
                <a:cubicBezTo>
                  <a:pt x="13989" y="574"/>
                  <a:pt x="11765" y="0"/>
                  <a:pt x="9582" y="0"/>
                </a:cubicBezTo>
                <a:close/>
              </a:path>
            </a:pathLst>
          </a:custGeom>
          <a:solidFill>
            <a:srgbClr val="AAD5D6"/>
          </a:solidFill>
          <a:ln w="3175">
            <a:miter lim="400000"/>
          </a:ln>
        </p:spPr>
        <p:txBody>
          <a:bodyPr lIns="45719" rIns="45719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7" name="Google Shape;1568;p18"/>
          <p:cNvSpPr/>
          <p:nvPr/>
        </p:nvSpPr>
        <p:spPr>
          <a:xfrm>
            <a:off x="3150025" y="5369861"/>
            <a:ext cx="407679" cy="407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75" y="0"/>
                </a:moveTo>
                <a:cubicBezTo>
                  <a:pt x="7430" y="0"/>
                  <a:pt x="7143" y="287"/>
                  <a:pt x="7143" y="639"/>
                </a:cubicBezTo>
                <a:lnTo>
                  <a:pt x="7143" y="6523"/>
                </a:lnTo>
                <a:cubicBezTo>
                  <a:pt x="7143" y="6867"/>
                  <a:pt x="6867" y="7154"/>
                  <a:pt x="6512" y="7154"/>
                </a:cubicBezTo>
                <a:lnTo>
                  <a:pt x="631" y="7154"/>
                </a:lnTo>
                <a:cubicBezTo>
                  <a:pt x="287" y="7154"/>
                  <a:pt x="0" y="7430"/>
                  <a:pt x="0" y="7785"/>
                </a:cubicBezTo>
                <a:lnTo>
                  <a:pt x="0" y="13825"/>
                </a:lnTo>
                <a:cubicBezTo>
                  <a:pt x="0" y="14177"/>
                  <a:pt x="287" y="14457"/>
                  <a:pt x="631" y="14457"/>
                </a:cubicBezTo>
                <a:lnTo>
                  <a:pt x="6512" y="14457"/>
                </a:lnTo>
                <a:cubicBezTo>
                  <a:pt x="6867" y="14457"/>
                  <a:pt x="7143" y="14744"/>
                  <a:pt x="7143" y="15088"/>
                </a:cubicBezTo>
                <a:lnTo>
                  <a:pt x="7143" y="20969"/>
                </a:lnTo>
                <a:cubicBezTo>
                  <a:pt x="7143" y="21323"/>
                  <a:pt x="7430" y="21600"/>
                  <a:pt x="7775" y="21600"/>
                </a:cubicBezTo>
                <a:lnTo>
                  <a:pt x="13823" y="21600"/>
                </a:lnTo>
                <a:cubicBezTo>
                  <a:pt x="14167" y="21600"/>
                  <a:pt x="14454" y="21323"/>
                  <a:pt x="14454" y="20969"/>
                </a:cubicBezTo>
                <a:lnTo>
                  <a:pt x="14454" y="15088"/>
                </a:lnTo>
                <a:cubicBezTo>
                  <a:pt x="14454" y="14744"/>
                  <a:pt x="14730" y="14457"/>
                  <a:pt x="15085" y="14457"/>
                </a:cubicBezTo>
                <a:lnTo>
                  <a:pt x="20969" y="14457"/>
                </a:lnTo>
                <a:cubicBezTo>
                  <a:pt x="21313" y="14457"/>
                  <a:pt x="21600" y="14177"/>
                  <a:pt x="21600" y="13825"/>
                </a:cubicBezTo>
                <a:lnTo>
                  <a:pt x="21600" y="7785"/>
                </a:lnTo>
                <a:cubicBezTo>
                  <a:pt x="21600" y="7430"/>
                  <a:pt x="21313" y="7154"/>
                  <a:pt x="20969" y="7154"/>
                </a:cubicBezTo>
                <a:lnTo>
                  <a:pt x="15085" y="7154"/>
                </a:lnTo>
                <a:cubicBezTo>
                  <a:pt x="14730" y="7154"/>
                  <a:pt x="14454" y="6867"/>
                  <a:pt x="14454" y="6523"/>
                </a:cubicBezTo>
                <a:lnTo>
                  <a:pt x="14454" y="639"/>
                </a:lnTo>
                <a:cubicBezTo>
                  <a:pt x="14454" y="287"/>
                  <a:pt x="14167" y="0"/>
                  <a:pt x="13823" y="0"/>
                </a:cubicBezTo>
                <a:close/>
              </a:path>
            </a:pathLst>
          </a:custGeom>
          <a:solidFill>
            <a:srgbClr val="F8BE57"/>
          </a:solidFill>
          <a:ln w="3175">
            <a:miter lim="400000"/>
          </a:ln>
        </p:spPr>
        <p:txBody>
          <a:bodyPr lIns="45719" rIns="45719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8" name="Google Shape;1569;p18"/>
          <p:cNvSpPr/>
          <p:nvPr/>
        </p:nvSpPr>
        <p:spPr>
          <a:xfrm>
            <a:off x="2605503" y="4954574"/>
            <a:ext cx="322014" cy="456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7" h="21600" fill="norm" stroke="1" extrusionOk="0">
                <a:moveTo>
                  <a:pt x="10528" y="0"/>
                </a:moveTo>
                <a:cubicBezTo>
                  <a:pt x="6432" y="0"/>
                  <a:pt x="3107" y="2396"/>
                  <a:pt x="3107" y="5360"/>
                </a:cubicBezTo>
                <a:cubicBezTo>
                  <a:pt x="3107" y="7463"/>
                  <a:pt x="4784" y="9279"/>
                  <a:pt x="7230" y="10153"/>
                </a:cubicBezTo>
                <a:lnTo>
                  <a:pt x="120" y="20433"/>
                </a:lnTo>
                <a:cubicBezTo>
                  <a:pt x="-254" y="20969"/>
                  <a:pt x="289" y="21600"/>
                  <a:pt x="1116" y="21600"/>
                </a:cubicBezTo>
                <a:lnTo>
                  <a:pt x="19974" y="21600"/>
                </a:lnTo>
                <a:cubicBezTo>
                  <a:pt x="20809" y="21600"/>
                  <a:pt x="21346" y="20969"/>
                  <a:pt x="20978" y="20433"/>
                </a:cubicBezTo>
                <a:lnTo>
                  <a:pt x="13854" y="10143"/>
                </a:lnTo>
                <a:cubicBezTo>
                  <a:pt x="16272" y="9261"/>
                  <a:pt x="17937" y="7457"/>
                  <a:pt x="17937" y="5365"/>
                </a:cubicBezTo>
                <a:cubicBezTo>
                  <a:pt x="17943" y="2513"/>
                  <a:pt x="14704" y="89"/>
                  <a:pt x="10752" y="2"/>
                </a:cubicBezTo>
                <a:cubicBezTo>
                  <a:pt x="10677" y="0"/>
                  <a:pt x="10601" y="0"/>
                  <a:pt x="10528" y="0"/>
                </a:cubicBezTo>
                <a:close/>
              </a:path>
            </a:pathLst>
          </a:custGeom>
          <a:solidFill>
            <a:srgbClr val="E14646"/>
          </a:solidFill>
          <a:ln w="3175">
            <a:miter lim="400000"/>
          </a:ln>
        </p:spPr>
        <p:txBody>
          <a:bodyPr lIns="45719" rIns="45719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089" name="Google Shape;1570;p18"/>
          <p:cNvGrpSpPr/>
          <p:nvPr/>
        </p:nvGrpSpPr>
        <p:grpSpPr>
          <a:xfrm>
            <a:off x="9338985" y="581170"/>
            <a:ext cx="1187300" cy="963486"/>
            <a:chOff x="0" y="0"/>
            <a:chExt cx="1187299" cy="963485"/>
          </a:xfrm>
        </p:grpSpPr>
        <p:sp>
          <p:nvSpPr>
            <p:cNvPr id="1079" name="Google Shape;1571;p18"/>
            <p:cNvSpPr/>
            <p:nvPr/>
          </p:nvSpPr>
          <p:spPr>
            <a:xfrm rot="8294681">
              <a:off x="123773" y="352871"/>
              <a:ext cx="1139000" cy="20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0" name="Google Shape;1572;p18"/>
            <p:cNvSpPr/>
            <p:nvPr/>
          </p:nvSpPr>
          <p:spPr>
            <a:xfrm rot="8294681">
              <a:off x="81952" y="705193"/>
              <a:ext cx="313490" cy="176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1" name="Google Shape;1573;p18"/>
            <p:cNvSpPr/>
            <p:nvPr/>
          </p:nvSpPr>
          <p:spPr>
            <a:xfrm rot="8294681">
              <a:off x="850949" y="384218"/>
              <a:ext cx="163969" cy="32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2" name="Google Shape;1574;p18"/>
            <p:cNvSpPr/>
            <p:nvPr/>
          </p:nvSpPr>
          <p:spPr>
            <a:xfrm rot="8294681">
              <a:off x="262541" y="298377"/>
              <a:ext cx="231601" cy="285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3" name="Google Shape;1575;p18"/>
            <p:cNvSpPr/>
            <p:nvPr/>
          </p:nvSpPr>
          <p:spPr>
            <a:xfrm rot="8294681">
              <a:off x="742977" y="124355"/>
              <a:ext cx="107063" cy="30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6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4" name="Google Shape;1576;p18"/>
            <p:cNvSpPr/>
            <p:nvPr/>
          </p:nvSpPr>
          <p:spPr>
            <a:xfrm rot="8294681">
              <a:off x="43480" y="464125"/>
              <a:ext cx="319209" cy="252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5" name="Google Shape;1577;p18"/>
            <p:cNvSpPr/>
            <p:nvPr/>
          </p:nvSpPr>
          <p:spPr>
            <a:xfrm rot="8294681">
              <a:off x="483682" y="492213"/>
              <a:ext cx="239244" cy="34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6" name="Google Shape;1578;p18"/>
            <p:cNvSpPr/>
            <p:nvPr/>
          </p:nvSpPr>
          <p:spPr>
            <a:xfrm rot="8294681">
              <a:off x="362591" y="578415"/>
              <a:ext cx="189321" cy="30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4" y="0"/>
                  </a:moveTo>
                  <a:cubicBezTo>
                    <a:pt x="17314" y="0"/>
                    <a:pt x="17040" y="2350"/>
                    <a:pt x="12265" y="5868"/>
                  </a:cubicBezTo>
                  <a:cubicBezTo>
                    <a:pt x="9510" y="7878"/>
                    <a:pt x="8332" y="7175"/>
                    <a:pt x="5722" y="9107"/>
                  </a:cubicBezTo>
                  <a:cubicBezTo>
                    <a:pt x="-924" y="13996"/>
                    <a:pt x="51" y="21345"/>
                    <a:pt x="51" y="21345"/>
                  </a:cubicBezTo>
                  <a:cubicBezTo>
                    <a:pt x="51" y="21345"/>
                    <a:pt x="1330" y="21600"/>
                    <a:pt x="2978" y="21600"/>
                  </a:cubicBezTo>
                  <a:cubicBezTo>
                    <a:pt x="4798" y="21600"/>
                    <a:pt x="7064" y="21289"/>
                    <a:pt x="8563" y="19979"/>
                  </a:cubicBezTo>
                  <a:cubicBezTo>
                    <a:pt x="10614" y="18193"/>
                    <a:pt x="10258" y="16913"/>
                    <a:pt x="12293" y="13656"/>
                  </a:cubicBezTo>
                  <a:cubicBezTo>
                    <a:pt x="14891" y="9507"/>
                    <a:pt x="17103" y="10111"/>
                    <a:pt x="18739" y="6707"/>
                  </a:cubicBezTo>
                  <a:cubicBezTo>
                    <a:pt x="20676" y="2648"/>
                    <a:pt x="19428" y="285"/>
                    <a:pt x="18394" y="21"/>
                  </a:cubicBezTo>
                  <a:cubicBezTo>
                    <a:pt x="18339" y="8"/>
                    <a:pt x="18285" y="0"/>
                    <a:pt x="18234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7" name="Google Shape;1579;p18"/>
            <p:cNvSpPr/>
            <p:nvPr/>
          </p:nvSpPr>
          <p:spPr>
            <a:xfrm rot="8294681">
              <a:off x="659359" y="451135"/>
              <a:ext cx="199012" cy="259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8" name="Google Shape;1580;p18"/>
            <p:cNvSpPr/>
            <p:nvPr/>
          </p:nvSpPr>
          <p:spPr>
            <a:xfrm rot="8294681">
              <a:off x="532495" y="180981"/>
              <a:ext cx="154765" cy="313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10" y="0"/>
                  </a:moveTo>
                  <a:cubicBezTo>
                    <a:pt x="4364" y="0"/>
                    <a:pt x="4113" y="10"/>
                    <a:pt x="3872" y="28"/>
                  </a:cubicBezTo>
                  <a:cubicBezTo>
                    <a:pt x="3872" y="28"/>
                    <a:pt x="-772" y="3859"/>
                    <a:pt x="113" y="5717"/>
                  </a:cubicBezTo>
                  <a:cubicBezTo>
                    <a:pt x="1037" y="7620"/>
                    <a:pt x="5585" y="7715"/>
                    <a:pt x="7299" y="10367"/>
                  </a:cubicBezTo>
                  <a:cubicBezTo>
                    <a:pt x="8053" y="11543"/>
                    <a:pt x="7229" y="11618"/>
                    <a:pt x="8038" y="12825"/>
                  </a:cubicBezTo>
                  <a:cubicBezTo>
                    <a:pt x="9510" y="15030"/>
                    <a:pt x="13104" y="14973"/>
                    <a:pt x="15018" y="17203"/>
                  </a:cubicBezTo>
                  <a:cubicBezTo>
                    <a:pt x="17069" y="19571"/>
                    <a:pt x="16607" y="21553"/>
                    <a:pt x="17581" y="21600"/>
                  </a:cubicBezTo>
                  <a:cubicBezTo>
                    <a:pt x="17592" y="21600"/>
                    <a:pt x="17602" y="21600"/>
                    <a:pt x="17612" y="21600"/>
                  </a:cubicBezTo>
                  <a:cubicBezTo>
                    <a:pt x="18712" y="21600"/>
                    <a:pt x="20828" y="19168"/>
                    <a:pt x="20733" y="16500"/>
                  </a:cubicBezTo>
                  <a:cubicBezTo>
                    <a:pt x="20657" y="14368"/>
                    <a:pt x="19240" y="13980"/>
                    <a:pt x="17069" y="9755"/>
                  </a:cubicBezTo>
                  <a:cubicBezTo>
                    <a:pt x="15591" y="6919"/>
                    <a:pt x="15682" y="4908"/>
                    <a:pt x="14506" y="3621"/>
                  </a:cubicBezTo>
                  <a:cubicBezTo>
                    <a:pt x="13842" y="2892"/>
                    <a:pt x="9018" y="0"/>
                    <a:pt x="4610" y="0"/>
                  </a:cubicBezTo>
                  <a:close/>
                </a:path>
              </a:pathLst>
            </a:custGeom>
            <a:solidFill>
              <a:srgbClr val="DD8EAB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100" name="Google Shape;1581;p18"/>
          <p:cNvGrpSpPr/>
          <p:nvPr/>
        </p:nvGrpSpPr>
        <p:grpSpPr>
          <a:xfrm>
            <a:off x="9958869" y="643462"/>
            <a:ext cx="1099596" cy="2058931"/>
            <a:chOff x="0" y="0"/>
            <a:chExt cx="1099595" cy="2058930"/>
          </a:xfrm>
        </p:grpSpPr>
        <p:sp>
          <p:nvSpPr>
            <p:cNvPr id="1090" name="Google Shape;1582;p18"/>
            <p:cNvSpPr/>
            <p:nvPr/>
          </p:nvSpPr>
          <p:spPr>
            <a:xfrm rot="4596958">
              <a:off x="-377640" y="744788"/>
              <a:ext cx="1788958" cy="326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59" y="0"/>
                  </a:moveTo>
                  <a:cubicBezTo>
                    <a:pt x="2737" y="0"/>
                    <a:pt x="1377" y="1377"/>
                    <a:pt x="0" y="4118"/>
                  </a:cubicBezTo>
                  <a:lnTo>
                    <a:pt x="33" y="4621"/>
                  </a:lnTo>
                  <a:cubicBezTo>
                    <a:pt x="1399" y="1907"/>
                    <a:pt x="2745" y="542"/>
                    <a:pt x="4053" y="542"/>
                  </a:cubicBezTo>
                  <a:cubicBezTo>
                    <a:pt x="4573" y="542"/>
                    <a:pt x="5086" y="757"/>
                    <a:pt x="5592" y="1189"/>
                  </a:cubicBezTo>
                  <a:cubicBezTo>
                    <a:pt x="7449" y="2761"/>
                    <a:pt x="8623" y="6664"/>
                    <a:pt x="9865" y="10786"/>
                  </a:cubicBezTo>
                  <a:cubicBezTo>
                    <a:pt x="10815" y="13945"/>
                    <a:pt x="11795" y="17205"/>
                    <a:pt x="13107" y="19338"/>
                  </a:cubicBezTo>
                  <a:cubicBezTo>
                    <a:pt x="14030" y="20843"/>
                    <a:pt x="15009" y="21600"/>
                    <a:pt x="16025" y="21600"/>
                  </a:cubicBezTo>
                  <a:cubicBezTo>
                    <a:pt x="16212" y="21600"/>
                    <a:pt x="16400" y="21573"/>
                    <a:pt x="16589" y="21522"/>
                  </a:cubicBezTo>
                  <a:cubicBezTo>
                    <a:pt x="18152" y="21093"/>
                    <a:pt x="19837" y="18909"/>
                    <a:pt x="21600" y="15002"/>
                  </a:cubicBezTo>
                  <a:lnTo>
                    <a:pt x="21564" y="14514"/>
                  </a:lnTo>
                  <a:cubicBezTo>
                    <a:pt x="19592" y="18870"/>
                    <a:pt x="17735" y="21050"/>
                    <a:pt x="16010" y="21050"/>
                  </a:cubicBezTo>
                  <a:cubicBezTo>
                    <a:pt x="15004" y="21050"/>
                    <a:pt x="14044" y="20309"/>
                    <a:pt x="13133" y="18823"/>
                  </a:cubicBezTo>
                  <a:cubicBezTo>
                    <a:pt x="11834" y="16706"/>
                    <a:pt x="10859" y="13458"/>
                    <a:pt x="9917" y="10326"/>
                  </a:cubicBezTo>
                  <a:cubicBezTo>
                    <a:pt x="8665" y="6165"/>
                    <a:pt x="7483" y="2246"/>
                    <a:pt x="5608" y="647"/>
                  </a:cubicBezTo>
                  <a:cubicBezTo>
                    <a:pt x="5098" y="218"/>
                    <a:pt x="4582" y="0"/>
                    <a:pt x="4059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1" name="Google Shape;1583;p18"/>
            <p:cNvSpPr/>
            <p:nvPr/>
          </p:nvSpPr>
          <p:spPr>
            <a:xfrm rot="4596958">
              <a:off x="396539" y="1648929"/>
              <a:ext cx="492379" cy="27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067" y="0"/>
                  </a:moveTo>
                  <a:cubicBezTo>
                    <a:pt x="20222" y="0"/>
                    <a:pt x="17363" y="6269"/>
                    <a:pt x="13329" y="6342"/>
                  </a:cubicBezTo>
                  <a:cubicBezTo>
                    <a:pt x="13306" y="6347"/>
                    <a:pt x="13283" y="6347"/>
                    <a:pt x="13258" y="6347"/>
                  </a:cubicBezTo>
                  <a:cubicBezTo>
                    <a:pt x="10243" y="6347"/>
                    <a:pt x="9299" y="2817"/>
                    <a:pt x="7171" y="2817"/>
                  </a:cubicBezTo>
                  <a:cubicBezTo>
                    <a:pt x="6865" y="2817"/>
                    <a:pt x="6536" y="2891"/>
                    <a:pt x="6174" y="3056"/>
                  </a:cubicBezTo>
                  <a:cubicBezTo>
                    <a:pt x="2852" y="4573"/>
                    <a:pt x="0" y="15322"/>
                    <a:pt x="0" y="15322"/>
                  </a:cubicBezTo>
                  <a:cubicBezTo>
                    <a:pt x="0" y="15322"/>
                    <a:pt x="1120" y="21600"/>
                    <a:pt x="3656" y="21600"/>
                  </a:cubicBezTo>
                  <a:cubicBezTo>
                    <a:pt x="4587" y="21600"/>
                    <a:pt x="5709" y="20754"/>
                    <a:pt x="7036" y="18443"/>
                  </a:cubicBezTo>
                  <a:cubicBezTo>
                    <a:pt x="10944" y="11636"/>
                    <a:pt x="15883" y="14063"/>
                    <a:pt x="18296" y="9950"/>
                  </a:cubicBezTo>
                  <a:cubicBezTo>
                    <a:pt x="20253" y="6627"/>
                    <a:pt x="21600" y="1471"/>
                    <a:pt x="21271" y="239"/>
                  </a:cubicBezTo>
                  <a:cubicBezTo>
                    <a:pt x="21228" y="74"/>
                    <a:pt x="21161" y="0"/>
                    <a:pt x="21067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2" name="Google Shape;1584;p18"/>
            <p:cNvSpPr/>
            <p:nvPr/>
          </p:nvSpPr>
          <p:spPr>
            <a:xfrm rot="4596958">
              <a:off x="691958" y="388247"/>
              <a:ext cx="257537" cy="51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32" h="21600" fill="norm" stroke="1" extrusionOk="0">
                  <a:moveTo>
                    <a:pt x="15418" y="0"/>
                  </a:moveTo>
                  <a:cubicBezTo>
                    <a:pt x="13907" y="0"/>
                    <a:pt x="16005" y="4777"/>
                    <a:pt x="11186" y="8065"/>
                  </a:cubicBezTo>
                  <a:cubicBezTo>
                    <a:pt x="7323" y="10707"/>
                    <a:pt x="3038" y="9623"/>
                    <a:pt x="771" y="12268"/>
                  </a:cubicBezTo>
                  <a:cubicBezTo>
                    <a:pt x="-1821" y="15282"/>
                    <a:pt x="2953" y="21143"/>
                    <a:pt x="2953" y="21143"/>
                  </a:cubicBezTo>
                  <a:cubicBezTo>
                    <a:pt x="2953" y="21143"/>
                    <a:pt x="4980" y="21600"/>
                    <a:pt x="7230" y="21600"/>
                  </a:cubicBezTo>
                  <a:cubicBezTo>
                    <a:pt x="10235" y="21600"/>
                    <a:pt x="13636" y="20785"/>
                    <a:pt x="13142" y="16970"/>
                  </a:cubicBezTo>
                  <a:cubicBezTo>
                    <a:pt x="12457" y="11684"/>
                    <a:pt x="19779" y="8820"/>
                    <a:pt x="19419" y="5594"/>
                  </a:cubicBezTo>
                  <a:cubicBezTo>
                    <a:pt x="19143" y="2987"/>
                    <a:pt x="16814" y="191"/>
                    <a:pt x="15543" y="10"/>
                  </a:cubicBezTo>
                  <a:cubicBezTo>
                    <a:pt x="15498" y="2"/>
                    <a:pt x="15454" y="0"/>
                    <a:pt x="15418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3" name="Google Shape;1585;p18"/>
            <p:cNvSpPr/>
            <p:nvPr/>
          </p:nvSpPr>
          <p:spPr>
            <a:xfrm rot="4596958">
              <a:off x="78075" y="1107454"/>
              <a:ext cx="363761" cy="447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3" h="21600" fill="norm" stroke="1" extrusionOk="0">
                  <a:moveTo>
                    <a:pt x="982" y="0"/>
                  </a:moveTo>
                  <a:cubicBezTo>
                    <a:pt x="979" y="0"/>
                    <a:pt x="-2203" y="2290"/>
                    <a:pt x="2904" y="8834"/>
                  </a:cubicBezTo>
                  <a:cubicBezTo>
                    <a:pt x="7258" y="14420"/>
                    <a:pt x="7833" y="17869"/>
                    <a:pt x="11322" y="19827"/>
                  </a:cubicBezTo>
                  <a:cubicBezTo>
                    <a:pt x="13389" y="20995"/>
                    <a:pt x="15947" y="21600"/>
                    <a:pt x="17417" y="21600"/>
                  </a:cubicBezTo>
                  <a:cubicBezTo>
                    <a:pt x="17954" y="21600"/>
                    <a:pt x="18345" y="21520"/>
                    <a:pt x="18514" y="21358"/>
                  </a:cubicBezTo>
                  <a:cubicBezTo>
                    <a:pt x="19397" y="20534"/>
                    <a:pt x="13431" y="18557"/>
                    <a:pt x="11678" y="13482"/>
                  </a:cubicBezTo>
                  <a:cubicBezTo>
                    <a:pt x="10286" y="9493"/>
                    <a:pt x="12937" y="7771"/>
                    <a:pt x="10991" y="4700"/>
                  </a:cubicBezTo>
                  <a:cubicBezTo>
                    <a:pt x="8770" y="1208"/>
                    <a:pt x="982" y="0"/>
                    <a:pt x="982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4" name="Google Shape;1586;p18"/>
            <p:cNvSpPr/>
            <p:nvPr/>
          </p:nvSpPr>
          <p:spPr>
            <a:xfrm rot="4596958">
              <a:off x="259140" y="392716"/>
              <a:ext cx="168156" cy="474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06" h="21600" fill="norm" stroke="1" extrusionOk="0">
                  <a:moveTo>
                    <a:pt x="4354" y="0"/>
                  </a:moveTo>
                  <a:cubicBezTo>
                    <a:pt x="4354" y="0"/>
                    <a:pt x="-2488" y="767"/>
                    <a:pt x="982" y="7289"/>
                  </a:cubicBezTo>
                  <a:cubicBezTo>
                    <a:pt x="3903" y="12858"/>
                    <a:pt x="2324" y="15650"/>
                    <a:pt x="6525" y="18207"/>
                  </a:cubicBezTo>
                  <a:cubicBezTo>
                    <a:pt x="9684" y="20117"/>
                    <a:pt x="14770" y="21600"/>
                    <a:pt x="16679" y="21600"/>
                  </a:cubicBezTo>
                  <a:cubicBezTo>
                    <a:pt x="16837" y="21600"/>
                    <a:pt x="16972" y="21589"/>
                    <a:pt x="17081" y="21570"/>
                  </a:cubicBezTo>
                  <a:cubicBezTo>
                    <a:pt x="19112" y="21216"/>
                    <a:pt x="10910" y="17882"/>
                    <a:pt x="11776" y="13493"/>
                  </a:cubicBezTo>
                  <a:cubicBezTo>
                    <a:pt x="12489" y="10052"/>
                    <a:pt x="18063" y="9561"/>
                    <a:pt x="17167" y="6639"/>
                  </a:cubicBezTo>
                  <a:cubicBezTo>
                    <a:pt x="16142" y="3305"/>
                    <a:pt x="4354" y="0"/>
                    <a:pt x="4354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5" name="Google Shape;1587;p18"/>
            <p:cNvSpPr/>
            <p:nvPr/>
          </p:nvSpPr>
          <p:spPr>
            <a:xfrm rot="4596958">
              <a:off x="84854" y="1486888"/>
              <a:ext cx="501363" cy="39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441" y="0"/>
                  </a:moveTo>
                  <a:cubicBezTo>
                    <a:pt x="441" y="0"/>
                    <a:pt x="-738" y="5783"/>
                    <a:pt x="760" y="8031"/>
                  </a:cubicBezTo>
                  <a:cubicBezTo>
                    <a:pt x="2005" y="9890"/>
                    <a:pt x="3172" y="8901"/>
                    <a:pt x="5516" y="10821"/>
                  </a:cubicBezTo>
                  <a:cubicBezTo>
                    <a:pt x="8392" y="13165"/>
                    <a:pt x="7861" y="15637"/>
                    <a:pt x="10133" y="16816"/>
                  </a:cubicBezTo>
                  <a:cubicBezTo>
                    <a:pt x="10659" y="17089"/>
                    <a:pt x="11132" y="17188"/>
                    <a:pt x="11578" y="17188"/>
                  </a:cubicBezTo>
                  <a:cubicBezTo>
                    <a:pt x="12767" y="17188"/>
                    <a:pt x="13754" y="16482"/>
                    <a:pt x="14981" y="16482"/>
                  </a:cubicBezTo>
                  <a:cubicBezTo>
                    <a:pt x="15459" y="16482"/>
                    <a:pt x="15970" y="16588"/>
                    <a:pt x="16547" y="16886"/>
                  </a:cubicBezTo>
                  <a:cubicBezTo>
                    <a:pt x="19058" y="18177"/>
                    <a:pt x="19849" y="21600"/>
                    <a:pt x="20283" y="21600"/>
                  </a:cubicBezTo>
                  <a:cubicBezTo>
                    <a:pt x="20300" y="21600"/>
                    <a:pt x="20314" y="21594"/>
                    <a:pt x="20331" y="21584"/>
                  </a:cubicBezTo>
                  <a:cubicBezTo>
                    <a:pt x="20862" y="21244"/>
                    <a:pt x="20457" y="14790"/>
                    <a:pt x="17280" y="11871"/>
                  </a:cubicBezTo>
                  <a:cubicBezTo>
                    <a:pt x="14928" y="9691"/>
                    <a:pt x="12328" y="11200"/>
                    <a:pt x="10037" y="8185"/>
                  </a:cubicBezTo>
                  <a:cubicBezTo>
                    <a:pt x="8710" y="6441"/>
                    <a:pt x="9241" y="5500"/>
                    <a:pt x="7834" y="3381"/>
                  </a:cubicBezTo>
                  <a:cubicBezTo>
                    <a:pt x="5845" y="392"/>
                    <a:pt x="441" y="0"/>
                    <a:pt x="441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6" name="Google Shape;1588;p18"/>
            <p:cNvSpPr/>
            <p:nvPr/>
          </p:nvSpPr>
          <p:spPr>
            <a:xfrm rot="4596958">
              <a:off x="547013" y="917867"/>
              <a:ext cx="375766" cy="536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58" h="21600" fill="norm" stroke="1" extrusionOk="0">
                  <a:moveTo>
                    <a:pt x="18317" y="0"/>
                  </a:moveTo>
                  <a:cubicBezTo>
                    <a:pt x="17750" y="0"/>
                    <a:pt x="18096" y="2700"/>
                    <a:pt x="15530" y="4513"/>
                  </a:cubicBezTo>
                  <a:cubicBezTo>
                    <a:pt x="12954" y="6338"/>
                    <a:pt x="10525" y="5077"/>
                    <a:pt x="8088" y="6817"/>
                  </a:cubicBezTo>
                  <a:cubicBezTo>
                    <a:pt x="5846" y="8414"/>
                    <a:pt x="7309" y="9900"/>
                    <a:pt x="4767" y="12501"/>
                  </a:cubicBezTo>
                  <a:cubicBezTo>
                    <a:pt x="2688" y="14620"/>
                    <a:pt x="989" y="14368"/>
                    <a:pt x="179" y="16063"/>
                  </a:cubicBezTo>
                  <a:cubicBezTo>
                    <a:pt x="-799" y="18106"/>
                    <a:pt x="2553" y="21600"/>
                    <a:pt x="2553" y="21600"/>
                  </a:cubicBezTo>
                  <a:cubicBezTo>
                    <a:pt x="2553" y="21600"/>
                    <a:pt x="8716" y="19436"/>
                    <a:pt x="10007" y="16715"/>
                  </a:cubicBezTo>
                  <a:cubicBezTo>
                    <a:pt x="10930" y="14786"/>
                    <a:pt x="9986" y="14333"/>
                    <a:pt x="10930" y="12690"/>
                  </a:cubicBezTo>
                  <a:cubicBezTo>
                    <a:pt x="12561" y="9841"/>
                    <a:pt x="16100" y="9946"/>
                    <a:pt x="18103" y="7651"/>
                  </a:cubicBezTo>
                  <a:cubicBezTo>
                    <a:pt x="20801" y="4556"/>
                    <a:pt x="19059" y="52"/>
                    <a:pt x="18326" y="0"/>
                  </a:cubicBezTo>
                  <a:cubicBezTo>
                    <a:pt x="18323" y="0"/>
                    <a:pt x="18320" y="0"/>
                    <a:pt x="18317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7" name="Google Shape;1589;p18"/>
            <p:cNvSpPr/>
            <p:nvPr/>
          </p:nvSpPr>
          <p:spPr>
            <a:xfrm rot="4596958">
              <a:off x="570502" y="1199458"/>
              <a:ext cx="297355" cy="47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53" h="21600" fill="norm" stroke="1" extrusionOk="0">
                  <a:moveTo>
                    <a:pt x="18234" y="0"/>
                  </a:moveTo>
                  <a:cubicBezTo>
                    <a:pt x="17314" y="0"/>
                    <a:pt x="17040" y="2350"/>
                    <a:pt x="12265" y="5868"/>
                  </a:cubicBezTo>
                  <a:cubicBezTo>
                    <a:pt x="9510" y="7878"/>
                    <a:pt x="8332" y="7175"/>
                    <a:pt x="5722" y="9107"/>
                  </a:cubicBezTo>
                  <a:cubicBezTo>
                    <a:pt x="-924" y="13996"/>
                    <a:pt x="51" y="21345"/>
                    <a:pt x="51" y="21345"/>
                  </a:cubicBezTo>
                  <a:cubicBezTo>
                    <a:pt x="51" y="21345"/>
                    <a:pt x="1330" y="21600"/>
                    <a:pt x="2978" y="21600"/>
                  </a:cubicBezTo>
                  <a:cubicBezTo>
                    <a:pt x="4798" y="21600"/>
                    <a:pt x="7064" y="21289"/>
                    <a:pt x="8563" y="19979"/>
                  </a:cubicBezTo>
                  <a:cubicBezTo>
                    <a:pt x="10614" y="18193"/>
                    <a:pt x="10258" y="16913"/>
                    <a:pt x="12293" y="13656"/>
                  </a:cubicBezTo>
                  <a:cubicBezTo>
                    <a:pt x="14891" y="9507"/>
                    <a:pt x="17103" y="10111"/>
                    <a:pt x="18739" y="6707"/>
                  </a:cubicBezTo>
                  <a:cubicBezTo>
                    <a:pt x="20676" y="2648"/>
                    <a:pt x="19428" y="285"/>
                    <a:pt x="18394" y="21"/>
                  </a:cubicBezTo>
                  <a:cubicBezTo>
                    <a:pt x="18339" y="8"/>
                    <a:pt x="18285" y="0"/>
                    <a:pt x="18234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8" name="Google Shape;1590;p18"/>
            <p:cNvSpPr/>
            <p:nvPr/>
          </p:nvSpPr>
          <p:spPr>
            <a:xfrm rot="4596958">
              <a:off x="580970" y="706206"/>
              <a:ext cx="312575" cy="40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600" fill="norm" stroke="1" extrusionOk="0">
                  <a:moveTo>
                    <a:pt x="19784" y="0"/>
                  </a:moveTo>
                  <a:cubicBezTo>
                    <a:pt x="18956" y="0"/>
                    <a:pt x="18286" y="2443"/>
                    <a:pt x="13489" y="5698"/>
                  </a:cubicBezTo>
                  <a:cubicBezTo>
                    <a:pt x="10684" y="7597"/>
                    <a:pt x="9723" y="6750"/>
                    <a:pt x="7060" y="8559"/>
                  </a:cubicBezTo>
                  <a:cubicBezTo>
                    <a:pt x="286" y="13176"/>
                    <a:pt x="0" y="21031"/>
                    <a:pt x="0" y="21031"/>
                  </a:cubicBezTo>
                  <a:cubicBezTo>
                    <a:pt x="0" y="21031"/>
                    <a:pt x="1675" y="21600"/>
                    <a:pt x="3659" y="21600"/>
                  </a:cubicBezTo>
                  <a:cubicBezTo>
                    <a:pt x="5083" y="21600"/>
                    <a:pt x="6668" y="21310"/>
                    <a:pt x="7911" y="20310"/>
                  </a:cubicBezTo>
                  <a:cubicBezTo>
                    <a:pt x="10053" y="18592"/>
                    <a:pt x="9923" y="17218"/>
                    <a:pt x="12296" y="13944"/>
                  </a:cubicBezTo>
                  <a:cubicBezTo>
                    <a:pt x="15285" y="9774"/>
                    <a:pt x="17184" y="10608"/>
                    <a:pt x="19200" y="7141"/>
                  </a:cubicBezTo>
                  <a:cubicBezTo>
                    <a:pt x="21600" y="3017"/>
                    <a:pt x="20839" y="403"/>
                    <a:pt x="19960" y="37"/>
                  </a:cubicBezTo>
                  <a:cubicBezTo>
                    <a:pt x="19898" y="12"/>
                    <a:pt x="19839" y="0"/>
                    <a:pt x="19784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9" name="Google Shape;1591;p18"/>
            <p:cNvSpPr/>
            <p:nvPr/>
          </p:nvSpPr>
          <p:spPr>
            <a:xfrm rot="4596958">
              <a:off x="168549" y="688185"/>
              <a:ext cx="243079" cy="492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4610" y="0"/>
                  </a:moveTo>
                  <a:cubicBezTo>
                    <a:pt x="4364" y="0"/>
                    <a:pt x="4113" y="10"/>
                    <a:pt x="3872" y="28"/>
                  </a:cubicBezTo>
                  <a:cubicBezTo>
                    <a:pt x="3872" y="28"/>
                    <a:pt x="-772" y="3859"/>
                    <a:pt x="113" y="5717"/>
                  </a:cubicBezTo>
                  <a:cubicBezTo>
                    <a:pt x="1037" y="7620"/>
                    <a:pt x="5585" y="7715"/>
                    <a:pt x="7299" y="10367"/>
                  </a:cubicBezTo>
                  <a:cubicBezTo>
                    <a:pt x="8053" y="11543"/>
                    <a:pt x="7229" y="11618"/>
                    <a:pt x="8038" y="12825"/>
                  </a:cubicBezTo>
                  <a:cubicBezTo>
                    <a:pt x="9510" y="15030"/>
                    <a:pt x="13104" y="14973"/>
                    <a:pt x="15018" y="17203"/>
                  </a:cubicBezTo>
                  <a:cubicBezTo>
                    <a:pt x="17069" y="19571"/>
                    <a:pt x="16607" y="21553"/>
                    <a:pt x="17581" y="21600"/>
                  </a:cubicBezTo>
                  <a:cubicBezTo>
                    <a:pt x="17592" y="21600"/>
                    <a:pt x="17602" y="21600"/>
                    <a:pt x="17612" y="21600"/>
                  </a:cubicBezTo>
                  <a:cubicBezTo>
                    <a:pt x="18712" y="21600"/>
                    <a:pt x="20828" y="19168"/>
                    <a:pt x="20733" y="16500"/>
                  </a:cubicBezTo>
                  <a:cubicBezTo>
                    <a:pt x="20657" y="14368"/>
                    <a:pt x="19240" y="13980"/>
                    <a:pt x="17069" y="9755"/>
                  </a:cubicBezTo>
                  <a:cubicBezTo>
                    <a:pt x="15591" y="6919"/>
                    <a:pt x="15682" y="4908"/>
                    <a:pt x="14506" y="3621"/>
                  </a:cubicBezTo>
                  <a:cubicBezTo>
                    <a:pt x="13842" y="2892"/>
                    <a:pt x="9018" y="0"/>
                    <a:pt x="4610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219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101" name="Google Shape;1597;p18"/>
          <p:cNvSpPr/>
          <p:nvPr/>
        </p:nvSpPr>
        <p:spPr>
          <a:xfrm>
            <a:off x="1787492" y="1360469"/>
            <a:ext cx="456455" cy="456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4" h="21600" fill="norm" stroke="1" extrusionOk="0">
                <a:moveTo>
                  <a:pt x="11000" y="479"/>
                </a:moveTo>
                <a:cubicBezTo>
                  <a:pt x="11000" y="487"/>
                  <a:pt x="11002" y="494"/>
                  <a:pt x="11002" y="501"/>
                </a:cubicBezTo>
                <a:cubicBezTo>
                  <a:pt x="11002" y="494"/>
                  <a:pt x="11002" y="485"/>
                  <a:pt x="11000" y="479"/>
                </a:cubicBezTo>
                <a:close/>
                <a:moveTo>
                  <a:pt x="14894" y="6041"/>
                </a:moveTo>
                <a:cubicBezTo>
                  <a:pt x="14894" y="6041"/>
                  <a:pt x="14892" y="6041"/>
                  <a:pt x="14892" y="6043"/>
                </a:cubicBezTo>
                <a:cubicBezTo>
                  <a:pt x="14892" y="6041"/>
                  <a:pt x="14894" y="6041"/>
                  <a:pt x="14894" y="6041"/>
                </a:cubicBezTo>
                <a:close/>
                <a:moveTo>
                  <a:pt x="15110" y="6210"/>
                </a:moveTo>
                <a:cubicBezTo>
                  <a:pt x="15108" y="6213"/>
                  <a:pt x="15105" y="6215"/>
                  <a:pt x="15103" y="6219"/>
                </a:cubicBezTo>
                <a:cubicBezTo>
                  <a:pt x="15105" y="6217"/>
                  <a:pt x="15108" y="6213"/>
                  <a:pt x="15110" y="6210"/>
                </a:cubicBezTo>
                <a:close/>
                <a:moveTo>
                  <a:pt x="6448" y="6526"/>
                </a:moveTo>
                <a:cubicBezTo>
                  <a:pt x="6448" y="6526"/>
                  <a:pt x="6448" y="6526"/>
                  <a:pt x="6448" y="6526"/>
                </a:cubicBezTo>
                <a:cubicBezTo>
                  <a:pt x="6448" y="6526"/>
                  <a:pt x="6448" y="6526"/>
                  <a:pt x="6448" y="6526"/>
                </a:cubicBezTo>
                <a:close/>
                <a:moveTo>
                  <a:pt x="15393" y="6607"/>
                </a:moveTo>
                <a:cubicBezTo>
                  <a:pt x="15389" y="6607"/>
                  <a:pt x="15387" y="6610"/>
                  <a:pt x="15385" y="6612"/>
                </a:cubicBezTo>
                <a:cubicBezTo>
                  <a:pt x="15387" y="6612"/>
                  <a:pt x="15391" y="6610"/>
                  <a:pt x="15393" y="6607"/>
                </a:cubicBezTo>
                <a:close/>
                <a:moveTo>
                  <a:pt x="15185" y="6899"/>
                </a:moveTo>
                <a:lnTo>
                  <a:pt x="15174" y="6905"/>
                </a:lnTo>
                <a:lnTo>
                  <a:pt x="15174" y="6899"/>
                </a:lnTo>
                <a:close/>
                <a:moveTo>
                  <a:pt x="15101" y="7073"/>
                </a:moveTo>
                <a:cubicBezTo>
                  <a:pt x="15103" y="7073"/>
                  <a:pt x="15092" y="7084"/>
                  <a:pt x="15077" y="7084"/>
                </a:cubicBezTo>
                <a:cubicBezTo>
                  <a:pt x="15088" y="7084"/>
                  <a:pt x="15094" y="7077"/>
                  <a:pt x="15094" y="7077"/>
                </a:cubicBezTo>
                <a:cubicBezTo>
                  <a:pt x="15099" y="7075"/>
                  <a:pt x="15101" y="7073"/>
                  <a:pt x="15101" y="7073"/>
                </a:cubicBezTo>
                <a:close/>
                <a:moveTo>
                  <a:pt x="15029" y="7095"/>
                </a:moveTo>
                <a:cubicBezTo>
                  <a:pt x="15033" y="7095"/>
                  <a:pt x="15020" y="7115"/>
                  <a:pt x="15007" y="7115"/>
                </a:cubicBezTo>
                <a:cubicBezTo>
                  <a:pt x="15013" y="7108"/>
                  <a:pt x="15013" y="7108"/>
                  <a:pt x="15022" y="7099"/>
                </a:cubicBezTo>
                <a:cubicBezTo>
                  <a:pt x="15026" y="7097"/>
                  <a:pt x="15026" y="7095"/>
                  <a:pt x="15029" y="7095"/>
                </a:cubicBezTo>
                <a:close/>
                <a:moveTo>
                  <a:pt x="14363" y="7648"/>
                </a:moveTo>
                <a:lnTo>
                  <a:pt x="14352" y="7659"/>
                </a:lnTo>
                <a:lnTo>
                  <a:pt x="14352" y="7648"/>
                </a:lnTo>
                <a:close/>
                <a:moveTo>
                  <a:pt x="13868" y="8312"/>
                </a:moveTo>
                <a:cubicBezTo>
                  <a:pt x="13868" y="8312"/>
                  <a:pt x="13868" y="8321"/>
                  <a:pt x="13861" y="8321"/>
                </a:cubicBezTo>
                <a:lnTo>
                  <a:pt x="13868" y="8312"/>
                </a:lnTo>
                <a:close/>
                <a:moveTo>
                  <a:pt x="8982" y="10379"/>
                </a:moveTo>
                <a:cubicBezTo>
                  <a:pt x="8982" y="10379"/>
                  <a:pt x="8985" y="10381"/>
                  <a:pt x="8985" y="10383"/>
                </a:cubicBezTo>
                <a:cubicBezTo>
                  <a:pt x="8982" y="10381"/>
                  <a:pt x="8982" y="10379"/>
                  <a:pt x="8982" y="10379"/>
                </a:cubicBezTo>
                <a:close/>
                <a:moveTo>
                  <a:pt x="5182" y="10383"/>
                </a:moveTo>
                <a:cubicBezTo>
                  <a:pt x="5171" y="10383"/>
                  <a:pt x="5160" y="10388"/>
                  <a:pt x="5152" y="10388"/>
                </a:cubicBezTo>
                <a:cubicBezTo>
                  <a:pt x="5147" y="10388"/>
                  <a:pt x="5145" y="10388"/>
                  <a:pt x="5143" y="10383"/>
                </a:cubicBezTo>
                <a:close/>
                <a:moveTo>
                  <a:pt x="4064" y="10383"/>
                </a:moveTo>
                <a:lnTo>
                  <a:pt x="4053" y="10392"/>
                </a:lnTo>
                <a:cubicBezTo>
                  <a:pt x="4046" y="10392"/>
                  <a:pt x="4061" y="10383"/>
                  <a:pt x="4064" y="10383"/>
                </a:cubicBezTo>
                <a:close/>
                <a:moveTo>
                  <a:pt x="1233" y="10403"/>
                </a:moveTo>
                <a:cubicBezTo>
                  <a:pt x="1242" y="10403"/>
                  <a:pt x="1253" y="10405"/>
                  <a:pt x="1257" y="10407"/>
                </a:cubicBezTo>
                <a:lnTo>
                  <a:pt x="1224" y="10407"/>
                </a:lnTo>
                <a:cubicBezTo>
                  <a:pt x="1198" y="10407"/>
                  <a:pt x="1213" y="10403"/>
                  <a:pt x="1233" y="10403"/>
                </a:cubicBezTo>
                <a:close/>
                <a:moveTo>
                  <a:pt x="1418" y="10407"/>
                </a:moveTo>
                <a:cubicBezTo>
                  <a:pt x="1418" y="10414"/>
                  <a:pt x="1426" y="10414"/>
                  <a:pt x="1393" y="10414"/>
                </a:cubicBezTo>
                <a:cubicBezTo>
                  <a:pt x="1402" y="10407"/>
                  <a:pt x="1411" y="10407"/>
                  <a:pt x="1418" y="10407"/>
                </a:cubicBezTo>
                <a:close/>
                <a:moveTo>
                  <a:pt x="64" y="10974"/>
                </a:moveTo>
                <a:cubicBezTo>
                  <a:pt x="72" y="10974"/>
                  <a:pt x="77" y="10974"/>
                  <a:pt x="83" y="10974"/>
                </a:cubicBezTo>
                <a:cubicBezTo>
                  <a:pt x="79" y="10974"/>
                  <a:pt x="72" y="10974"/>
                  <a:pt x="64" y="10974"/>
                </a:cubicBezTo>
                <a:close/>
                <a:moveTo>
                  <a:pt x="21059" y="11056"/>
                </a:moveTo>
                <a:cubicBezTo>
                  <a:pt x="21050" y="11056"/>
                  <a:pt x="21042" y="11056"/>
                  <a:pt x="21035" y="11056"/>
                </a:cubicBezTo>
                <a:cubicBezTo>
                  <a:pt x="21044" y="11056"/>
                  <a:pt x="21050" y="11056"/>
                  <a:pt x="21059" y="11056"/>
                </a:cubicBezTo>
                <a:close/>
                <a:moveTo>
                  <a:pt x="20905" y="11078"/>
                </a:moveTo>
                <a:cubicBezTo>
                  <a:pt x="20912" y="11080"/>
                  <a:pt x="20921" y="11080"/>
                  <a:pt x="20930" y="11082"/>
                </a:cubicBezTo>
                <a:cubicBezTo>
                  <a:pt x="20923" y="11080"/>
                  <a:pt x="20916" y="11078"/>
                  <a:pt x="20905" y="11078"/>
                </a:cubicBezTo>
                <a:close/>
                <a:moveTo>
                  <a:pt x="11420" y="12139"/>
                </a:moveTo>
                <a:cubicBezTo>
                  <a:pt x="11429" y="12139"/>
                  <a:pt x="11429" y="12145"/>
                  <a:pt x="11429" y="12145"/>
                </a:cubicBezTo>
                <a:lnTo>
                  <a:pt x="11420" y="12139"/>
                </a:lnTo>
                <a:close/>
                <a:moveTo>
                  <a:pt x="7987" y="12906"/>
                </a:moveTo>
                <a:cubicBezTo>
                  <a:pt x="7987" y="12906"/>
                  <a:pt x="7985" y="12906"/>
                  <a:pt x="7985" y="12906"/>
                </a:cubicBezTo>
                <a:lnTo>
                  <a:pt x="7987" y="12906"/>
                </a:lnTo>
                <a:close/>
                <a:moveTo>
                  <a:pt x="9345" y="13056"/>
                </a:moveTo>
                <a:cubicBezTo>
                  <a:pt x="9345" y="13056"/>
                  <a:pt x="9343" y="13058"/>
                  <a:pt x="9341" y="13061"/>
                </a:cubicBezTo>
                <a:cubicBezTo>
                  <a:pt x="9343" y="13058"/>
                  <a:pt x="9343" y="13058"/>
                  <a:pt x="9345" y="13056"/>
                </a:cubicBezTo>
                <a:close/>
                <a:moveTo>
                  <a:pt x="9189" y="13213"/>
                </a:moveTo>
                <a:cubicBezTo>
                  <a:pt x="9185" y="13217"/>
                  <a:pt x="9182" y="13219"/>
                  <a:pt x="9180" y="13222"/>
                </a:cubicBezTo>
                <a:cubicBezTo>
                  <a:pt x="9189" y="13222"/>
                  <a:pt x="9189" y="13222"/>
                  <a:pt x="9189" y="13213"/>
                </a:cubicBezTo>
                <a:close/>
                <a:moveTo>
                  <a:pt x="13433" y="14104"/>
                </a:moveTo>
                <a:cubicBezTo>
                  <a:pt x="13433" y="14113"/>
                  <a:pt x="13444" y="14113"/>
                  <a:pt x="13433" y="14113"/>
                </a:cubicBezTo>
                <a:lnTo>
                  <a:pt x="13433" y="14104"/>
                </a:lnTo>
                <a:close/>
                <a:moveTo>
                  <a:pt x="13499" y="14168"/>
                </a:moveTo>
                <a:lnTo>
                  <a:pt x="13499" y="14177"/>
                </a:lnTo>
                <a:cubicBezTo>
                  <a:pt x="13501" y="14181"/>
                  <a:pt x="13503" y="14183"/>
                  <a:pt x="13501" y="14183"/>
                </a:cubicBezTo>
                <a:cubicBezTo>
                  <a:pt x="13499" y="14183"/>
                  <a:pt x="13492" y="14174"/>
                  <a:pt x="13492" y="14168"/>
                </a:cubicBezTo>
                <a:cubicBezTo>
                  <a:pt x="13497" y="14172"/>
                  <a:pt x="13497" y="14174"/>
                  <a:pt x="13499" y="14174"/>
                </a:cubicBezTo>
                <a:cubicBezTo>
                  <a:pt x="13499" y="14174"/>
                  <a:pt x="13499" y="14172"/>
                  <a:pt x="13499" y="14168"/>
                </a:cubicBezTo>
                <a:close/>
                <a:moveTo>
                  <a:pt x="13648" y="14384"/>
                </a:moveTo>
                <a:cubicBezTo>
                  <a:pt x="13648" y="14384"/>
                  <a:pt x="13650" y="14384"/>
                  <a:pt x="13653" y="14386"/>
                </a:cubicBezTo>
                <a:lnTo>
                  <a:pt x="13653" y="14395"/>
                </a:lnTo>
                <a:cubicBezTo>
                  <a:pt x="13653" y="14388"/>
                  <a:pt x="13648" y="14384"/>
                  <a:pt x="13648" y="14384"/>
                </a:cubicBezTo>
                <a:close/>
                <a:moveTo>
                  <a:pt x="14094" y="14589"/>
                </a:moveTo>
                <a:lnTo>
                  <a:pt x="14094" y="14598"/>
                </a:lnTo>
                <a:cubicBezTo>
                  <a:pt x="14094" y="14589"/>
                  <a:pt x="14088" y="14589"/>
                  <a:pt x="14094" y="14589"/>
                </a:cubicBezTo>
                <a:close/>
                <a:moveTo>
                  <a:pt x="14103" y="14607"/>
                </a:moveTo>
                <a:cubicBezTo>
                  <a:pt x="14110" y="14607"/>
                  <a:pt x="14110" y="14613"/>
                  <a:pt x="14121" y="14613"/>
                </a:cubicBezTo>
                <a:cubicBezTo>
                  <a:pt x="14110" y="14613"/>
                  <a:pt x="14103" y="14613"/>
                  <a:pt x="14103" y="14607"/>
                </a:cubicBezTo>
                <a:close/>
                <a:moveTo>
                  <a:pt x="6367" y="14856"/>
                </a:moveTo>
                <a:lnTo>
                  <a:pt x="6358" y="14865"/>
                </a:lnTo>
                <a:cubicBezTo>
                  <a:pt x="6358" y="14865"/>
                  <a:pt x="6358" y="14865"/>
                  <a:pt x="6360" y="14865"/>
                </a:cubicBezTo>
                <a:cubicBezTo>
                  <a:pt x="6363" y="14862"/>
                  <a:pt x="6365" y="14858"/>
                  <a:pt x="6367" y="14856"/>
                </a:cubicBezTo>
                <a:close/>
                <a:moveTo>
                  <a:pt x="14239" y="14898"/>
                </a:moveTo>
                <a:lnTo>
                  <a:pt x="14239" y="14904"/>
                </a:lnTo>
                <a:lnTo>
                  <a:pt x="14233" y="14898"/>
                </a:lnTo>
                <a:close/>
                <a:moveTo>
                  <a:pt x="6290" y="14940"/>
                </a:moveTo>
                <a:cubicBezTo>
                  <a:pt x="6286" y="14944"/>
                  <a:pt x="6281" y="14948"/>
                  <a:pt x="6277" y="14953"/>
                </a:cubicBezTo>
                <a:cubicBezTo>
                  <a:pt x="6283" y="14946"/>
                  <a:pt x="6288" y="14942"/>
                  <a:pt x="6290" y="14940"/>
                </a:cubicBezTo>
                <a:close/>
                <a:moveTo>
                  <a:pt x="15512" y="14959"/>
                </a:moveTo>
                <a:cubicBezTo>
                  <a:pt x="15512" y="14959"/>
                  <a:pt x="15512" y="14959"/>
                  <a:pt x="15512" y="14962"/>
                </a:cubicBezTo>
                <a:cubicBezTo>
                  <a:pt x="15512" y="14959"/>
                  <a:pt x="15512" y="14959"/>
                  <a:pt x="15512" y="14959"/>
                </a:cubicBezTo>
                <a:close/>
                <a:moveTo>
                  <a:pt x="14297" y="14968"/>
                </a:moveTo>
                <a:cubicBezTo>
                  <a:pt x="14301" y="14973"/>
                  <a:pt x="14301" y="14975"/>
                  <a:pt x="14299" y="14975"/>
                </a:cubicBezTo>
                <a:cubicBezTo>
                  <a:pt x="14299" y="14975"/>
                  <a:pt x="14297" y="14973"/>
                  <a:pt x="14297" y="14968"/>
                </a:cubicBezTo>
                <a:close/>
                <a:moveTo>
                  <a:pt x="14352" y="15010"/>
                </a:moveTo>
                <a:cubicBezTo>
                  <a:pt x="14352" y="15010"/>
                  <a:pt x="14354" y="15017"/>
                  <a:pt x="14363" y="15017"/>
                </a:cubicBezTo>
                <a:cubicBezTo>
                  <a:pt x="14352" y="15017"/>
                  <a:pt x="14352" y="15017"/>
                  <a:pt x="14352" y="15010"/>
                </a:cubicBezTo>
                <a:close/>
                <a:moveTo>
                  <a:pt x="14448" y="15083"/>
                </a:moveTo>
                <a:cubicBezTo>
                  <a:pt x="14448" y="15092"/>
                  <a:pt x="14459" y="15092"/>
                  <a:pt x="14448" y="15092"/>
                </a:cubicBezTo>
                <a:cubicBezTo>
                  <a:pt x="14457" y="15096"/>
                  <a:pt x="14459" y="15098"/>
                  <a:pt x="14459" y="15098"/>
                </a:cubicBezTo>
                <a:cubicBezTo>
                  <a:pt x="14457" y="15098"/>
                  <a:pt x="14442" y="15087"/>
                  <a:pt x="14442" y="15083"/>
                </a:cubicBezTo>
                <a:lnTo>
                  <a:pt x="14448" y="15092"/>
                </a:lnTo>
                <a:cubicBezTo>
                  <a:pt x="14448" y="15083"/>
                  <a:pt x="14442" y="15083"/>
                  <a:pt x="14448" y="15083"/>
                </a:cubicBezTo>
                <a:close/>
                <a:moveTo>
                  <a:pt x="6492" y="15127"/>
                </a:moveTo>
                <a:cubicBezTo>
                  <a:pt x="6492" y="15127"/>
                  <a:pt x="6490" y="15129"/>
                  <a:pt x="6488" y="15131"/>
                </a:cubicBezTo>
                <a:cubicBezTo>
                  <a:pt x="6490" y="15129"/>
                  <a:pt x="6492" y="15129"/>
                  <a:pt x="6492" y="15127"/>
                </a:cubicBezTo>
                <a:close/>
                <a:moveTo>
                  <a:pt x="14466" y="15156"/>
                </a:moveTo>
                <a:cubicBezTo>
                  <a:pt x="14475" y="15156"/>
                  <a:pt x="14475" y="15162"/>
                  <a:pt x="14481" y="15162"/>
                </a:cubicBezTo>
                <a:cubicBezTo>
                  <a:pt x="14486" y="15169"/>
                  <a:pt x="14486" y="15169"/>
                  <a:pt x="14483" y="15169"/>
                </a:cubicBezTo>
                <a:cubicBezTo>
                  <a:pt x="14481" y="15169"/>
                  <a:pt x="14472" y="15160"/>
                  <a:pt x="14466" y="15156"/>
                </a:cubicBezTo>
                <a:close/>
                <a:moveTo>
                  <a:pt x="10316" y="17524"/>
                </a:moveTo>
                <a:lnTo>
                  <a:pt x="10316" y="17540"/>
                </a:lnTo>
                <a:cubicBezTo>
                  <a:pt x="10316" y="17533"/>
                  <a:pt x="10308" y="17533"/>
                  <a:pt x="10316" y="17524"/>
                </a:cubicBezTo>
                <a:close/>
                <a:moveTo>
                  <a:pt x="10332" y="17970"/>
                </a:moveTo>
                <a:cubicBezTo>
                  <a:pt x="10332" y="17970"/>
                  <a:pt x="10332" y="17979"/>
                  <a:pt x="10327" y="17979"/>
                </a:cubicBezTo>
                <a:cubicBezTo>
                  <a:pt x="10327" y="17979"/>
                  <a:pt x="10325" y="17979"/>
                  <a:pt x="10323" y="17976"/>
                </a:cubicBezTo>
                <a:lnTo>
                  <a:pt x="10332" y="17970"/>
                </a:lnTo>
                <a:close/>
                <a:moveTo>
                  <a:pt x="10404" y="19723"/>
                </a:moveTo>
                <a:lnTo>
                  <a:pt x="10404" y="19741"/>
                </a:lnTo>
                <a:cubicBezTo>
                  <a:pt x="10398" y="19732"/>
                  <a:pt x="10398" y="19732"/>
                  <a:pt x="10404" y="19723"/>
                </a:cubicBezTo>
                <a:close/>
                <a:moveTo>
                  <a:pt x="10358" y="20182"/>
                </a:moveTo>
                <a:cubicBezTo>
                  <a:pt x="10360" y="20182"/>
                  <a:pt x="10363" y="20189"/>
                  <a:pt x="10356" y="20208"/>
                </a:cubicBezTo>
                <a:lnTo>
                  <a:pt x="10356" y="20186"/>
                </a:lnTo>
                <a:cubicBezTo>
                  <a:pt x="10356" y="20184"/>
                  <a:pt x="10358" y="20182"/>
                  <a:pt x="10358" y="20182"/>
                </a:cubicBezTo>
                <a:close/>
                <a:moveTo>
                  <a:pt x="10356" y="20338"/>
                </a:moveTo>
                <a:cubicBezTo>
                  <a:pt x="10349" y="20363"/>
                  <a:pt x="10365" y="20380"/>
                  <a:pt x="10349" y="20396"/>
                </a:cubicBezTo>
                <a:cubicBezTo>
                  <a:pt x="10349" y="20372"/>
                  <a:pt x="10349" y="20354"/>
                  <a:pt x="10356" y="20338"/>
                </a:cubicBezTo>
                <a:close/>
                <a:moveTo>
                  <a:pt x="10323" y="20460"/>
                </a:moveTo>
                <a:lnTo>
                  <a:pt x="10323" y="20493"/>
                </a:lnTo>
                <a:cubicBezTo>
                  <a:pt x="10321" y="20502"/>
                  <a:pt x="10321" y="20504"/>
                  <a:pt x="10319" y="20504"/>
                </a:cubicBezTo>
                <a:cubicBezTo>
                  <a:pt x="10316" y="20504"/>
                  <a:pt x="10319" y="20477"/>
                  <a:pt x="10323" y="20460"/>
                </a:cubicBezTo>
                <a:close/>
                <a:moveTo>
                  <a:pt x="10387" y="20799"/>
                </a:moveTo>
                <a:lnTo>
                  <a:pt x="10387" y="20808"/>
                </a:lnTo>
                <a:cubicBezTo>
                  <a:pt x="10387" y="20808"/>
                  <a:pt x="10380" y="20799"/>
                  <a:pt x="10387" y="20799"/>
                </a:cubicBezTo>
                <a:close/>
                <a:moveTo>
                  <a:pt x="10404" y="21027"/>
                </a:moveTo>
                <a:cubicBezTo>
                  <a:pt x="10413" y="21027"/>
                  <a:pt x="10413" y="21033"/>
                  <a:pt x="10404" y="21033"/>
                </a:cubicBezTo>
                <a:lnTo>
                  <a:pt x="10404" y="21027"/>
                </a:lnTo>
                <a:close/>
                <a:moveTo>
                  <a:pt x="10921" y="21521"/>
                </a:moveTo>
                <a:cubicBezTo>
                  <a:pt x="10919" y="21527"/>
                  <a:pt x="10919" y="21536"/>
                  <a:pt x="10919" y="21545"/>
                </a:cubicBezTo>
                <a:cubicBezTo>
                  <a:pt x="10921" y="21536"/>
                  <a:pt x="10921" y="21527"/>
                  <a:pt x="10921" y="21521"/>
                </a:cubicBezTo>
                <a:close/>
                <a:moveTo>
                  <a:pt x="10242" y="0"/>
                </a:moveTo>
                <a:cubicBezTo>
                  <a:pt x="10090" y="1941"/>
                  <a:pt x="10193" y="4009"/>
                  <a:pt x="10171" y="6010"/>
                </a:cubicBezTo>
                <a:lnTo>
                  <a:pt x="10171" y="6032"/>
                </a:lnTo>
                <a:cubicBezTo>
                  <a:pt x="10171" y="6089"/>
                  <a:pt x="10163" y="6144"/>
                  <a:pt x="10171" y="6210"/>
                </a:cubicBezTo>
                <a:lnTo>
                  <a:pt x="10171" y="6477"/>
                </a:lnTo>
                <a:cubicBezTo>
                  <a:pt x="10193" y="7487"/>
                  <a:pt x="10193" y="8506"/>
                  <a:pt x="10211" y="9534"/>
                </a:cubicBezTo>
                <a:cubicBezTo>
                  <a:pt x="9679" y="9033"/>
                  <a:pt x="9156" y="8491"/>
                  <a:pt x="8631" y="7981"/>
                </a:cubicBezTo>
                <a:cubicBezTo>
                  <a:pt x="8741" y="8107"/>
                  <a:pt x="8787" y="8160"/>
                  <a:pt x="8782" y="8160"/>
                </a:cubicBezTo>
                <a:cubicBezTo>
                  <a:pt x="8760" y="8160"/>
                  <a:pt x="7272" y="6555"/>
                  <a:pt x="6899" y="6446"/>
                </a:cubicBezTo>
                <a:cubicBezTo>
                  <a:pt x="6899" y="6449"/>
                  <a:pt x="6897" y="6449"/>
                  <a:pt x="6894" y="6449"/>
                </a:cubicBezTo>
                <a:cubicBezTo>
                  <a:pt x="6888" y="6449"/>
                  <a:pt x="6875" y="6442"/>
                  <a:pt x="6857" y="6435"/>
                </a:cubicBezTo>
                <a:cubicBezTo>
                  <a:pt x="6875" y="6469"/>
                  <a:pt x="6826" y="6477"/>
                  <a:pt x="6868" y="6532"/>
                </a:cubicBezTo>
                <a:cubicBezTo>
                  <a:pt x="6875" y="6544"/>
                  <a:pt x="6883" y="6559"/>
                  <a:pt x="6883" y="6566"/>
                </a:cubicBezTo>
                <a:cubicBezTo>
                  <a:pt x="6932" y="6621"/>
                  <a:pt x="6945" y="6641"/>
                  <a:pt x="6936" y="6641"/>
                </a:cubicBezTo>
                <a:cubicBezTo>
                  <a:pt x="6912" y="6641"/>
                  <a:pt x="6747" y="6499"/>
                  <a:pt x="6730" y="6429"/>
                </a:cubicBezTo>
                <a:cubicBezTo>
                  <a:pt x="6736" y="6433"/>
                  <a:pt x="6738" y="6435"/>
                  <a:pt x="6738" y="6435"/>
                </a:cubicBezTo>
                <a:cubicBezTo>
                  <a:pt x="6741" y="6435"/>
                  <a:pt x="6705" y="6405"/>
                  <a:pt x="6712" y="6398"/>
                </a:cubicBezTo>
                <a:cubicBezTo>
                  <a:pt x="6723" y="6405"/>
                  <a:pt x="6723" y="6405"/>
                  <a:pt x="6730" y="6405"/>
                </a:cubicBezTo>
                <a:cubicBezTo>
                  <a:pt x="6705" y="6387"/>
                  <a:pt x="6697" y="6365"/>
                  <a:pt x="6681" y="6338"/>
                </a:cubicBezTo>
                <a:lnTo>
                  <a:pt x="6690" y="6338"/>
                </a:lnTo>
                <a:cubicBezTo>
                  <a:pt x="6697" y="6349"/>
                  <a:pt x="6697" y="6356"/>
                  <a:pt x="6705" y="6365"/>
                </a:cubicBezTo>
                <a:cubicBezTo>
                  <a:pt x="6697" y="6338"/>
                  <a:pt x="6657" y="6301"/>
                  <a:pt x="6642" y="6268"/>
                </a:cubicBezTo>
                <a:cubicBezTo>
                  <a:pt x="6629" y="6241"/>
                  <a:pt x="6620" y="6226"/>
                  <a:pt x="6618" y="6226"/>
                </a:cubicBezTo>
                <a:cubicBezTo>
                  <a:pt x="6618" y="6226"/>
                  <a:pt x="6622" y="6241"/>
                  <a:pt x="6633" y="6274"/>
                </a:cubicBezTo>
                <a:cubicBezTo>
                  <a:pt x="6629" y="6272"/>
                  <a:pt x="6626" y="6270"/>
                  <a:pt x="6624" y="6270"/>
                </a:cubicBezTo>
                <a:cubicBezTo>
                  <a:pt x="6615" y="6270"/>
                  <a:pt x="6666" y="6341"/>
                  <a:pt x="6653" y="6341"/>
                </a:cubicBezTo>
                <a:cubicBezTo>
                  <a:pt x="6648" y="6341"/>
                  <a:pt x="6639" y="6336"/>
                  <a:pt x="6626" y="6323"/>
                </a:cubicBezTo>
                <a:cubicBezTo>
                  <a:pt x="6675" y="6365"/>
                  <a:pt x="6690" y="6420"/>
                  <a:pt x="6723" y="6462"/>
                </a:cubicBezTo>
                <a:cubicBezTo>
                  <a:pt x="6723" y="6469"/>
                  <a:pt x="6716" y="6471"/>
                  <a:pt x="6710" y="6471"/>
                </a:cubicBezTo>
                <a:cubicBezTo>
                  <a:pt x="6705" y="6471"/>
                  <a:pt x="6699" y="6471"/>
                  <a:pt x="6697" y="6471"/>
                </a:cubicBezTo>
                <a:cubicBezTo>
                  <a:pt x="6690" y="6471"/>
                  <a:pt x="6688" y="6473"/>
                  <a:pt x="6697" y="6484"/>
                </a:cubicBezTo>
                <a:cubicBezTo>
                  <a:pt x="6741" y="6559"/>
                  <a:pt x="6736" y="6583"/>
                  <a:pt x="6710" y="6583"/>
                </a:cubicBezTo>
                <a:cubicBezTo>
                  <a:pt x="6664" y="6583"/>
                  <a:pt x="6558" y="6526"/>
                  <a:pt x="6481" y="6526"/>
                </a:cubicBezTo>
                <a:cubicBezTo>
                  <a:pt x="6486" y="6530"/>
                  <a:pt x="6479" y="6535"/>
                  <a:pt x="6468" y="6535"/>
                </a:cubicBezTo>
                <a:cubicBezTo>
                  <a:pt x="6461" y="6535"/>
                  <a:pt x="6455" y="6532"/>
                  <a:pt x="6448" y="6526"/>
                </a:cubicBezTo>
                <a:cubicBezTo>
                  <a:pt x="6453" y="6532"/>
                  <a:pt x="6455" y="6537"/>
                  <a:pt x="6453" y="6537"/>
                </a:cubicBezTo>
                <a:cubicBezTo>
                  <a:pt x="6450" y="6537"/>
                  <a:pt x="6450" y="6537"/>
                  <a:pt x="6448" y="6532"/>
                </a:cubicBezTo>
                <a:cubicBezTo>
                  <a:pt x="6420" y="6541"/>
                  <a:pt x="6378" y="6552"/>
                  <a:pt x="6338" y="6552"/>
                </a:cubicBezTo>
                <a:cubicBezTo>
                  <a:pt x="6330" y="6552"/>
                  <a:pt x="6319" y="6552"/>
                  <a:pt x="6310" y="6550"/>
                </a:cubicBezTo>
                <a:cubicBezTo>
                  <a:pt x="6352" y="6630"/>
                  <a:pt x="6455" y="6793"/>
                  <a:pt x="6448" y="6835"/>
                </a:cubicBezTo>
                <a:cubicBezTo>
                  <a:pt x="6459" y="6846"/>
                  <a:pt x="6459" y="6850"/>
                  <a:pt x="6455" y="6850"/>
                </a:cubicBezTo>
                <a:cubicBezTo>
                  <a:pt x="6450" y="6850"/>
                  <a:pt x="6444" y="6846"/>
                  <a:pt x="6439" y="6841"/>
                </a:cubicBezTo>
                <a:cubicBezTo>
                  <a:pt x="6400" y="6835"/>
                  <a:pt x="6336" y="6768"/>
                  <a:pt x="6294" y="6753"/>
                </a:cubicBezTo>
                <a:cubicBezTo>
                  <a:pt x="6290" y="6766"/>
                  <a:pt x="6281" y="6771"/>
                  <a:pt x="6268" y="6771"/>
                </a:cubicBezTo>
                <a:cubicBezTo>
                  <a:pt x="6226" y="6771"/>
                  <a:pt x="6147" y="6720"/>
                  <a:pt x="6094" y="6720"/>
                </a:cubicBezTo>
                <a:cubicBezTo>
                  <a:pt x="6090" y="6724"/>
                  <a:pt x="6083" y="6727"/>
                  <a:pt x="6075" y="6727"/>
                </a:cubicBezTo>
                <a:cubicBezTo>
                  <a:pt x="6031" y="6727"/>
                  <a:pt x="5938" y="6669"/>
                  <a:pt x="5890" y="6656"/>
                </a:cubicBezTo>
                <a:cubicBezTo>
                  <a:pt x="6585" y="7569"/>
                  <a:pt x="7527" y="8370"/>
                  <a:pt x="8341" y="9219"/>
                </a:cubicBezTo>
                <a:cubicBezTo>
                  <a:pt x="8343" y="9221"/>
                  <a:pt x="8347" y="9225"/>
                  <a:pt x="8349" y="9228"/>
                </a:cubicBezTo>
                <a:cubicBezTo>
                  <a:pt x="8374" y="9261"/>
                  <a:pt x="8398" y="9283"/>
                  <a:pt x="8422" y="9309"/>
                </a:cubicBezTo>
                <a:cubicBezTo>
                  <a:pt x="8422" y="9300"/>
                  <a:pt x="8418" y="9294"/>
                  <a:pt x="8415" y="9291"/>
                </a:cubicBezTo>
                <a:cubicBezTo>
                  <a:pt x="8437" y="9316"/>
                  <a:pt x="8521" y="9400"/>
                  <a:pt x="8516" y="9400"/>
                </a:cubicBezTo>
                <a:cubicBezTo>
                  <a:pt x="8516" y="9400"/>
                  <a:pt x="8514" y="9400"/>
                  <a:pt x="8512" y="9395"/>
                </a:cubicBezTo>
                <a:cubicBezTo>
                  <a:pt x="8534" y="9422"/>
                  <a:pt x="8560" y="9437"/>
                  <a:pt x="8582" y="9461"/>
                </a:cubicBezTo>
                <a:cubicBezTo>
                  <a:pt x="8567" y="9444"/>
                  <a:pt x="8549" y="9428"/>
                  <a:pt x="8534" y="9413"/>
                </a:cubicBezTo>
                <a:cubicBezTo>
                  <a:pt x="8850" y="9697"/>
                  <a:pt x="9141" y="10004"/>
                  <a:pt x="9453" y="10295"/>
                </a:cubicBezTo>
                <a:cubicBezTo>
                  <a:pt x="8461" y="10306"/>
                  <a:pt x="7470" y="10308"/>
                  <a:pt x="6481" y="10308"/>
                </a:cubicBezTo>
                <a:cubicBezTo>
                  <a:pt x="5134" y="10308"/>
                  <a:pt x="3787" y="10302"/>
                  <a:pt x="2442" y="10302"/>
                </a:cubicBezTo>
                <a:cubicBezTo>
                  <a:pt x="1670" y="10302"/>
                  <a:pt x="901" y="10304"/>
                  <a:pt x="127" y="10310"/>
                </a:cubicBezTo>
                <a:cubicBezTo>
                  <a:pt x="176" y="10343"/>
                  <a:pt x="31" y="10335"/>
                  <a:pt x="15" y="10350"/>
                </a:cubicBezTo>
                <a:cubicBezTo>
                  <a:pt x="39" y="10366"/>
                  <a:pt x="24" y="10377"/>
                  <a:pt x="0" y="10377"/>
                </a:cubicBezTo>
                <a:cubicBezTo>
                  <a:pt x="9" y="10377"/>
                  <a:pt x="15" y="10383"/>
                  <a:pt x="24" y="10383"/>
                </a:cubicBezTo>
                <a:cubicBezTo>
                  <a:pt x="-66" y="10383"/>
                  <a:pt x="176" y="10456"/>
                  <a:pt x="224" y="10496"/>
                </a:cubicBezTo>
                <a:lnTo>
                  <a:pt x="193" y="10496"/>
                </a:lnTo>
                <a:cubicBezTo>
                  <a:pt x="290" y="10504"/>
                  <a:pt x="266" y="10544"/>
                  <a:pt x="290" y="10560"/>
                </a:cubicBezTo>
                <a:cubicBezTo>
                  <a:pt x="330" y="10577"/>
                  <a:pt x="444" y="10593"/>
                  <a:pt x="378" y="10602"/>
                </a:cubicBezTo>
                <a:cubicBezTo>
                  <a:pt x="435" y="10619"/>
                  <a:pt x="450" y="10626"/>
                  <a:pt x="369" y="10641"/>
                </a:cubicBezTo>
                <a:lnTo>
                  <a:pt x="396" y="10641"/>
                </a:lnTo>
                <a:cubicBezTo>
                  <a:pt x="321" y="10650"/>
                  <a:pt x="121" y="10732"/>
                  <a:pt x="209" y="10754"/>
                </a:cubicBezTo>
                <a:cubicBezTo>
                  <a:pt x="193" y="10754"/>
                  <a:pt x="185" y="10754"/>
                  <a:pt x="176" y="10765"/>
                </a:cubicBezTo>
                <a:cubicBezTo>
                  <a:pt x="233" y="10771"/>
                  <a:pt x="202" y="10787"/>
                  <a:pt x="145" y="10796"/>
                </a:cubicBezTo>
                <a:cubicBezTo>
                  <a:pt x="290" y="10796"/>
                  <a:pt x="242" y="10829"/>
                  <a:pt x="121" y="10829"/>
                </a:cubicBezTo>
                <a:cubicBezTo>
                  <a:pt x="154" y="10835"/>
                  <a:pt x="154" y="10835"/>
                  <a:pt x="169" y="10835"/>
                </a:cubicBezTo>
                <a:cubicBezTo>
                  <a:pt x="127" y="10844"/>
                  <a:pt x="185" y="10844"/>
                  <a:pt x="169" y="10851"/>
                </a:cubicBezTo>
                <a:cubicBezTo>
                  <a:pt x="233" y="10868"/>
                  <a:pt x="57" y="10868"/>
                  <a:pt x="88" y="10877"/>
                </a:cubicBezTo>
                <a:cubicBezTo>
                  <a:pt x="72" y="10884"/>
                  <a:pt x="105" y="10884"/>
                  <a:pt x="97" y="10893"/>
                </a:cubicBezTo>
                <a:cubicBezTo>
                  <a:pt x="57" y="10899"/>
                  <a:pt x="88" y="10899"/>
                  <a:pt x="31" y="10899"/>
                </a:cubicBezTo>
                <a:cubicBezTo>
                  <a:pt x="154" y="10917"/>
                  <a:pt x="239" y="10974"/>
                  <a:pt x="94" y="10974"/>
                </a:cubicBezTo>
                <a:cubicBezTo>
                  <a:pt x="90" y="10974"/>
                  <a:pt x="88" y="10974"/>
                  <a:pt x="83" y="10974"/>
                </a:cubicBezTo>
                <a:cubicBezTo>
                  <a:pt x="145" y="10979"/>
                  <a:pt x="152" y="10998"/>
                  <a:pt x="86" y="10998"/>
                </a:cubicBezTo>
                <a:cubicBezTo>
                  <a:pt x="77" y="10998"/>
                  <a:pt x="64" y="10998"/>
                  <a:pt x="48" y="10996"/>
                </a:cubicBezTo>
                <a:cubicBezTo>
                  <a:pt x="121" y="11007"/>
                  <a:pt x="272" y="11045"/>
                  <a:pt x="154" y="11056"/>
                </a:cubicBezTo>
                <a:cubicBezTo>
                  <a:pt x="338" y="11056"/>
                  <a:pt x="426" y="11153"/>
                  <a:pt x="202" y="11159"/>
                </a:cubicBezTo>
                <a:cubicBezTo>
                  <a:pt x="299" y="11168"/>
                  <a:pt x="136" y="11190"/>
                  <a:pt x="88" y="11201"/>
                </a:cubicBezTo>
                <a:cubicBezTo>
                  <a:pt x="426" y="11215"/>
                  <a:pt x="53" y="11250"/>
                  <a:pt x="158" y="11250"/>
                </a:cubicBezTo>
                <a:cubicBezTo>
                  <a:pt x="169" y="11250"/>
                  <a:pt x="182" y="11250"/>
                  <a:pt x="202" y="11250"/>
                </a:cubicBezTo>
                <a:cubicBezTo>
                  <a:pt x="281" y="11250"/>
                  <a:pt x="499" y="11298"/>
                  <a:pt x="330" y="11305"/>
                </a:cubicBezTo>
                <a:cubicBezTo>
                  <a:pt x="1424" y="11373"/>
                  <a:pt x="2629" y="11391"/>
                  <a:pt x="3868" y="11391"/>
                </a:cubicBezTo>
                <a:cubicBezTo>
                  <a:pt x="5376" y="11391"/>
                  <a:pt x="6936" y="11365"/>
                  <a:pt x="8424" y="11365"/>
                </a:cubicBezTo>
                <a:cubicBezTo>
                  <a:pt x="8776" y="11365"/>
                  <a:pt x="9125" y="11367"/>
                  <a:pt x="9468" y="11369"/>
                </a:cubicBezTo>
                <a:cubicBezTo>
                  <a:pt x="8969" y="11903"/>
                  <a:pt x="8437" y="12421"/>
                  <a:pt x="7938" y="12948"/>
                </a:cubicBezTo>
                <a:cubicBezTo>
                  <a:pt x="7956" y="12933"/>
                  <a:pt x="7971" y="12919"/>
                  <a:pt x="7985" y="12906"/>
                </a:cubicBezTo>
                <a:lnTo>
                  <a:pt x="7980" y="12906"/>
                </a:lnTo>
                <a:lnTo>
                  <a:pt x="7987" y="12900"/>
                </a:lnTo>
                <a:lnTo>
                  <a:pt x="7987" y="12906"/>
                </a:lnTo>
                <a:cubicBezTo>
                  <a:pt x="8075" y="12829"/>
                  <a:pt x="8114" y="12794"/>
                  <a:pt x="8119" y="12794"/>
                </a:cubicBezTo>
                <a:cubicBezTo>
                  <a:pt x="8138" y="12794"/>
                  <a:pt x="6516" y="14307"/>
                  <a:pt x="6407" y="14677"/>
                </a:cubicBezTo>
                <a:cubicBezTo>
                  <a:pt x="6415" y="14677"/>
                  <a:pt x="6407" y="14704"/>
                  <a:pt x="6400" y="14719"/>
                </a:cubicBezTo>
                <a:cubicBezTo>
                  <a:pt x="6404" y="14717"/>
                  <a:pt x="6407" y="14715"/>
                  <a:pt x="6411" y="14715"/>
                </a:cubicBezTo>
                <a:cubicBezTo>
                  <a:pt x="6426" y="14715"/>
                  <a:pt x="6437" y="14730"/>
                  <a:pt x="6455" y="14730"/>
                </a:cubicBezTo>
                <a:cubicBezTo>
                  <a:pt x="6466" y="14730"/>
                  <a:pt x="6479" y="14726"/>
                  <a:pt x="6497" y="14710"/>
                </a:cubicBezTo>
                <a:lnTo>
                  <a:pt x="6497" y="14719"/>
                </a:lnTo>
                <a:cubicBezTo>
                  <a:pt x="6503" y="14710"/>
                  <a:pt x="6519" y="14695"/>
                  <a:pt x="6530" y="14695"/>
                </a:cubicBezTo>
                <a:cubicBezTo>
                  <a:pt x="6569" y="14655"/>
                  <a:pt x="6589" y="14640"/>
                  <a:pt x="6596" y="14640"/>
                </a:cubicBezTo>
                <a:cubicBezTo>
                  <a:pt x="6620" y="14640"/>
                  <a:pt x="6466" y="14836"/>
                  <a:pt x="6391" y="14856"/>
                </a:cubicBezTo>
                <a:cubicBezTo>
                  <a:pt x="6398" y="14847"/>
                  <a:pt x="6398" y="14845"/>
                  <a:pt x="6398" y="14845"/>
                </a:cubicBezTo>
                <a:cubicBezTo>
                  <a:pt x="6393" y="14845"/>
                  <a:pt x="6369" y="14865"/>
                  <a:pt x="6360" y="14865"/>
                </a:cubicBezTo>
                <a:cubicBezTo>
                  <a:pt x="6360" y="14865"/>
                  <a:pt x="6360" y="14865"/>
                  <a:pt x="6360" y="14865"/>
                </a:cubicBezTo>
                <a:cubicBezTo>
                  <a:pt x="6345" y="14882"/>
                  <a:pt x="6323" y="14889"/>
                  <a:pt x="6303" y="14898"/>
                </a:cubicBezTo>
                <a:cubicBezTo>
                  <a:pt x="6310" y="14889"/>
                  <a:pt x="6319" y="14880"/>
                  <a:pt x="6325" y="14871"/>
                </a:cubicBezTo>
                <a:cubicBezTo>
                  <a:pt x="6303" y="14889"/>
                  <a:pt x="6261" y="14929"/>
                  <a:pt x="6222" y="14946"/>
                </a:cubicBezTo>
                <a:cubicBezTo>
                  <a:pt x="6196" y="14955"/>
                  <a:pt x="6180" y="14962"/>
                  <a:pt x="6187" y="14962"/>
                </a:cubicBezTo>
                <a:cubicBezTo>
                  <a:pt x="6191" y="14962"/>
                  <a:pt x="6204" y="14959"/>
                  <a:pt x="6229" y="14953"/>
                </a:cubicBezTo>
                <a:cubicBezTo>
                  <a:pt x="6226" y="14957"/>
                  <a:pt x="6226" y="14959"/>
                  <a:pt x="6229" y="14959"/>
                </a:cubicBezTo>
                <a:cubicBezTo>
                  <a:pt x="6237" y="14959"/>
                  <a:pt x="6288" y="14926"/>
                  <a:pt x="6297" y="14926"/>
                </a:cubicBezTo>
                <a:cubicBezTo>
                  <a:pt x="6299" y="14926"/>
                  <a:pt x="6299" y="14931"/>
                  <a:pt x="6290" y="14940"/>
                </a:cubicBezTo>
                <a:cubicBezTo>
                  <a:pt x="6330" y="14902"/>
                  <a:pt x="6380" y="14893"/>
                  <a:pt x="6422" y="14865"/>
                </a:cubicBezTo>
                <a:cubicBezTo>
                  <a:pt x="6442" y="14865"/>
                  <a:pt x="6426" y="14887"/>
                  <a:pt x="6433" y="14887"/>
                </a:cubicBezTo>
                <a:cubicBezTo>
                  <a:pt x="6435" y="14887"/>
                  <a:pt x="6439" y="14884"/>
                  <a:pt x="6448" y="14880"/>
                </a:cubicBezTo>
                <a:cubicBezTo>
                  <a:pt x="6486" y="14858"/>
                  <a:pt x="6510" y="14849"/>
                  <a:pt x="6525" y="14849"/>
                </a:cubicBezTo>
                <a:cubicBezTo>
                  <a:pt x="6587" y="14849"/>
                  <a:pt x="6488" y="14995"/>
                  <a:pt x="6488" y="15098"/>
                </a:cubicBezTo>
                <a:cubicBezTo>
                  <a:pt x="6494" y="15098"/>
                  <a:pt x="6501" y="15116"/>
                  <a:pt x="6492" y="15127"/>
                </a:cubicBezTo>
                <a:cubicBezTo>
                  <a:pt x="6492" y="15127"/>
                  <a:pt x="6492" y="15127"/>
                  <a:pt x="6492" y="15127"/>
                </a:cubicBezTo>
                <a:cubicBezTo>
                  <a:pt x="6497" y="15127"/>
                  <a:pt x="6497" y="15134"/>
                  <a:pt x="6497" y="15140"/>
                </a:cubicBezTo>
                <a:cubicBezTo>
                  <a:pt x="6497" y="15171"/>
                  <a:pt x="6519" y="15220"/>
                  <a:pt x="6512" y="15277"/>
                </a:cubicBezTo>
                <a:cubicBezTo>
                  <a:pt x="6593" y="15229"/>
                  <a:pt x="6745" y="15131"/>
                  <a:pt x="6793" y="15131"/>
                </a:cubicBezTo>
                <a:cubicBezTo>
                  <a:pt x="6800" y="15127"/>
                  <a:pt x="6804" y="15125"/>
                  <a:pt x="6807" y="15125"/>
                </a:cubicBezTo>
                <a:cubicBezTo>
                  <a:pt x="6811" y="15125"/>
                  <a:pt x="6802" y="15140"/>
                  <a:pt x="6802" y="15147"/>
                </a:cubicBezTo>
                <a:cubicBezTo>
                  <a:pt x="6793" y="15180"/>
                  <a:pt x="6723" y="15244"/>
                  <a:pt x="6705" y="15292"/>
                </a:cubicBezTo>
                <a:cubicBezTo>
                  <a:pt x="6771" y="15301"/>
                  <a:pt x="6681" y="15414"/>
                  <a:pt x="6675" y="15487"/>
                </a:cubicBezTo>
                <a:cubicBezTo>
                  <a:pt x="6712" y="15511"/>
                  <a:pt x="6626" y="15632"/>
                  <a:pt x="6615" y="15689"/>
                </a:cubicBezTo>
                <a:cubicBezTo>
                  <a:pt x="7519" y="14995"/>
                  <a:pt x="8325" y="14046"/>
                  <a:pt x="9171" y="13239"/>
                </a:cubicBezTo>
                <a:lnTo>
                  <a:pt x="9163" y="13239"/>
                </a:lnTo>
                <a:cubicBezTo>
                  <a:pt x="9169" y="13233"/>
                  <a:pt x="9174" y="13226"/>
                  <a:pt x="9180" y="13222"/>
                </a:cubicBezTo>
                <a:cubicBezTo>
                  <a:pt x="9178" y="13222"/>
                  <a:pt x="9178" y="13222"/>
                  <a:pt x="9178" y="13222"/>
                </a:cubicBezTo>
                <a:cubicBezTo>
                  <a:pt x="9204" y="13197"/>
                  <a:pt x="9237" y="13173"/>
                  <a:pt x="9253" y="13149"/>
                </a:cubicBezTo>
                <a:cubicBezTo>
                  <a:pt x="9253" y="13158"/>
                  <a:pt x="9244" y="13158"/>
                  <a:pt x="9244" y="13164"/>
                </a:cubicBezTo>
                <a:cubicBezTo>
                  <a:pt x="9264" y="13144"/>
                  <a:pt x="9347" y="13054"/>
                  <a:pt x="9347" y="13054"/>
                </a:cubicBezTo>
                <a:cubicBezTo>
                  <a:pt x="9347" y="13054"/>
                  <a:pt x="9347" y="13054"/>
                  <a:pt x="9347" y="13054"/>
                </a:cubicBezTo>
                <a:cubicBezTo>
                  <a:pt x="9369" y="13032"/>
                  <a:pt x="9391" y="13019"/>
                  <a:pt x="9413" y="12997"/>
                </a:cubicBezTo>
                <a:cubicBezTo>
                  <a:pt x="9389" y="13012"/>
                  <a:pt x="9382" y="13027"/>
                  <a:pt x="9365" y="13036"/>
                </a:cubicBezTo>
                <a:cubicBezTo>
                  <a:pt x="9646" y="12721"/>
                  <a:pt x="9952" y="12430"/>
                  <a:pt x="10242" y="12114"/>
                </a:cubicBezTo>
                <a:cubicBezTo>
                  <a:pt x="10268" y="15244"/>
                  <a:pt x="10235" y="18358"/>
                  <a:pt x="10259" y="21479"/>
                </a:cubicBezTo>
                <a:cubicBezTo>
                  <a:pt x="10264" y="21472"/>
                  <a:pt x="10268" y="21468"/>
                  <a:pt x="10270" y="21468"/>
                </a:cubicBezTo>
                <a:cubicBezTo>
                  <a:pt x="10290" y="21468"/>
                  <a:pt x="10286" y="21578"/>
                  <a:pt x="10301" y="21593"/>
                </a:cubicBezTo>
                <a:cubicBezTo>
                  <a:pt x="10303" y="21580"/>
                  <a:pt x="10308" y="21574"/>
                  <a:pt x="10310" y="21574"/>
                </a:cubicBezTo>
                <a:cubicBezTo>
                  <a:pt x="10314" y="21574"/>
                  <a:pt x="10319" y="21585"/>
                  <a:pt x="10323" y="21600"/>
                </a:cubicBezTo>
                <a:cubicBezTo>
                  <a:pt x="10323" y="21593"/>
                  <a:pt x="10323" y="21585"/>
                  <a:pt x="10332" y="21576"/>
                </a:cubicBezTo>
                <a:cubicBezTo>
                  <a:pt x="10332" y="21591"/>
                  <a:pt x="10334" y="21598"/>
                  <a:pt x="10336" y="21598"/>
                </a:cubicBezTo>
                <a:cubicBezTo>
                  <a:pt x="10354" y="21598"/>
                  <a:pt x="10411" y="21415"/>
                  <a:pt x="10446" y="21373"/>
                </a:cubicBezTo>
                <a:lnTo>
                  <a:pt x="10446" y="21415"/>
                </a:lnTo>
                <a:cubicBezTo>
                  <a:pt x="10453" y="21309"/>
                  <a:pt x="10483" y="21342"/>
                  <a:pt x="10510" y="21309"/>
                </a:cubicBezTo>
                <a:cubicBezTo>
                  <a:pt x="10521" y="21278"/>
                  <a:pt x="10530" y="21203"/>
                  <a:pt x="10541" y="21203"/>
                </a:cubicBezTo>
                <a:cubicBezTo>
                  <a:pt x="10543" y="21203"/>
                  <a:pt x="10547" y="21210"/>
                  <a:pt x="10549" y="21221"/>
                </a:cubicBezTo>
                <a:cubicBezTo>
                  <a:pt x="10558" y="21192"/>
                  <a:pt x="10563" y="21177"/>
                  <a:pt x="10569" y="21177"/>
                </a:cubicBezTo>
                <a:cubicBezTo>
                  <a:pt x="10576" y="21177"/>
                  <a:pt x="10582" y="21194"/>
                  <a:pt x="10591" y="21236"/>
                </a:cubicBezTo>
                <a:lnTo>
                  <a:pt x="10591" y="21205"/>
                </a:lnTo>
                <a:cubicBezTo>
                  <a:pt x="10598" y="21271"/>
                  <a:pt x="10646" y="21421"/>
                  <a:pt x="10683" y="21421"/>
                </a:cubicBezTo>
                <a:cubicBezTo>
                  <a:pt x="10690" y="21421"/>
                  <a:pt x="10697" y="21415"/>
                  <a:pt x="10703" y="21399"/>
                </a:cubicBezTo>
                <a:lnTo>
                  <a:pt x="10703" y="21430"/>
                </a:lnTo>
                <a:cubicBezTo>
                  <a:pt x="10708" y="21408"/>
                  <a:pt x="10714" y="21399"/>
                  <a:pt x="10721" y="21399"/>
                </a:cubicBezTo>
                <a:cubicBezTo>
                  <a:pt x="10730" y="21399"/>
                  <a:pt x="10738" y="21424"/>
                  <a:pt x="10743" y="21463"/>
                </a:cubicBezTo>
                <a:cubicBezTo>
                  <a:pt x="10743" y="21399"/>
                  <a:pt x="10749" y="21373"/>
                  <a:pt x="10756" y="21373"/>
                </a:cubicBezTo>
                <a:cubicBezTo>
                  <a:pt x="10765" y="21373"/>
                  <a:pt x="10774" y="21415"/>
                  <a:pt x="10774" y="21479"/>
                </a:cubicBezTo>
                <a:cubicBezTo>
                  <a:pt x="10785" y="21454"/>
                  <a:pt x="10785" y="21454"/>
                  <a:pt x="10785" y="21439"/>
                </a:cubicBezTo>
                <a:cubicBezTo>
                  <a:pt x="10785" y="21448"/>
                  <a:pt x="10785" y="21450"/>
                  <a:pt x="10785" y="21450"/>
                </a:cubicBezTo>
                <a:cubicBezTo>
                  <a:pt x="10787" y="21450"/>
                  <a:pt x="10789" y="21435"/>
                  <a:pt x="10791" y="21435"/>
                </a:cubicBezTo>
                <a:cubicBezTo>
                  <a:pt x="10791" y="21435"/>
                  <a:pt x="10791" y="21437"/>
                  <a:pt x="10791" y="21439"/>
                </a:cubicBezTo>
                <a:cubicBezTo>
                  <a:pt x="10796" y="21428"/>
                  <a:pt x="10800" y="21421"/>
                  <a:pt x="10802" y="21421"/>
                </a:cubicBezTo>
                <a:cubicBezTo>
                  <a:pt x="10813" y="21421"/>
                  <a:pt x="10815" y="21516"/>
                  <a:pt x="10820" y="21516"/>
                </a:cubicBezTo>
                <a:cubicBezTo>
                  <a:pt x="10822" y="21516"/>
                  <a:pt x="10822" y="21516"/>
                  <a:pt x="10822" y="21512"/>
                </a:cubicBezTo>
                <a:cubicBezTo>
                  <a:pt x="10822" y="21518"/>
                  <a:pt x="10822" y="21521"/>
                  <a:pt x="10822" y="21521"/>
                </a:cubicBezTo>
                <a:cubicBezTo>
                  <a:pt x="10824" y="21521"/>
                  <a:pt x="10824" y="21503"/>
                  <a:pt x="10831" y="21503"/>
                </a:cubicBezTo>
                <a:cubicBezTo>
                  <a:pt x="10831" y="21503"/>
                  <a:pt x="10831" y="21503"/>
                  <a:pt x="10833" y="21503"/>
                </a:cubicBezTo>
                <a:cubicBezTo>
                  <a:pt x="10848" y="21551"/>
                  <a:pt x="10848" y="21518"/>
                  <a:pt x="10848" y="21576"/>
                </a:cubicBezTo>
                <a:cubicBezTo>
                  <a:pt x="10857" y="21501"/>
                  <a:pt x="10883" y="21437"/>
                  <a:pt x="10901" y="21437"/>
                </a:cubicBezTo>
                <a:cubicBezTo>
                  <a:pt x="10914" y="21437"/>
                  <a:pt x="10921" y="21461"/>
                  <a:pt x="10921" y="21521"/>
                </a:cubicBezTo>
                <a:cubicBezTo>
                  <a:pt x="10923" y="21490"/>
                  <a:pt x="10930" y="21472"/>
                  <a:pt x="10936" y="21472"/>
                </a:cubicBezTo>
                <a:cubicBezTo>
                  <a:pt x="10943" y="21472"/>
                  <a:pt x="10949" y="21496"/>
                  <a:pt x="10945" y="21551"/>
                </a:cubicBezTo>
                <a:cubicBezTo>
                  <a:pt x="10949" y="21505"/>
                  <a:pt x="10974" y="21406"/>
                  <a:pt x="10989" y="21406"/>
                </a:cubicBezTo>
                <a:cubicBezTo>
                  <a:pt x="10993" y="21406"/>
                  <a:pt x="10998" y="21419"/>
                  <a:pt x="11000" y="21454"/>
                </a:cubicBezTo>
                <a:cubicBezTo>
                  <a:pt x="11000" y="21342"/>
                  <a:pt x="11031" y="21267"/>
                  <a:pt x="11059" y="21267"/>
                </a:cubicBezTo>
                <a:cubicBezTo>
                  <a:pt x="11079" y="21267"/>
                  <a:pt x="11099" y="21307"/>
                  <a:pt x="11105" y="21399"/>
                </a:cubicBezTo>
                <a:cubicBezTo>
                  <a:pt x="11108" y="21377"/>
                  <a:pt x="11110" y="21368"/>
                  <a:pt x="11112" y="21368"/>
                </a:cubicBezTo>
                <a:cubicBezTo>
                  <a:pt x="11123" y="21368"/>
                  <a:pt x="11141" y="21474"/>
                  <a:pt x="11145" y="21512"/>
                </a:cubicBezTo>
                <a:cubicBezTo>
                  <a:pt x="11149" y="21399"/>
                  <a:pt x="11158" y="21366"/>
                  <a:pt x="11165" y="21366"/>
                </a:cubicBezTo>
                <a:cubicBezTo>
                  <a:pt x="11176" y="21366"/>
                  <a:pt x="11189" y="21461"/>
                  <a:pt x="11193" y="21461"/>
                </a:cubicBezTo>
                <a:cubicBezTo>
                  <a:pt x="11196" y="21461"/>
                  <a:pt x="11196" y="21446"/>
                  <a:pt x="11193" y="21399"/>
                </a:cubicBezTo>
                <a:cubicBezTo>
                  <a:pt x="11193" y="21344"/>
                  <a:pt x="11220" y="21207"/>
                  <a:pt x="11237" y="21207"/>
                </a:cubicBezTo>
                <a:cubicBezTo>
                  <a:pt x="11244" y="21207"/>
                  <a:pt x="11248" y="21225"/>
                  <a:pt x="11250" y="21269"/>
                </a:cubicBezTo>
                <a:cubicBezTo>
                  <a:pt x="11420" y="18519"/>
                  <a:pt x="11275" y="15083"/>
                  <a:pt x="11316" y="12090"/>
                </a:cubicBezTo>
                <a:cubicBezTo>
                  <a:pt x="12499" y="13263"/>
                  <a:pt x="13653" y="14461"/>
                  <a:pt x="14846" y="15617"/>
                </a:cubicBezTo>
                <a:cubicBezTo>
                  <a:pt x="14846" y="15608"/>
                  <a:pt x="14848" y="15603"/>
                  <a:pt x="14855" y="15603"/>
                </a:cubicBezTo>
                <a:cubicBezTo>
                  <a:pt x="14870" y="15603"/>
                  <a:pt x="14905" y="15641"/>
                  <a:pt x="14916" y="15641"/>
                </a:cubicBezTo>
                <a:cubicBezTo>
                  <a:pt x="14916" y="15628"/>
                  <a:pt x="14921" y="15621"/>
                  <a:pt x="14930" y="15621"/>
                </a:cubicBezTo>
                <a:cubicBezTo>
                  <a:pt x="14934" y="15621"/>
                  <a:pt x="14938" y="15623"/>
                  <a:pt x="14943" y="15625"/>
                </a:cubicBezTo>
                <a:cubicBezTo>
                  <a:pt x="14943" y="15625"/>
                  <a:pt x="14943" y="15621"/>
                  <a:pt x="14941" y="15619"/>
                </a:cubicBezTo>
                <a:cubicBezTo>
                  <a:pt x="14941" y="15619"/>
                  <a:pt x="14941" y="15619"/>
                  <a:pt x="14941" y="15619"/>
                </a:cubicBezTo>
                <a:cubicBezTo>
                  <a:pt x="14967" y="15619"/>
                  <a:pt x="14925" y="15491"/>
                  <a:pt x="14932" y="15447"/>
                </a:cubicBezTo>
                <a:cubicBezTo>
                  <a:pt x="14943" y="15453"/>
                  <a:pt x="14943" y="15453"/>
                  <a:pt x="14949" y="15462"/>
                </a:cubicBezTo>
                <a:cubicBezTo>
                  <a:pt x="14910" y="15414"/>
                  <a:pt x="14949" y="15405"/>
                  <a:pt x="14958" y="15374"/>
                </a:cubicBezTo>
                <a:cubicBezTo>
                  <a:pt x="14938" y="15321"/>
                  <a:pt x="14919" y="15275"/>
                  <a:pt x="14945" y="15275"/>
                </a:cubicBezTo>
                <a:cubicBezTo>
                  <a:pt x="14952" y="15275"/>
                  <a:pt x="14960" y="15277"/>
                  <a:pt x="14974" y="15286"/>
                </a:cubicBezTo>
                <a:cubicBezTo>
                  <a:pt x="14974" y="15277"/>
                  <a:pt x="14974" y="15277"/>
                  <a:pt x="14965" y="15268"/>
                </a:cubicBezTo>
                <a:cubicBezTo>
                  <a:pt x="14993" y="15286"/>
                  <a:pt x="15046" y="15306"/>
                  <a:pt x="15083" y="15306"/>
                </a:cubicBezTo>
                <a:cubicBezTo>
                  <a:pt x="15110" y="15306"/>
                  <a:pt x="15130" y="15297"/>
                  <a:pt x="15127" y="15270"/>
                </a:cubicBezTo>
                <a:cubicBezTo>
                  <a:pt x="15127" y="15277"/>
                  <a:pt x="15136" y="15277"/>
                  <a:pt x="15143" y="15286"/>
                </a:cubicBezTo>
                <a:cubicBezTo>
                  <a:pt x="15134" y="15266"/>
                  <a:pt x="15138" y="15257"/>
                  <a:pt x="15149" y="15257"/>
                </a:cubicBezTo>
                <a:cubicBezTo>
                  <a:pt x="15158" y="15257"/>
                  <a:pt x="15171" y="15262"/>
                  <a:pt x="15185" y="15268"/>
                </a:cubicBezTo>
                <a:cubicBezTo>
                  <a:pt x="15152" y="15235"/>
                  <a:pt x="15147" y="15220"/>
                  <a:pt x="15160" y="15220"/>
                </a:cubicBezTo>
                <a:cubicBezTo>
                  <a:pt x="15169" y="15220"/>
                  <a:pt x="15191" y="15231"/>
                  <a:pt x="15215" y="15253"/>
                </a:cubicBezTo>
                <a:lnTo>
                  <a:pt x="15200" y="15237"/>
                </a:lnTo>
                <a:cubicBezTo>
                  <a:pt x="15202" y="15237"/>
                  <a:pt x="15204" y="15237"/>
                  <a:pt x="15204" y="15237"/>
                </a:cubicBezTo>
                <a:cubicBezTo>
                  <a:pt x="15211" y="15237"/>
                  <a:pt x="15200" y="15220"/>
                  <a:pt x="15207" y="15220"/>
                </a:cubicBezTo>
                <a:cubicBezTo>
                  <a:pt x="15202" y="15213"/>
                  <a:pt x="15202" y="15211"/>
                  <a:pt x="15204" y="15211"/>
                </a:cubicBezTo>
                <a:cubicBezTo>
                  <a:pt x="15213" y="15211"/>
                  <a:pt x="15255" y="15240"/>
                  <a:pt x="15257" y="15240"/>
                </a:cubicBezTo>
                <a:cubicBezTo>
                  <a:pt x="15257" y="15240"/>
                  <a:pt x="15257" y="15237"/>
                  <a:pt x="15255" y="15237"/>
                </a:cubicBezTo>
                <a:cubicBezTo>
                  <a:pt x="15259" y="15237"/>
                  <a:pt x="15261" y="15237"/>
                  <a:pt x="15261" y="15237"/>
                </a:cubicBezTo>
                <a:cubicBezTo>
                  <a:pt x="15266" y="15237"/>
                  <a:pt x="15257" y="15226"/>
                  <a:pt x="15264" y="15220"/>
                </a:cubicBezTo>
                <a:cubicBezTo>
                  <a:pt x="15288" y="15237"/>
                  <a:pt x="15281" y="15220"/>
                  <a:pt x="15303" y="15244"/>
                </a:cubicBezTo>
                <a:cubicBezTo>
                  <a:pt x="15275" y="15204"/>
                  <a:pt x="15268" y="15145"/>
                  <a:pt x="15290" y="15145"/>
                </a:cubicBezTo>
                <a:cubicBezTo>
                  <a:pt x="15301" y="15145"/>
                  <a:pt x="15316" y="15154"/>
                  <a:pt x="15336" y="15180"/>
                </a:cubicBezTo>
                <a:cubicBezTo>
                  <a:pt x="15316" y="15156"/>
                  <a:pt x="15314" y="15136"/>
                  <a:pt x="15325" y="15136"/>
                </a:cubicBezTo>
                <a:cubicBezTo>
                  <a:pt x="15332" y="15136"/>
                  <a:pt x="15345" y="15145"/>
                  <a:pt x="15360" y="15162"/>
                </a:cubicBezTo>
                <a:cubicBezTo>
                  <a:pt x="15341" y="15138"/>
                  <a:pt x="15310" y="15072"/>
                  <a:pt x="15332" y="15072"/>
                </a:cubicBezTo>
                <a:cubicBezTo>
                  <a:pt x="15336" y="15072"/>
                  <a:pt x="15343" y="15076"/>
                  <a:pt x="15352" y="15083"/>
                </a:cubicBezTo>
                <a:cubicBezTo>
                  <a:pt x="15294" y="15019"/>
                  <a:pt x="15303" y="14953"/>
                  <a:pt x="15345" y="14953"/>
                </a:cubicBezTo>
                <a:cubicBezTo>
                  <a:pt x="15363" y="14953"/>
                  <a:pt x="15385" y="14964"/>
                  <a:pt x="15409" y="14986"/>
                </a:cubicBezTo>
                <a:cubicBezTo>
                  <a:pt x="15400" y="14973"/>
                  <a:pt x="15400" y="14968"/>
                  <a:pt x="15407" y="14968"/>
                </a:cubicBezTo>
                <a:cubicBezTo>
                  <a:pt x="15422" y="14968"/>
                  <a:pt x="15464" y="14993"/>
                  <a:pt x="15481" y="15010"/>
                </a:cubicBezTo>
                <a:cubicBezTo>
                  <a:pt x="15442" y="14959"/>
                  <a:pt x="15433" y="14933"/>
                  <a:pt x="15450" y="14933"/>
                </a:cubicBezTo>
                <a:cubicBezTo>
                  <a:pt x="15461" y="14933"/>
                  <a:pt x="15483" y="14942"/>
                  <a:pt x="15512" y="14959"/>
                </a:cubicBezTo>
                <a:cubicBezTo>
                  <a:pt x="15464" y="14931"/>
                  <a:pt x="15396" y="14816"/>
                  <a:pt x="15426" y="14816"/>
                </a:cubicBezTo>
                <a:cubicBezTo>
                  <a:pt x="15433" y="14816"/>
                  <a:pt x="15442" y="14821"/>
                  <a:pt x="15457" y="14832"/>
                </a:cubicBezTo>
                <a:cubicBezTo>
                  <a:pt x="14587" y="13707"/>
                  <a:pt x="13160" y="12485"/>
                  <a:pt x="12079" y="11347"/>
                </a:cubicBezTo>
                <a:cubicBezTo>
                  <a:pt x="12154" y="11347"/>
                  <a:pt x="12202" y="11336"/>
                  <a:pt x="12266" y="11336"/>
                </a:cubicBezTo>
                <a:lnTo>
                  <a:pt x="12224" y="11336"/>
                </a:lnTo>
                <a:cubicBezTo>
                  <a:pt x="13701" y="11305"/>
                  <a:pt x="15200" y="11314"/>
                  <a:pt x="16675" y="11298"/>
                </a:cubicBezTo>
                <a:cubicBezTo>
                  <a:pt x="16574" y="11292"/>
                  <a:pt x="16479" y="11290"/>
                  <a:pt x="16385" y="11290"/>
                </a:cubicBezTo>
                <a:cubicBezTo>
                  <a:pt x="16292" y="11290"/>
                  <a:pt x="16198" y="11292"/>
                  <a:pt x="16103" y="11292"/>
                </a:cubicBezTo>
                <a:cubicBezTo>
                  <a:pt x="16039" y="11292"/>
                  <a:pt x="15976" y="11292"/>
                  <a:pt x="15910" y="11287"/>
                </a:cubicBezTo>
                <a:cubicBezTo>
                  <a:pt x="16272" y="11279"/>
                  <a:pt x="16637" y="11274"/>
                  <a:pt x="17004" y="11274"/>
                </a:cubicBezTo>
                <a:cubicBezTo>
                  <a:pt x="17475" y="11274"/>
                  <a:pt x="17945" y="11281"/>
                  <a:pt x="18418" y="11281"/>
                </a:cubicBezTo>
                <a:cubicBezTo>
                  <a:pt x="18932" y="11281"/>
                  <a:pt x="19446" y="11274"/>
                  <a:pt x="19954" y="11250"/>
                </a:cubicBezTo>
                <a:cubicBezTo>
                  <a:pt x="20147" y="11217"/>
                  <a:pt x="20437" y="11223"/>
                  <a:pt x="20582" y="11159"/>
                </a:cubicBezTo>
                <a:cubicBezTo>
                  <a:pt x="20576" y="11153"/>
                  <a:pt x="20600" y="11142"/>
                  <a:pt x="20631" y="11135"/>
                </a:cubicBezTo>
                <a:cubicBezTo>
                  <a:pt x="20582" y="11126"/>
                  <a:pt x="20615" y="11078"/>
                  <a:pt x="20512" y="11078"/>
                </a:cubicBezTo>
                <a:lnTo>
                  <a:pt x="20519" y="11071"/>
                </a:lnTo>
                <a:cubicBezTo>
                  <a:pt x="20494" y="11071"/>
                  <a:pt x="20464" y="11071"/>
                  <a:pt x="20455" y="11062"/>
                </a:cubicBezTo>
                <a:cubicBezTo>
                  <a:pt x="20167" y="11058"/>
                  <a:pt x="20363" y="11029"/>
                  <a:pt x="20565" y="11029"/>
                </a:cubicBezTo>
                <a:cubicBezTo>
                  <a:pt x="20661" y="11029"/>
                  <a:pt x="20763" y="11036"/>
                  <a:pt x="20809" y="11056"/>
                </a:cubicBezTo>
                <a:cubicBezTo>
                  <a:pt x="20736" y="11056"/>
                  <a:pt x="20857" y="11056"/>
                  <a:pt x="20857" y="11062"/>
                </a:cubicBezTo>
                <a:lnTo>
                  <a:pt x="20833" y="11062"/>
                </a:lnTo>
                <a:cubicBezTo>
                  <a:pt x="20875" y="11062"/>
                  <a:pt x="20910" y="11076"/>
                  <a:pt x="20947" y="11082"/>
                </a:cubicBezTo>
                <a:cubicBezTo>
                  <a:pt x="20941" y="11082"/>
                  <a:pt x="20936" y="11082"/>
                  <a:pt x="20930" y="11082"/>
                </a:cubicBezTo>
                <a:cubicBezTo>
                  <a:pt x="20941" y="11085"/>
                  <a:pt x="20949" y="11087"/>
                  <a:pt x="20963" y="11087"/>
                </a:cubicBezTo>
                <a:cubicBezTo>
                  <a:pt x="20956" y="11087"/>
                  <a:pt x="20952" y="11085"/>
                  <a:pt x="20947" y="11082"/>
                </a:cubicBezTo>
                <a:cubicBezTo>
                  <a:pt x="20998" y="11087"/>
                  <a:pt x="21064" y="11091"/>
                  <a:pt x="21108" y="11104"/>
                </a:cubicBezTo>
                <a:cubicBezTo>
                  <a:pt x="21134" y="11111"/>
                  <a:pt x="21167" y="11118"/>
                  <a:pt x="21176" y="11118"/>
                </a:cubicBezTo>
                <a:cubicBezTo>
                  <a:pt x="21187" y="11118"/>
                  <a:pt x="21174" y="11111"/>
                  <a:pt x="21108" y="11093"/>
                </a:cubicBezTo>
                <a:cubicBezTo>
                  <a:pt x="21200" y="11087"/>
                  <a:pt x="20886" y="11065"/>
                  <a:pt x="21035" y="11056"/>
                </a:cubicBezTo>
                <a:cubicBezTo>
                  <a:pt x="21033" y="11056"/>
                  <a:pt x="21029" y="11056"/>
                  <a:pt x="21026" y="11056"/>
                </a:cubicBezTo>
                <a:cubicBezTo>
                  <a:pt x="20936" y="11056"/>
                  <a:pt x="20855" y="11029"/>
                  <a:pt x="20769" y="11023"/>
                </a:cubicBezTo>
                <a:cubicBezTo>
                  <a:pt x="20736" y="11007"/>
                  <a:pt x="20842" y="10996"/>
                  <a:pt x="20769" y="10990"/>
                </a:cubicBezTo>
                <a:cubicBezTo>
                  <a:pt x="20398" y="10926"/>
                  <a:pt x="20833" y="10899"/>
                  <a:pt x="20987" y="10813"/>
                </a:cubicBezTo>
                <a:cubicBezTo>
                  <a:pt x="20963" y="10802"/>
                  <a:pt x="20996" y="10780"/>
                  <a:pt x="21018" y="10780"/>
                </a:cubicBezTo>
                <a:cubicBezTo>
                  <a:pt x="21059" y="10747"/>
                  <a:pt x="21092" y="10705"/>
                  <a:pt x="21163" y="10668"/>
                </a:cubicBezTo>
                <a:cubicBezTo>
                  <a:pt x="21002" y="10641"/>
                  <a:pt x="20697" y="10602"/>
                  <a:pt x="20657" y="10571"/>
                </a:cubicBezTo>
                <a:cubicBezTo>
                  <a:pt x="20609" y="10560"/>
                  <a:pt x="20639" y="10560"/>
                  <a:pt x="20657" y="10553"/>
                </a:cubicBezTo>
                <a:cubicBezTo>
                  <a:pt x="20721" y="10529"/>
                  <a:pt x="20872" y="10538"/>
                  <a:pt x="20947" y="10511"/>
                </a:cubicBezTo>
                <a:cubicBezTo>
                  <a:pt x="20905" y="10447"/>
                  <a:pt x="21141" y="10447"/>
                  <a:pt x="21220" y="10399"/>
                </a:cubicBezTo>
                <a:cubicBezTo>
                  <a:pt x="21237" y="10343"/>
                  <a:pt x="21461" y="10335"/>
                  <a:pt x="21534" y="10295"/>
                </a:cubicBezTo>
                <a:lnTo>
                  <a:pt x="21494" y="10295"/>
                </a:lnTo>
                <a:cubicBezTo>
                  <a:pt x="20613" y="10229"/>
                  <a:pt x="19705" y="10213"/>
                  <a:pt x="18791" y="10213"/>
                </a:cubicBezTo>
                <a:cubicBezTo>
                  <a:pt x="17963" y="10213"/>
                  <a:pt x="17127" y="10224"/>
                  <a:pt x="16301" y="10224"/>
                </a:cubicBezTo>
                <a:cubicBezTo>
                  <a:pt x="16048" y="10224"/>
                  <a:pt x="15796" y="10224"/>
                  <a:pt x="15545" y="10220"/>
                </a:cubicBezTo>
                <a:lnTo>
                  <a:pt x="15077" y="10220"/>
                </a:lnTo>
                <a:cubicBezTo>
                  <a:pt x="14061" y="10246"/>
                  <a:pt x="13039" y="10246"/>
                  <a:pt x="12015" y="10268"/>
                </a:cubicBezTo>
                <a:cubicBezTo>
                  <a:pt x="13185" y="9073"/>
                  <a:pt x="14385" y="7909"/>
                  <a:pt x="15545" y="6705"/>
                </a:cubicBezTo>
                <a:cubicBezTo>
                  <a:pt x="15543" y="6705"/>
                  <a:pt x="15541" y="6705"/>
                  <a:pt x="15538" y="6705"/>
                </a:cubicBezTo>
                <a:cubicBezTo>
                  <a:pt x="15514" y="6705"/>
                  <a:pt x="15571" y="6654"/>
                  <a:pt x="15571" y="6630"/>
                </a:cubicBezTo>
                <a:cubicBezTo>
                  <a:pt x="15565" y="6632"/>
                  <a:pt x="15560" y="6634"/>
                  <a:pt x="15556" y="6634"/>
                </a:cubicBezTo>
                <a:cubicBezTo>
                  <a:pt x="15547" y="6634"/>
                  <a:pt x="15547" y="6625"/>
                  <a:pt x="15554" y="6607"/>
                </a:cubicBezTo>
                <a:cubicBezTo>
                  <a:pt x="15545" y="6614"/>
                  <a:pt x="15545" y="6614"/>
                  <a:pt x="15538" y="6614"/>
                </a:cubicBezTo>
                <a:cubicBezTo>
                  <a:pt x="15545" y="6603"/>
                  <a:pt x="15538" y="6599"/>
                  <a:pt x="15527" y="6599"/>
                </a:cubicBezTo>
                <a:cubicBezTo>
                  <a:pt x="15497" y="6599"/>
                  <a:pt x="15426" y="6623"/>
                  <a:pt x="15389" y="6623"/>
                </a:cubicBezTo>
                <a:cubicBezTo>
                  <a:pt x="15385" y="6623"/>
                  <a:pt x="15380" y="6623"/>
                  <a:pt x="15378" y="6623"/>
                </a:cubicBezTo>
                <a:cubicBezTo>
                  <a:pt x="15382" y="6619"/>
                  <a:pt x="15382" y="6616"/>
                  <a:pt x="15385" y="6612"/>
                </a:cubicBezTo>
                <a:cubicBezTo>
                  <a:pt x="15371" y="6621"/>
                  <a:pt x="15363" y="6623"/>
                  <a:pt x="15354" y="6623"/>
                </a:cubicBezTo>
                <a:cubicBezTo>
                  <a:pt x="15332" y="6623"/>
                  <a:pt x="15323" y="6599"/>
                  <a:pt x="15303" y="6599"/>
                </a:cubicBezTo>
                <a:cubicBezTo>
                  <a:pt x="15272" y="6612"/>
                  <a:pt x="15239" y="6623"/>
                  <a:pt x="15220" y="6623"/>
                </a:cubicBezTo>
                <a:cubicBezTo>
                  <a:pt x="15202" y="6623"/>
                  <a:pt x="15196" y="6612"/>
                  <a:pt x="15215" y="6574"/>
                </a:cubicBezTo>
                <a:cubicBezTo>
                  <a:pt x="15207" y="6581"/>
                  <a:pt x="15207" y="6581"/>
                  <a:pt x="15200" y="6592"/>
                </a:cubicBezTo>
                <a:cubicBezTo>
                  <a:pt x="15231" y="6546"/>
                  <a:pt x="15253" y="6427"/>
                  <a:pt x="15209" y="6427"/>
                </a:cubicBezTo>
                <a:cubicBezTo>
                  <a:pt x="15207" y="6427"/>
                  <a:pt x="15202" y="6427"/>
                  <a:pt x="15200" y="6429"/>
                </a:cubicBezTo>
                <a:cubicBezTo>
                  <a:pt x="15207" y="6420"/>
                  <a:pt x="15207" y="6420"/>
                  <a:pt x="15207" y="6413"/>
                </a:cubicBezTo>
                <a:cubicBezTo>
                  <a:pt x="15202" y="6413"/>
                  <a:pt x="15198" y="6416"/>
                  <a:pt x="15193" y="6416"/>
                </a:cubicBezTo>
                <a:cubicBezTo>
                  <a:pt x="15178" y="6416"/>
                  <a:pt x="15187" y="6400"/>
                  <a:pt x="15200" y="6371"/>
                </a:cubicBezTo>
                <a:cubicBezTo>
                  <a:pt x="15180" y="6394"/>
                  <a:pt x="15165" y="6402"/>
                  <a:pt x="15158" y="6402"/>
                </a:cubicBezTo>
                <a:cubicBezTo>
                  <a:pt x="15145" y="6402"/>
                  <a:pt x="15154" y="6376"/>
                  <a:pt x="15185" y="6338"/>
                </a:cubicBezTo>
                <a:cubicBezTo>
                  <a:pt x="15167" y="6349"/>
                  <a:pt x="15167" y="6349"/>
                  <a:pt x="15158" y="6356"/>
                </a:cubicBezTo>
                <a:cubicBezTo>
                  <a:pt x="15165" y="6347"/>
                  <a:pt x="15165" y="6345"/>
                  <a:pt x="15165" y="6345"/>
                </a:cubicBezTo>
                <a:cubicBezTo>
                  <a:pt x="15163" y="6345"/>
                  <a:pt x="15156" y="6349"/>
                  <a:pt x="15152" y="6349"/>
                </a:cubicBezTo>
                <a:cubicBezTo>
                  <a:pt x="15152" y="6349"/>
                  <a:pt x="15152" y="6349"/>
                  <a:pt x="15152" y="6349"/>
                </a:cubicBezTo>
                <a:cubicBezTo>
                  <a:pt x="15147" y="6349"/>
                  <a:pt x="15145" y="6352"/>
                  <a:pt x="15143" y="6352"/>
                </a:cubicBezTo>
                <a:cubicBezTo>
                  <a:pt x="15123" y="6352"/>
                  <a:pt x="15178" y="6290"/>
                  <a:pt x="15169" y="6290"/>
                </a:cubicBezTo>
                <a:cubicBezTo>
                  <a:pt x="15169" y="6290"/>
                  <a:pt x="15167" y="6290"/>
                  <a:pt x="15167" y="6290"/>
                </a:cubicBezTo>
                <a:cubicBezTo>
                  <a:pt x="15169" y="6288"/>
                  <a:pt x="15169" y="6288"/>
                  <a:pt x="15167" y="6288"/>
                </a:cubicBezTo>
                <a:cubicBezTo>
                  <a:pt x="15163" y="6288"/>
                  <a:pt x="15152" y="6290"/>
                  <a:pt x="15152" y="6290"/>
                </a:cubicBezTo>
                <a:cubicBezTo>
                  <a:pt x="15167" y="6268"/>
                  <a:pt x="15152" y="6274"/>
                  <a:pt x="15167" y="6252"/>
                </a:cubicBezTo>
                <a:cubicBezTo>
                  <a:pt x="15147" y="6268"/>
                  <a:pt x="15119" y="6277"/>
                  <a:pt x="15099" y="6277"/>
                </a:cubicBezTo>
                <a:cubicBezTo>
                  <a:pt x="15072" y="6277"/>
                  <a:pt x="15059" y="6259"/>
                  <a:pt x="15103" y="6219"/>
                </a:cubicBezTo>
                <a:cubicBezTo>
                  <a:pt x="15090" y="6228"/>
                  <a:pt x="15079" y="6235"/>
                  <a:pt x="15072" y="6235"/>
                </a:cubicBezTo>
                <a:cubicBezTo>
                  <a:pt x="15059" y="6235"/>
                  <a:pt x="15061" y="6215"/>
                  <a:pt x="15094" y="6186"/>
                </a:cubicBezTo>
                <a:cubicBezTo>
                  <a:pt x="15070" y="6206"/>
                  <a:pt x="15029" y="6226"/>
                  <a:pt x="15011" y="6226"/>
                </a:cubicBezTo>
                <a:cubicBezTo>
                  <a:pt x="14998" y="6226"/>
                  <a:pt x="14996" y="6217"/>
                  <a:pt x="15013" y="6193"/>
                </a:cubicBezTo>
                <a:cubicBezTo>
                  <a:pt x="14980" y="6224"/>
                  <a:pt x="14947" y="6237"/>
                  <a:pt x="14923" y="6237"/>
                </a:cubicBezTo>
                <a:cubicBezTo>
                  <a:pt x="14883" y="6237"/>
                  <a:pt x="14866" y="6197"/>
                  <a:pt x="14916" y="6138"/>
                </a:cubicBezTo>
                <a:cubicBezTo>
                  <a:pt x="14910" y="6142"/>
                  <a:pt x="14903" y="6147"/>
                  <a:pt x="14901" y="6147"/>
                </a:cubicBezTo>
                <a:cubicBezTo>
                  <a:pt x="14886" y="6147"/>
                  <a:pt x="14921" y="6091"/>
                  <a:pt x="14932" y="6065"/>
                </a:cubicBezTo>
                <a:cubicBezTo>
                  <a:pt x="14899" y="6096"/>
                  <a:pt x="14875" y="6111"/>
                  <a:pt x="14866" y="6111"/>
                </a:cubicBezTo>
                <a:cubicBezTo>
                  <a:pt x="14853" y="6111"/>
                  <a:pt x="14861" y="6087"/>
                  <a:pt x="14892" y="6043"/>
                </a:cubicBezTo>
                <a:cubicBezTo>
                  <a:pt x="14868" y="6076"/>
                  <a:pt x="14782" y="6131"/>
                  <a:pt x="14756" y="6131"/>
                </a:cubicBezTo>
                <a:cubicBezTo>
                  <a:pt x="14743" y="6131"/>
                  <a:pt x="14743" y="6118"/>
                  <a:pt x="14765" y="6089"/>
                </a:cubicBezTo>
                <a:cubicBezTo>
                  <a:pt x="13644" y="6969"/>
                  <a:pt x="12429" y="8394"/>
                  <a:pt x="11283" y="9477"/>
                </a:cubicBezTo>
                <a:lnTo>
                  <a:pt x="11283" y="9340"/>
                </a:lnTo>
                <a:cubicBezTo>
                  <a:pt x="11250" y="7854"/>
                  <a:pt x="11257" y="6356"/>
                  <a:pt x="11242" y="4876"/>
                </a:cubicBezTo>
                <a:cubicBezTo>
                  <a:pt x="11226" y="5136"/>
                  <a:pt x="11242" y="5379"/>
                  <a:pt x="11235" y="5644"/>
                </a:cubicBezTo>
                <a:cubicBezTo>
                  <a:pt x="11193" y="4294"/>
                  <a:pt x="11257" y="2927"/>
                  <a:pt x="11193" y="1584"/>
                </a:cubicBezTo>
                <a:cubicBezTo>
                  <a:pt x="11154" y="1389"/>
                  <a:pt x="11171" y="1092"/>
                  <a:pt x="11105" y="953"/>
                </a:cubicBezTo>
                <a:cubicBezTo>
                  <a:pt x="11097" y="953"/>
                  <a:pt x="11090" y="931"/>
                  <a:pt x="11081" y="898"/>
                </a:cubicBezTo>
                <a:cubicBezTo>
                  <a:pt x="11075" y="946"/>
                  <a:pt x="11026" y="915"/>
                  <a:pt x="11015" y="1028"/>
                </a:cubicBezTo>
                <a:lnTo>
                  <a:pt x="11015" y="1019"/>
                </a:lnTo>
                <a:cubicBezTo>
                  <a:pt x="11015" y="1034"/>
                  <a:pt x="11015" y="1076"/>
                  <a:pt x="11009" y="1083"/>
                </a:cubicBezTo>
                <a:cubicBezTo>
                  <a:pt x="11007" y="1184"/>
                  <a:pt x="11002" y="1224"/>
                  <a:pt x="10996" y="1224"/>
                </a:cubicBezTo>
                <a:cubicBezTo>
                  <a:pt x="10980" y="1224"/>
                  <a:pt x="10958" y="831"/>
                  <a:pt x="11000" y="728"/>
                </a:cubicBezTo>
                <a:cubicBezTo>
                  <a:pt x="11000" y="743"/>
                  <a:pt x="11000" y="750"/>
                  <a:pt x="11000" y="750"/>
                </a:cubicBezTo>
                <a:cubicBezTo>
                  <a:pt x="11000" y="750"/>
                  <a:pt x="11002" y="673"/>
                  <a:pt x="11009" y="673"/>
                </a:cubicBezTo>
                <a:lnTo>
                  <a:pt x="11009" y="704"/>
                </a:lnTo>
                <a:cubicBezTo>
                  <a:pt x="11009" y="646"/>
                  <a:pt x="11026" y="606"/>
                  <a:pt x="11026" y="565"/>
                </a:cubicBezTo>
                <a:cubicBezTo>
                  <a:pt x="11026" y="562"/>
                  <a:pt x="11029" y="562"/>
                  <a:pt x="11029" y="562"/>
                </a:cubicBezTo>
                <a:cubicBezTo>
                  <a:pt x="11031" y="562"/>
                  <a:pt x="11026" y="576"/>
                  <a:pt x="11026" y="576"/>
                </a:cubicBezTo>
                <a:lnTo>
                  <a:pt x="11026" y="631"/>
                </a:lnTo>
                <a:cubicBezTo>
                  <a:pt x="11033" y="576"/>
                  <a:pt x="11033" y="485"/>
                  <a:pt x="11048" y="419"/>
                </a:cubicBezTo>
                <a:cubicBezTo>
                  <a:pt x="11057" y="386"/>
                  <a:pt x="11066" y="351"/>
                  <a:pt x="11064" y="351"/>
                </a:cubicBezTo>
                <a:cubicBezTo>
                  <a:pt x="11061" y="351"/>
                  <a:pt x="11055" y="371"/>
                  <a:pt x="11042" y="430"/>
                </a:cubicBezTo>
                <a:cubicBezTo>
                  <a:pt x="11039" y="415"/>
                  <a:pt x="11039" y="408"/>
                  <a:pt x="11037" y="408"/>
                </a:cubicBezTo>
                <a:cubicBezTo>
                  <a:pt x="11031" y="408"/>
                  <a:pt x="11018" y="540"/>
                  <a:pt x="11009" y="540"/>
                </a:cubicBezTo>
                <a:cubicBezTo>
                  <a:pt x="11007" y="540"/>
                  <a:pt x="11004" y="529"/>
                  <a:pt x="11002" y="501"/>
                </a:cubicBezTo>
                <a:cubicBezTo>
                  <a:pt x="11004" y="595"/>
                  <a:pt x="10976" y="677"/>
                  <a:pt x="10967" y="759"/>
                </a:cubicBezTo>
                <a:cubicBezTo>
                  <a:pt x="10965" y="763"/>
                  <a:pt x="10963" y="765"/>
                  <a:pt x="10958" y="765"/>
                </a:cubicBezTo>
                <a:cubicBezTo>
                  <a:pt x="10949" y="765"/>
                  <a:pt x="10945" y="732"/>
                  <a:pt x="10943" y="732"/>
                </a:cubicBezTo>
                <a:cubicBezTo>
                  <a:pt x="10941" y="732"/>
                  <a:pt x="10938" y="739"/>
                  <a:pt x="10936" y="759"/>
                </a:cubicBezTo>
                <a:cubicBezTo>
                  <a:pt x="10919" y="867"/>
                  <a:pt x="10903" y="906"/>
                  <a:pt x="10888" y="906"/>
                </a:cubicBezTo>
                <a:cubicBezTo>
                  <a:pt x="10850" y="906"/>
                  <a:pt x="10820" y="659"/>
                  <a:pt x="10752" y="549"/>
                </a:cubicBezTo>
                <a:cubicBezTo>
                  <a:pt x="10752" y="551"/>
                  <a:pt x="10749" y="554"/>
                  <a:pt x="10749" y="554"/>
                </a:cubicBezTo>
                <a:cubicBezTo>
                  <a:pt x="10743" y="554"/>
                  <a:pt x="10725" y="532"/>
                  <a:pt x="10725" y="516"/>
                </a:cubicBezTo>
                <a:lnTo>
                  <a:pt x="10725" y="509"/>
                </a:lnTo>
                <a:cubicBezTo>
                  <a:pt x="10688" y="479"/>
                  <a:pt x="10646" y="445"/>
                  <a:pt x="10613" y="364"/>
                </a:cubicBezTo>
                <a:cubicBezTo>
                  <a:pt x="10580" y="527"/>
                  <a:pt x="10549" y="834"/>
                  <a:pt x="10516" y="882"/>
                </a:cubicBezTo>
                <a:cubicBezTo>
                  <a:pt x="10514" y="898"/>
                  <a:pt x="10512" y="902"/>
                  <a:pt x="10508" y="902"/>
                </a:cubicBezTo>
                <a:cubicBezTo>
                  <a:pt x="10505" y="902"/>
                  <a:pt x="10501" y="889"/>
                  <a:pt x="10501" y="873"/>
                </a:cubicBezTo>
                <a:cubicBezTo>
                  <a:pt x="10477" y="818"/>
                  <a:pt x="10483" y="662"/>
                  <a:pt x="10461" y="582"/>
                </a:cubicBezTo>
                <a:cubicBezTo>
                  <a:pt x="10455" y="587"/>
                  <a:pt x="10450" y="589"/>
                  <a:pt x="10444" y="589"/>
                </a:cubicBezTo>
                <a:cubicBezTo>
                  <a:pt x="10398" y="589"/>
                  <a:pt x="10393" y="388"/>
                  <a:pt x="10349" y="307"/>
                </a:cubicBezTo>
                <a:cubicBezTo>
                  <a:pt x="10283" y="300"/>
                  <a:pt x="10275" y="64"/>
                  <a:pt x="10242" y="0"/>
                </a:cubicBezTo>
                <a:close/>
              </a:path>
            </a:pathLst>
          </a:custGeom>
          <a:solidFill>
            <a:srgbClr val="F8BE57"/>
          </a:solidFill>
          <a:ln w="3175">
            <a:miter lim="400000"/>
          </a:ln>
        </p:spPr>
        <p:txBody>
          <a:bodyPr lIns="45719" rIns="45719" anchor="ctr"/>
          <a:lstStyle/>
          <a:p>
            <a:pPr defTabSz="121920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02" name="Slide Number"/>
          <p:cNvSpPr txBox="1"/>
          <p:nvPr>
            <p:ph type="sldNum" sz="quarter" idx="2"/>
          </p:nvPr>
        </p:nvSpPr>
        <p:spPr>
          <a:xfrm>
            <a:off x="5943600" y="5480101"/>
            <a:ext cx="2133601" cy="288824"/>
          </a:xfrm>
          <a:prstGeom prst="rect">
            <a:avLst/>
          </a:prstGeom>
        </p:spPr>
        <p:txBody>
          <a:bodyPr lIns="45719" tIns="45719" rIns="45719" bIns="45719"/>
          <a:lstStyle>
            <a:lvl1pPr defTabSz="12192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17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tif"/><Relationship Id="rId3" Type="http://schemas.openxmlformats.org/officeDocument/2006/relationships/image" Target="../media/image7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Relationship Id="rId3" Type="http://schemas.openxmlformats.org/officeDocument/2006/relationships/image" Target="../media/image9.tif"/><Relationship Id="rId4" Type="http://schemas.openxmlformats.org/officeDocument/2006/relationships/image" Target="../media/image20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Relationship Id="rId3" Type="http://schemas.openxmlformats.org/officeDocument/2006/relationships/image" Target="../media/image11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5.jpe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lide Number"/>
          <p:cNvSpPr txBox="1"/>
          <p:nvPr>
            <p:ph type="sldNum" sz="quarter" idx="4294967295"/>
          </p:nvPr>
        </p:nvSpPr>
        <p:spPr>
          <a:xfrm>
            <a:off x="10020317" y="6472556"/>
            <a:ext cx="188894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914365">
              <a:defRPr>
                <a:solidFill>
                  <a:srgbClr val="878787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2" name="Line"/>
          <p:cNvSpPr/>
          <p:nvPr/>
        </p:nvSpPr>
        <p:spPr>
          <a:xfrm>
            <a:off x="398583" y="1013221"/>
            <a:ext cx="11019695" cy="3"/>
          </a:xfrm>
          <a:prstGeom prst="line">
            <a:avLst/>
          </a:prstGeom>
          <a:ln w="25400">
            <a:solidFill>
              <a:srgbClr val="91695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3" name="British Association of Psychopharmacology Summer Meeting…"/>
          <p:cNvSpPr txBox="1"/>
          <p:nvPr/>
        </p:nvSpPr>
        <p:spPr>
          <a:xfrm>
            <a:off x="398584" y="403284"/>
            <a:ext cx="847725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300480">
              <a:lnSpc>
                <a:spcPct val="150000"/>
              </a:lnSpc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MSc Translational Neurosciences 2023</a:t>
            </a:r>
          </a:p>
        </p:txBody>
      </p:sp>
      <p:sp>
        <p:nvSpPr>
          <p:cNvPr id="1114" name="Rectangle"/>
          <p:cNvSpPr/>
          <p:nvPr/>
        </p:nvSpPr>
        <p:spPr>
          <a:xfrm>
            <a:off x="398583" y="1409393"/>
            <a:ext cx="11019696" cy="2077493"/>
          </a:xfrm>
          <a:prstGeom prst="rect">
            <a:avLst/>
          </a:prstGeom>
          <a:solidFill>
            <a:srgbClr val="D8ECE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defTabSz="914365">
              <a:defRPr sz="30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115" name="Dr Martina Di Simplicio…"/>
          <p:cNvSpPr txBox="1"/>
          <p:nvPr/>
        </p:nvSpPr>
        <p:spPr>
          <a:xfrm>
            <a:off x="474785" y="3761990"/>
            <a:ext cx="6182632" cy="1234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365">
              <a:defRPr i="1" sz="1500">
                <a:latin typeface="+mn-lt"/>
                <a:ea typeface="+mn-ea"/>
                <a:cs typeface="+mn-cs"/>
                <a:sym typeface="Helvetica"/>
              </a:defRPr>
            </a:pPr>
            <a:r>
              <a:t>Martina Di Simplicio</a:t>
            </a:r>
          </a:p>
          <a:p>
            <a:pPr defTabSz="914365">
              <a:defRPr i="1" sz="1500"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914365">
              <a:defRPr i="1" sz="1500">
                <a:latin typeface="+mn-lt"/>
                <a:ea typeface="+mn-ea"/>
                <a:cs typeface="+mn-cs"/>
                <a:sym typeface="Helvetica"/>
              </a:defRPr>
            </a:pPr>
            <a:r>
              <a:t>Mood Instability Research team</a:t>
            </a:r>
            <a:endParaRPr sz="2200"/>
          </a:p>
          <a:p>
            <a:pPr defTabSz="914365">
              <a:defRPr i="1" sz="1500">
                <a:latin typeface="+mn-lt"/>
                <a:ea typeface="+mn-ea"/>
                <a:cs typeface="+mn-cs"/>
                <a:sym typeface="Helvetica"/>
              </a:defRPr>
            </a:pPr>
            <a:r>
              <a:t>Division of Psychiatry</a:t>
            </a:r>
            <a:endParaRPr sz="2200"/>
          </a:p>
          <a:p>
            <a:pPr defTabSz="914365">
              <a:defRPr i="1" sz="1500">
                <a:latin typeface="+mn-lt"/>
                <a:ea typeface="+mn-ea"/>
                <a:cs typeface="+mn-cs"/>
                <a:sym typeface="Helvetica"/>
              </a:defRPr>
            </a:pPr>
            <a:r>
              <a:t>Department of Brain Sciences</a:t>
            </a:r>
          </a:p>
        </p:txBody>
      </p:sp>
      <p:sp>
        <p:nvSpPr>
          <p:cNvPr id="1116" name="The effect of four weeks SSRI administration…"/>
          <p:cNvSpPr txBox="1"/>
          <p:nvPr/>
        </p:nvSpPr>
        <p:spPr>
          <a:xfrm>
            <a:off x="474785" y="1601753"/>
            <a:ext cx="10867291" cy="15765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914365">
              <a:defRPr sz="40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r>
              <a:t>SELF-HARM</a:t>
            </a:r>
            <a:r>
              <a:rPr sz="3600"/>
              <a:t> BEHAVIOUR</a:t>
            </a:r>
            <a:r>
              <a:rPr sz="3000"/>
              <a:t>:</a:t>
            </a:r>
            <a:endParaRPr sz="4400"/>
          </a:p>
          <a:p>
            <a:pPr algn="ctr">
              <a:defRPr sz="3200"/>
            </a:pPr>
            <a:r>
              <a:t>UNDERSTANDING PRESENTATION, MOTIVES </a:t>
            </a:r>
          </a:p>
          <a:p>
            <a:pPr algn="ctr">
              <a:defRPr sz="3200"/>
            </a:pPr>
            <a:r>
              <a:t>AND COGNITIVE MECHANISMS</a:t>
            </a:r>
          </a:p>
        </p:txBody>
      </p:sp>
      <p:pic>
        <p:nvPicPr>
          <p:cNvPr id="1117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75931" y="279346"/>
            <a:ext cx="1742346" cy="4587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9411" y="3641725"/>
            <a:ext cx="3544423" cy="1407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3950;p41"/>
          <p:cNvSpPr/>
          <p:nvPr/>
        </p:nvSpPr>
        <p:spPr>
          <a:xfrm>
            <a:off x="7525509" y="4136818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8C95C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2" name="Google Shape;3951;p41"/>
          <p:cNvSpPr/>
          <p:nvPr/>
        </p:nvSpPr>
        <p:spPr>
          <a:xfrm>
            <a:off x="3928658" y="4139517"/>
            <a:ext cx="727739" cy="703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3" name="Google Shape;3952;p41"/>
          <p:cNvSpPr/>
          <p:nvPr/>
        </p:nvSpPr>
        <p:spPr>
          <a:xfrm>
            <a:off x="9323942" y="1943213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4" name="Google Shape;3953;p41"/>
          <p:cNvSpPr/>
          <p:nvPr/>
        </p:nvSpPr>
        <p:spPr>
          <a:xfrm>
            <a:off x="5727075" y="1943213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771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5" name="Google Shape;3954;p41"/>
          <p:cNvSpPr/>
          <p:nvPr/>
        </p:nvSpPr>
        <p:spPr>
          <a:xfrm>
            <a:off x="2130242" y="1943213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6" name="Google Shape;3955;p41"/>
          <p:cNvSpPr txBox="1"/>
          <p:nvPr>
            <p:ph type="title"/>
          </p:nvPr>
        </p:nvSpPr>
        <p:spPr>
          <a:xfrm>
            <a:off x="889766" y="2634302"/>
            <a:ext cx="3230403" cy="703602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>
                <a:solidFill>
                  <a:srgbClr val="CDC6CC"/>
                </a:solidFill>
              </a:defRPr>
            </a:lvl1pPr>
          </a:lstStyle>
          <a:p>
            <a:pPr/>
            <a:r>
              <a:t>Intro</a:t>
            </a:r>
          </a:p>
        </p:txBody>
      </p:sp>
      <p:sp>
        <p:nvSpPr>
          <p:cNvPr id="1367" name="Google Shape;3957;p41"/>
          <p:cNvSpPr txBox="1"/>
          <p:nvPr/>
        </p:nvSpPr>
        <p:spPr>
          <a:xfrm>
            <a:off x="4515744" y="2634302"/>
            <a:ext cx="31604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Reinforcing</a:t>
            </a:r>
          </a:p>
        </p:txBody>
      </p:sp>
      <p:sp>
        <p:nvSpPr>
          <p:cNvPr id="1368" name="Google Shape;3959;p41"/>
          <p:cNvSpPr txBox="1"/>
          <p:nvPr/>
        </p:nvSpPr>
        <p:spPr>
          <a:xfrm>
            <a:off x="8112600" y="2634302"/>
            <a:ext cx="31604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CDC6CC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Addictive</a:t>
            </a:r>
          </a:p>
        </p:txBody>
      </p:sp>
      <p:sp>
        <p:nvSpPr>
          <p:cNvPr id="1369" name="Google Shape;3961;p41"/>
          <p:cNvSpPr txBox="1"/>
          <p:nvPr/>
        </p:nvSpPr>
        <p:spPr>
          <a:xfrm>
            <a:off x="2682382" y="4936225"/>
            <a:ext cx="3230403" cy="70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/>
          <a:p>
            <a:pPr algn="ctr" defTabSz="576072">
              <a:lnSpc>
                <a:spcPct val="90000"/>
              </a:lnSpc>
              <a:defRPr b="1" sz="1500">
                <a:solidFill>
                  <a:srgbClr val="CDC6CC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Impulsive &amp;</a:t>
            </a:r>
            <a:br/>
            <a:r>
              <a:t>Compulsive</a:t>
            </a:r>
          </a:p>
        </p:txBody>
      </p:sp>
      <p:sp>
        <p:nvSpPr>
          <p:cNvPr id="1370" name="Google Shape;3963;p41"/>
          <p:cNvSpPr txBox="1"/>
          <p:nvPr/>
        </p:nvSpPr>
        <p:spPr>
          <a:xfrm>
            <a:off x="6314223" y="4816971"/>
            <a:ext cx="31604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CDC6CC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371" name="Google Shape;3965;p41"/>
          <p:cNvSpPr txBox="1"/>
          <p:nvPr/>
        </p:nvSpPr>
        <p:spPr>
          <a:xfrm>
            <a:off x="959998" y="593366"/>
            <a:ext cx="10272004" cy="767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96111">
              <a:lnSpc>
                <a:spcPct val="90000"/>
              </a:lnSpc>
              <a:defRPr b="1" sz="34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372" name="Google Shape;3966;p41"/>
          <p:cNvSpPr txBox="1"/>
          <p:nvPr/>
        </p:nvSpPr>
        <p:spPr>
          <a:xfrm>
            <a:off x="2206767" y="1939395"/>
            <a:ext cx="6612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373" name="Google Shape;3967;p41"/>
          <p:cNvSpPr txBox="1"/>
          <p:nvPr/>
        </p:nvSpPr>
        <p:spPr>
          <a:xfrm>
            <a:off x="5806016" y="1939395"/>
            <a:ext cx="6612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374" name="Google Shape;3968;p41"/>
          <p:cNvSpPr txBox="1"/>
          <p:nvPr/>
        </p:nvSpPr>
        <p:spPr>
          <a:xfrm>
            <a:off x="9402867" y="1939395"/>
            <a:ext cx="6612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D77134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375" name="Google Shape;3969;p41"/>
          <p:cNvSpPr txBox="1"/>
          <p:nvPr/>
        </p:nvSpPr>
        <p:spPr>
          <a:xfrm>
            <a:off x="4007267" y="4138664"/>
            <a:ext cx="661202" cy="70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376" name="Google Shape;3970;p41"/>
          <p:cNvSpPr txBox="1"/>
          <p:nvPr/>
        </p:nvSpPr>
        <p:spPr>
          <a:xfrm>
            <a:off x="7604369" y="4135382"/>
            <a:ext cx="661202" cy="70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Rectangle 45"/>
          <p:cNvSpPr/>
          <p:nvPr/>
        </p:nvSpPr>
        <p:spPr>
          <a:xfrm>
            <a:off x="1" y="3837349"/>
            <a:ext cx="4528457" cy="30206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9" name="Rectangle 18"/>
          <p:cNvSpPr/>
          <p:nvPr/>
        </p:nvSpPr>
        <p:spPr>
          <a:xfrm>
            <a:off x="382771" y="-2"/>
            <a:ext cx="1644502" cy="15736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0" name="Google Shape;4200;p44"/>
          <p:cNvSpPr txBox="1"/>
          <p:nvPr>
            <p:ph type="title"/>
          </p:nvPr>
        </p:nvSpPr>
        <p:spPr>
          <a:xfrm>
            <a:off x="959998" y="593366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defTabSz="786383">
              <a:defRPr sz="3000">
                <a:solidFill>
                  <a:srgbClr val="2C272B"/>
                </a:solidFill>
              </a:defRPr>
            </a:lvl1pPr>
          </a:lstStyle>
          <a:p>
            <a:pPr/>
            <a:r>
              <a:t>Nock’s Four Function Model</a:t>
            </a:r>
          </a:p>
        </p:txBody>
      </p:sp>
      <p:grpSp>
        <p:nvGrpSpPr>
          <p:cNvPr id="1391" name="Group"/>
          <p:cNvGrpSpPr/>
          <p:nvPr/>
        </p:nvGrpSpPr>
        <p:grpSpPr>
          <a:xfrm>
            <a:off x="763979" y="1600074"/>
            <a:ext cx="10422301" cy="2700021"/>
            <a:chOff x="0" y="0"/>
            <a:chExt cx="10422300" cy="2700019"/>
          </a:xfrm>
        </p:grpSpPr>
        <p:sp>
          <p:nvSpPr>
            <p:cNvPr id="1381" name="TextBox 1"/>
            <p:cNvSpPr txBox="1"/>
            <p:nvPr/>
          </p:nvSpPr>
          <p:spPr>
            <a:xfrm>
              <a:off x="579861" y="0"/>
              <a:ext cx="3499255" cy="853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2500">
                  <a:solidFill>
                    <a:srgbClr val="E14646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Negative Reinforcement</a:t>
              </a:r>
            </a:p>
          </p:txBody>
        </p:sp>
        <p:sp>
          <p:nvSpPr>
            <p:cNvPr id="1382" name="TextBox 8"/>
            <p:cNvSpPr txBox="1"/>
            <p:nvPr/>
          </p:nvSpPr>
          <p:spPr>
            <a:xfrm>
              <a:off x="6250257" y="7397"/>
              <a:ext cx="3499255" cy="8534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2500">
                  <a:solidFill>
                    <a:srgbClr val="E14646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Positive Reinforcement</a:t>
              </a:r>
            </a:p>
          </p:txBody>
        </p:sp>
        <p:cxnSp>
          <p:nvCxnSpPr>
            <p:cNvPr id="1383" name="Straight Connector 4"/>
            <p:cNvCxnSpPr>
              <a:stCxn id="1381" idx="0"/>
              <a:endCxn id="1385" idx="0"/>
            </p:cNvCxnSpPr>
            <p:nvPr/>
          </p:nvCxnSpPr>
          <p:spPr>
            <a:xfrm flipH="1">
              <a:off x="1069401" y="426718"/>
              <a:ext cx="1260088" cy="1921737"/>
            </a:xfrm>
            <a:prstGeom prst="straightConnector1">
              <a:avLst/>
            </a:prstGeom>
            <a:ln w="25400" cap="flat">
              <a:solidFill>
                <a:srgbClr val="DD8EA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</p:cxnSp>
        <p:cxnSp>
          <p:nvCxnSpPr>
            <p:cNvPr id="1384" name="Straight Connector 7"/>
            <p:cNvCxnSpPr>
              <a:stCxn id="1381" idx="0"/>
              <a:endCxn id="1386" idx="0"/>
            </p:cNvCxnSpPr>
            <p:nvPr/>
          </p:nvCxnSpPr>
          <p:spPr>
            <a:xfrm>
              <a:off x="2329488" y="426718"/>
              <a:ext cx="1390187" cy="1915387"/>
            </a:xfrm>
            <a:prstGeom prst="straightConnector1">
              <a:avLst/>
            </a:prstGeom>
            <a:ln w="25400" cap="flat">
              <a:solidFill>
                <a:srgbClr val="DD8EA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</p:cxnSp>
        <p:sp>
          <p:nvSpPr>
            <p:cNvPr id="1385" name="TextBox 10"/>
            <p:cNvSpPr txBox="1"/>
            <p:nvPr/>
          </p:nvSpPr>
          <p:spPr>
            <a:xfrm>
              <a:off x="0" y="2004285"/>
              <a:ext cx="2138804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Intrapersonal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defRPr sz="10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i="1" sz="1200"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Reduce negative emotions</a:t>
              </a:r>
            </a:p>
          </p:txBody>
        </p:sp>
        <p:sp>
          <p:nvSpPr>
            <p:cNvPr id="1386" name="TextBox 15"/>
            <p:cNvSpPr txBox="1"/>
            <p:nvPr/>
          </p:nvSpPr>
          <p:spPr>
            <a:xfrm>
              <a:off x="2650273" y="2004285"/>
              <a:ext cx="2138804" cy="675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Interpersonal</a:t>
              </a:r>
            </a:p>
            <a:p>
              <a:pPr algn="ctr">
                <a:defRPr sz="10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i="1" sz="1200"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Remove self from situations</a:t>
              </a:r>
            </a:p>
          </p:txBody>
        </p:sp>
        <p:sp>
          <p:nvSpPr>
            <p:cNvPr id="1387" name="Straight Connector 21"/>
            <p:cNvSpPr/>
            <p:nvPr/>
          </p:nvSpPr>
          <p:spPr>
            <a:xfrm flipH="1">
              <a:off x="6702624" y="869169"/>
              <a:ext cx="1260090" cy="1142512"/>
            </a:xfrm>
            <a:prstGeom prst="line">
              <a:avLst/>
            </a:prstGeom>
            <a:noFill/>
            <a:ln w="25400" cap="flat">
              <a:solidFill>
                <a:srgbClr val="DD8EA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8" name="Straight Connector 22"/>
            <p:cNvSpPr/>
            <p:nvPr/>
          </p:nvSpPr>
          <p:spPr>
            <a:xfrm>
              <a:off x="7962712" y="869170"/>
              <a:ext cx="1390187" cy="1142511"/>
            </a:xfrm>
            <a:prstGeom prst="line">
              <a:avLst/>
            </a:prstGeom>
            <a:noFill/>
            <a:ln w="25400" cap="flat">
              <a:solidFill>
                <a:srgbClr val="DD8EAB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9" name="TextBox 23"/>
            <p:cNvSpPr txBox="1"/>
            <p:nvPr/>
          </p:nvSpPr>
          <p:spPr>
            <a:xfrm>
              <a:off x="5633223" y="2011681"/>
              <a:ext cx="213880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Intrapersonal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defRPr sz="10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i="1" sz="1200"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Increase positive emotions</a:t>
              </a:r>
            </a:p>
          </p:txBody>
        </p:sp>
        <p:sp>
          <p:nvSpPr>
            <p:cNvPr id="1390" name="TextBox 24"/>
            <p:cNvSpPr txBox="1"/>
            <p:nvPr/>
          </p:nvSpPr>
          <p:spPr>
            <a:xfrm>
              <a:off x="8283496" y="2011681"/>
              <a:ext cx="2138805" cy="675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Interpersonal</a:t>
              </a:r>
            </a:p>
            <a:p>
              <a:pPr algn="ctr">
                <a:defRPr sz="10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defRPr i="1" sz="1200"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Gain support or communicate</a:t>
              </a:r>
            </a:p>
          </p:txBody>
        </p:sp>
      </p:grpSp>
      <p:sp>
        <p:nvSpPr>
          <p:cNvPr id="1392" name="SITBI scale to measure negative / positive reinforcement drivers (Nock, 2009; Gardner et al., 2021)…"/>
          <p:cNvSpPr txBox="1"/>
          <p:nvPr/>
        </p:nvSpPr>
        <p:spPr>
          <a:xfrm>
            <a:off x="618328" y="5040796"/>
            <a:ext cx="10955343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02130" indent="-202130" defTabSz="584200">
              <a:buSzPct val="100000"/>
              <a:buChar char="-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SITBI scale to measure negative / positive reinforcement drivers (Nock, 2009; Gardner et al., 2021)</a:t>
            </a:r>
          </a:p>
          <a:p>
            <a:pPr marL="202130" indent="-202130" defTabSz="584200">
              <a:buSzPct val="100000"/>
              <a:buChar char="-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Automatic positive and negative reinforcement can occur independently and simultaneously (Franklin et al., 2013)</a:t>
            </a:r>
          </a:p>
          <a:p>
            <a:pPr marL="202130" indent="-202130" defTabSz="584200">
              <a:buSzPct val="100000"/>
              <a:buChar char="-"/>
              <a:defRPr sz="19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02130" indent="-202130" defTabSz="584200">
              <a:buSzPct val="100000"/>
              <a:buChar char="-"/>
              <a:defRPr sz="1900">
                <a:latin typeface="+mn-lt"/>
                <a:ea typeface="+mn-ea"/>
                <a:cs typeface="+mn-cs"/>
                <a:sym typeface="Helvetica"/>
              </a:defRPr>
            </a:pPr>
            <a:r>
              <a:t>Positive reinforcement less characterised, including the relationship with reward processing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0" t="9108" r="0" b="6229"/>
          <a:stretch>
            <a:fillRect/>
          </a:stretch>
        </p:blipFill>
        <p:spPr>
          <a:xfrm>
            <a:off x="2405676" y="521890"/>
            <a:ext cx="8813180" cy="5814394"/>
          </a:xfrm>
          <a:prstGeom prst="rect">
            <a:avLst/>
          </a:prstGeom>
          <a:ln w="12700">
            <a:miter lim="400000"/>
          </a:ln>
        </p:spPr>
      </p:pic>
      <p:sp>
        <p:nvSpPr>
          <p:cNvPr id="1397" name="TextBox 2"/>
          <p:cNvSpPr txBox="1"/>
          <p:nvPr/>
        </p:nvSpPr>
        <p:spPr>
          <a:xfrm>
            <a:off x="466234" y="223024"/>
            <a:ext cx="3153325" cy="16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3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Negative reinforcement example</a:t>
            </a:r>
          </a:p>
        </p:txBody>
      </p:sp>
      <p:sp>
        <p:nvSpPr>
          <p:cNvPr id="1398" name="TextBox 3"/>
          <p:cNvSpPr txBox="1"/>
          <p:nvPr/>
        </p:nvSpPr>
        <p:spPr>
          <a:xfrm>
            <a:off x="8718014" y="6519447"/>
            <a:ext cx="3733430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Chapman, Gratz &amp; Brown (2006)</a:t>
            </a:r>
          </a:p>
        </p:txBody>
      </p:sp>
      <p:sp>
        <p:nvSpPr>
          <p:cNvPr id="1399" name="Rectangle 1"/>
          <p:cNvSpPr/>
          <p:nvPr/>
        </p:nvSpPr>
        <p:spPr>
          <a:xfrm>
            <a:off x="7084147" y="2226765"/>
            <a:ext cx="1540703" cy="914401"/>
          </a:xfrm>
          <a:prstGeom prst="rect">
            <a:avLst/>
          </a:prstGeom>
          <a:ln w="381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00" name="Oval"/>
          <p:cNvSpPr/>
          <p:nvPr/>
        </p:nvSpPr>
        <p:spPr>
          <a:xfrm>
            <a:off x="8111390" y="5012214"/>
            <a:ext cx="2976342" cy="1154357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01" name="Oval"/>
          <p:cNvSpPr/>
          <p:nvPr/>
        </p:nvSpPr>
        <p:spPr>
          <a:xfrm>
            <a:off x="2231660" y="4590855"/>
            <a:ext cx="2301236" cy="1556101"/>
          </a:xfrm>
          <a:prstGeom prst="ellipse">
            <a:avLst/>
          </a:prstGeom>
          <a:ln w="25400">
            <a:solidFill>
              <a:srgbClr val="FFFB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3950;p41"/>
          <p:cNvSpPr/>
          <p:nvPr/>
        </p:nvSpPr>
        <p:spPr>
          <a:xfrm>
            <a:off x="7525509" y="4136818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8C95C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4" name="Google Shape;3951;p41"/>
          <p:cNvSpPr/>
          <p:nvPr/>
        </p:nvSpPr>
        <p:spPr>
          <a:xfrm>
            <a:off x="3928658" y="4139517"/>
            <a:ext cx="727739" cy="703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5" name="Google Shape;3952;p41"/>
          <p:cNvSpPr/>
          <p:nvPr/>
        </p:nvSpPr>
        <p:spPr>
          <a:xfrm>
            <a:off x="9323942" y="1943213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6" name="Google Shape;3953;p41"/>
          <p:cNvSpPr/>
          <p:nvPr/>
        </p:nvSpPr>
        <p:spPr>
          <a:xfrm>
            <a:off x="5727075" y="1943213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7713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7" name="Google Shape;3954;p41"/>
          <p:cNvSpPr/>
          <p:nvPr/>
        </p:nvSpPr>
        <p:spPr>
          <a:xfrm>
            <a:off x="2130242" y="1943213"/>
            <a:ext cx="727739" cy="703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08" name="Google Shape;3955;p41"/>
          <p:cNvSpPr txBox="1"/>
          <p:nvPr>
            <p:ph type="title"/>
          </p:nvPr>
        </p:nvSpPr>
        <p:spPr>
          <a:xfrm>
            <a:off x="889766" y="2634302"/>
            <a:ext cx="3230403" cy="703602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>
                <a:solidFill>
                  <a:srgbClr val="CDC6CC"/>
                </a:solidFill>
              </a:defRPr>
            </a:lvl1pPr>
          </a:lstStyle>
          <a:p>
            <a:pPr/>
            <a:r>
              <a:t>Intro</a:t>
            </a:r>
          </a:p>
        </p:txBody>
      </p:sp>
      <p:sp>
        <p:nvSpPr>
          <p:cNvPr id="1409" name="Google Shape;3957;p41"/>
          <p:cNvSpPr txBox="1"/>
          <p:nvPr/>
        </p:nvSpPr>
        <p:spPr>
          <a:xfrm>
            <a:off x="4515744" y="2634302"/>
            <a:ext cx="31604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CDC6CC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Reinforcing</a:t>
            </a:r>
          </a:p>
        </p:txBody>
      </p:sp>
      <p:sp>
        <p:nvSpPr>
          <p:cNvPr id="1410" name="Google Shape;3959;p41"/>
          <p:cNvSpPr txBox="1"/>
          <p:nvPr/>
        </p:nvSpPr>
        <p:spPr>
          <a:xfrm>
            <a:off x="8112600" y="2634302"/>
            <a:ext cx="31604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Addictive</a:t>
            </a:r>
          </a:p>
        </p:txBody>
      </p:sp>
      <p:sp>
        <p:nvSpPr>
          <p:cNvPr id="1411" name="Google Shape;3961;p41"/>
          <p:cNvSpPr txBox="1"/>
          <p:nvPr/>
        </p:nvSpPr>
        <p:spPr>
          <a:xfrm>
            <a:off x="2682382" y="4936225"/>
            <a:ext cx="3230403" cy="70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/>
          <a:p>
            <a:pPr algn="ctr" defTabSz="576072">
              <a:lnSpc>
                <a:spcPct val="90000"/>
              </a:lnSpc>
              <a:defRPr b="1" sz="1500">
                <a:solidFill>
                  <a:srgbClr val="CDC6CC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Impulsive &amp;</a:t>
            </a:r>
            <a:br/>
            <a:r>
              <a:t>Compulsive</a:t>
            </a:r>
          </a:p>
        </p:txBody>
      </p:sp>
      <p:sp>
        <p:nvSpPr>
          <p:cNvPr id="1412" name="Google Shape;3963;p41"/>
          <p:cNvSpPr txBox="1"/>
          <p:nvPr/>
        </p:nvSpPr>
        <p:spPr>
          <a:xfrm>
            <a:off x="6314223" y="4816971"/>
            <a:ext cx="31604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CDC6CC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413" name="Google Shape;3965;p41"/>
          <p:cNvSpPr txBox="1"/>
          <p:nvPr/>
        </p:nvSpPr>
        <p:spPr>
          <a:xfrm>
            <a:off x="959998" y="593366"/>
            <a:ext cx="10272004" cy="767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96111">
              <a:lnSpc>
                <a:spcPct val="90000"/>
              </a:lnSpc>
              <a:defRPr b="1" sz="34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414" name="Google Shape;3966;p41"/>
          <p:cNvSpPr txBox="1"/>
          <p:nvPr/>
        </p:nvSpPr>
        <p:spPr>
          <a:xfrm>
            <a:off x="2206767" y="1939395"/>
            <a:ext cx="6612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1415" name="Google Shape;3967;p41"/>
          <p:cNvSpPr txBox="1"/>
          <p:nvPr/>
        </p:nvSpPr>
        <p:spPr>
          <a:xfrm>
            <a:off x="5806016" y="1939395"/>
            <a:ext cx="6612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1416" name="Google Shape;3968;p41"/>
          <p:cNvSpPr txBox="1"/>
          <p:nvPr/>
        </p:nvSpPr>
        <p:spPr>
          <a:xfrm>
            <a:off x="9402867" y="1939395"/>
            <a:ext cx="661202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D77134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1417" name="Google Shape;3969;p41"/>
          <p:cNvSpPr txBox="1"/>
          <p:nvPr/>
        </p:nvSpPr>
        <p:spPr>
          <a:xfrm>
            <a:off x="4007267" y="4138664"/>
            <a:ext cx="661202" cy="70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1418" name="Google Shape;3970;p41"/>
          <p:cNvSpPr txBox="1"/>
          <p:nvPr/>
        </p:nvSpPr>
        <p:spPr>
          <a:xfrm>
            <a:off x="7604369" y="4135382"/>
            <a:ext cx="661202" cy="70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868680">
              <a:lnSpc>
                <a:spcPct val="90000"/>
              </a:lnSpc>
              <a:defRPr b="1" sz="30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5.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Rectangle 3"/>
          <p:cNvSpPr/>
          <p:nvPr/>
        </p:nvSpPr>
        <p:spPr>
          <a:xfrm>
            <a:off x="1" y="3998458"/>
            <a:ext cx="12199919" cy="28654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1" name="Google Shape;4273;p46"/>
          <p:cNvSpPr txBox="1"/>
          <p:nvPr>
            <p:ph type="title"/>
          </p:nvPr>
        </p:nvSpPr>
        <p:spPr>
          <a:xfrm>
            <a:off x="1191490" y="544183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defTabSz="850391">
              <a:defRPr sz="3000"/>
            </a:lvl1pPr>
          </a:lstStyle>
          <a:p>
            <a:pPr/>
            <a:r>
              <a:t>Themes Found in Online Forums</a:t>
            </a:r>
          </a:p>
        </p:txBody>
      </p:sp>
      <p:sp>
        <p:nvSpPr>
          <p:cNvPr id="1422" name="Rectangle 1"/>
          <p:cNvSpPr/>
          <p:nvPr/>
        </p:nvSpPr>
        <p:spPr>
          <a:xfrm>
            <a:off x="9577323" y="1675571"/>
            <a:ext cx="284307" cy="18010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3" name="TextBox 26"/>
          <p:cNvSpPr txBox="1"/>
          <p:nvPr/>
        </p:nvSpPr>
        <p:spPr>
          <a:xfrm>
            <a:off x="2069199" y="2329858"/>
            <a:ext cx="312169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400">
                <a:solidFill>
                  <a:srgbClr val="C8487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Urge / Obsession</a:t>
            </a:r>
          </a:p>
        </p:txBody>
      </p:sp>
      <p:sp>
        <p:nvSpPr>
          <p:cNvPr id="1424" name="TextBox 88"/>
          <p:cNvSpPr txBox="1"/>
          <p:nvPr/>
        </p:nvSpPr>
        <p:spPr>
          <a:xfrm>
            <a:off x="7301758" y="1950523"/>
            <a:ext cx="2210318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400">
                <a:solidFill>
                  <a:srgbClr val="DC754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Relapse</a:t>
            </a:r>
          </a:p>
        </p:txBody>
      </p:sp>
      <p:sp>
        <p:nvSpPr>
          <p:cNvPr id="1425" name="TextBox 89"/>
          <p:cNvSpPr txBox="1"/>
          <p:nvPr/>
        </p:nvSpPr>
        <p:spPr>
          <a:xfrm>
            <a:off x="1438972" y="4243974"/>
            <a:ext cx="4382146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400">
                <a:solidFill>
                  <a:srgbClr val="3E808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Can’t / Don’t want to stop</a:t>
            </a:r>
          </a:p>
        </p:txBody>
      </p:sp>
      <p:sp>
        <p:nvSpPr>
          <p:cNvPr id="1426" name="TextBox 90"/>
          <p:cNvSpPr txBox="1"/>
          <p:nvPr/>
        </p:nvSpPr>
        <p:spPr>
          <a:xfrm>
            <a:off x="6141718" y="3230360"/>
            <a:ext cx="341569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400">
                <a:solidFill>
                  <a:srgbClr val="A7532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Coping mechanism</a:t>
            </a:r>
          </a:p>
        </p:txBody>
      </p:sp>
      <p:sp>
        <p:nvSpPr>
          <p:cNvPr id="1427" name="TextBox 91"/>
          <p:cNvSpPr txBox="1"/>
          <p:nvPr/>
        </p:nvSpPr>
        <p:spPr>
          <a:xfrm>
            <a:off x="2634584" y="5666355"/>
            <a:ext cx="3415694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400">
                <a:solidFill>
                  <a:srgbClr val="BE1F1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Hiding / Shame</a:t>
            </a:r>
          </a:p>
        </p:txBody>
      </p:sp>
      <p:sp>
        <p:nvSpPr>
          <p:cNvPr id="1428" name="TextBox 92"/>
          <p:cNvSpPr txBox="1"/>
          <p:nvPr/>
        </p:nvSpPr>
        <p:spPr>
          <a:xfrm>
            <a:off x="6750191" y="5173911"/>
            <a:ext cx="453039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400">
                <a:solidFill>
                  <a:srgbClr val="515FB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Getting worse / Not enough</a:t>
            </a:r>
          </a:p>
        </p:txBody>
      </p:sp>
      <p:sp>
        <p:nvSpPr>
          <p:cNvPr id="1429" name="TextBox 4"/>
          <p:cNvSpPr txBox="1"/>
          <p:nvPr/>
        </p:nvSpPr>
        <p:spPr>
          <a:xfrm>
            <a:off x="9969079" y="6267668"/>
            <a:ext cx="3400421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Davis et al (2019)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Rectangle 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3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5" name="Content Placeholder 2"/>
          <p:cNvSpPr txBox="1"/>
          <p:nvPr>
            <p:ph type="body" idx="1"/>
          </p:nvPr>
        </p:nvSpPr>
        <p:spPr>
          <a:xfrm>
            <a:off x="768998" y="2529658"/>
            <a:ext cx="10654004" cy="4254288"/>
          </a:xfrm>
          <a:prstGeom prst="rect">
            <a:avLst/>
          </a:prstGeom>
        </p:spPr>
        <p:txBody>
          <a:bodyPr/>
          <a:lstStyle/>
          <a:p>
            <a:pPr marL="17846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rPr b="1"/>
              <a:t>Cue reactivity</a:t>
            </a:r>
            <a:r>
              <a:t>: </a:t>
            </a:r>
          </a:p>
          <a:p>
            <a:pPr lvl="1" marL="51755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t>attention bias for SH cues relative to neutral cues (Riquino et al., 2020)</a:t>
            </a:r>
          </a:p>
          <a:p>
            <a:pPr lvl="1" marL="51755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t>greater OFC activation while viewing self-harm images compared to HCs (Plener et al., 2012; Hooley et al., 2020)</a:t>
            </a:r>
          </a:p>
          <a:p>
            <a:pPr marL="17846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</a:p>
          <a:p>
            <a:pPr marL="17846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rPr b="1"/>
              <a:t>Reward anticipation and consumption</a:t>
            </a:r>
            <a:r>
              <a:t>:</a:t>
            </a:r>
          </a:p>
          <a:p>
            <a:pPr lvl="1" marL="517558" indent="-178468" defTabSz="610380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2C272B"/>
                </a:solidFill>
              </a:defRPr>
            </a:pPr>
            <a:r>
              <a:t>both greater (Poon et al., 2018; Vega et al., 2018) and lower (Case et al., 2021) neural response in reward regions during monetary gain compared with controls.</a:t>
            </a:r>
          </a:p>
          <a:p>
            <a:pPr lvl="1" marL="51755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t>lower activation in the putamen, amygdala and OFC than HCs during monetary anticipation (Sauder et al., 2016)</a:t>
            </a:r>
          </a:p>
          <a:p>
            <a:pPr lvl="1" marL="51755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</a:p>
          <a:p>
            <a:pPr marL="17846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rPr b="1"/>
              <a:t>Reward-based learning</a:t>
            </a:r>
            <a:r>
              <a:t> in individuals with SH:</a:t>
            </a:r>
          </a:p>
          <a:p>
            <a:pPr lvl="1" marL="51755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t>more perseverative errors in a Probabilistic Reversal Learning Task than controls (Lutz et al., 2021), especially adolescents with repetitive NSSI (4+ episodes a year) </a:t>
            </a:r>
          </a:p>
          <a:p>
            <a:pPr lvl="1" marL="517558" indent="-178468" defTabSz="286107">
              <a:lnSpc>
                <a:spcPct val="100000"/>
              </a:lnSpc>
              <a:spcBef>
                <a:spcPts val="0"/>
              </a:spcBef>
              <a:buFontTx/>
              <a:defRPr sz="1779">
                <a:solidFill>
                  <a:srgbClr val="000000">
                    <a:alpha val="84706"/>
                  </a:srgbClr>
                </a:solidFill>
              </a:defRPr>
            </a:pPr>
            <a:r>
              <a:t>driven by depression? (Zhang et al., 2022)</a:t>
            </a:r>
          </a:p>
        </p:txBody>
      </p:sp>
      <p:sp>
        <p:nvSpPr>
          <p:cNvPr id="1436" name="Title 1"/>
          <p:cNvSpPr txBox="1"/>
          <p:nvPr/>
        </p:nvSpPr>
        <p:spPr>
          <a:xfrm>
            <a:off x="1028112" y="879881"/>
            <a:ext cx="10135776" cy="99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145" tIns="32145" rIns="32145" bIns="32145">
            <a:normAutofit fontScale="100000" lnSpcReduction="0"/>
          </a:bodyPr>
          <a:lstStyle/>
          <a:p>
            <a:pPr algn="ctr" defTabSz="336052">
              <a:defRPr sz="294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Systematic review of reward processing </a:t>
            </a:r>
          </a:p>
          <a:p>
            <a:pPr algn="ctr" defTabSz="336052">
              <a:defRPr sz="294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abnormalities in SH behaviour</a:t>
            </a:r>
          </a:p>
        </p:txBody>
      </p:sp>
      <p:sp>
        <p:nvSpPr>
          <p:cNvPr id="1437" name="Not controlled for depression"/>
          <p:cNvSpPr txBox="1"/>
          <p:nvPr/>
        </p:nvSpPr>
        <p:spPr>
          <a:xfrm rot="19753530">
            <a:off x="5425382" y="3796366"/>
            <a:ext cx="4364336" cy="452438"/>
          </a:xfrm>
          <a:prstGeom prst="rect">
            <a:avLst/>
          </a:prstGeom>
          <a:solidFill>
            <a:srgbClr val="EBEBEB"/>
          </a:solidFill>
          <a:ln w="127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b="1" sz="2400">
                <a:solidFill>
                  <a:srgbClr val="0433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Not controlled for depression</a:t>
            </a:r>
          </a:p>
        </p:txBody>
      </p:sp>
      <p:sp>
        <p:nvSpPr>
          <p:cNvPr id="1438" name="Rodrigues, Waheed, Amaralingam, Yavuz, Thana, Lingford-Hughes &amp; Di Simplicio, in preparation…"/>
          <p:cNvSpPr txBox="1"/>
          <p:nvPr/>
        </p:nvSpPr>
        <p:spPr>
          <a:xfrm>
            <a:off x="6080947" y="6370413"/>
            <a:ext cx="6051424" cy="397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/>
          <a:p>
            <a:pPr algn="just" defTabSz="321468">
              <a:defRPr i="1" sz="1100">
                <a:solidFill>
                  <a:srgbClr val="000000">
                    <a:alpha val="84706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Rodrigues, Waheed, Amaralingam, Yavuz, Thana, Lingford-Hughes &amp; Di Simplicio, in preparation</a:t>
            </a:r>
          </a:p>
          <a:p>
            <a:pPr algn="just" defTabSz="321468">
              <a:defRPr i="1" sz="1100">
                <a:solidFill>
                  <a:srgbClr val="000000">
                    <a:alpha val="84706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https://www.crd.york.ac.uk/prospero/display_record.php?ID=CRD42019132053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4206;p44"/>
          <p:cNvSpPr/>
          <p:nvPr/>
        </p:nvSpPr>
        <p:spPr>
          <a:xfrm>
            <a:off x="8364216" y="1803293"/>
            <a:ext cx="1045561" cy="1010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1" name="Google Shape;4194;p44"/>
          <p:cNvSpPr txBox="1"/>
          <p:nvPr>
            <p:ph type="title"/>
          </p:nvPr>
        </p:nvSpPr>
        <p:spPr>
          <a:xfrm>
            <a:off x="7353485" y="2939519"/>
            <a:ext cx="3115202" cy="703603"/>
          </a:xfrm>
          <a:prstGeom prst="rect">
            <a:avLst/>
          </a:prstGeom>
        </p:spPr>
        <p:txBody>
          <a:bodyPr lIns="121899" tIns="121899" rIns="121899" bIns="121899"/>
          <a:lstStyle/>
          <a:p>
            <a:pPr/>
            <a:r>
              <a:t>Attention bias</a:t>
            </a:r>
          </a:p>
        </p:txBody>
      </p:sp>
      <p:sp>
        <p:nvSpPr>
          <p:cNvPr id="1442" name="Google Shape;4196;p44"/>
          <p:cNvSpPr txBox="1"/>
          <p:nvPr/>
        </p:nvSpPr>
        <p:spPr>
          <a:xfrm>
            <a:off x="4538397" y="5284818"/>
            <a:ext cx="3115200" cy="70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Craving / Urge</a:t>
            </a:r>
          </a:p>
        </p:txBody>
      </p:sp>
      <p:sp>
        <p:nvSpPr>
          <p:cNvPr id="1443" name="Google Shape;4198;p44"/>
          <p:cNvSpPr txBox="1"/>
          <p:nvPr/>
        </p:nvSpPr>
        <p:spPr>
          <a:xfrm>
            <a:off x="1786406" y="2939519"/>
            <a:ext cx="3115203" cy="70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4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444" name="Google Shape;4201;p44"/>
          <p:cNvSpPr/>
          <p:nvPr/>
        </p:nvSpPr>
        <p:spPr>
          <a:xfrm flipH="1">
            <a:off x="2828495" y="1803294"/>
            <a:ext cx="1045560" cy="101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448" name="Google Shape;4202;p44"/>
          <p:cNvGrpSpPr/>
          <p:nvPr/>
        </p:nvGrpSpPr>
        <p:grpSpPr>
          <a:xfrm>
            <a:off x="8558147" y="1960424"/>
            <a:ext cx="711009" cy="711263"/>
            <a:chOff x="8" y="0"/>
            <a:chExt cx="711008" cy="711261"/>
          </a:xfrm>
        </p:grpSpPr>
        <p:sp>
          <p:nvSpPr>
            <p:cNvPr id="1445" name="Google Shape;4203;p44"/>
            <p:cNvSpPr/>
            <p:nvPr/>
          </p:nvSpPr>
          <p:spPr>
            <a:xfrm>
              <a:off x="8" y="-1"/>
              <a:ext cx="711009" cy="71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600" fill="norm" stroke="1" extrusionOk="0">
                  <a:moveTo>
                    <a:pt x="10789" y="0"/>
                  </a:moveTo>
                  <a:cubicBezTo>
                    <a:pt x="9157" y="0"/>
                    <a:pt x="7572" y="381"/>
                    <a:pt x="6082" y="1128"/>
                  </a:cubicBezTo>
                  <a:cubicBezTo>
                    <a:pt x="4898" y="1723"/>
                    <a:pt x="3769" y="2556"/>
                    <a:pt x="2725" y="3595"/>
                  </a:cubicBezTo>
                  <a:cubicBezTo>
                    <a:pt x="960" y="5363"/>
                    <a:pt x="66" y="7108"/>
                    <a:pt x="31" y="7177"/>
                  </a:cubicBezTo>
                  <a:cubicBezTo>
                    <a:pt x="-10" y="7265"/>
                    <a:pt x="-10" y="7378"/>
                    <a:pt x="31" y="7467"/>
                  </a:cubicBezTo>
                  <a:cubicBezTo>
                    <a:pt x="66" y="7530"/>
                    <a:pt x="842" y="9046"/>
                    <a:pt x="2372" y="10690"/>
                  </a:cubicBezTo>
                  <a:cubicBezTo>
                    <a:pt x="2073" y="10904"/>
                    <a:pt x="1908" y="11243"/>
                    <a:pt x="1908" y="11639"/>
                  </a:cubicBezTo>
                  <a:lnTo>
                    <a:pt x="1908" y="13480"/>
                  </a:lnTo>
                  <a:cubicBezTo>
                    <a:pt x="1908" y="13660"/>
                    <a:pt x="2047" y="13800"/>
                    <a:pt x="2226" y="13800"/>
                  </a:cubicBezTo>
                  <a:cubicBezTo>
                    <a:pt x="2400" y="13800"/>
                    <a:pt x="2538" y="13660"/>
                    <a:pt x="2538" y="13480"/>
                  </a:cubicBezTo>
                  <a:lnTo>
                    <a:pt x="2538" y="11639"/>
                  </a:lnTo>
                  <a:cubicBezTo>
                    <a:pt x="2538" y="11444"/>
                    <a:pt x="2621" y="11278"/>
                    <a:pt x="2766" y="11182"/>
                  </a:cubicBezTo>
                  <a:cubicBezTo>
                    <a:pt x="2860" y="11121"/>
                    <a:pt x="2978" y="11089"/>
                    <a:pt x="3117" y="11089"/>
                  </a:cubicBezTo>
                  <a:cubicBezTo>
                    <a:pt x="3292" y="11089"/>
                    <a:pt x="3499" y="11139"/>
                    <a:pt x="3728" y="11235"/>
                  </a:cubicBezTo>
                  <a:cubicBezTo>
                    <a:pt x="4338" y="11500"/>
                    <a:pt x="4850" y="11563"/>
                    <a:pt x="5223" y="11603"/>
                  </a:cubicBezTo>
                  <a:cubicBezTo>
                    <a:pt x="5500" y="11639"/>
                    <a:pt x="5715" y="11659"/>
                    <a:pt x="5846" y="11748"/>
                  </a:cubicBezTo>
                  <a:cubicBezTo>
                    <a:pt x="5986" y="11846"/>
                    <a:pt x="6125" y="12032"/>
                    <a:pt x="6256" y="12206"/>
                  </a:cubicBezTo>
                  <a:cubicBezTo>
                    <a:pt x="6491" y="12511"/>
                    <a:pt x="6726" y="12822"/>
                    <a:pt x="7086" y="12885"/>
                  </a:cubicBezTo>
                  <a:cubicBezTo>
                    <a:pt x="7182" y="12905"/>
                    <a:pt x="7280" y="12913"/>
                    <a:pt x="7370" y="12918"/>
                  </a:cubicBezTo>
                  <a:cubicBezTo>
                    <a:pt x="7655" y="12948"/>
                    <a:pt x="7807" y="12961"/>
                    <a:pt x="7993" y="13238"/>
                  </a:cubicBezTo>
                  <a:cubicBezTo>
                    <a:pt x="8294" y="13671"/>
                    <a:pt x="8875" y="13883"/>
                    <a:pt x="9398" y="13883"/>
                  </a:cubicBezTo>
                  <a:cubicBezTo>
                    <a:pt x="9643" y="13883"/>
                    <a:pt x="9878" y="13837"/>
                    <a:pt x="10063" y="13743"/>
                  </a:cubicBezTo>
                  <a:cubicBezTo>
                    <a:pt x="10431" y="13564"/>
                    <a:pt x="10590" y="13564"/>
                    <a:pt x="10789" y="13564"/>
                  </a:cubicBezTo>
                  <a:cubicBezTo>
                    <a:pt x="10880" y="13564"/>
                    <a:pt x="11018" y="13599"/>
                    <a:pt x="11164" y="13626"/>
                  </a:cubicBezTo>
                  <a:cubicBezTo>
                    <a:pt x="11371" y="13671"/>
                    <a:pt x="11621" y="13726"/>
                    <a:pt x="11879" y="13726"/>
                  </a:cubicBezTo>
                  <a:cubicBezTo>
                    <a:pt x="12096" y="13726"/>
                    <a:pt x="12315" y="13687"/>
                    <a:pt x="12521" y="13571"/>
                  </a:cubicBezTo>
                  <a:cubicBezTo>
                    <a:pt x="12659" y="13495"/>
                    <a:pt x="12783" y="13397"/>
                    <a:pt x="12914" y="13301"/>
                  </a:cubicBezTo>
                  <a:cubicBezTo>
                    <a:pt x="13297" y="13011"/>
                    <a:pt x="13725" y="12685"/>
                    <a:pt x="14633" y="12650"/>
                  </a:cubicBezTo>
                  <a:cubicBezTo>
                    <a:pt x="15525" y="12620"/>
                    <a:pt x="16011" y="12206"/>
                    <a:pt x="16405" y="11866"/>
                  </a:cubicBezTo>
                  <a:cubicBezTo>
                    <a:pt x="16639" y="11672"/>
                    <a:pt x="16841" y="11500"/>
                    <a:pt x="17083" y="11444"/>
                  </a:cubicBezTo>
                  <a:cubicBezTo>
                    <a:pt x="17146" y="11431"/>
                    <a:pt x="17205" y="11424"/>
                    <a:pt x="17262" y="11424"/>
                  </a:cubicBezTo>
                  <a:cubicBezTo>
                    <a:pt x="17412" y="11424"/>
                    <a:pt x="17539" y="11470"/>
                    <a:pt x="17643" y="11555"/>
                  </a:cubicBezTo>
                  <a:cubicBezTo>
                    <a:pt x="17817" y="11694"/>
                    <a:pt x="17927" y="11944"/>
                    <a:pt x="17927" y="12199"/>
                  </a:cubicBezTo>
                  <a:lnTo>
                    <a:pt x="17927" y="17450"/>
                  </a:lnTo>
                  <a:cubicBezTo>
                    <a:pt x="17927" y="17733"/>
                    <a:pt x="17817" y="17998"/>
                    <a:pt x="17624" y="18192"/>
                  </a:cubicBezTo>
                  <a:cubicBezTo>
                    <a:pt x="17423" y="18392"/>
                    <a:pt x="17161" y="18505"/>
                    <a:pt x="16883" y="18505"/>
                  </a:cubicBezTo>
                  <a:cubicBezTo>
                    <a:pt x="16301" y="18505"/>
                    <a:pt x="15830" y="18031"/>
                    <a:pt x="15830" y="17450"/>
                  </a:cubicBezTo>
                  <a:lnTo>
                    <a:pt x="15830" y="15662"/>
                  </a:lnTo>
                  <a:cubicBezTo>
                    <a:pt x="15830" y="15352"/>
                    <a:pt x="15714" y="15061"/>
                    <a:pt x="15490" y="14839"/>
                  </a:cubicBezTo>
                  <a:cubicBezTo>
                    <a:pt x="15270" y="14616"/>
                    <a:pt x="14978" y="14492"/>
                    <a:pt x="14668" y="14492"/>
                  </a:cubicBezTo>
                  <a:cubicBezTo>
                    <a:pt x="14023" y="14492"/>
                    <a:pt x="13496" y="15019"/>
                    <a:pt x="13496" y="15662"/>
                  </a:cubicBezTo>
                  <a:lnTo>
                    <a:pt x="13496" y="19065"/>
                  </a:lnTo>
                  <a:cubicBezTo>
                    <a:pt x="13496" y="19640"/>
                    <a:pt x="13027" y="20110"/>
                    <a:pt x="12445" y="20110"/>
                  </a:cubicBezTo>
                  <a:cubicBezTo>
                    <a:pt x="11870" y="20110"/>
                    <a:pt x="11399" y="19640"/>
                    <a:pt x="11399" y="19065"/>
                  </a:cubicBezTo>
                  <a:lnTo>
                    <a:pt x="11399" y="17698"/>
                  </a:lnTo>
                  <a:cubicBezTo>
                    <a:pt x="11399" y="17055"/>
                    <a:pt x="10880" y="16528"/>
                    <a:pt x="10229" y="16528"/>
                  </a:cubicBezTo>
                  <a:cubicBezTo>
                    <a:pt x="9592" y="16528"/>
                    <a:pt x="9067" y="17055"/>
                    <a:pt x="9067" y="17698"/>
                  </a:cubicBezTo>
                  <a:lnTo>
                    <a:pt x="9067" y="19917"/>
                  </a:lnTo>
                  <a:cubicBezTo>
                    <a:pt x="9059" y="20492"/>
                    <a:pt x="8596" y="20964"/>
                    <a:pt x="8014" y="20964"/>
                  </a:cubicBezTo>
                  <a:cubicBezTo>
                    <a:pt x="7441" y="20964"/>
                    <a:pt x="6968" y="20492"/>
                    <a:pt x="6968" y="19917"/>
                  </a:cubicBezTo>
                  <a:lnTo>
                    <a:pt x="6968" y="16848"/>
                  </a:lnTo>
                  <a:cubicBezTo>
                    <a:pt x="6968" y="16535"/>
                    <a:pt x="6851" y="16245"/>
                    <a:pt x="6629" y="16023"/>
                  </a:cubicBezTo>
                  <a:cubicBezTo>
                    <a:pt x="6408" y="15803"/>
                    <a:pt x="6110" y="15677"/>
                    <a:pt x="5798" y="15677"/>
                  </a:cubicBezTo>
                  <a:cubicBezTo>
                    <a:pt x="5155" y="15677"/>
                    <a:pt x="4636" y="16202"/>
                    <a:pt x="4636" y="16848"/>
                  </a:cubicBezTo>
                  <a:lnTo>
                    <a:pt x="4636" y="17188"/>
                  </a:lnTo>
                  <a:cubicBezTo>
                    <a:pt x="4636" y="17471"/>
                    <a:pt x="4525" y="17733"/>
                    <a:pt x="4325" y="17929"/>
                  </a:cubicBezTo>
                  <a:cubicBezTo>
                    <a:pt x="4131" y="18129"/>
                    <a:pt x="3869" y="18240"/>
                    <a:pt x="3584" y="18240"/>
                  </a:cubicBezTo>
                  <a:cubicBezTo>
                    <a:pt x="3009" y="18240"/>
                    <a:pt x="2538" y="17769"/>
                    <a:pt x="2538" y="17188"/>
                  </a:cubicBezTo>
                  <a:lnTo>
                    <a:pt x="2538" y="14956"/>
                  </a:lnTo>
                  <a:cubicBezTo>
                    <a:pt x="2538" y="14782"/>
                    <a:pt x="2400" y="14645"/>
                    <a:pt x="2226" y="14645"/>
                  </a:cubicBezTo>
                  <a:cubicBezTo>
                    <a:pt x="2047" y="14645"/>
                    <a:pt x="1908" y="14782"/>
                    <a:pt x="1908" y="14956"/>
                  </a:cubicBezTo>
                  <a:lnTo>
                    <a:pt x="1908" y="17188"/>
                  </a:lnTo>
                  <a:cubicBezTo>
                    <a:pt x="1908" y="18114"/>
                    <a:pt x="2664" y="18871"/>
                    <a:pt x="3584" y="18871"/>
                  </a:cubicBezTo>
                  <a:cubicBezTo>
                    <a:pt x="4033" y="18871"/>
                    <a:pt x="4456" y="18697"/>
                    <a:pt x="4774" y="18379"/>
                  </a:cubicBezTo>
                  <a:cubicBezTo>
                    <a:pt x="5092" y="18061"/>
                    <a:pt x="5266" y="17637"/>
                    <a:pt x="5266" y="17188"/>
                  </a:cubicBezTo>
                  <a:lnTo>
                    <a:pt x="5266" y="16848"/>
                  </a:lnTo>
                  <a:cubicBezTo>
                    <a:pt x="5266" y="16550"/>
                    <a:pt x="5508" y="16313"/>
                    <a:pt x="5798" y="16313"/>
                  </a:cubicBezTo>
                  <a:cubicBezTo>
                    <a:pt x="5944" y="16313"/>
                    <a:pt x="6075" y="16369"/>
                    <a:pt x="6179" y="16467"/>
                  </a:cubicBezTo>
                  <a:cubicBezTo>
                    <a:pt x="6284" y="16570"/>
                    <a:pt x="6339" y="16702"/>
                    <a:pt x="6339" y="16848"/>
                  </a:cubicBezTo>
                  <a:lnTo>
                    <a:pt x="6339" y="19917"/>
                  </a:lnTo>
                  <a:cubicBezTo>
                    <a:pt x="6339" y="20846"/>
                    <a:pt x="7093" y="21600"/>
                    <a:pt x="8014" y="21600"/>
                  </a:cubicBezTo>
                  <a:cubicBezTo>
                    <a:pt x="8943" y="21600"/>
                    <a:pt x="9697" y="20846"/>
                    <a:pt x="9697" y="19917"/>
                  </a:cubicBezTo>
                  <a:lnTo>
                    <a:pt x="9697" y="17698"/>
                  </a:lnTo>
                  <a:cubicBezTo>
                    <a:pt x="9697" y="17402"/>
                    <a:pt x="9939" y="17168"/>
                    <a:pt x="10237" y="17168"/>
                  </a:cubicBezTo>
                  <a:cubicBezTo>
                    <a:pt x="10527" y="17168"/>
                    <a:pt x="10771" y="17402"/>
                    <a:pt x="10771" y="17698"/>
                  </a:cubicBezTo>
                  <a:lnTo>
                    <a:pt x="10771" y="19065"/>
                  </a:lnTo>
                  <a:cubicBezTo>
                    <a:pt x="10771" y="19993"/>
                    <a:pt x="11525" y="20742"/>
                    <a:pt x="12452" y="20742"/>
                  </a:cubicBezTo>
                  <a:cubicBezTo>
                    <a:pt x="13372" y="20742"/>
                    <a:pt x="14128" y="19993"/>
                    <a:pt x="14128" y="19065"/>
                  </a:cubicBezTo>
                  <a:lnTo>
                    <a:pt x="14128" y="15662"/>
                  </a:lnTo>
                  <a:cubicBezTo>
                    <a:pt x="14128" y="15365"/>
                    <a:pt x="14368" y="15130"/>
                    <a:pt x="14668" y="15130"/>
                  </a:cubicBezTo>
                  <a:cubicBezTo>
                    <a:pt x="14806" y="15130"/>
                    <a:pt x="14943" y="15185"/>
                    <a:pt x="15041" y="15281"/>
                  </a:cubicBezTo>
                  <a:cubicBezTo>
                    <a:pt x="15145" y="15387"/>
                    <a:pt x="15200" y="15524"/>
                    <a:pt x="15200" y="15662"/>
                  </a:cubicBezTo>
                  <a:lnTo>
                    <a:pt x="15200" y="17450"/>
                  </a:lnTo>
                  <a:cubicBezTo>
                    <a:pt x="15200" y="18379"/>
                    <a:pt x="15956" y="19133"/>
                    <a:pt x="16883" y="19133"/>
                  </a:cubicBezTo>
                  <a:cubicBezTo>
                    <a:pt x="17327" y="19133"/>
                    <a:pt x="17748" y="18961"/>
                    <a:pt x="18066" y="18641"/>
                  </a:cubicBezTo>
                  <a:cubicBezTo>
                    <a:pt x="18384" y="18323"/>
                    <a:pt x="18558" y="17900"/>
                    <a:pt x="18558" y="17450"/>
                  </a:cubicBezTo>
                  <a:lnTo>
                    <a:pt x="18558" y="12199"/>
                  </a:lnTo>
                  <a:cubicBezTo>
                    <a:pt x="18558" y="11949"/>
                    <a:pt x="18497" y="11707"/>
                    <a:pt x="18391" y="11493"/>
                  </a:cubicBezTo>
                  <a:cubicBezTo>
                    <a:pt x="18696" y="11215"/>
                    <a:pt x="18988" y="10923"/>
                    <a:pt x="19271" y="10620"/>
                  </a:cubicBezTo>
                  <a:cubicBezTo>
                    <a:pt x="19389" y="10488"/>
                    <a:pt x="19382" y="10287"/>
                    <a:pt x="19251" y="10169"/>
                  </a:cubicBezTo>
                  <a:cubicBezTo>
                    <a:pt x="19191" y="10113"/>
                    <a:pt x="19116" y="10085"/>
                    <a:pt x="19040" y="10085"/>
                  </a:cubicBezTo>
                  <a:cubicBezTo>
                    <a:pt x="18955" y="10085"/>
                    <a:pt x="18870" y="10120"/>
                    <a:pt x="18807" y="10191"/>
                  </a:cubicBezTo>
                  <a:cubicBezTo>
                    <a:pt x="18545" y="10475"/>
                    <a:pt x="18260" y="10751"/>
                    <a:pt x="17976" y="11015"/>
                  </a:cubicBezTo>
                  <a:cubicBezTo>
                    <a:pt x="17813" y="10899"/>
                    <a:pt x="17580" y="10794"/>
                    <a:pt x="17268" y="10794"/>
                  </a:cubicBezTo>
                  <a:cubicBezTo>
                    <a:pt x="17170" y="10794"/>
                    <a:pt x="17066" y="10805"/>
                    <a:pt x="16952" y="10827"/>
                  </a:cubicBezTo>
                  <a:cubicBezTo>
                    <a:pt x="16551" y="10910"/>
                    <a:pt x="16266" y="11152"/>
                    <a:pt x="15996" y="11389"/>
                  </a:cubicBezTo>
                  <a:cubicBezTo>
                    <a:pt x="15631" y="11700"/>
                    <a:pt x="15283" y="11997"/>
                    <a:pt x="14611" y="12020"/>
                  </a:cubicBezTo>
                  <a:cubicBezTo>
                    <a:pt x="13505" y="12060"/>
                    <a:pt x="12944" y="12484"/>
                    <a:pt x="12535" y="12794"/>
                  </a:cubicBezTo>
                  <a:cubicBezTo>
                    <a:pt x="12417" y="12885"/>
                    <a:pt x="12314" y="12961"/>
                    <a:pt x="12208" y="13024"/>
                  </a:cubicBezTo>
                  <a:cubicBezTo>
                    <a:pt x="12116" y="13075"/>
                    <a:pt x="12001" y="13096"/>
                    <a:pt x="11879" y="13096"/>
                  </a:cubicBezTo>
                  <a:cubicBezTo>
                    <a:pt x="11695" y="13096"/>
                    <a:pt x="11489" y="13051"/>
                    <a:pt x="11303" y="13011"/>
                  </a:cubicBezTo>
                  <a:cubicBezTo>
                    <a:pt x="11116" y="12968"/>
                    <a:pt x="10950" y="12933"/>
                    <a:pt x="10789" y="12933"/>
                  </a:cubicBezTo>
                  <a:cubicBezTo>
                    <a:pt x="10547" y="12933"/>
                    <a:pt x="10277" y="12933"/>
                    <a:pt x="9780" y="13183"/>
                  </a:cubicBezTo>
                  <a:cubicBezTo>
                    <a:pt x="9688" y="13227"/>
                    <a:pt x="9560" y="13251"/>
                    <a:pt x="9416" y="13251"/>
                  </a:cubicBezTo>
                  <a:cubicBezTo>
                    <a:pt x="9093" y="13251"/>
                    <a:pt x="8697" y="13133"/>
                    <a:pt x="8520" y="12878"/>
                  </a:cubicBezTo>
                  <a:cubicBezTo>
                    <a:pt x="8160" y="12358"/>
                    <a:pt x="7751" y="12323"/>
                    <a:pt x="7426" y="12289"/>
                  </a:cubicBezTo>
                  <a:cubicBezTo>
                    <a:pt x="7343" y="12282"/>
                    <a:pt x="7265" y="12275"/>
                    <a:pt x="7197" y="12262"/>
                  </a:cubicBezTo>
                  <a:cubicBezTo>
                    <a:pt x="7080" y="12247"/>
                    <a:pt x="6899" y="11997"/>
                    <a:pt x="6761" y="11825"/>
                  </a:cubicBezTo>
                  <a:cubicBezTo>
                    <a:pt x="6594" y="11611"/>
                    <a:pt x="6428" y="11382"/>
                    <a:pt x="6208" y="11230"/>
                  </a:cubicBezTo>
                  <a:cubicBezTo>
                    <a:pt x="5951" y="11049"/>
                    <a:pt x="5646" y="11015"/>
                    <a:pt x="5301" y="10973"/>
                  </a:cubicBezTo>
                  <a:cubicBezTo>
                    <a:pt x="4926" y="10932"/>
                    <a:pt x="4504" y="10882"/>
                    <a:pt x="3978" y="10655"/>
                  </a:cubicBezTo>
                  <a:cubicBezTo>
                    <a:pt x="3773" y="10566"/>
                    <a:pt x="3455" y="10457"/>
                    <a:pt x="3120" y="10457"/>
                  </a:cubicBezTo>
                  <a:cubicBezTo>
                    <a:pt x="3093" y="10457"/>
                    <a:pt x="3065" y="10459"/>
                    <a:pt x="3037" y="10461"/>
                  </a:cubicBezTo>
                  <a:cubicBezTo>
                    <a:pt x="1709" y="9094"/>
                    <a:pt x="910" y="7752"/>
                    <a:pt x="676" y="7323"/>
                  </a:cubicBezTo>
                  <a:cubicBezTo>
                    <a:pt x="925" y="6871"/>
                    <a:pt x="1770" y="5446"/>
                    <a:pt x="3189" y="4031"/>
                  </a:cubicBezTo>
                  <a:cubicBezTo>
                    <a:pt x="4179" y="3042"/>
                    <a:pt x="5253" y="2250"/>
                    <a:pt x="6380" y="1690"/>
                  </a:cubicBezTo>
                  <a:cubicBezTo>
                    <a:pt x="7779" y="982"/>
                    <a:pt x="9259" y="631"/>
                    <a:pt x="10789" y="631"/>
                  </a:cubicBezTo>
                  <a:cubicBezTo>
                    <a:pt x="12321" y="631"/>
                    <a:pt x="13809" y="982"/>
                    <a:pt x="15207" y="1690"/>
                  </a:cubicBezTo>
                  <a:cubicBezTo>
                    <a:pt x="16329" y="2250"/>
                    <a:pt x="17401" y="3042"/>
                    <a:pt x="18391" y="4031"/>
                  </a:cubicBezTo>
                  <a:cubicBezTo>
                    <a:pt x="19810" y="5446"/>
                    <a:pt x="20657" y="6871"/>
                    <a:pt x="20904" y="7323"/>
                  </a:cubicBezTo>
                  <a:cubicBezTo>
                    <a:pt x="20753" y="7607"/>
                    <a:pt x="20359" y="8279"/>
                    <a:pt x="19742" y="9081"/>
                  </a:cubicBezTo>
                  <a:cubicBezTo>
                    <a:pt x="19631" y="9220"/>
                    <a:pt x="19659" y="9421"/>
                    <a:pt x="19798" y="9525"/>
                  </a:cubicBezTo>
                  <a:cubicBezTo>
                    <a:pt x="19855" y="9571"/>
                    <a:pt x="19923" y="9593"/>
                    <a:pt x="19992" y="9593"/>
                  </a:cubicBezTo>
                  <a:cubicBezTo>
                    <a:pt x="20086" y="9593"/>
                    <a:pt x="20180" y="9551"/>
                    <a:pt x="20241" y="9470"/>
                  </a:cubicBezTo>
                  <a:cubicBezTo>
                    <a:pt x="21098" y="8354"/>
                    <a:pt x="21529" y="7502"/>
                    <a:pt x="21547" y="7467"/>
                  </a:cubicBezTo>
                  <a:cubicBezTo>
                    <a:pt x="21590" y="7378"/>
                    <a:pt x="21590" y="7265"/>
                    <a:pt x="21547" y="7177"/>
                  </a:cubicBezTo>
                  <a:cubicBezTo>
                    <a:pt x="21514" y="7108"/>
                    <a:pt x="20622" y="5363"/>
                    <a:pt x="18855" y="3595"/>
                  </a:cubicBezTo>
                  <a:cubicBezTo>
                    <a:pt x="17817" y="2556"/>
                    <a:pt x="16682" y="1723"/>
                    <a:pt x="15499" y="1128"/>
                  </a:cubicBezTo>
                  <a:cubicBezTo>
                    <a:pt x="14010" y="381"/>
                    <a:pt x="12424" y="0"/>
                    <a:pt x="10789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6" name="Google Shape;4204;p44"/>
            <p:cNvSpPr/>
            <p:nvPr/>
          </p:nvSpPr>
          <p:spPr>
            <a:xfrm>
              <a:off x="195169" y="80497"/>
              <a:ext cx="320990" cy="32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788" y="0"/>
                  </a:moveTo>
                  <a:cubicBezTo>
                    <a:pt x="8502" y="0"/>
                    <a:pt x="6326" y="704"/>
                    <a:pt x="4482" y="2043"/>
                  </a:cubicBezTo>
                  <a:cubicBezTo>
                    <a:pt x="4159" y="2269"/>
                    <a:pt x="4101" y="2715"/>
                    <a:pt x="4314" y="3022"/>
                  </a:cubicBezTo>
                  <a:cubicBezTo>
                    <a:pt x="4449" y="3210"/>
                    <a:pt x="4671" y="3309"/>
                    <a:pt x="4888" y="3309"/>
                  </a:cubicBezTo>
                  <a:cubicBezTo>
                    <a:pt x="5031" y="3309"/>
                    <a:pt x="5175" y="3268"/>
                    <a:pt x="5298" y="3178"/>
                  </a:cubicBezTo>
                  <a:cubicBezTo>
                    <a:pt x="6908" y="2023"/>
                    <a:pt x="8813" y="1413"/>
                    <a:pt x="10788" y="1413"/>
                  </a:cubicBezTo>
                  <a:cubicBezTo>
                    <a:pt x="15979" y="1413"/>
                    <a:pt x="20182" y="5614"/>
                    <a:pt x="20182" y="10802"/>
                  </a:cubicBezTo>
                  <a:cubicBezTo>
                    <a:pt x="20182" y="15986"/>
                    <a:pt x="15979" y="20191"/>
                    <a:pt x="10788" y="20191"/>
                  </a:cubicBezTo>
                  <a:cubicBezTo>
                    <a:pt x="5601" y="20191"/>
                    <a:pt x="1397" y="15986"/>
                    <a:pt x="1397" y="10802"/>
                  </a:cubicBezTo>
                  <a:cubicBezTo>
                    <a:pt x="1397" y="8820"/>
                    <a:pt x="1995" y="6937"/>
                    <a:pt x="3147" y="5323"/>
                  </a:cubicBezTo>
                  <a:cubicBezTo>
                    <a:pt x="3376" y="5016"/>
                    <a:pt x="3315" y="4570"/>
                    <a:pt x="2995" y="4357"/>
                  </a:cubicBezTo>
                  <a:cubicBezTo>
                    <a:pt x="2872" y="4267"/>
                    <a:pt x="2729" y="4222"/>
                    <a:pt x="2585" y="4222"/>
                  </a:cubicBezTo>
                  <a:cubicBezTo>
                    <a:pt x="2368" y="4222"/>
                    <a:pt x="2147" y="4324"/>
                    <a:pt x="2012" y="4508"/>
                  </a:cubicBezTo>
                  <a:cubicBezTo>
                    <a:pt x="692" y="6351"/>
                    <a:pt x="0" y="8529"/>
                    <a:pt x="0" y="10802"/>
                  </a:cubicBezTo>
                  <a:cubicBezTo>
                    <a:pt x="0" y="16752"/>
                    <a:pt x="4835" y="21600"/>
                    <a:pt x="10788" y="21600"/>
                  </a:cubicBezTo>
                  <a:cubicBezTo>
                    <a:pt x="16745" y="21600"/>
                    <a:pt x="21600" y="16752"/>
                    <a:pt x="21600" y="10802"/>
                  </a:cubicBezTo>
                  <a:cubicBezTo>
                    <a:pt x="21600" y="4848"/>
                    <a:pt x="16745" y="0"/>
                    <a:pt x="10788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7" name="Google Shape;4205;p44"/>
            <p:cNvSpPr/>
            <p:nvPr/>
          </p:nvSpPr>
          <p:spPr>
            <a:xfrm>
              <a:off x="261534" y="147112"/>
              <a:ext cx="171760" cy="17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164" y="2633"/>
                  </a:moveTo>
                  <a:cubicBezTo>
                    <a:pt x="8124" y="2633"/>
                    <a:pt x="9694" y="4217"/>
                    <a:pt x="9694" y="6169"/>
                  </a:cubicBezTo>
                  <a:cubicBezTo>
                    <a:pt x="9694" y="8113"/>
                    <a:pt x="8124" y="9690"/>
                    <a:pt x="6164" y="9690"/>
                  </a:cubicBezTo>
                  <a:cubicBezTo>
                    <a:pt x="4219" y="9690"/>
                    <a:pt x="2642" y="8113"/>
                    <a:pt x="2642" y="6169"/>
                  </a:cubicBezTo>
                  <a:cubicBezTo>
                    <a:pt x="2642" y="4217"/>
                    <a:pt x="4219" y="2633"/>
                    <a:pt x="6164" y="2633"/>
                  </a:cubicBezTo>
                  <a:close/>
                  <a:moveTo>
                    <a:pt x="12136" y="4677"/>
                  </a:moveTo>
                  <a:cubicBezTo>
                    <a:pt x="15919" y="4814"/>
                    <a:pt x="18989" y="7968"/>
                    <a:pt x="18989" y="11818"/>
                  </a:cubicBezTo>
                  <a:cubicBezTo>
                    <a:pt x="18989" y="15775"/>
                    <a:pt x="15773" y="18982"/>
                    <a:pt x="11815" y="18982"/>
                  </a:cubicBezTo>
                  <a:cubicBezTo>
                    <a:pt x="7978" y="18982"/>
                    <a:pt x="4824" y="15921"/>
                    <a:pt x="4678" y="12132"/>
                  </a:cubicBezTo>
                  <a:cubicBezTo>
                    <a:pt x="5130" y="12247"/>
                    <a:pt x="5651" y="12308"/>
                    <a:pt x="6164" y="12308"/>
                  </a:cubicBezTo>
                  <a:cubicBezTo>
                    <a:pt x="9556" y="12308"/>
                    <a:pt x="12305" y="9552"/>
                    <a:pt x="12305" y="6169"/>
                  </a:cubicBezTo>
                  <a:cubicBezTo>
                    <a:pt x="12305" y="5649"/>
                    <a:pt x="12251" y="5136"/>
                    <a:pt x="12136" y="4677"/>
                  </a:cubicBezTo>
                  <a:close/>
                  <a:moveTo>
                    <a:pt x="6164" y="0"/>
                  </a:moveTo>
                  <a:cubicBezTo>
                    <a:pt x="2787" y="0"/>
                    <a:pt x="0" y="2778"/>
                    <a:pt x="0" y="6169"/>
                  </a:cubicBezTo>
                  <a:cubicBezTo>
                    <a:pt x="0" y="8006"/>
                    <a:pt x="827" y="9637"/>
                    <a:pt x="2098" y="10785"/>
                  </a:cubicBezTo>
                  <a:cubicBezTo>
                    <a:pt x="2067" y="11129"/>
                    <a:pt x="2037" y="11474"/>
                    <a:pt x="2037" y="11818"/>
                  </a:cubicBezTo>
                  <a:cubicBezTo>
                    <a:pt x="2037" y="17207"/>
                    <a:pt x="6424" y="21600"/>
                    <a:pt x="11815" y="21600"/>
                  </a:cubicBezTo>
                  <a:cubicBezTo>
                    <a:pt x="17213" y="21600"/>
                    <a:pt x="21600" y="17207"/>
                    <a:pt x="21600" y="11818"/>
                  </a:cubicBezTo>
                  <a:cubicBezTo>
                    <a:pt x="21600" y="6422"/>
                    <a:pt x="17213" y="2036"/>
                    <a:pt x="11815" y="2036"/>
                  </a:cubicBezTo>
                  <a:cubicBezTo>
                    <a:pt x="11470" y="2036"/>
                    <a:pt x="11125" y="2067"/>
                    <a:pt x="10789" y="2090"/>
                  </a:cubicBezTo>
                  <a:cubicBezTo>
                    <a:pt x="9640" y="834"/>
                    <a:pt x="8001" y="0"/>
                    <a:pt x="6164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49" name="Google Shape;4213;p44"/>
          <p:cNvSpPr/>
          <p:nvPr/>
        </p:nvSpPr>
        <p:spPr>
          <a:xfrm>
            <a:off x="5565950" y="4003983"/>
            <a:ext cx="1045561" cy="101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E1464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455" name="Google Shape;5853;p72"/>
          <p:cNvGrpSpPr/>
          <p:nvPr/>
        </p:nvGrpSpPr>
        <p:grpSpPr>
          <a:xfrm>
            <a:off x="3071855" y="1946690"/>
            <a:ext cx="514895" cy="718565"/>
            <a:chOff x="15" y="0"/>
            <a:chExt cx="514894" cy="718564"/>
          </a:xfrm>
        </p:grpSpPr>
        <p:sp>
          <p:nvSpPr>
            <p:cNvPr id="1450" name="Google Shape;5854;p72"/>
            <p:cNvSpPr/>
            <p:nvPr/>
          </p:nvSpPr>
          <p:spPr>
            <a:xfrm>
              <a:off x="20289" y="617711"/>
              <a:ext cx="474675" cy="10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8" y="0"/>
                  </a:moveTo>
                  <a:cubicBezTo>
                    <a:pt x="283" y="0"/>
                    <a:pt x="84" y="843"/>
                    <a:pt x="53" y="1962"/>
                  </a:cubicBezTo>
                  <a:cubicBezTo>
                    <a:pt x="22" y="3148"/>
                    <a:pt x="0" y="4280"/>
                    <a:pt x="0" y="5519"/>
                  </a:cubicBezTo>
                  <a:lnTo>
                    <a:pt x="0" y="19321"/>
                  </a:lnTo>
                  <a:cubicBezTo>
                    <a:pt x="0" y="20560"/>
                    <a:pt x="224" y="21600"/>
                    <a:pt x="484" y="21600"/>
                  </a:cubicBezTo>
                  <a:lnTo>
                    <a:pt x="21116" y="21600"/>
                  </a:lnTo>
                  <a:cubicBezTo>
                    <a:pt x="21379" y="21600"/>
                    <a:pt x="21600" y="20560"/>
                    <a:pt x="21600" y="19321"/>
                  </a:cubicBezTo>
                  <a:lnTo>
                    <a:pt x="21600" y="8824"/>
                  </a:lnTo>
                  <a:cubicBezTo>
                    <a:pt x="21586" y="7586"/>
                    <a:pt x="21379" y="6585"/>
                    <a:pt x="21108" y="6585"/>
                  </a:cubicBezTo>
                  <a:cubicBezTo>
                    <a:pt x="20844" y="6585"/>
                    <a:pt x="20632" y="7586"/>
                    <a:pt x="20632" y="8824"/>
                  </a:cubicBezTo>
                  <a:lnTo>
                    <a:pt x="20632" y="17056"/>
                  </a:lnTo>
                  <a:lnTo>
                    <a:pt x="17070" y="17056"/>
                  </a:lnTo>
                  <a:lnTo>
                    <a:pt x="17070" y="9615"/>
                  </a:lnTo>
                  <a:cubicBezTo>
                    <a:pt x="17070" y="8363"/>
                    <a:pt x="16860" y="7389"/>
                    <a:pt x="16597" y="7389"/>
                  </a:cubicBezTo>
                  <a:cubicBezTo>
                    <a:pt x="16336" y="7389"/>
                    <a:pt x="16115" y="8363"/>
                    <a:pt x="16115" y="9615"/>
                  </a:cubicBezTo>
                  <a:lnTo>
                    <a:pt x="16115" y="17056"/>
                  </a:lnTo>
                  <a:lnTo>
                    <a:pt x="5462" y="17056"/>
                  </a:lnTo>
                  <a:lnTo>
                    <a:pt x="5462" y="9615"/>
                  </a:lnTo>
                  <a:cubicBezTo>
                    <a:pt x="5462" y="8363"/>
                    <a:pt x="5255" y="7389"/>
                    <a:pt x="4992" y="7389"/>
                  </a:cubicBezTo>
                  <a:cubicBezTo>
                    <a:pt x="4729" y="7389"/>
                    <a:pt x="4511" y="8363"/>
                    <a:pt x="4511" y="9615"/>
                  </a:cubicBezTo>
                  <a:lnTo>
                    <a:pt x="4511" y="17056"/>
                  </a:lnTo>
                  <a:lnTo>
                    <a:pt x="954" y="17056"/>
                  </a:lnTo>
                  <a:lnTo>
                    <a:pt x="954" y="5519"/>
                  </a:lnTo>
                  <a:cubicBezTo>
                    <a:pt x="954" y="4518"/>
                    <a:pt x="968" y="3530"/>
                    <a:pt x="996" y="2555"/>
                  </a:cubicBezTo>
                  <a:cubicBezTo>
                    <a:pt x="1041" y="1317"/>
                    <a:pt x="851" y="184"/>
                    <a:pt x="590" y="26"/>
                  </a:cubicBezTo>
                  <a:cubicBezTo>
                    <a:pt x="565" y="13"/>
                    <a:pt x="543" y="0"/>
                    <a:pt x="518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1" name="Google Shape;5855;p72"/>
            <p:cNvSpPr/>
            <p:nvPr/>
          </p:nvSpPr>
          <p:spPr>
            <a:xfrm>
              <a:off x="215319" y="377698"/>
              <a:ext cx="84405" cy="3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600" fill="norm" stroke="1" extrusionOk="0">
                  <a:moveTo>
                    <a:pt x="10531" y="0"/>
                  </a:moveTo>
                  <a:cubicBezTo>
                    <a:pt x="6977" y="0"/>
                    <a:pt x="3439" y="3419"/>
                    <a:pt x="716" y="10256"/>
                  </a:cubicBezTo>
                  <a:cubicBezTo>
                    <a:pt x="-238" y="12859"/>
                    <a:pt x="-238" y="17094"/>
                    <a:pt x="716" y="19696"/>
                  </a:cubicBezTo>
                  <a:cubicBezTo>
                    <a:pt x="1239" y="20940"/>
                    <a:pt x="1916" y="21561"/>
                    <a:pt x="2593" y="21561"/>
                  </a:cubicBezTo>
                  <a:cubicBezTo>
                    <a:pt x="3270" y="21561"/>
                    <a:pt x="3947" y="20940"/>
                    <a:pt x="4470" y="19696"/>
                  </a:cubicBezTo>
                  <a:cubicBezTo>
                    <a:pt x="6147" y="15423"/>
                    <a:pt x="8347" y="13286"/>
                    <a:pt x="10562" y="13286"/>
                  </a:cubicBezTo>
                  <a:cubicBezTo>
                    <a:pt x="12762" y="13286"/>
                    <a:pt x="14962" y="15423"/>
                    <a:pt x="16624" y="19696"/>
                  </a:cubicBezTo>
                  <a:cubicBezTo>
                    <a:pt x="17162" y="21056"/>
                    <a:pt x="17854" y="21600"/>
                    <a:pt x="18485" y="21600"/>
                  </a:cubicBezTo>
                  <a:cubicBezTo>
                    <a:pt x="19177" y="21600"/>
                    <a:pt x="19870" y="21056"/>
                    <a:pt x="20377" y="19696"/>
                  </a:cubicBezTo>
                  <a:cubicBezTo>
                    <a:pt x="21362" y="17094"/>
                    <a:pt x="21362" y="12859"/>
                    <a:pt x="20377" y="10256"/>
                  </a:cubicBezTo>
                  <a:cubicBezTo>
                    <a:pt x="17639" y="3419"/>
                    <a:pt x="14085" y="0"/>
                    <a:pt x="10531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2" name="Google Shape;5856;p72"/>
            <p:cNvSpPr/>
            <p:nvPr/>
          </p:nvSpPr>
          <p:spPr>
            <a:xfrm>
              <a:off x="292771" y="284779"/>
              <a:ext cx="53821" cy="49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fill="norm" stroke="1" extrusionOk="0">
                  <a:moveTo>
                    <a:pt x="16784" y="0"/>
                  </a:moveTo>
                  <a:cubicBezTo>
                    <a:pt x="15997" y="0"/>
                    <a:pt x="15211" y="268"/>
                    <a:pt x="14495" y="778"/>
                  </a:cubicBezTo>
                  <a:lnTo>
                    <a:pt x="1836" y="10330"/>
                  </a:lnTo>
                  <a:cubicBezTo>
                    <a:pt x="572" y="11323"/>
                    <a:pt x="-143" y="13040"/>
                    <a:pt x="24" y="14758"/>
                  </a:cubicBezTo>
                  <a:cubicBezTo>
                    <a:pt x="310" y="16582"/>
                    <a:pt x="1383" y="17978"/>
                    <a:pt x="2909" y="18487"/>
                  </a:cubicBezTo>
                  <a:lnTo>
                    <a:pt x="11277" y="21385"/>
                  </a:lnTo>
                  <a:cubicBezTo>
                    <a:pt x="11658" y="21493"/>
                    <a:pt x="12111" y="21600"/>
                    <a:pt x="12469" y="21600"/>
                  </a:cubicBezTo>
                  <a:cubicBezTo>
                    <a:pt x="14233" y="21600"/>
                    <a:pt x="15854" y="20285"/>
                    <a:pt x="16379" y="18380"/>
                  </a:cubicBezTo>
                  <a:cubicBezTo>
                    <a:pt x="16999" y="15858"/>
                    <a:pt x="15854" y="13336"/>
                    <a:pt x="13709" y="12531"/>
                  </a:cubicBezTo>
                  <a:lnTo>
                    <a:pt x="13542" y="12531"/>
                  </a:lnTo>
                  <a:lnTo>
                    <a:pt x="19073" y="8318"/>
                  </a:lnTo>
                  <a:cubicBezTo>
                    <a:pt x="20837" y="6923"/>
                    <a:pt x="21457" y="4105"/>
                    <a:pt x="20217" y="1986"/>
                  </a:cubicBezTo>
                  <a:cubicBezTo>
                    <a:pt x="19454" y="724"/>
                    <a:pt x="18119" y="0"/>
                    <a:pt x="16784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3" name="Google Shape;5857;p72"/>
            <p:cNvSpPr/>
            <p:nvPr/>
          </p:nvSpPr>
          <p:spPr>
            <a:xfrm>
              <a:off x="168263" y="284965"/>
              <a:ext cx="53805" cy="4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4041" y="0"/>
                  </a:moveTo>
                  <a:cubicBezTo>
                    <a:pt x="2755" y="0"/>
                    <a:pt x="1493" y="721"/>
                    <a:pt x="707" y="2109"/>
                  </a:cubicBezTo>
                  <a:cubicBezTo>
                    <a:pt x="-555" y="4192"/>
                    <a:pt x="-103" y="6995"/>
                    <a:pt x="1874" y="8384"/>
                  </a:cubicBezTo>
                  <a:lnTo>
                    <a:pt x="7399" y="12602"/>
                  </a:lnTo>
                  <a:lnTo>
                    <a:pt x="7232" y="12602"/>
                  </a:lnTo>
                  <a:cubicBezTo>
                    <a:pt x="5089" y="13323"/>
                    <a:pt x="3827" y="15913"/>
                    <a:pt x="4470" y="18316"/>
                  </a:cubicBezTo>
                  <a:cubicBezTo>
                    <a:pt x="5089" y="20292"/>
                    <a:pt x="6685" y="21600"/>
                    <a:pt x="8376" y="21600"/>
                  </a:cubicBezTo>
                  <a:cubicBezTo>
                    <a:pt x="8828" y="21600"/>
                    <a:pt x="9161" y="21493"/>
                    <a:pt x="9614" y="21413"/>
                  </a:cubicBezTo>
                  <a:lnTo>
                    <a:pt x="17925" y="18503"/>
                  </a:lnTo>
                  <a:cubicBezTo>
                    <a:pt x="19449" y="17889"/>
                    <a:pt x="20616" y="16420"/>
                    <a:pt x="20783" y="14711"/>
                  </a:cubicBezTo>
                  <a:cubicBezTo>
                    <a:pt x="21045" y="12896"/>
                    <a:pt x="20331" y="11187"/>
                    <a:pt x="18997" y="10199"/>
                  </a:cubicBezTo>
                  <a:lnTo>
                    <a:pt x="6327" y="801"/>
                  </a:lnTo>
                  <a:cubicBezTo>
                    <a:pt x="5613" y="267"/>
                    <a:pt x="4827" y="0"/>
                    <a:pt x="4041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4" name="Google Shape;5858;p72"/>
            <p:cNvSpPr/>
            <p:nvPr/>
          </p:nvSpPr>
          <p:spPr>
            <a:xfrm>
              <a:off x="15" y="0"/>
              <a:ext cx="514895" cy="647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600" fill="norm" stroke="1" extrusionOk="0">
                  <a:moveTo>
                    <a:pt x="17040" y="708"/>
                  </a:moveTo>
                  <a:cubicBezTo>
                    <a:pt x="18878" y="708"/>
                    <a:pt x="19897" y="1077"/>
                    <a:pt x="20113" y="1559"/>
                  </a:cubicBezTo>
                  <a:cubicBezTo>
                    <a:pt x="20366" y="2127"/>
                    <a:pt x="19631" y="3027"/>
                    <a:pt x="18195" y="3963"/>
                  </a:cubicBezTo>
                  <a:cubicBezTo>
                    <a:pt x="17873" y="3772"/>
                    <a:pt x="17517" y="3579"/>
                    <a:pt x="17140" y="3380"/>
                  </a:cubicBezTo>
                  <a:cubicBezTo>
                    <a:pt x="16849" y="2910"/>
                    <a:pt x="16492" y="2465"/>
                    <a:pt x="16058" y="2059"/>
                  </a:cubicBezTo>
                  <a:lnTo>
                    <a:pt x="16613" y="1696"/>
                  </a:lnTo>
                  <a:cubicBezTo>
                    <a:pt x="16726" y="1620"/>
                    <a:pt x="16791" y="1505"/>
                    <a:pt x="16774" y="1382"/>
                  </a:cubicBezTo>
                  <a:cubicBezTo>
                    <a:pt x="16753" y="1259"/>
                    <a:pt x="16661" y="1159"/>
                    <a:pt x="16528" y="1106"/>
                  </a:cubicBezTo>
                  <a:lnTo>
                    <a:pt x="15654" y="767"/>
                  </a:lnTo>
                  <a:cubicBezTo>
                    <a:pt x="16158" y="726"/>
                    <a:pt x="16620" y="708"/>
                    <a:pt x="17040" y="708"/>
                  </a:cubicBezTo>
                  <a:close/>
                  <a:moveTo>
                    <a:pt x="3984" y="708"/>
                  </a:moveTo>
                  <a:cubicBezTo>
                    <a:pt x="4403" y="708"/>
                    <a:pt x="4868" y="726"/>
                    <a:pt x="5372" y="767"/>
                  </a:cubicBezTo>
                  <a:lnTo>
                    <a:pt x="4499" y="1112"/>
                  </a:lnTo>
                  <a:cubicBezTo>
                    <a:pt x="4365" y="1159"/>
                    <a:pt x="4273" y="1268"/>
                    <a:pt x="4252" y="1389"/>
                  </a:cubicBezTo>
                  <a:cubicBezTo>
                    <a:pt x="4235" y="1505"/>
                    <a:pt x="4300" y="1629"/>
                    <a:pt x="4413" y="1696"/>
                  </a:cubicBezTo>
                  <a:lnTo>
                    <a:pt x="4968" y="2059"/>
                  </a:lnTo>
                  <a:cubicBezTo>
                    <a:pt x="4536" y="2465"/>
                    <a:pt x="4180" y="2910"/>
                    <a:pt x="3886" y="3388"/>
                  </a:cubicBezTo>
                  <a:cubicBezTo>
                    <a:pt x="3512" y="3579"/>
                    <a:pt x="3153" y="3772"/>
                    <a:pt x="2834" y="3971"/>
                  </a:cubicBezTo>
                  <a:cubicBezTo>
                    <a:pt x="1385" y="3027"/>
                    <a:pt x="660" y="2127"/>
                    <a:pt x="916" y="1559"/>
                  </a:cubicBezTo>
                  <a:cubicBezTo>
                    <a:pt x="1129" y="1077"/>
                    <a:pt x="2141" y="708"/>
                    <a:pt x="3984" y="708"/>
                  </a:cubicBezTo>
                  <a:close/>
                  <a:moveTo>
                    <a:pt x="7235" y="814"/>
                  </a:moveTo>
                  <a:lnTo>
                    <a:pt x="8373" y="2342"/>
                  </a:lnTo>
                  <a:lnTo>
                    <a:pt x="7770" y="2572"/>
                  </a:lnTo>
                  <a:cubicBezTo>
                    <a:pt x="7564" y="2658"/>
                    <a:pt x="7471" y="2865"/>
                    <a:pt x="7574" y="3042"/>
                  </a:cubicBezTo>
                  <a:lnTo>
                    <a:pt x="8393" y="4471"/>
                  </a:lnTo>
                  <a:lnTo>
                    <a:pt x="5834" y="2796"/>
                  </a:lnTo>
                  <a:lnTo>
                    <a:pt x="6246" y="2634"/>
                  </a:lnTo>
                  <a:cubicBezTo>
                    <a:pt x="6379" y="2580"/>
                    <a:pt x="6464" y="2474"/>
                    <a:pt x="6482" y="2357"/>
                  </a:cubicBezTo>
                  <a:cubicBezTo>
                    <a:pt x="6492" y="2236"/>
                    <a:pt x="6437" y="2119"/>
                    <a:pt x="6324" y="2043"/>
                  </a:cubicBezTo>
                  <a:lnTo>
                    <a:pt x="5478" y="1497"/>
                  </a:lnTo>
                  <a:lnTo>
                    <a:pt x="7235" y="814"/>
                  </a:lnTo>
                  <a:close/>
                  <a:moveTo>
                    <a:pt x="13783" y="814"/>
                  </a:moveTo>
                  <a:lnTo>
                    <a:pt x="15541" y="1497"/>
                  </a:lnTo>
                  <a:lnTo>
                    <a:pt x="14695" y="2043"/>
                  </a:lnTo>
                  <a:cubicBezTo>
                    <a:pt x="14582" y="2119"/>
                    <a:pt x="14516" y="2236"/>
                    <a:pt x="14534" y="2357"/>
                  </a:cubicBezTo>
                  <a:cubicBezTo>
                    <a:pt x="14552" y="2474"/>
                    <a:pt x="14639" y="2580"/>
                    <a:pt x="14770" y="2634"/>
                  </a:cubicBezTo>
                  <a:lnTo>
                    <a:pt x="15174" y="2796"/>
                  </a:lnTo>
                  <a:lnTo>
                    <a:pt x="12633" y="4471"/>
                  </a:lnTo>
                  <a:lnTo>
                    <a:pt x="13452" y="3042"/>
                  </a:lnTo>
                  <a:cubicBezTo>
                    <a:pt x="13547" y="2874"/>
                    <a:pt x="13462" y="2658"/>
                    <a:pt x="13246" y="2580"/>
                  </a:cubicBezTo>
                  <a:lnTo>
                    <a:pt x="12646" y="2342"/>
                  </a:lnTo>
                  <a:lnTo>
                    <a:pt x="13783" y="814"/>
                  </a:lnTo>
                  <a:close/>
                  <a:moveTo>
                    <a:pt x="10509" y="708"/>
                  </a:moveTo>
                  <a:cubicBezTo>
                    <a:pt x="11242" y="708"/>
                    <a:pt x="11955" y="806"/>
                    <a:pt x="12646" y="999"/>
                  </a:cubicBezTo>
                  <a:lnTo>
                    <a:pt x="11664" y="2312"/>
                  </a:lnTo>
                  <a:cubicBezTo>
                    <a:pt x="11609" y="2396"/>
                    <a:pt x="11591" y="2496"/>
                    <a:pt x="11616" y="2588"/>
                  </a:cubicBezTo>
                  <a:cubicBezTo>
                    <a:pt x="11657" y="2681"/>
                    <a:pt x="11742" y="2765"/>
                    <a:pt x="11842" y="2804"/>
                  </a:cubicBezTo>
                  <a:lnTo>
                    <a:pt x="12493" y="3058"/>
                  </a:lnTo>
                  <a:lnTo>
                    <a:pt x="11074" y="5538"/>
                  </a:lnTo>
                  <a:cubicBezTo>
                    <a:pt x="10989" y="5694"/>
                    <a:pt x="11034" y="5862"/>
                    <a:pt x="11195" y="5971"/>
                  </a:cubicBezTo>
                  <a:cubicBezTo>
                    <a:pt x="11280" y="6016"/>
                    <a:pt x="11373" y="6038"/>
                    <a:pt x="11461" y="6038"/>
                  </a:cubicBezTo>
                  <a:cubicBezTo>
                    <a:pt x="11561" y="6038"/>
                    <a:pt x="11647" y="6016"/>
                    <a:pt x="11729" y="5971"/>
                  </a:cubicBezTo>
                  <a:lnTo>
                    <a:pt x="16003" y="3165"/>
                  </a:lnTo>
                  <a:cubicBezTo>
                    <a:pt x="16387" y="3657"/>
                    <a:pt x="16671" y="4194"/>
                    <a:pt x="16839" y="4765"/>
                  </a:cubicBezTo>
                  <a:cubicBezTo>
                    <a:pt x="15355" y="5538"/>
                    <a:pt x="13557" y="6254"/>
                    <a:pt x="11591" y="6830"/>
                  </a:cubicBezTo>
                  <a:cubicBezTo>
                    <a:pt x="11235" y="6939"/>
                    <a:pt x="10876" y="7037"/>
                    <a:pt x="10509" y="7138"/>
                  </a:cubicBezTo>
                  <a:cubicBezTo>
                    <a:pt x="10150" y="7045"/>
                    <a:pt x="9784" y="6939"/>
                    <a:pt x="9427" y="6830"/>
                  </a:cubicBezTo>
                  <a:cubicBezTo>
                    <a:pt x="7471" y="6254"/>
                    <a:pt x="5656" y="5538"/>
                    <a:pt x="4180" y="4765"/>
                  </a:cubicBezTo>
                  <a:cubicBezTo>
                    <a:pt x="4348" y="4194"/>
                    <a:pt x="4632" y="3657"/>
                    <a:pt x="5013" y="3165"/>
                  </a:cubicBezTo>
                  <a:lnTo>
                    <a:pt x="9294" y="5971"/>
                  </a:lnTo>
                  <a:cubicBezTo>
                    <a:pt x="9379" y="6016"/>
                    <a:pt x="9465" y="6038"/>
                    <a:pt x="9568" y="6038"/>
                  </a:cubicBezTo>
                  <a:cubicBezTo>
                    <a:pt x="9653" y="6038"/>
                    <a:pt x="9756" y="6016"/>
                    <a:pt x="9831" y="5971"/>
                  </a:cubicBezTo>
                  <a:cubicBezTo>
                    <a:pt x="9982" y="5862"/>
                    <a:pt x="10037" y="5694"/>
                    <a:pt x="9954" y="5538"/>
                  </a:cubicBezTo>
                  <a:lnTo>
                    <a:pt x="8533" y="3058"/>
                  </a:lnTo>
                  <a:lnTo>
                    <a:pt x="9181" y="2804"/>
                  </a:lnTo>
                  <a:cubicBezTo>
                    <a:pt x="9287" y="2765"/>
                    <a:pt x="9372" y="2681"/>
                    <a:pt x="9407" y="2588"/>
                  </a:cubicBezTo>
                  <a:cubicBezTo>
                    <a:pt x="9437" y="2496"/>
                    <a:pt x="9427" y="2396"/>
                    <a:pt x="9359" y="2312"/>
                  </a:cubicBezTo>
                  <a:lnTo>
                    <a:pt x="8383" y="999"/>
                  </a:lnTo>
                  <a:cubicBezTo>
                    <a:pt x="9061" y="806"/>
                    <a:pt x="9776" y="708"/>
                    <a:pt x="10509" y="708"/>
                  </a:cubicBezTo>
                  <a:close/>
                  <a:moveTo>
                    <a:pt x="2824" y="4847"/>
                  </a:moveTo>
                  <a:cubicBezTo>
                    <a:pt x="2954" y="4933"/>
                    <a:pt x="3095" y="5003"/>
                    <a:pt x="3228" y="5087"/>
                  </a:cubicBezTo>
                  <a:cubicBezTo>
                    <a:pt x="3173" y="5392"/>
                    <a:pt x="3143" y="5708"/>
                    <a:pt x="3143" y="6024"/>
                  </a:cubicBezTo>
                  <a:lnTo>
                    <a:pt x="3143" y="7638"/>
                  </a:lnTo>
                  <a:cubicBezTo>
                    <a:pt x="2909" y="7731"/>
                    <a:pt x="2701" y="7860"/>
                    <a:pt x="2530" y="8014"/>
                  </a:cubicBezTo>
                  <a:cubicBezTo>
                    <a:pt x="1649" y="7882"/>
                    <a:pt x="1074" y="7622"/>
                    <a:pt x="916" y="7261"/>
                  </a:cubicBezTo>
                  <a:cubicBezTo>
                    <a:pt x="707" y="6816"/>
                    <a:pt x="1139" y="6248"/>
                    <a:pt x="1543" y="5854"/>
                  </a:cubicBezTo>
                  <a:cubicBezTo>
                    <a:pt x="1865" y="5532"/>
                    <a:pt x="2304" y="5193"/>
                    <a:pt x="2824" y="4847"/>
                  </a:cubicBezTo>
                  <a:close/>
                  <a:moveTo>
                    <a:pt x="18195" y="4857"/>
                  </a:moveTo>
                  <a:cubicBezTo>
                    <a:pt x="18719" y="5193"/>
                    <a:pt x="19154" y="5532"/>
                    <a:pt x="19483" y="5862"/>
                  </a:cubicBezTo>
                  <a:cubicBezTo>
                    <a:pt x="19877" y="6254"/>
                    <a:pt x="20309" y="6816"/>
                    <a:pt x="20113" y="7261"/>
                  </a:cubicBezTo>
                  <a:cubicBezTo>
                    <a:pt x="19952" y="7622"/>
                    <a:pt x="19380" y="7882"/>
                    <a:pt x="18486" y="8014"/>
                  </a:cubicBezTo>
                  <a:cubicBezTo>
                    <a:pt x="18315" y="7860"/>
                    <a:pt x="18109" y="7731"/>
                    <a:pt x="17883" y="7630"/>
                  </a:cubicBezTo>
                  <a:lnTo>
                    <a:pt x="17883" y="6030"/>
                  </a:lnTo>
                  <a:cubicBezTo>
                    <a:pt x="17883" y="5708"/>
                    <a:pt x="17856" y="5392"/>
                    <a:pt x="17790" y="5087"/>
                  </a:cubicBezTo>
                  <a:cubicBezTo>
                    <a:pt x="17929" y="5009"/>
                    <a:pt x="18064" y="4933"/>
                    <a:pt x="18195" y="4857"/>
                  </a:cubicBezTo>
                  <a:close/>
                  <a:moveTo>
                    <a:pt x="4026" y="5509"/>
                  </a:moveTo>
                  <a:cubicBezTo>
                    <a:pt x="5297" y="6147"/>
                    <a:pt x="6763" y="6738"/>
                    <a:pt x="8345" y="7255"/>
                  </a:cubicBezTo>
                  <a:lnTo>
                    <a:pt x="6286" y="7255"/>
                  </a:lnTo>
                  <a:cubicBezTo>
                    <a:pt x="6115" y="7255"/>
                    <a:pt x="5955" y="7337"/>
                    <a:pt x="5889" y="7468"/>
                  </a:cubicBezTo>
                  <a:lnTo>
                    <a:pt x="5591" y="8038"/>
                  </a:lnTo>
                  <a:cubicBezTo>
                    <a:pt x="5438" y="8053"/>
                    <a:pt x="5297" y="8059"/>
                    <a:pt x="5156" y="8067"/>
                  </a:cubicBezTo>
                  <a:lnTo>
                    <a:pt x="5156" y="7776"/>
                  </a:lnTo>
                  <a:cubicBezTo>
                    <a:pt x="5156" y="7583"/>
                    <a:pt x="4958" y="7429"/>
                    <a:pt x="4722" y="7429"/>
                  </a:cubicBezTo>
                  <a:lnTo>
                    <a:pt x="3999" y="7429"/>
                  </a:lnTo>
                  <a:lnTo>
                    <a:pt x="3999" y="6030"/>
                  </a:lnTo>
                  <a:cubicBezTo>
                    <a:pt x="3999" y="5854"/>
                    <a:pt x="4009" y="5686"/>
                    <a:pt x="4026" y="5509"/>
                  </a:cubicBezTo>
                  <a:close/>
                  <a:moveTo>
                    <a:pt x="16990" y="5517"/>
                  </a:moveTo>
                  <a:cubicBezTo>
                    <a:pt x="17017" y="5686"/>
                    <a:pt x="17027" y="5862"/>
                    <a:pt x="17027" y="6030"/>
                  </a:cubicBezTo>
                  <a:lnTo>
                    <a:pt x="17027" y="7429"/>
                  </a:lnTo>
                  <a:lnTo>
                    <a:pt x="16294" y="7429"/>
                  </a:lnTo>
                  <a:cubicBezTo>
                    <a:pt x="16058" y="7429"/>
                    <a:pt x="15870" y="7583"/>
                    <a:pt x="15870" y="7776"/>
                  </a:cubicBezTo>
                  <a:lnTo>
                    <a:pt x="15870" y="8075"/>
                  </a:lnTo>
                  <a:cubicBezTo>
                    <a:pt x="15719" y="8067"/>
                    <a:pt x="15568" y="8053"/>
                    <a:pt x="15428" y="8038"/>
                  </a:cubicBezTo>
                  <a:lnTo>
                    <a:pt x="15137" y="7468"/>
                  </a:lnTo>
                  <a:cubicBezTo>
                    <a:pt x="15061" y="7337"/>
                    <a:pt x="14911" y="7255"/>
                    <a:pt x="14742" y="7255"/>
                  </a:cubicBezTo>
                  <a:lnTo>
                    <a:pt x="12671" y="7255"/>
                  </a:lnTo>
                  <a:cubicBezTo>
                    <a:pt x="14260" y="6746"/>
                    <a:pt x="15729" y="6155"/>
                    <a:pt x="16990" y="5517"/>
                  </a:cubicBezTo>
                  <a:close/>
                  <a:moveTo>
                    <a:pt x="2947" y="8766"/>
                  </a:moveTo>
                  <a:cubicBezTo>
                    <a:pt x="3680" y="8844"/>
                    <a:pt x="4300" y="8844"/>
                    <a:pt x="4300" y="8844"/>
                  </a:cubicBezTo>
                  <a:lnTo>
                    <a:pt x="4300" y="10266"/>
                  </a:lnTo>
                  <a:lnTo>
                    <a:pt x="4150" y="10266"/>
                  </a:lnTo>
                  <a:cubicBezTo>
                    <a:pt x="3424" y="10266"/>
                    <a:pt x="2841" y="9790"/>
                    <a:pt x="2841" y="9197"/>
                  </a:cubicBezTo>
                  <a:cubicBezTo>
                    <a:pt x="2841" y="9043"/>
                    <a:pt x="2882" y="8904"/>
                    <a:pt x="2947" y="8766"/>
                  </a:cubicBezTo>
                  <a:close/>
                  <a:moveTo>
                    <a:pt x="16726" y="8713"/>
                  </a:moveTo>
                  <a:cubicBezTo>
                    <a:pt x="16982" y="8725"/>
                    <a:pt x="17241" y="8731"/>
                    <a:pt x="17482" y="8731"/>
                  </a:cubicBezTo>
                  <a:cubicBezTo>
                    <a:pt x="17682" y="8731"/>
                    <a:pt x="17873" y="8727"/>
                    <a:pt x="18042" y="8719"/>
                  </a:cubicBezTo>
                  <a:cubicBezTo>
                    <a:pt x="18129" y="8867"/>
                    <a:pt x="18185" y="9021"/>
                    <a:pt x="18185" y="9197"/>
                  </a:cubicBezTo>
                  <a:cubicBezTo>
                    <a:pt x="18185" y="9790"/>
                    <a:pt x="17592" y="10266"/>
                    <a:pt x="16877" y="10266"/>
                  </a:cubicBezTo>
                  <a:lnTo>
                    <a:pt x="16726" y="10266"/>
                  </a:lnTo>
                  <a:lnTo>
                    <a:pt x="16726" y="8713"/>
                  </a:lnTo>
                  <a:close/>
                  <a:moveTo>
                    <a:pt x="10828" y="7960"/>
                  </a:moveTo>
                  <a:cubicBezTo>
                    <a:pt x="12222" y="8297"/>
                    <a:pt x="13585" y="8545"/>
                    <a:pt x="14835" y="8690"/>
                  </a:cubicBezTo>
                  <a:lnTo>
                    <a:pt x="15870" y="10688"/>
                  </a:lnTo>
                  <a:cubicBezTo>
                    <a:pt x="15825" y="13063"/>
                    <a:pt x="13434" y="14991"/>
                    <a:pt x="10509" y="14991"/>
                  </a:cubicBezTo>
                  <a:cubicBezTo>
                    <a:pt x="7584" y="14991"/>
                    <a:pt x="5204" y="13063"/>
                    <a:pt x="5156" y="10688"/>
                  </a:cubicBezTo>
                  <a:lnTo>
                    <a:pt x="6191" y="8690"/>
                  </a:lnTo>
                  <a:cubicBezTo>
                    <a:pt x="7441" y="8545"/>
                    <a:pt x="8807" y="8297"/>
                    <a:pt x="10198" y="7960"/>
                  </a:cubicBezTo>
                  <a:close/>
                  <a:moveTo>
                    <a:pt x="3999" y="10957"/>
                  </a:moveTo>
                  <a:cubicBezTo>
                    <a:pt x="4047" y="10965"/>
                    <a:pt x="4094" y="10965"/>
                    <a:pt x="4150" y="10965"/>
                  </a:cubicBezTo>
                  <a:lnTo>
                    <a:pt x="4310" y="10965"/>
                  </a:lnTo>
                  <a:cubicBezTo>
                    <a:pt x="4471" y="12815"/>
                    <a:pt x="5834" y="14390"/>
                    <a:pt x="7770" y="15168"/>
                  </a:cubicBezTo>
                  <a:lnTo>
                    <a:pt x="7770" y="16813"/>
                  </a:lnTo>
                  <a:lnTo>
                    <a:pt x="4657" y="17451"/>
                  </a:lnTo>
                  <a:cubicBezTo>
                    <a:pt x="4431" y="17496"/>
                    <a:pt x="4207" y="17551"/>
                    <a:pt x="3999" y="17627"/>
                  </a:cubicBezTo>
                  <a:lnTo>
                    <a:pt x="3999" y="10957"/>
                  </a:lnTo>
                  <a:close/>
                  <a:moveTo>
                    <a:pt x="12400" y="15451"/>
                  </a:moveTo>
                  <a:lnTo>
                    <a:pt x="12400" y="17090"/>
                  </a:lnTo>
                  <a:cubicBezTo>
                    <a:pt x="12400" y="17250"/>
                    <a:pt x="12533" y="17387"/>
                    <a:pt x="12719" y="17434"/>
                  </a:cubicBezTo>
                  <a:lnTo>
                    <a:pt x="15061" y="17912"/>
                  </a:lnTo>
                  <a:cubicBezTo>
                    <a:pt x="14599" y="19633"/>
                    <a:pt x="12701" y="20901"/>
                    <a:pt x="10509" y="20901"/>
                  </a:cubicBezTo>
                  <a:cubicBezTo>
                    <a:pt x="8317" y="20901"/>
                    <a:pt x="6417" y="19633"/>
                    <a:pt x="5955" y="17912"/>
                  </a:cubicBezTo>
                  <a:lnTo>
                    <a:pt x="8300" y="17434"/>
                  </a:lnTo>
                  <a:cubicBezTo>
                    <a:pt x="8486" y="17397"/>
                    <a:pt x="8626" y="17250"/>
                    <a:pt x="8626" y="17090"/>
                  </a:cubicBezTo>
                  <a:lnTo>
                    <a:pt x="8626" y="15451"/>
                  </a:lnTo>
                  <a:cubicBezTo>
                    <a:pt x="9221" y="15607"/>
                    <a:pt x="9849" y="15691"/>
                    <a:pt x="10509" y="15691"/>
                  </a:cubicBezTo>
                  <a:cubicBezTo>
                    <a:pt x="11167" y="15691"/>
                    <a:pt x="11797" y="15607"/>
                    <a:pt x="12400" y="15451"/>
                  </a:cubicBezTo>
                  <a:close/>
                  <a:moveTo>
                    <a:pt x="3969" y="0"/>
                  </a:moveTo>
                  <a:cubicBezTo>
                    <a:pt x="3441" y="0"/>
                    <a:pt x="2957" y="27"/>
                    <a:pt x="2523" y="84"/>
                  </a:cubicBezTo>
                  <a:cubicBezTo>
                    <a:pt x="886" y="306"/>
                    <a:pt x="303" y="874"/>
                    <a:pt x="105" y="1313"/>
                  </a:cubicBezTo>
                  <a:cubicBezTo>
                    <a:pt x="-214" y="2026"/>
                    <a:pt x="273" y="2773"/>
                    <a:pt x="737" y="3265"/>
                  </a:cubicBezTo>
                  <a:cubicBezTo>
                    <a:pt x="1084" y="3635"/>
                    <a:pt x="1553" y="4018"/>
                    <a:pt x="2126" y="4410"/>
                  </a:cubicBezTo>
                  <a:cubicBezTo>
                    <a:pt x="444" y="5548"/>
                    <a:pt x="-292" y="6631"/>
                    <a:pt x="105" y="7507"/>
                  </a:cubicBezTo>
                  <a:cubicBezTo>
                    <a:pt x="398" y="8176"/>
                    <a:pt x="1262" y="8506"/>
                    <a:pt x="2091" y="8660"/>
                  </a:cubicBezTo>
                  <a:cubicBezTo>
                    <a:pt x="2013" y="8828"/>
                    <a:pt x="1988" y="9012"/>
                    <a:pt x="1988" y="9197"/>
                  </a:cubicBezTo>
                  <a:cubicBezTo>
                    <a:pt x="1988" y="9872"/>
                    <a:pt x="2447" y="10465"/>
                    <a:pt x="3143" y="10758"/>
                  </a:cubicBezTo>
                  <a:lnTo>
                    <a:pt x="3143" y="17980"/>
                  </a:lnTo>
                  <a:cubicBezTo>
                    <a:pt x="2543" y="18302"/>
                    <a:pt x="2013" y="18724"/>
                    <a:pt x="1619" y="19233"/>
                  </a:cubicBezTo>
                  <a:cubicBezTo>
                    <a:pt x="1498" y="19395"/>
                    <a:pt x="1553" y="19610"/>
                    <a:pt x="1752" y="19717"/>
                  </a:cubicBezTo>
                  <a:cubicBezTo>
                    <a:pt x="1827" y="19756"/>
                    <a:pt x="1900" y="19779"/>
                    <a:pt x="1988" y="19779"/>
                  </a:cubicBezTo>
                  <a:cubicBezTo>
                    <a:pt x="2126" y="19779"/>
                    <a:pt x="2259" y="19717"/>
                    <a:pt x="2344" y="19610"/>
                  </a:cubicBezTo>
                  <a:cubicBezTo>
                    <a:pt x="2917" y="18864"/>
                    <a:pt x="3821" y="18341"/>
                    <a:pt x="4865" y="18125"/>
                  </a:cubicBezTo>
                  <a:lnTo>
                    <a:pt x="5126" y="18080"/>
                  </a:lnTo>
                  <a:cubicBezTo>
                    <a:pt x="5691" y="20109"/>
                    <a:pt x="7923" y="21600"/>
                    <a:pt x="10509" y="21600"/>
                  </a:cubicBezTo>
                  <a:cubicBezTo>
                    <a:pt x="13095" y="21600"/>
                    <a:pt x="15342" y="20109"/>
                    <a:pt x="15897" y="18080"/>
                  </a:cubicBezTo>
                  <a:lnTo>
                    <a:pt x="16161" y="18125"/>
                  </a:lnTo>
                  <a:cubicBezTo>
                    <a:pt x="17582" y="18419"/>
                    <a:pt x="18729" y="19309"/>
                    <a:pt x="19154" y="20455"/>
                  </a:cubicBezTo>
                  <a:cubicBezTo>
                    <a:pt x="19209" y="20601"/>
                    <a:pt x="19380" y="20700"/>
                    <a:pt x="19566" y="20700"/>
                  </a:cubicBezTo>
                  <a:cubicBezTo>
                    <a:pt x="19606" y="20700"/>
                    <a:pt x="19653" y="20700"/>
                    <a:pt x="19689" y="20685"/>
                  </a:cubicBezTo>
                  <a:cubicBezTo>
                    <a:pt x="19925" y="20632"/>
                    <a:pt x="20048" y="20431"/>
                    <a:pt x="19982" y="20246"/>
                  </a:cubicBezTo>
                  <a:cubicBezTo>
                    <a:pt x="19631" y="19309"/>
                    <a:pt x="18870" y="18511"/>
                    <a:pt x="17883" y="17988"/>
                  </a:cubicBezTo>
                  <a:lnTo>
                    <a:pt x="17883" y="15028"/>
                  </a:lnTo>
                  <a:cubicBezTo>
                    <a:pt x="17883" y="14838"/>
                    <a:pt x="17685" y="14678"/>
                    <a:pt x="17451" y="14678"/>
                  </a:cubicBezTo>
                  <a:cubicBezTo>
                    <a:pt x="17215" y="14678"/>
                    <a:pt x="17027" y="14838"/>
                    <a:pt x="17027" y="15028"/>
                  </a:cubicBezTo>
                  <a:lnTo>
                    <a:pt x="17027" y="17627"/>
                  </a:lnTo>
                  <a:cubicBezTo>
                    <a:pt x="16811" y="17551"/>
                    <a:pt x="16585" y="17490"/>
                    <a:pt x="16369" y="17451"/>
                  </a:cubicBezTo>
                  <a:lnTo>
                    <a:pt x="13254" y="16813"/>
                  </a:lnTo>
                  <a:lnTo>
                    <a:pt x="13254" y="15168"/>
                  </a:lnTo>
                  <a:cubicBezTo>
                    <a:pt x="15194" y="14384"/>
                    <a:pt x="16558" y="12809"/>
                    <a:pt x="16708" y="10965"/>
                  </a:cubicBezTo>
                  <a:lnTo>
                    <a:pt x="16877" y="10965"/>
                  </a:lnTo>
                  <a:cubicBezTo>
                    <a:pt x="16922" y="10965"/>
                    <a:pt x="16969" y="10965"/>
                    <a:pt x="17027" y="10957"/>
                  </a:cubicBezTo>
                  <a:lnTo>
                    <a:pt x="17027" y="13385"/>
                  </a:lnTo>
                  <a:cubicBezTo>
                    <a:pt x="17027" y="13578"/>
                    <a:pt x="17215" y="13738"/>
                    <a:pt x="17451" y="13738"/>
                  </a:cubicBezTo>
                  <a:cubicBezTo>
                    <a:pt x="17685" y="13738"/>
                    <a:pt x="17883" y="13578"/>
                    <a:pt x="17883" y="13385"/>
                  </a:cubicBezTo>
                  <a:lnTo>
                    <a:pt x="17883" y="10758"/>
                  </a:lnTo>
                  <a:cubicBezTo>
                    <a:pt x="18571" y="10465"/>
                    <a:pt x="19041" y="9872"/>
                    <a:pt x="19041" y="9197"/>
                  </a:cubicBezTo>
                  <a:cubicBezTo>
                    <a:pt x="19041" y="9012"/>
                    <a:pt x="19003" y="8828"/>
                    <a:pt x="18938" y="8660"/>
                  </a:cubicBezTo>
                  <a:cubicBezTo>
                    <a:pt x="20243" y="8414"/>
                    <a:pt x="20733" y="7907"/>
                    <a:pt x="20921" y="7499"/>
                  </a:cubicBezTo>
                  <a:cubicBezTo>
                    <a:pt x="21308" y="6631"/>
                    <a:pt x="20582" y="5548"/>
                    <a:pt x="18898" y="4410"/>
                  </a:cubicBezTo>
                  <a:cubicBezTo>
                    <a:pt x="19475" y="4018"/>
                    <a:pt x="19935" y="3635"/>
                    <a:pt x="20281" y="3265"/>
                  </a:cubicBezTo>
                  <a:cubicBezTo>
                    <a:pt x="21130" y="2367"/>
                    <a:pt x="21090" y="1713"/>
                    <a:pt x="20921" y="1313"/>
                  </a:cubicBezTo>
                  <a:cubicBezTo>
                    <a:pt x="20726" y="874"/>
                    <a:pt x="20140" y="306"/>
                    <a:pt x="18486" y="90"/>
                  </a:cubicBezTo>
                  <a:cubicBezTo>
                    <a:pt x="18049" y="35"/>
                    <a:pt x="17567" y="6"/>
                    <a:pt x="17040" y="6"/>
                  </a:cubicBezTo>
                  <a:cubicBezTo>
                    <a:pt x="16204" y="6"/>
                    <a:pt x="15260" y="78"/>
                    <a:pt x="14243" y="213"/>
                  </a:cubicBezTo>
                  <a:lnTo>
                    <a:pt x="13801" y="45"/>
                  </a:lnTo>
                  <a:cubicBezTo>
                    <a:pt x="13741" y="23"/>
                    <a:pt x="13678" y="10"/>
                    <a:pt x="13615" y="10"/>
                  </a:cubicBezTo>
                  <a:cubicBezTo>
                    <a:pt x="13469" y="10"/>
                    <a:pt x="13324" y="70"/>
                    <a:pt x="13246" y="183"/>
                  </a:cubicBezTo>
                  <a:lnTo>
                    <a:pt x="13085" y="392"/>
                  </a:lnTo>
                  <a:cubicBezTo>
                    <a:pt x="12267" y="129"/>
                    <a:pt x="11403" y="6"/>
                    <a:pt x="10509" y="6"/>
                  </a:cubicBezTo>
                  <a:cubicBezTo>
                    <a:pt x="9615" y="6"/>
                    <a:pt x="8752" y="129"/>
                    <a:pt x="7931" y="384"/>
                  </a:cubicBezTo>
                  <a:lnTo>
                    <a:pt x="7770" y="176"/>
                  </a:lnTo>
                  <a:cubicBezTo>
                    <a:pt x="7685" y="66"/>
                    <a:pt x="7539" y="8"/>
                    <a:pt x="7388" y="8"/>
                  </a:cubicBezTo>
                  <a:cubicBezTo>
                    <a:pt x="7328" y="8"/>
                    <a:pt x="7265" y="18"/>
                    <a:pt x="7208" y="37"/>
                  </a:cubicBezTo>
                  <a:lnTo>
                    <a:pt x="6776" y="207"/>
                  </a:lnTo>
                  <a:cubicBezTo>
                    <a:pt x="5756" y="70"/>
                    <a:pt x="4810" y="0"/>
                    <a:pt x="3969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459" name="Google Shape;5765;p72"/>
          <p:cNvGrpSpPr/>
          <p:nvPr/>
        </p:nvGrpSpPr>
        <p:grpSpPr>
          <a:xfrm>
            <a:off x="5742193" y="4142001"/>
            <a:ext cx="680934" cy="703567"/>
            <a:chOff x="-7" y="0"/>
            <a:chExt cx="680932" cy="703565"/>
          </a:xfrm>
        </p:grpSpPr>
        <p:sp>
          <p:nvSpPr>
            <p:cNvPr id="1456" name="Google Shape;5766;p72"/>
            <p:cNvSpPr/>
            <p:nvPr/>
          </p:nvSpPr>
          <p:spPr>
            <a:xfrm>
              <a:off x="-8" y="0"/>
              <a:ext cx="680933" cy="70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fill="norm" stroke="1" extrusionOk="0">
                  <a:moveTo>
                    <a:pt x="13378" y="9664"/>
                  </a:moveTo>
                  <a:lnTo>
                    <a:pt x="13427" y="9719"/>
                  </a:lnTo>
                  <a:cubicBezTo>
                    <a:pt x="13658" y="9937"/>
                    <a:pt x="13965" y="10059"/>
                    <a:pt x="14278" y="10059"/>
                  </a:cubicBezTo>
                  <a:cubicBezTo>
                    <a:pt x="14420" y="10059"/>
                    <a:pt x="14563" y="10035"/>
                    <a:pt x="14699" y="9982"/>
                  </a:cubicBezTo>
                  <a:lnTo>
                    <a:pt x="14963" y="9884"/>
                  </a:lnTo>
                  <a:lnTo>
                    <a:pt x="19240" y="14055"/>
                  </a:lnTo>
                  <a:lnTo>
                    <a:pt x="19139" y="14318"/>
                  </a:lnTo>
                  <a:cubicBezTo>
                    <a:pt x="18974" y="14747"/>
                    <a:pt x="19082" y="15233"/>
                    <a:pt x="19416" y="15553"/>
                  </a:cubicBezTo>
                  <a:lnTo>
                    <a:pt x="19465" y="15607"/>
                  </a:lnTo>
                  <a:lnTo>
                    <a:pt x="16959" y="18053"/>
                  </a:lnTo>
                  <a:lnTo>
                    <a:pt x="16910" y="17998"/>
                  </a:lnTo>
                  <a:cubicBezTo>
                    <a:pt x="16682" y="17776"/>
                    <a:pt x="16375" y="17658"/>
                    <a:pt x="16064" y="17658"/>
                  </a:cubicBezTo>
                  <a:cubicBezTo>
                    <a:pt x="15922" y="17658"/>
                    <a:pt x="15778" y="17685"/>
                    <a:pt x="15638" y="17733"/>
                  </a:cubicBezTo>
                  <a:lnTo>
                    <a:pt x="15374" y="17831"/>
                  </a:lnTo>
                  <a:lnTo>
                    <a:pt x="11099" y="13660"/>
                  </a:lnTo>
                  <a:lnTo>
                    <a:pt x="11197" y="13397"/>
                  </a:lnTo>
                  <a:cubicBezTo>
                    <a:pt x="11362" y="12968"/>
                    <a:pt x="11254" y="12484"/>
                    <a:pt x="10921" y="12164"/>
                  </a:cubicBezTo>
                  <a:lnTo>
                    <a:pt x="10871" y="12110"/>
                  </a:lnTo>
                  <a:lnTo>
                    <a:pt x="13378" y="9664"/>
                  </a:lnTo>
                  <a:close/>
                  <a:moveTo>
                    <a:pt x="7967" y="15614"/>
                  </a:moveTo>
                  <a:cubicBezTo>
                    <a:pt x="8386" y="16010"/>
                    <a:pt x="9038" y="16764"/>
                    <a:pt x="9038" y="17402"/>
                  </a:cubicBezTo>
                  <a:cubicBezTo>
                    <a:pt x="9038" y="17443"/>
                    <a:pt x="9038" y="17491"/>
                    <a:pt x="9032" y="17541"/>
                  </a:cubicBezTo>
                  <a:cubicBezTo>
                    <a:pt x="8867" y="17680"/>
                    <a:pt x="8556" y="17998"/>
                    <a:pt x="8363" y="18373"/>
                  </a:cubicBezTo>
                  <a:cubicBezTo>
                    <a:pt x="8244" y="18421"/>
                    <a:pt x="8107" y="18447"/>
                    <a:pt x="7967" y="18447"/>
                  </a:cubicBezTo>
                  <a:cubicBezTo>
                    <a:pt x="7375" y="18447"/>
                    <a:pt x="6894" y="17978"/>
                    <a:pt x="6894" y="17402"/>
                  </a:cubicBezTo>
                  <a:cubicBezTo>
                    <a:pt x="6894" y="16764"/>
                    <a:pt x="7546" y="16010"/>
                    <a:pt x="7967" y="15614"/>
                  </a:cubicBezTo>
                  <a:close/>
                  <a:moveTo>
                    <a:pt x="9330" y="18137"/>
                  </a:moveTo>
                  <a:cubicBezTo>
                    <a:pt x="9542" y="18358"/>
                    <a:pt x="9798" y="18689"/>
                    <a:pt x="9798" y="18961"/>
                  </a:cubicBezTo>
                  <a:cubicBezTo>
                    <a:pt x="9798" y="19211"/>
                    <a:pt x="9592" y="19418"/>
                    <a:pt x="9330" y="19418"/>
                  </a:cubicBezTo>
                  <a:cubicBezTo>
                    <a:pt x="9074" y="19418"/>
                    <a:pt x="8862" y="19211"/>
                    <a:pt x="8862" y="18961"/>
                  </a:cubicBezTo>
                  <a:cubicBezTo>
                    <a:pt x="8862" y="18689"/>
                    <a:pt x="9116" y="18358"/>
                    <a:pt x="9330" y="18137"/>
                  </a:cubicBezTo>
                  <a:close/>
                  <a:moveTo>
                    <a:pt x="17306" y="631"/>
                  </a:moveTo>
                  <a:cubicBezTo>
                    <a:pt x="17492" y="636"/>
                    <a:pt x="17662" y="706"/>
                    <a:pt x="17782" y="845"/>
                  </a:cubicBezTo>
                  <a:cubicBezTo>
                    <a:pt x="18030" y="1095"/>
                    <a:pt x="18017" y="1509"/>
                    <a:pt x="17755" y="1766"/>
                  </a:cubicBezTo>
                  <a:lnTo>
                    <a:pt x="14238" y="5196"/>
                  </a:lnTo>
                  <a:cubicBezTo>
                    <a:pt x="14110" y="5320"/>
                    <a:pt x="14110" y="5520"/>
                    <a:pt x="14238" y="5638"/>
                  </a:cubicBezTo>
                  <a:cubicBezTo>
                    <a:pt x="14303" y="5701"/>
                    <a:pt x="14388" y="5736"/>
                    <a:pt x="14474" y="5736"/>
                  </a:cubicBezTo>
                  <a:cubicBezTo>
                    <a:pt x="14551" y="5736"/>
                    <a:pt x="14637" y="5701"/>
                    <a:pt x="14699" y="5638"/>
                  </a:cubicBezTo>
                  <a:lnTo>
                    <a:pt x="18969" y="1476"/>
                  </a:lnTo>
                  <a:cubicBezTo>
                    <a:pt x="19090" y="1357"/>
                    <a:pt x="19255" y="1287"/>
                    <a:pt x="19429" y="1287"/>
                  </a:cubicBezTo>
                  <a:cubicBezTo>
                    <a:pt x="19439" y="1287"/>
                    <a:pt x="19448" y="1289"/>
                    <a:pt x="19460" y="1289"/>
                  </a:cubicBezTo>
                  <a:cubicBezTo>
                    <a:pt x="19644" y="1289"/>
                    <a:pt x="19814" y="1363"/>
                    <a:pt x="19941" y="1496"/>
                  </a:cubicBezTo>
                  <a:cubicBezTo>
                    <a:pt x="20184" y="1753"/>
                    <a:pt x="20169" y="2167"/>
                    <a:pt x="19905" y="2424"/>
                  </a:cubicBezTo>
                  <a:lnTo>
                    <a:pt x="15651" y="6568"/>
                  </a:lnTo>
                  <a:cubicBezTo>
                    <a:pt x="15524" y="6692"/>
                    <a:pt x="15524" y="6892"/>
                    <a:pt x="15651" y="7016"/>
                  </a:cubicBezTo>
                  <a:cubicBezTo>
                    <a:pt x="15715" y="7080"/>
                    <a:pt x="15801" y="7108"/>
                    <a:pt x="15878" y="7108"/>
                  </a:cubicBezTo>
                  <a:cubicBezTo>
                    <a:pt x="15964" y="7108"/>
                    <a:pt x="16049" y="7080"/>
                    <a:pt x="16113" y="7016"/>
                  </a:cubicBezTo>
                  <a:lnTo>
                    <a:pt x="19636" y="3574"/>
                  </a:lnTo>
                  <a:cubicBezTo>
                    <a:pt x="19765" y="3456"/>
                    <a:pt x="19926" y="3386"/>
                    <a:pt x="20102" y="3386"/>
                  </a:cubicBezTo>
                  <a:cubicBezTo>
                    <a:pt x="20110" y="3386"/>
                    <a:pt x="20118" y="3386"/>
                    <a:pt x="20125" y="3388"/>
                  </a:cubicBezTo>
                  <a:cubicBezTo>
                    <a:pt x="20311" y="3388"/>
                    <a:pt x="20482" y="3463"/>
                    <a:pt x="20611" y="3595"/>
                  </a:cubicBezTo>
                  <a:cubicBezTo>
                    <a:pt x="20849" y="3850"/>
                    <a:pt x="20836" y="4266"/>
                    <a:pt x="20575" y="4523"/>
                  </a:cubicBezTo>
                  <a:lnTo>
                    <a:pt x="17065" y="7946"/>
                  </a:lnTo>
                  <a:cubicBezTo>
                    <a:pt x="16938" y="8070"/>
                    <a:pt x="16938" y="8271"/>
                    <a:pt x="17065" y="8397"/>
                  </a:cubicBezTo>
                  <a:cubicBezTo>
                    <a:pt x="17130" y="8458"/>
                    <a:pt x="17207" y="8486"/>
                    <a:pt x="17293" y="8486"/>
                  </a:cubicBezTo>
                  <a:cubicBezTo>
                    <a:pt x="17378" y="8486"/>
                    <a:pt x="17456" y="8458"/>
                    <a:pt x="17518" y="8397"/>
                  </a:cubicBezTo>
                  <a:lnTo>
                    <a:pt x="19600" y="6367"/>
                  </a:lnTo>
                  <a:cubicBezTo>
                    <a:pt x="19729" y="6241"/>
                    <a:pt x="19900" y="6172"/>
                    <a:pt x="20076" y="6172"/>
                  </a:cubicBezTo>
                  <a:lnTo>
                    <a:pt x="20091" y="6172"/>
                  </a:lnTo>
                  <a:cubicBezTo>
                    <a:pt x="20275" y="6172"/>
                    <a:pt x="20446" y="6248"/>
                    <a:pt x="20575" y="6380"/>
                  </a:cubicBezTo>
                  <a:cubicBezTo>
                    <a:pt x="20815" y="6635"/>
                    <a:pt x="20800" y="7051"/>
                    <a:pt x="20539" y="7308"/>
                  </a:cubicBezTo>
                  <a:lnTo>
                    <a:pt x="16887" y="10869"/>
                  </a:lnTo>
                  <a:lnTo>
                    <a:pt x="15395" y="9414"/>
                  </a:lnTo>
                  <a:cubicBezTo>
                    <a:pt x="15283" y="9305"/>
                    <a:pt x="15133" y="9248"/>
                    <a:pt x="14980" y="9248"/>
                  </a:cubicBezTo>
                  <a:cubicBezTo>
                    <a:pt x="14910" y="9248"/>
                    <a:pt x="14839" y="9259"/>
                    <a:pt x="14771" y="9283"/>
                  </a:cubicBezTo>
                  <a:lnTo>
                    <a:pt x="14474" y="9394"/>
                  </a:lnTo>
                  <a:cubicBezTo>
                    <a:pt x="14409" y="9418"/>
                    <a:pt x="14343" y="9429"/>
                    <a:pt x="14276" y="9429"/>
                  </a:cubicBezTo>
                  <a:cubicBezTo>
                    <a:pt x="14132" y="9429"/>
                    <a:pt x="13994" y="9373"/>
                    <a:pt x="13890" y="9270"/>
                  </a:cubicBezTo>
                  <a:lnTo>
                    <a:pt x="13791" y="9177"/>
                  </a:lnTo>
                  <a:cubicBezTo>
                    <a:pt x="13677" y="9065"/>
                    <a:pt x="13527" y="9007"/>
                    <a:pt x="13378" y="9007"/>
                  </a:cubicBezTo>
                  <a:cubicBezTo>
                    <a:pt x="13228" y="9007"/>
                    <a:pt x="13076" y="9065"/>
                    <a:pt x="12959" y="9177"/>
                  </a:cubicBezTo>
                  <a:lnTo>
                    <a:pt x="10367" y="11707"/>
                  </a:lnTo>
                  <a:cubicBezTo>
                    <a:pt x="10253" y="11812"/>
                    <a:pt x="10196" y="11957"/>
                    <a:pt x="10196" y="12110"/>
                  </a:cubicBezTo>
                  <a:cubicBezTo>
                    <a:pt x="10196" y="12262"/>
                    <a:pt x="10253" y="12406"/>
                    <a:pt x="10367" y="12519"/>
                  </a:cubicBezTo>
                  <a:lnTo>
                    <a:pt x="10467" y="12608"/>
                  </a:lnTo>
                  <a:cubicBezTo>
                    <a:pt x="10615" y="12761"/>
                    <a:pt x="10665" y="12983"/>
                    <a:pt x="10587" y="13177"/>
                  </a:cubicBezTo>
                  <a:lnTo>
                    <a:pt x="10473" y="13475"/>
                  </a:lnTo>
                  <a:cubicBezTo>
                    <a:pt x="10395" y="13682"/>
                    <a:pt x="10445" y="13917"/>
                    <a:pt x="10608" y="14076"/>
                  </a:cubicBezTo>
                  <a:lnTo>
                    <a:pt x="11753" y="15193"/>
                  </a:lnTo>
                  <a:cubicBezTo>
                    <a:pt x="11717" y="15226"/>
                    <a:pt x="11673" y="15268"/>
                    <a:pt x="11637" y="15304"/>
                  </a:cubicBezTo>
                  <a:lnTo>
                    <a:pt x="9677" y="17216"/>
                  </a:lnTo>
                  <a:cubicBezTo>
                    <a:pt x="9542" y="16071"/>
                    <a:pt x="8236" y="14991"/>
                    <a:pt x="8172" y="14943"/>
                  </a:cubicBezTo>
                  <a:cubicBezTo>
                    <a:pt x="8111" y="14895"/>
                    <a:pt x="8039" y="14871"/>
                    <a:pt x="7967" y="14871"/>
                  </a:cubicBezTo>
                  <a:cubicBezTo>
                    <a:pt x="7893" y="14871"/>
                    <a:pt x="7821" y="14895"/>
                    <a:pt x="7760" y="14943"/>
                  </a:cubicBezTo>
                  <a:cubicBezTo>
                    <a:pt x="7696" y="14991"/>
                    <a:pt x="6247" y="16189"/>
                    <a:pt x="6247" y="17402"/>
                  </a:cubicBezTo>
                  <a:cubicBezTo>
                    <a:pt x="6247" y="18260"/>
                    <a:pt x="6915" y="18974"/>
                    <a:pt x="7775" y="19070"/>
                  </a:cubicBezTo>
                  <a:lnTo>
                    <a:pt x="5970" y="20831"/>
                  </a:lnTo>
                  <a:lnTo>
                    <a:pt x="778" y="15773"/>
                  </a:lnTo>
                  <a:lnTo>
                    <a:pt x="6260" y="10433"/>
                  </a:lnTo>
                  <a:cubicBezTo>
                    <a:pt x="6795" y="9913"/>
                    <a:pt x="7142" y="9227"/>
                    <a:pt x="7256" y="8499"/>
                  </a:cubicBezTo>
                  <a:lnTo>
                    <a:pt x="7307" y="8125"/>
                  </a:lnTo>
                  <a:cubicBezTo>
                    <a:pt x="7398" y="7537"/>
                    <a:pt x="7681" y="6975"/>
                    <a:pt x="8117" y="6553"/>
                  </a:cubicBezTo>
                  <a:lnTo>
                    <a:pt x="12214" y="2563"/>
                  </a:lnTo>
                  <a:cubicBezTo>
                    <a:pt x="12352" y="2428"/>
                    <a:pt x="12534" y="2360"/>
                    <a:pt x="12714" y="2360"/>
                  </a:cubicBezTo>
                  <a:cubicBezTo>
                    <a:pt x="12879" y="2360"/>
                    <a:pt x="13040" y="2415"/>
                    <a:pt x="13165" y="2528"/>
                  </a:cubicBezTo>
                  <a:cubicBezTo>
                    <a:pt x="13300" y="2652"/>
                    <a:pt x="13378" y="2818"/>
                    <a:pt x="13378" y="2999"/>
                  </a:cubicBezTo>
                  <a:cubicBezTo>
                    <a:pt x="13378" y="3179"/>
                    <a:pt x="13315" y="3345"/>
                    <a:pt x="13179" y="3469"/>
                  </a:cubicBezTo>
                  <a:lnTo>
                    <a:pt x="13179" y="3476"/>
                  </a:lnTo>
                  <a:lnTo>
                    <a:pt x="12007" y="4621"/>
                  </a:lnTo>
                  <a:cubicBezTo>
                    <a:pt x="11717" y="4904"/>
                    <a:pt x="11575" y="5305"/>
                    <a:pt x="11632" y="5701"/>
                  </a:cubicBezTo>
                  <a:lnTo>
                    <a:pt x="11668" y="5993"/>
                  </a:lnTo>
                  <a:cubicBezTo>
                    <a:pt x="11787" y="6849"/>
                    <a:pt x="11484" y="7731"/>
                    <a:pt x="10858" y="8340"/>
                  </a:cubicBezTo>
                  <a:lnTo>
                    <a:pt x="10437" y="8748"/>
                  </a:lnTo>
                  <a:cubicBezTo>
                    <a:pt x="10310" y="8874"/>
                    <a:pt x="10310" y="9076"/>
                    <a:pt x="10437" y="9192"/>
                  </a:cubicBezTo>
                  <a:cubicBezTo>
                    <a:pt x="10502" y="9255"/>
                    <a:pt x="10579" y="9290"/>
                    <a:pt x="10665" y="9290"/>
                  </a:cubicBezTo>
                  <a:cubicBezTo>
                    <a:pt x="10750" y="9290"/>
                    <a:pt x="10835" y="9255"/>
                    <a:pt x="10892" y="9192"/>
                  </a:cubicBezTo>
                  <a:lnTo>
                    <a:pt x="11313" y="8791"/>
                  </a:lnTo>
                  <a:cubicBezTo>
                    <a:pt x="12087" y="8036"/>
                    <a:pt x="12454" y="6962"/>
                    <a:pt x="12312" y="5910"/>
                  </a:cubicBezTo>
                  <a:lnTo>
                    <a:pt x="12271" y="5618"/>
                  </a:lnTo>
                  <a:cubicBezTo>
                    <a:pt x="12250" y="5416"/>
                    <a:pt x="12320" y="5209"/>
                    <a:pt x="12464" y="5070"/>
                  </a:cubicBezTo>
                  <a:lnTo>
                    <a:pt x="16817" y="823"/>
                  </a:lnTo>
                  <a:cubicBezTo>
                    <a:pt x="16944" y="699"/>
                    <a:pt x="17122" y="631"/>
                    <a:pt x="17306" y="631"/>
                  </a:cubicBezTo>
                  <a:close/>
                  <a:moveTo>
                    <a:pt x="17281" y="0"/>
                  </a:moveTo>
                  <a:cubicBezTo>
                    <a:pt x="16931" y="0"/>
                    <a:pt x="16603" y="131"/>
                    <a:pt x="16354" y="374"/>
                  </a:cubicBezTo>
                  <a:lnTo>
                    <a:pt x="13988" y="2687"/>
                  </a:lnTo>
                  <a:cubicBezTo>
                    <a:pt x="13926" y="2452"/>
                    <a:pt x="13799" y="2236"/>
                    <a:pt x="13605" y="2064"/>
                  </a:cubicBezTo>
                  <a:cubicBezTo>
                    <a:pt x="13359" y="1840"/>
                    <a:pt x="13038" y="1729"/>
                    <a:pt x="12716" y="1729"/>
                  </a:cubicBezTo>
                  <a:cubicBezTo>
                    <a:pt x="12367" y="1729"/>
                    <a:pt x="12016" y="1857"/>
                    <a:pt x="11753" y="2112"/>
                  </a:cubicBezTo>
                  <a:lnTo>
                    <a:pt x="7662" y="6102"/>
                  </a:lnTo>
                  <a:cubicBezTo>
                    <a:pt x="7127" y="6622"/>
                    <a:pt x="6772" y="7308"/>
                    <a:pt x="6666" y="8036"/>
                  </a:cubicBezTo>
                  <a:lnTo>
                    <a:pt x="6609" y="8410"/>
                  </a:lnTo>
                  <a:cubicBezTo>
                    <a:pt x="6524" y="8998"/>
                    <a:pt x="6232" y="9560"/>
                    <a:pt x="5800" y="9982"/>
                  </a:cubicBezTo>
                  <a:lnTo>
                    <a:pt x="95" y="15553"/>
                  </a:lnTo>
                  <a:cubicBezTo>
                    <a:pt x="-32" y="15677"/>
                    <a:pt x="-32" y="15879"/>
                    <a:pt x="95" y="15995"/>
                  </a:cubicBezTo>
                  <a:lnTo>
                    <a:pt x="5735" y="21504"/>
                  </a:lnTo>
                  <a:cubicBezTo>
                    <a:pt x="5800" y="21565"/>
                    <a:pt x="5878" y="21600"/>
                    <a:pt x="5970" y="21600"/>
                  </a:cubicBezTo>
                  <a:cubicBezTo>
                    <a:pt x="6056" y="21600"/>
                    <a:pt x="6133" y="21565"/>
                    <a:pt x="6198" y="21504"/>
                  </a:cubicBezTo>
                  <a:lnTo>
                    <a:pt x="8321" y="19431"/>
                  </a:lnTo>
                  <a:cubicBezTo>
                    <a:pt x="8507" y="19799"/>
                    <a:pt x="8890" y="20049"/>
                    <a:pt x="9330" y="20049"/>
                  </a:cubicBezTo>
                  <a:cubicBezTo>
                    <a:pt x="9948" y="20049"/>
                    <a:pt x="10452" y="19557"/>
                    <a:pt x="10452" y="18961"/>
                  </a:cubicBezTo>
                  <a:cubicBezTo>
                    <a:pt x="10452" y="18540"/>
                    <a:pt x="10181" y="18137"/>
                    <a:pt x="9940" y="17852"/>
                  </a:cubicBezTo>
                  <a:lnTo>
                    <a:pt x="12092" y="15753"/>
                  </a:lnTo>
                  <a:cubicBezTo>
                    <a:pt x="12136" y="15712"/>
                    <a:pt x="12172" y="15677"/>
                    <a:pt x="12214" y="15642"/>
                  </a:cubicBezTo>
                  <a:lnTo>
                    <a:pt x="14942" y="18303"/>
                  </a:lnTo>
                  <a:cubicBezTo>
                    <a:pt x="15054" y="18412"/>
                    <a:pt x="15205" y="18473"/>
                    <a:pt x="15359" y="18473"/>
                  </a:cubicBezTo>
                  <a:cubicBezTo>
                    <a:pt x="15429" y="18473"/>
                    <a:pt x="15499" y="18460"/>
                    <a:pt x="15566" y="18434"/>
                  </a:cubicBezTo>
                  <a:lnTo>
                    <a:pt x="15873" y="18323"/>
                  </a:lnTo>
                  <a:cubicBezTo>
                    <a:pt x="15931" y="18303"/>
                    <a:pt x="15994" y="18292"/>
                    <a:pt x="16057" y="18292"/>
                  </a:cubicBezTo>
                  <a:cubicBezTo>
                    <a:pt x="16201" y="18292"/>
                    <a:pt x="16343" y="18345"/>
                    <a:pt x="16447" y="18447"/>
                  </a:cubicBezTo>
                  <a:lnTo>
                    <a:pt x="16546" y="18545"/>
                  </a:lnTo>
                  <a:cubicBezTo>
                    <a:pt x="16660" y="18654"/>
                    <a:pt x="16809" y="18712"/>
                    <a:pt x="16959" y="18712"/>
                  </a:cubicBezTo>
                  <a:cubicBezTo>
                    <a:pt x="17115" y="18712"/>
                    <a:pt x="17264" y="18654"/>
                    <a:pt x="17378" y="18545"/>
                  </a:cubicBezTo>
                  <a:lnTo>
                    <a:pt x="19970" y="16010"/>
                  </a:lnTo>
                  <a:cubicBezTo>
                    <a:pt x="20084" y="15905"/>
                    <a:pt x="20140" y="15760"/>
                    <a:pt x="20140" y="15607"/>
                  </a:cubicBezTo>
                  <a:cubicBezTo>
                    <a:pt x="20140" y="15455"/>
                    <a:pt x="20084" y="15309"/>
                    <a:pt x="19970" y="15198"/>
                  </a:cubicBezTo>
                  <a:lnTo>
                    <a:pt x="19879" y="15109"/>
                  </a:lnTo>
                  <a:cubicBezTo>
                    <a:pt x="19721" y="14956"/>
                    <a:pt x="19672" y="14734"/>
                    <a:pt x="19750" y="14540"/>
                  </a:cubicBezTo>
                  <a:lnTo>
                    <a:pt x="19864" y="14242"/>
                  </a:lnTo>
                  <a:cubicBezTo>
                    <a:pt x="19941" y="14035"/>
                    <a:pt x="19892" y="13800"/>
                    <a:pt x="19729" y="13641"/>
                  </a:cubicBezTo>
                  <a:lnTo>
                    <a:pt x="17350" y="11319"/>
                  </a:lnTo>
                  <a:lnTo>
                    <a:pt x="20999" y="7757"/>
                  </a:lnTo>
                  <a:cubicBezTo>
                    <a:pt x="21511" y="7252"/>
                    <a:pt x="21532" y="6463"/>
                    <a:pt x="21050" y="5951"/>
                  </a:cubicBezTo>
                  <a:cubicBezTo>
                    <a:pt x="20872" y="5762"/>
                    <a:pt x="20652" y="5638"/>
                    <a:pt x="20410" y="5577"/>
                  </a:cubicBezTo>
                  <a:lnTo>
                    <a:pt x="21030" y="4972"/>
                  </a:lnTo>
                  <a:cubicBezTo>
                    <a:pt x="21547" y="4468"/>
                    <a:pt x="21568" y="3671"/>
                    <a:pt x="21085" y="3166"/>
                  </a:cubicBezTo>
                  <a:cubicBezTo>
                    <a:pt x="20908" y="2977"/>
                    <a:pt x="20679" y="2853"/>
                    <a:pt x="20440" y="2792"/>
                  </a:cubicBezTo>
                  <a:cubicBezTo>
                    <a:pt x="20872" y="2293"/>
                    <a:pt x="20865" y="1538"/>
                    <a:pt x="20410" y="1065"/>
                  </a:cubicBezTo>
                  <a:cubicBezTo>
                    <a:pt x="20169" y="803"/>
                    <a:pt x="19828" y="656"/>
                    <a:pt x="19465" y="651"/>
                  </a:cubicBezTo>
                  <a:cubicBezTo>
                    <a:pt x="19458" y="649"/>
                    <a:pt x="19448" y="649"/>
                    <a:pt x="19439" y="649"/>
                  </a:cubicBezTo>
                  <a:cubicBezTo>
                    <a:pt x="19115" y="649"/>
                    <a:pt x="18813" y="767"/>
                    <a:pt x="18571" y="976"/>
                  </a:cubicBezTo>
                  <a:cubicBezTo>
                    <a:pt x="18521" y="767"/>
                    <a:pt x="18413" y="573"/>
                    <a:pt x="18260" y="407"/>
                  </a:cubicBezTo>
                  <a:cubicBezTo>
                    <a:pt x="18009" y="152"/>
                    <a:pt x="17676" y="7"/>
                    <a:pt x="17314" y="0"/>
                  </a:cubicBezTo>
                  <a:cubicBezTo>
                    <a:pt x="17302" y="0"/>
                    <a:pt x="17291" y="0"/>
                    <a:pt x="17281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7" name="Google Shape;5767;p72"/>
            <p:cNvSpPr/>
            <p:nvPr/>
          </p:nvSpPr>
          <p:spPr>
            <a:xfrm>
              <a:off x="202209" y="370666"/>
              <a:ext cx="129938" cy="12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1696" y="0"/>
                  </a:moveTo>
                  <a:cubicBezTo>
                    <a:pt x="1262" y="0"/>
                    <a:pt x="829" y="160"/>
                    <a:pt x="503" y="501"/>
                  </a:cubicBezTo>
                  <a:cubicBezTo>
                    <a:pt x="-167" y="1183"/>
                    <a:pt x="-167" y="2255"/>
                    <a:pt x="503" y="2937"/>
                  </a:cubicBezTo>
                  <a:lnTo>
                    <a:pt x="18367" y="21119"/>
                  </a:lnTo>
                  <a:cubicBezTo>
                    <a:pt x="18702" y="21460"/>
                    <a:pt x="19146" y="21600"/>
                    <a:pt x="19589" y="21600"/>
                  </a:cubicBezTo>
                  <a:cubicBezTo>
                    <a:pt x="20004" y="21600"/>
                    <a:pt x="20447" y="21460"/>
                    <a:pt x="20772" y="21119"/>
                  </a:cubicBezTo>
                  <a:cubicBezTo>
                    <a:pt x="21433" y="20437"/>
                    <a:pt x="21433" y="19345"/>
                    <a:pt x="20772" y="18673"/>
                  </a:cubicBezTo>
                  <a:lnTo>
                    <a:pt x="2899" y="501"/>
                  </a:lnTo>
                  <a:cubicBezTo>
                    <a:pt x="2574" y="160"/>
                    <a:pt x="2130" y="0"/>
                    <a:pt x="1696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58" name="Google Shape;5768;p72"/>
            <p:cNvSpPr/>
            <p:nvPr/>
          </p:nvSpPr>
          <p:spPr>
            <a:xfrm>
              <a:off x="402255" y="371871"/>
              <a:ext cx="159285" cy="15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600" fill="norm" stroke="1" extrusionOk="0">
                  <a:moveTo>
                    <a:pt x="4233" y="2781"/>
                  </a:moveTo>
                  <a:cubicBezTo>
                    <a:pt x="4649" y="2781"/>
                    <a:pt x="5066" y="2969"/>
                    <a:pt x="5356" y="3247"/>
                  </a:cubicBezTo>
                  <a:lnTo>
                    <a:pt x="8711" y="6772"/>
                  </a:lnTo>
                  <a:lnTo>
                    <a:pt x="7533" y="7966"/>
                  </a:lnTo>
                  <a:cubicBezTo>
                    <a:pt x="7211" y="8334"/>
                    <a:pt x="6826" y="8669"/>
                    <a:pt x="6472" y="9005"/>
                  </a:cubicBezTo>
                  <a:lnTo>
                    <a:pt x="3148" y="5545"/>
                  </a:lnTo>
                  <a:cubicBezTo>
                    <a:pt x="2536" y="4932"/>
                    <a:pt x="2536" y="3885"/>
                    <a:pt x="3148" y="3247"/>
                  </a:cubicBezTo>
                  <a:cubicBezTo>
                    <a:pt x="3447" y="2969"/>
                    <a:pt x="3824" y="2781"/>
                    <a:pt x="4233" y="2781"/>
                  </a:cubicBezTo>
                  <a:close/>
                  <a:moveTo>
                    <a:pt x="10597" y="8735"/>
                  </a:moveTo>
                  <a:lnTo>
                    <a:pt x="17630" y="16055"/>
                  </a:lnTo>
                  <a:cubicBezTo>
                    <a:pt x="18250" y="16701"/>
                    <a:pt x="18250" y="17715"/>
                    <a:pt x="17630" y="18353"/>
                  </a:cubicBezTo>
                  <a:cubicBezTo>
                    <a:pt x="17331" y="18664"/>
                    <a:pt x="16954" y="18811"/>
                    <a:pt x="16545" y="18811"/>
                  </a:cubicBezTo>
                  <a:cubicBezTo>
                    <a:pt x="16129" y="18811"/>
                    <a:pt x="15744" y="18664"/>
                    <a:pt x="15453" y="18353"/>
                  </a:cubicBezTo>
                  <a:lnTo>
                    <a:pt x="8389" y="11000"/>
                  </a:lnTo>
                  <a:cubicBezTo>
                    <a:pt x="8743" y="10657"/>
                    <a:pt x="9096" y="10289"/>
                    <a:pt x="9450" y="9921"/>
                  </a:cubicBezTo>
                  <a:lnTo>
                    <a:pt x="10597" y="8735"/>
                  </a:lnTo>
                  <a:close/>
                  <a:moveTo>
                    <a:pt x="4233" y="0"/>
                  </a:moveTo>
                  <a:cubicBezTo>
                    <a:pt x="3117" y="0"/>
                    <a:pt x="2056" y="458"/>
                    <a:pt x="1231" y="1284"/>
                  </a:cubicBezTo>
                  <a:cubicBezTo>
                    <a:pt x="-411" y="3002"/>
                    <a:pt x="-411" y="5791"/>
                    <a:pt x="1231" y="7533"/>
                  </a:cubicBezTo>
                  <a:lnTo>
                    <a:pt x="13544" y="20316"/>
                  </a:lnTo>
                  <a:cubicBezTo>
                    <a:pt x="14329" y="21142"/>
                    <a:pt x="15390" y="21600"/>
                    <a:pt x="16545" y="21600"/>
                  </a:cubicBezTo>
                  <a:cubicBezTo>
                    <a:pt x="17661" y="21600"/>
                    <a:pt x="18745" y="21142"/>
                    <a:pt x="19547" y="20316"/>
                  </a:cubicBezTo>
                  <a:cubicBezTo>
                    <a:pt x="21189" y="18598"/>
                    <a:pt x="21189" y="15809"/>
                    <a:pt x="19547" y="14067"/>
                  </a:cubicBezTo>
                  <a:lnTo>
                    <a:pt x="7234" y="1284"/>
                  </a:lnTo>
                  <a:cubicBezTo>
                    <a:pt x="6449" y="458"/>
                    <a:pt x="5388" y="0"/>
                    <a:pt x="4233" y="0"/>
                  </a:cubicBezTo>
                  <a:close/>
                </a:path>
              </a:pathLst>
            </a:custGeom>
            <a:solidFill>
              <a:srgbClr val="EEF7F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460" name="TextBox 16"/>
          <p:cNvSpPr txBox="1"/>
          <p:nvPr/>
        </p:nvSpPr>
        <p:spPr>
          <a:xfrm>
            <a:off x="7412922" y="6474329"/>
            <a:ext cx="5337211" cy="27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Review of attention bias in addiction (Field &amp; Cox, 2008)</a:t>
            </a:r>
          </a:p>
        </p:txBody>
      </p:sp>
      <p:sp>
        <p:nvSpPr>
          <p:cNvPr id="1461" name="Rectangle 18"/>
          <p:cNvSpPr/>
          <p:nvPr/>
        </p:nvSpPr>
        <p:spPr>
          <a:xfrm>
            <a:off x="382771" y="-193444"/>
            <a:ext cx="1644502" cy="15736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2" name="Google Shape;4200;p44"/>
          <p:cNvSpPr txBox="1"/>
          <p:nvPr/>
        </p:nvSpPr>
        <p:spPr>
          <a:xfrm>
            <a:off x="959998" y="593366"/>
            <a:ext cx="10272004" cy="767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 defTabSz="786383">
              <a:lnSpc>
                <a:spcPct val="90000"/>
              </a:lnSpc>
              <a:defRPr b="1" sz="34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Attention Bias to Self-harm Cues</a:t>
            </a:r>
          </a:p>
        </p:txBody>
      </p:sp>
      <p:sp>
        <p:nvSpPr>
          <p:cNvPr id="1463" name="Rectangle 91"/>
          <p:cNvSpPr/>
          <p:nvPr/>
        </p:nvSpPr>
        <p:spPr>
          <a:xfrm>
            <a:off x="10547498" y="4900707"/>
            <a:ext cx="1644503" cy="15736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4" name="Straight Arrow Connector 20"/>
          <p:cNvSpPr/>
          <p:nvPr/>
        </p:nvSpPr>
        <p:spPr>
          <a:xfrm>
            <a:off x="4862745" y="2279369"/>
            <a:ext cx="2362015" cy="2"/>
          </a:xfrm>
          <a:prstGeom prst="line">
            <a:avLst/>
          </a:prstGeom>
          <a:ln w="25400">
            <a:solidFill>
              <a:srgbClr val="DD8EAB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5" name="Straight Arrow Connector 22"/>
          <p:cNvSpPr/>
          <p:nvPr/>
        </p:nvSpPr>
        <p:spPr>
          <a:xfrm flipH="1">
            <a:off x="7433629" y="3721901"/>
            <a:ext cx="1386049" cy="1077011"/>
          </a:xfrm>
          <a:prstGeom prst="line">
            <a:avLst/>
          </a:prstGeom>
          <a:ln w="25400">
            <a:solidFill>
              <a:srgbClr val="DD8EAB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6" name="Straight Arrow Connector 96"/>
          <p:cNvSpPr/>
          <p:nvPr/>
        </p:nvSpPr>
        <p:spPr>
          <a:xfrm>
            <a:off x="3332736" y="3705547"/>
            <a:ext cx="1472226" cy="1060994"/>
          </a:xfrm>
          <a:prstGeom prst="line">
            <a:avLst/>
          </a:prstGeom>
          <a:ln w="25400">
            <a:solidFill>
              <a:srgbClr val="DD8EAB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74" name="Group 14"/>
          <p:cNvGrpSpPr/>
          <p:nvPr/>
        </p:nvGrpSpPr>
        <p:grpSpPr>
          <a:xfrm>
            <a:off x="9372577" y="1769369"/>
            <a:ext cx="1417901" cy="1078638"/>
            <a:chOff x="0" y="-11"/>
            <a:chExt cx="1417899" cy="1078637"/>
          </a:xfrm>
        </p:grpSpPr>
        <p:pic>
          <p:nvPicPr>
            <p:cNvPr id="146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69025" y="225838"/>
              <a:ext cx="761876" cy="767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73" name="Cloud Callout 13"/>
            <p:cNvGrpSpPr/>
            <p:nvPr/>
          </p:nvGrpSpPr>
          <p:grpSpPr>
            <a:xfrm>
              <a:off x="-1" y="-12"/>
              <a:ext cx="1417901" cy="1078639"/>
              <a:chOff x="0" y="-10"/>
              <a:chExt cx="1417899" cy="1078637"/>
            </a:xfrm>
          </p:grpSpPr>
          <p:sp>
            <p:nvSpPr>
              <p:cNvPr id="1468" name="Shape"/>
              <p:cNvSpPr/>
              <p:nvPr/>
            </p:nvSpPr>
            <p:spPr>
              <a:xfrm>
                <a:off x="318069" y="-11"/>
                <a:ext cx="1099831" cy="1078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69" name="Circle"/>
              <p:cNvSpPr/>
              <p:nvPr/>
            </p:nvSpPr>
            <p:spPr>
              <a:xfrm>
                <a:off x="179114" y="687456"/>
                <a:ext cx="179279" cy="17942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0" name="Circle"/>
              <p:cNvSpPr/>
              <p:nvPr/>
            </p:nvSpPr>
            <p:spPr>
              <a:xfrm>
                <a:off x="61854" y="776860"/>
                <a:ext cx="119519" cy="119615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1" name="Circle"/>
              <p:cNvSpPr/>
              <p:nvPr/>
            </p:nvSpPr>
            <p:spPr>
              <a:xfrm>
                <a:off x="-1" y="843858"/>
                <a:ext cx="59761" cy="59809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2" name="Shape"/>
              <p:cNvSpPr/>
              <p:nvPr/>
            </p:nvSpPr>
            <p:spPr>
              <a:xfrm>
                <a:off x="373891" y="54846"/>
                <a:ext cx="1007795" cy="915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Rectangle 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7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8" name="Title 1"/>
          <p:cNvSpPr txBox="1"/>
          <p:nvPr>
            <p:ph type="title"/>
          </p:nvPr>
        </p:nvSpPr>
        <p:spPr>
          <a:xfrm>
            <a:off x="1179226" y="516963"/>
            <a:ext cx="9833548" cy="1325564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Motivational imagery</a:t>
            </a:r>
          </a:p>
        </p:txBody>
      </p:sp>
      <p:sp>
        <p:nvSpPr>
          <p:cNvPr id="1479" name="Content Placeholder 5"/>
          <p:cNvSpPr txBox="1"/>
          <p:nvPr>
            <p:ph type="body" sz="quarter" idx="1"/>
          </p:nvPr>
        </p:nvSpPr>
        <p:spPr>
          <a:xfrm>
            <a:off x="838047" y="2671315"/>
            <a:ext cx="10515601" cy="1324488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spcBef>
                <a:spcPts val="900"/>
              </a:spcBef>
              <a:buSzTx/>
              <a:buNone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Imagery and craving </a:t>
            </a:r>
          </a:p>
          <a:p>
            <a:pPr marL="226313" indent="-226313" defTabSz="905255">
              <a:spcBef>
                <a:spcPts val="900"/>
              </a:spcBef>
              <a:buFontTx/>
              <a:buChar char="-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Evidence from addiction studies </a:t>
            </a:r>
            <a:r>
              <a:rPr sz="2000"/>
              <a:t>(cocaine: Kilts et al., 2001; cigarettes: Hersland et al., 2007; Heishman et al., 2010; alcohol: Connor et al., 2014)</a:t>
            </a:r>
          </a:p>
        </p:txBody>
      </p:sp>
      <p:sp>
        <p:nvSpPr>
          <p:cNvPr id="1480" name="Google Shape;4194;p44"/>
          <p:cNvSpPr txBox="1"/>
          <p:nvPr/>
        </p:nvSpPr>
        <p:spPr>
          <a:xfrm>
            <a:off x="8373256" y="5370345"/>
            <a:ext cx="2581372" cy="70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Mental imagery</a:t>
            </a:r>
          </a:p>
        </p:txBody>
      </p:sp>
      <p:sp>
        <p:nvSpPr>
          <p:cNvPr id="1481" name="Google Shape;4196;p44"/>
          <p:cNvSpPr txBox="1"/>
          <p:nvPr/>
        </p:nvSpPr>
        <p:spPr>
          <a:xfrm>
            <a:off x="4559472" y="6201511"/>
            <a:ext cx="3115201" cy="70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0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Craving / Urge</a:t>
            </a:r>
          </a:p>
        </p:txBody>
      </p:sp>
      <p:sp>
        <p:nvSpPr>
          <p:cNvPr id="1482" name="Google Shape;4198;p44"/>
          <p:cNvSpPr txBox="1"/>
          <p:nvPr/>
        </p:nvSpPr>
        <p:spPr>
          <a:xfrm>
            <a:off x="1129119" y="4995709"/>
            <a:ext cx="3115203" cy="70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algn="ctr">
              <a:defRPr b="1" sz="20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483" name="Straight Arrow Connector 20"/>
          <p:cNvSpPr/>
          <p:nvPr/>
        </p:nvSpPr>
        <p:spPr>
          <a:xfrm>
            <a:off x="3607494" y="4778834"/>
            <a:ext cx="4781280" cy="1"/>
          </a:xfrm>
          <a:prstGeom prst="line">
            <a:avLst/>
          </a:prstGeom>
          <a:ln w="25400">
            <a:solidFill>
              <a:srgbClr val="DD8EAB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4" name="Straight Arrow Connector 22"/>
          <p:cNvSpPr/>
          <p:nvPr/>
        </p:nvSpPr>
        <p:spPr>
          <a:xfrm flipH="1">
            <a:off x="7022241" y="5531248"/>
            <a:ext cx="1304861" cy="631929"/>
          </a:xfrm>
          <a:prstGeom prst="line">
            <a:avLst/>
          </a:prstGeom>
          <a:ln w="25400">
            <a:solidFill>
              <a:srgbClr val="DD8EAB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5" name="Straight Arrow Connector 96"/>
          <p:cNvSpPr/>
          <p:nvPr/>
        </p:nvSpPr>
        <p:spPr>
          <a:xfrm>
            <a:off x="3778587" y="5518689"/>
            <a:ext cx="1392509" cy="682823"/>
          </a:xfrm>
          <a:prstGeom prst="line">
            <a:avLst/>
          </a:prstGeom>
          <a:ln w="25400">
            <a:solidFill>
              <a:srgbClr val="DD8EAB"/>
            </a:solidFill>
            <a:headEnd type="triangle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93" name="Group 21"/>
          <p:cNvGrpSpPr/>
          <p:nvPr/>
        </p:nvGrpSpPr>
        <p:grpSpPr>
          <a:xfrm>
            <a:off x="2124100" y="4246109"/>
            <a:ext cx="921345" cy="860487"/>
            <a:chOff x="18" y="0"/>
            <a:chExt cx="921344" cy="860486"/>
          </a:xfrm>
        </p:grpSpPr>
        <p:sp>
          <p:nvSpPr>
            <p:cNvPr id="1486" name="Google Shape;4201;p44"/>
            <p:cNvSpPr/>
            <p:nvPr/>
          </p:nvSpPr>
          <p:spPr>
            <a:xfrm flipH="1">
              <a:off x="18" y="0"/>
              <a:ext cx="921345" cy="860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492" name="Google Shape;5853;p72"/>
            <p:cNvGrpSpPr/>
            <p:nvPr/>
          </p:nvGrpSpPr>
          <p:grpSpPr>
            <a:xfrm>
              <a:off x="214467" y="122072"/>
              <a:ext cx="453724" cy="611714"/>
              <a:chOff x="13" y="0"/>
              <a:chExt cx="453723" cy="611713"/>
            </a:xfrm>
          </p:grpSpPr>
          <p:sp>
            <p:nvSpPr>
              <p:cNvPr id="1487" name="Google Shape;5854;p72"/>
              <p:cNvSpPr/>
              <p:nvPr/>
            </p:nvSpPr>
            <p:spPr>
              <a:xfrm>
                <a:off x="17878" y="525857"/>
                <a:ext cx="418283" cy="858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18" y="0"/>
                    </a:moveTo>
                    <a:cubicBezTo>
                      <a:pt x="283" y="0"/>
                      <a:pt x="84" y="843"/>
                      <a:pt x="53" y="1962"/>
                    </a:cubicBezTo>
                    <a:cubicBezTo>
                      <a:pt x="22" y="3148"/>
                      <a:pt x="0" y="4280"/>
                      <a:pt x="0" y="5519"/>
                    </a:cubicBezTo>
                    <a:lnTo>
                      <a:pt x="0" y="19321"/>
                    </a:lnTo>
                    <a:cubicBezTo>
                      <a:pt x="0" y="20560"/>
                      <a:pt x="224" y="21600"/>
                      <a:pt x="484" y="21600"/>
                    </a:cubicBezTo>
                    <a:lnTo>
                      <a:pt x="21116" y="21600"/>
                    </a:lnTo>
                    <a:cubicBezTo>
                      <a:pt x="21379" y="21600"/>
                      <a:pt x="21600" y="20560"/>
                      <a:pt x="21600" y="19321"/>
                    </a:cubicBezTo>
                    <a:lnTo>
                      <a:pt x="21600" y="8824"/>
                    </a:lnTo>
                    <a:cubicBezTo>
                      <a:pt x="21586" y="7586"/>
                      <a:pt x="21379" y="6585"/>
                      <a:pt x="21108" y="6585"/>
                    </a:cubicBezTo>
                    <a:cubicBezTo>
                      <a:pt x="20844" y="6585"/>
                      <a:pt x="20632" y="7586"/>
                      <a:pt x="20632" y="8824"/>
                    </a:cubicBezTo>
                    <a:lnTo>
                      <a:pt x="20632" y="17056"/>
                    </a:lnTo>
                    <a:lnTo>
                      <a:pt x="17070" y="17056"/>
                    </a:lnTo>
                    <a:lnTo>
                      <a:pt x="17070" y="9615"/>
                    </a:lnTo>
                    <a:cubicBezTo>
                      <a:pt x="17070" y="8363"/>
                      <a:pt x="16860" y="7389"/>
                      <a:pt x="16597" y="7389"/>
                    </a:cubicBezTo>
                    <a:cubicBezTo>
                      <a:pt x="16336" y="7389"/>
                      <a:pt x="16115" y="8363"/>
                      <a:pt x="16115" y="9615"/>
                    </a:cubicBezTo>
                    <a:lnTo>
                      <a:pt x="16115" y="17056"/>
                    </a:lnTo>
                    <a:lnTo>
                      <a:pt x="5462" y="17056"/>
                    </a:lnTo>
                    <a:lnTo>
                      <a:pt x="5462" y="9615"/>
                    </a:lnTo>
                    <a:cubicBezTo>
                      <a:pt x="5462" y="8363"/>
                      <a:pt x="5255" y="7389"/>
                      <a:pt x="4992" y="7389"/>
                    </a:cubicBezTo>
                    <a:cubicBezTo>
                      <a:pt x="4729" y="7389"/>
                      <a:pt x="4511" y="8363"/>
                      <a:pt x="4511" y="9615"/>
                    </a:cubicBezTo>
                    <a:lnTo>
                      <a:pt x="4511" y="17056"/>
                    </a:lnTo>
                    <a:lnTo>
                      <a:pt x="954" y="17056"/>
                    </a:lnTo>
                    <a:lnTo>
                      <a:pt x="954" y="5519"/>
                    </a:lnTo>
                    <a:cubicBezTo>
                      <a:pt x="954" y="4518"/>
                      <a:pt x="968" y="3530"/>
                      <a:pt x="996" y="2555"/>
                    </a:cubicBezTo>
                    <a:cubicBezTo>
                      <a:pt x="1041" y="1317"/>
                      <a:pt x="851" y="184"/>
                      <a:pt x="590" y="26"/>
                    </a:cubicBezTo>
                    <a:cubicBezTo>
                      <a:pt x="565" y="13"/>
                      <a:pt x="543" y="0"/>
                      <a:pt x="518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88" name="Google Shape;5855;p72"/>
              <p:cNvSpPr/>
              <p:nvPr/>
            </p:nvSpPr>
            <p:spPr>
              <a:xfrm>
                <a:off x="189739" y="321534"/>
                <a:ext cx="74377" cy="291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5" h="21600" fill="norm" stroke="1" extrusionOk="0">
                    <a:moveTo>
                      <a:pt x="10531" y="0"/>
                    </a:moveTo>
                    <a:cubicBezTo>
                      <a:pt x="6977" y="0"/>
                      <a:pt x="3439" y="3419"/>
                      <a:pt x="716" y="10256"/>
                    </a:cubicBezTo>
                    <a:cubicBezTo>
                      <a:pt x="-238" y="12859"/>
                      <a:pt x="-238" y="17094"/>
                      <a:pt x="716" y="19696"/>
                    </a:cubicBezTo>
                    <a:cubicBezTo>
                      <a:pt x="1239" y="20940"/>
                      <a:pt x="1916" y="21561"/>
                      <a:pt x="2593" y="21561"/>
                    </a:cubicBezTo>
                    <a:cubicBezTo>
                      <a:pt x="3270" y="21561"/>
                      <a:pt x="3947" y="20940"/>
                      <a:pt x="4470" y="19696"/>
                    </a:cubicBezTo>
                    <a:cubicBezTo>
                      <a:pt x="6147" y="15423"/>
                      <a:pt x="8347" y="13286"/>
                      <a:pt x="10562" y="13286"/>
                    </a:cubicBezTo>
                    <a:cubicBezTo>
                      <a:pt x="12762" y="13286"/>
                      <a:pt x="14962" y="15423"/>
                      <a:pt x="16624" y="19696"/>
                    </a:cubicBezTo>
                    <a:cubicBezTo>
                      <a:pt x="17162" y="21056"/>
                      <a:pt x="17854" y="21600"/>
                      <a:pt x="18485" y="21600"/>
                    </a:cubicBezTo>
                    <a:cubicBezTo>
                      <a:pt x="19177" y="21600"/>
                      <a:pt x="19870" y="21056"/>
                      <a:pt x="20377" y="19696"/>
                    </a:cubicBezTo>
                    <a:cubicBezTo>
                      <a:pt x="21362" y="17094"/>
                      <a:pt x="21362" y="12859"/>
                      <a:pt x="20377" y="10256"/>
                    </a:cubicBezTo>
                    <a:cubicBezTo>
                      <a:pt x="17639" y="3419"/>
                      <a:pt x="14085" y="0"/>
                      <a:pt x="10531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89" name="Google Shape;5856;p72"/>
              <p:cNvSpPr/>
              <p:nvPr/>
            </p:nvSpPr>
            <p:spPr>
              <a:xfrm>
                <a:off x="257989" y="242432"/>
                <a:ext cx="47427" cy="421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66" h="21600" fill="norm" stroke="1" extrusionOk="0">
                    <a:moveTo>
                      <a:pt x="16784" y="0"/>
                    </a:moveTo>
                    <a:cubicBezTo>
                      <a:pt x="15997" y="0"/>
                      <a:pt x="15211" y="268"/>
                      <a:pt x="14495" y="778"/>
                    </a:cubicBezTo>
                    <a:lnTo>
                      <a:pt x="1836" y="10330"/>
                    </a:lnTo>
                    <a:cubicBezTo>
                      <a:pt x="572" y="11323"/>
                      <a:pt x="-143" y="13040"/>
                      <a:pt x="24" y="14758"/>
                    </a:cubicBezTo>
                    <a:cubicBezTo>
                      <a:pt x="310" y="16582"/>
                      <a:pt x="1383" y="17978"/>
                      <a:pt x="2909" y="18487"/>
                    </a:cubicBezTo>
                    <a:lnTo>
                      <a:pt x="11277" y="21385"/>
                    </a:lnTo>
                    <a:cubicBezTo>
                      <a:pt x="11658" y="21493"/>
                      <a:pt x="12111" y="21600"/>
                      <a:pt x="12469" y="21600"/>
                    </a:cubicBezTo>
                    <a:cubicBezTo>
                      <a:pt x="14233" y="21600"/>
                      <a:pt x="15854" y="20285"/>
                      <a:pt x="16379" y="18380"/>
                    </a:cubicBezTo>
                    <a:cubicBezTo>
                      <a:pt x="16999" y="15858"/>
                      <a:pt x="15854" y="13336"/>
                      <a:pt x="13709" y="12531"/>
                    </a:cubicBezTo>
                    <a:lnTo>
                      <a:pt x="13542" y="12531"/>
                    </a:lnTo>
                    <a:lnTo>
                      <a:pt x="19073" y="8318"/>
                    </a:lnTo>
                    <a:cubicBezTo>
                      <a:pt x="20837" y="6923"/>
                      <a:pt x="21457" y="4105"/>
                      <a:pt x="20217" y="1986"/>
                    </a:cubicBezTo>
                    <a:cubicBezTo>
                      <a:pt x="19454" y="724"/>
                      <a:pt x="18119" y="0"/>
                      <a:pt x="16784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90" name="Google Shape;5857;p72"/>
              <p:cNvSpPr/>
              <p:nvPr/>
            </p:nvSpPr>
            <p:spPr>
              <a:xfrm>
                <a:off x="148272" y="242591"/>
                <a:ext cx="47414" cy="42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36" h="21600" fill="norm" stroke="1" extrusionOk="0">
                    <a:moveTo>
                      <a:pt x="4041" y="0"/>
                    </a:moveTo>
                    <a:cubicBezTo>
                      <a:pt x="2755" y="0"/>
                      <a:pt x="1493" y="721"/>
                      <a:pt x="707" y="2109"/>
                    </a:cubicBezTo>
                    <a:cubicBezTo>
                      <a:pt x="-555" y="4192"/>
                      <a:pt x="-103" y="6995"/>
                      <a:pt x="1874" y="8384"/>
                    </a:cubicBezTo>
                    <a:lnTo>
                      <a:pt x="7399" y="12602"/>
                    </a:lnTo>
                    <a:lnTo>
                      <a:pt x="7232" y="12602"/>
                    </a:lnTo>
                    <a:cubicBezTo>
                      <a:pt x="5089" y="13323"/>
                      <a:pt x="3827" y="15913"/>
                      <a:pt x="4470" y="18316"/>
                    </a:cubicBezTo>
                    <a:cubicBezTo>
                      <a:pt x="5089" y="20292"/>
                      <a:pt x="6685" y="21600"/>
                      <a:pt x="8376" y="21600"/>
                    </a:cubicBezTo>
                    <a:cubicBezTo>
                      <a:pt x="8828" y="21600"/>
                      <a:pt x="9161" y="21493"/>
                      <a:pt x="9614" y="21413"/>
                    </a:cubicBezTo>
                    <a:lnTo>
                      <a:pt x="17925" y="18503"/>
                    </a:lnTo>
                    <a:cubicBezTo>
                      <a:pt x="19449" y="17889"/>
                      <a:pt x="20616" y="16420"/>
                      <a:pt x="20783" y="14711"/>
                    </a:cubicBezTo>
                    <a:cubicBezTo>
                      <a:pt x="21045" y="12896"/>
                      <a:pt x="20331" y="11187"/>
                      <a:pt x="18997" y="10199"/>
                    </a:cubicBezTo>
                    <a:lnTo>
                      <a:pt x="6327" y="801"/>
                    </a:lnTo>
                    <a:cubicBezTo>
                      <a:pt x="5613" y="267"/>
                      <a:pt x="4827" y="0"/>
                      <a:pt x="4041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91" name="Google Shape;5858;p72"/>
              <p:cNvSpPr/>
              <p:nvPr/>
            </p:nvSpPr>
            <p:spPr>
              <a:xfrm>
                <a:off x="13" y="0"/>
                <a:ext cx="453725" cy="5512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23" h="21600" fill="norm" stroke="1" extrusionOk="0">
                    <a:moveTo>
                      <a:pt x="17040" y="708"/>
                    </a:moveTo>
                    <a:cubicBezTo>
                      <a:pt x="18878" y="708"/>
                      <a:pt x="19897" y="1077"/>
                      <a:pt x="20113" y="1559"/>
                    </a:cubicBezTo>
                    <a:cubicBezTo>
                      <a:pt x="20366" y="2127"/>
                      <a:pt x="19631" y="3027"/>
                      <a:pt x="18195" y="3963"/>
                    </a:cubicBezTo>
                    <a:cubicBezTo>
                      <a:pt x="17873" y="3772"/>
                      <a:pt x="17517" y="3579"/>
                      <a:pt x="17140" y="3380"/>
                    </a:cubicBezTo>
                    <a:cubicBezTo>
                      <a:pt x="16849" y="2910"/>
                      <a:pt x="16492" y="2465"/>
                      <a:pt x="16058" y="2059"/>
                    </a:cubicBezTo>
                    <a:lnTo>
                      <a:pt x="16613" y="1696"/>
                    </a:lnTo>
                    <a:cubicBezTo>
                      <a:pt x="16726" y="1620"/>
                      <a:pt x="16791" y="1505"/>
                      <a:pt x="16774" y="1382"/>
                    </a:cubicBezTo>
                    <a:cubicBezTo>
                      <a:pt x="16753" y="1259"/>
                      <a:pt x="16661" y="1159"/>
                      <a:pt x="16528" y="1106"/>
                    </a:cubicBezTo>
                    <a:lnTo>
                      <a:pt x="15654" y="767"/>
                    </a:lnTo>
                    <a:cubicBezTo>
                      <a:pt x="16158" y="726"/>
                      <a:pt x="16620" y="708"/>
                      <a:pt x="17040" y="708"/>
                    </a:cubicBezTo>
                    <a:close/>
                    <a:moveTo>
                      <a:pt x="3984" y="708"/>
                    </a:moveTo>
                    <a:cubicBezTo>
                      <a:pt x="4403" y="708"/>
                      <a:pt x="4868" y="726"/>
                      <a:pt x="5372" y="767"/>
                    </a:cubicBezTo>
                    <a:lnTo>
                      <a:pt x="4499" y="1112"/>
                    </a:lnTo>
                    <a:cubicBezTo>
                      <a:pt x="4365" y="1159"/>
                      <a:pt x="4273" y="1268"/>
                      <a:pt x="4252" y="1389"/>
                    </a:cubicBezTo>
                    <a:cubicBezTo>
                      <a:pt x="4235" y="1505"/>
                      <a:pt x="4300" y="1629"/>
                      <a:pt x="4413" y="1696"/>
                    </a:cubicBezTo>
                    <a:lnTo>
                      <a:pt x="4968" y="2059"/>
                    </a:lnTo>
                    <a:cubicBezTo>
                      <a:pt x="4536" y="2465"/>
                      <a:pt x="4180" y="2910"/>
                      <a:pt x="3886" y="3388"/>
                    </a:cubicBezTo>
                    <a:cubicBezTo>
                      <a:pt x="3512" y="3579"/>
                      <a:pt x="3153" y="3772"/>
                      <a:pt x="2834" y="3971"/>
                    </a:cubicBezTo>
                    <a:cubicBezTo>
                      <a:pt x="1385" y="3027"/>
                      <a:pt x="660" y="2127"/>
                      <a:pt x="916" y="1559"/>
                    </a:cubicBezTo>
                    <a:cubicBezTo>
                      <a:pt x="1129" y="1077"/>
                      <a:pt x="2141" y="708"/>
                      <a:pt x="3984" y="708"/>
                    </a:cubicBezTo>
                    <a:close/>
                    <a:moveTo>
                      <a:pt x="7235" y="814"/>
                    </a:moveTo>
                    <a:lnTo>
                      <a:pt x="8373" y="2342"/>
                    </a:lnTo>
                    <a:lnTo>
                      <a:pt x="7770" y="2572"/>
                    </a:lnTo>
                    <a:cubicBezTo>
                      <a:pt x="7564" y="2658"/>
                      <a:pt x="7471" y="2865"/>
                      <a:pt x="7574" y="3042"/>
                    </a:cubicBezTo>
                    <a:lnTo>
                      <a:pt x="8393" y="4471"/>
                    </a:lnTo>
                    <a:lnTo>
                      <a:pt x="5834" y="2796"/>
                    </a:lnTo>
                    <a:lnTo>
                      <a:pt x="6246" y="2634"/>
                    </a:lnTo>
                    <a:cubicBezTo>
                      <a:pt x="6379" y="2580"/>
                      <a:pt x="6464" y="2474"/>
                      <a:pt x="6482" y="2357"/>
                    </a:cubicBezTo>
                    <a:cubicBezTo>
                      <a:pt x="6492" y="2236"/>
                      <a:pt x="6437" y="2119"/>
                      <a:pt x="6324" y="2043"/>
                    </a:cubicBezTo>
                    <a:lnTo>
                      <a:pt x="5478" y="1497"/>
                    </a:lnTo>
                    <a:lnTo>
                      <a:pt x="7235" y="814"/>
                    </a:lnTo>
                    <a:close/>
                    <a:moveTo>
                      <a:pt x="13783" y="814"/>
                    </a:moveTo>
                    <a:lnTo>
                      <a:pt x="15541" y="1497"/>
                    </a:lnTo>
                    <a:lnTo>
                      <a:pt x="14695" y="2043"/>
                    </a:lnTo>
                    <a:cubicBezTo>
                      <a:pt x="14582" y="2119"/>
                      <a:pt x="14516" y="2236"/>
                      <a:pt x="14534" y="2357"/>
                    </a:cubicBezTo>
                    <a:cubicBezTo>
                      <a:pt x="14552" y="2474"/>
                      <a:pt x="14639" y="2580"/>
                      <a:pt x="14770" y="2634"/>
                    </a:cubicBezTo>
                    <a:lnTo>
                      <a:pt x="15174" y="2796"/>
                    </a:lnTo>
                    <a:lnTo>
                      <a:pt x="12633" y="4471"/>
                    </a:lnTo>
                    <a:lnTo>
                      <a:pt x="13452" y="3042"/>
                    </a:lnTo>
                    <a:cubicBezTo>
                      <a:pt x="13547" y="2874"/>
                      <a:pt x="13462" y="2658"/>
                      <a:pt x="13246" y="2580"/>
                    </a:cubicBezTo>
                    <a:lnTo>
                      <a:pt x="12646" y="2342"/>
                    </a:lnTo>
                    <a:lnTo>
                      <a:pt x="13783" y="814"/>
                    </a:lnTo>
                    <a:close/>
                    <a:moveTo>
                      <a:pt x="10509" y="708"/>
                    </a:moveTo>
                    <a:cubicBezTo>
                      <a:pt x="11242" y="708"/>
                      <a:pt x="11955" y="806"/>
                      <a:pt x="12646" y="999"/>
                    </a:cubicBezTo>
                    <a:lnTo>
                      <a:pt x="11664" y="2312"/>
                    </a:lnTo>
                    <a:cubicBezTo>
                      <a:pt x="11609" y="2396"/>
                      <a:pt x="11591" y="2496"/>
                      <a:pt x="11616" y="2588"/>
                    </a:cubicBezTo>
                    <a:cubicBezTo>
                      <a:pt x="11657" y="2681"/>
                      <a:pt x="11742" y="2765"/>
                      <a:pt x="11842" y="2804"/>
                    </a:cubicBezTo>
                    <a:lnTo>
                      <a:pt x="12493" y="3058"/>
                    </a:lnTo>
                    <a:lnTo>
                      <a:pt x="11074" y="5538"/>
                    </a:lnTo>
                    <a:cubicBezTo>
                      <a:pt x="10989" y="5694"/>
                      <a:pt x="11034" y="5862"/>
                      <a:pt x="11195" y="5971"/>
                    </a:cubicBezTo>
                    <a:cubicBezTo>
                      <a:pt x="11280" y="6016"/>
                      <a:pt x="11373" y="6038"/>
                      <a:pt x="11461" y="6038"/>
                    </a:cubicBezTo>
                    <a:cubicBezTo>
                      <a:pt x="11561" y="6038"/>
                      <a:pt x="11647" y="6016"/>
                      <a:pt x="11729" y="5971"/>
                    </a:cubicBezTo>
                    <a:lnTo>
                      <a:pt x="16003" y="3165"/>
                    </a:lnTo>
                    <a:cubicBezTo>
                      <a:pt x="16387" y="3657"/>
                      <a:pt x="16671" y="4194"/>
                      <a:pt x="16839" y="4765"/>
                    </a:cubicBezTo>
                    <a:cubicBezTo>
                      <a:pt x="15355" y="5538"/>
                      <a:pt x="13557" y="6254"/>
                      <a:pt x="11591" y="6830"/>
                    </a:cubicBezTo>
                    <a:cubicBezTo>
                      <a:pt x="11235" y="6939"/>
                      <a:pt x="10876" y="7037"/>
                      <a:pt x="10509" y="7138"/>
                    </a:cubicBezTo>
                    <a:cubicBezTo>
                      <a:pt x="10150" y="7045"/>
                      <a:pt x="9784" y="6939"/>
                      <a:pt x="9427" y="6830"/>
                    </a:cubicBezTo>
                    <a:cubicBezTo>
                      <a:pt x="7471" y="6254"/>
                      <a:pt x="5656" y="5538"/>
                      <a:pt x="4180" y="4765"/>
                    </a:cubicBezTo>
                    <a:cubicBezTo>
                      <a:pt x="4348" y="4194"/>
                      <a:pt x="4632" y="3657"/>
                      <a:pt x="5013" y="3165"/>
                    </a:cubicBezTo>
                    <a:lnTo>
                      <a:pt x="9294" y="5971"/>
                    </a:lnTo>
                    <a:cubicBezTo>
                      <a:pt x="9379" y="6016"/>
                      <a:pt x="9465" y="6038"/>
                      <a:pt x="9568" y="6038"/>
                    </a:cubicBezTo>
                    <a:cubicBezTo>
                      <a:pt x="9653" y="6038"/>
                      <a:pt x="9756" y="6016"/>
                      <a:pt x="9831" y="5971"/>
                    </a:cubicBezTo>
                    <a:cubicBezTo>
                      <a:pt x="9982" y="5862"/>
                      <a:pt x="10037" y="5694"/>
                      <a:pt x="9954" y="5538"/>
                    </a:cubicBezTo>
                    <a:lnTo>
                      <a:pt x="8533" y="3058"/>
                    </a:lnTo>
                    <a:lnTo>
                      <a:pt x="9181" y="2804"/>
                    </a:lnTo>
                    <a:cubicBezTo>
                      <a:pt x="9287" y="2765"/>
                      <a:pt x="9372" y="2681"/>
                      <a:pt x="9407" y="2588"/>
                    </a:cubicBezTo>
                    <a:cubicBezTo>
                      <a:pt x="9437" y="2496"/>
                      <a:pt x="9427" y="2396"/>
                      <a:pt x="9359" y="2312"/>
                    </a:cubicBezTo>
                    <a:lnTo>
                      <a:pt x="8383" y="999"/>
                    </a:lnTo>
                    <a:cubicBezTo>
                      <a:pt x="9061" y="806"/>
                      <a:pt x="9776" y="708"/>
                      <a:pt x="10509" y="708"/>
                    </a:cubicBezTo>
                    <a:close/>
                    <a:moveTo>
                      <a:pt x="2824" y="4847"/>
                    </a:moveTo>
                    <a:cubicBezTo>
                      <a:pt x="2954" y="4933"/>
                      <a:pt x="3095" y="5003"/>
                      <a:pt x="3228" y="5087"/>
                    </a:cubicBezTo>
                    <a:cubicBezTo>
                      <a:pt x="3173" y="5392"/>
                      <a:pt x="3143" y="5708"/>
                      <a:pt x="3143" y="6024"/>
                    </a:cubicBezTo>
                    <a:lnTo>
                      <a:pt x="3143" y="7638"/>
                    </a:lnTo>
                    <a:cubicBezTo>
                      <a:pt x="2909" y="7731"/>
                      <a:pt x="2701" y="7860"/>
                      <a:pt x="2530" y="8014"/>
                    </a:cubicBezTo>
                    <a:cubicBezTo>
                      <a:pt x="1649" y="7882"/>
                      <a:pt x="1074" y="7622"/>
                      <a:pt x="916" y="7261"/>
                    </a:cubicBezTo>
                    <a:cubicBezTo>
                      <a:pt x="707" y="6816"/>
                      <a:pt x="1139" y="6248"/>
                      <a:pt x="1543" y="5854"/>
                    </a:cubicBezTo>
                    <a:cubicBezTo>
                      <a:pt x="1865" y="5532"/>
                      <a:pt x="2304" y="5193"/>
                      <a:pt x="2824" y="4847"/>
                    </a:cubicBezTo>
                    <a:close/>
                    <a:moveTo>
                      <a:pt x="18195" y="4857"/>
                    </a:moveTo>
                    <a:cubicBezTo>
                      <a:pt x="18719" y="5193"/>
                      <a:pt x="19154" y="5532"/>
                      <a:pt x="19483" y="5862"/>
                    </a:cubicBezTo>
                    <a:cubicBezTo>
                      <a:pt x="19877" y="6254"/>
                      <a:pt x="20309" y="6816"/>
                      <a:pt x="20113" y="7261"/>
                    </a:cubicBezTo>
                    <a:cubicBezTo>
                      <a:pt x="19952" y="7622"/>
                      <a:pt x="19380" y="7882"/>
                      <a:pt x="18486" y="8014"/>
                    </a:cubicBezTo>
                    <a:cubicBezTo>
                      <a:pt x="18315" y="7860"/>
                      <a:pt x="18109" y="7731"/>
                      <a:pt x="17883" y="7630"/>
                    </a:cubicBezTo>
                    <a:lnTo>
                      <a:pt x="17883" y="6030"/>
                    </a:lnTo>
                    <a:cubicBezTo>
                      <a:pt x="17883" y="5708"/>
                      <a:pt x="17856" y="5392"/>
                      <a:pt x="17790" y="5087"/>
                    </a:cubicBezTo>
                    <a:cubicBezTo>
                      <a:pt x="17929" y="5009"/>
                      <a:pt x="18064" y="4933"/>
                      <a:pt x="18195" y="4857"/>
                    </a:cubicBezTo>
                    <a:close/>
                    <a:moveTo>
                      <a:pt x="4026" y="5509"/>
                    </a:moveTo>
                    <a:cubicBezTo>
                      <a:pt x="5297" y="6147"/>
                      <a:pt x="6763" y="6738"/>
                      <a:pt x="8345" y="7255"/>
                    </a:cubicBezTo>
                    <a:lnTo>
                      <a:pt x="6286" y="7255"/>
                    </a:lnTo>
                    <a:cubicBezTo>
                      <a:pt x="6115" y="7255"/>
                      <a:pt x="5955" y="7337"/>
                      <a:pt x="5889" y="7468"/>
                    </a:cubicBezTo>
                    <a:lnTo>
                      <a:pt x="5591" y="8038"/>
                    </a:lnTo>
                    <a:cubicBezTo>
                      <a:pt x="5438" y="8053"/>
                      <a:pt x="5297" y="8059"/>
                      <a:pt x="5156" y="8067"/>
                    </a:cubicBezTo>
                    <a:lnTo>
                      <a:pt x="5156" y="7776"/>
                    </a:lnTo>
                    <a:cubicBezTo>
                      <a:pt x="5156" y="7583"/>
                      <a:pt x="4958" y="7429"/>
                      <a:pt x="4722" y="7429"/>
                    </a:cubicBezTo>
                    <a:lnTo>
                      <a:pt x="3999" y="7429"/>
                    </a:lnTo>
                    <a:lnTo>
                      <a:pt x="3999" y="6030"/>
                    </a:lnTo>
                    <a:cubicBezTo>
                      <a:pt x="3999" y="5854"/>
                      <a:pt x="4009" y="5686"/>
                      <a:pt x="4026" y="5509"/>
                    </a:cubicBezTo>
                    <a:close/>
                    <a:moveTo>
                      <a:pt x="16990" y="5517"/>
                    </a:moveTo>
                    <a:cubicBezTo>
                      <a:pt x="17017" y="5686"/>
                      <a:pt x="17027" y="5862"/>
                      <a:pt x="17027" y="6030"/>
                    </a:cubicBezTo>
                    <a:lnTo>
                      <a:pt x="17027" y="7429"/>
                    </a:lnTo>
                    <a:lnTo>
                      <a:pt x="16294" y="7429"/>
                    </a:lnTo>
                    <a:cubicBezTo>
                      <a:pt x="16058" y="7429"/>
                      <a:pt x="15870" y="7583"/>
                      <a:pt x="15870" y="7776"/>
                    </a:cubicBezTo>
                    <a:lnTo>
                      <a:pt x="15870" y="8075"/>
                    </a:lnTo>
                    <a:cubicBezTo>
                      <a:pt x="15719" y="8067"/>
                      <a:pt x="15568" y="8053"/>
                      <a:pt x="15428" y="8038"/>
                    </a:cubicBezTo>
                    <a:lnTo>
                      <a:pt x="15137" y="7468"/>
                    </a:lnTo>
                    <a:cubicBezTo>
                      <a:pt x="15061" y="7337"/>
                      <a:pt x="14911" y="7255"/>
                      <a:pt x="14742" y="7255"/>
                    </a:cubicBezTo>
                    <a:lnTo>
                      <a:pt x="12671" y="7255"/>
                    </a:lnTo>
                    <a:cubicBezTo>
                      <a:pt x="14260" y="6746"/>
                      <a:pt x="15729" y="6155"/>
                      <a:pt x="16990" y="5517"/>
                    </a:cubicBezTo>
                    <a:close/>
                    <a:moveTo>
                      <a:pt x="2947" y="8766"/>
                    </a:moveTo>
                    <a:cubicBezTo>
                      <a:pt x="3680" y="8844"/>
                      <a:pt x="4300" y="8844"/>
                      <a:pt x="4300" y="8844"/>
                    </a:cubicBezTo>
                    <a:lnTo>
                      <a:pt x="4300" y="10266"/>
                    </a:lnTo>
                    <a:lnTo>
                      <a:pt x="4150" y="10266"/>
                    </a:lnTo>
                    <a:cubicBezTo>
                      <a:pt x="3424" y="10266"/>
                      <a:pt x="2841" y="9790"/>
                      <a:pt x="2841" y="9197"/>
                    </a:cubicBezTo>
                    <a:cubicBezTo>
                      <a:pt x="2841" y="9043"/>
                      <a:pt x="2882" y="8904"/>
                      <a:pt x="2947" y="8766"/>
                    </a:cubicBezTo>
                    <a:close/>
                    <a:moveTo>
                      <a:pt x="16726" y="8713"/>
                    </a:moveTo>
                    <a:cubicBezTo>
                      <a:pt x="16982" y="8725"/>
                      <a:pt x="17241" y="8731"/>
                      <a:pt x="17482" y="8731"/>
                    </a:cubicBezTo>
                    <a:cubicBezTo>
                      <a:pt x="17682" y="8731"/>
                      <a:pt x="17873" y="8727"/>
                      <a:pt x="18042" y="8719"/>
                    </a:cubicBezTo>
                    <a:cubicBezTo>
                      <a:pt x="18129" y="8867"/>
                      <a:pt x="18185" y="9021"/>
                      <a:pt x="18185" y="9197"/>
                    </a:cubicBezTo>
                    <a:cubicBezTo>
                      <a:pt x="18185" y="9790"/>
                      <a:pt x="17592" y="10266"/>
                      <a:pt x="16877" y="10266"/>
                    </a:cubicBezTo>
                    <a:lnTo>
                      <a:pt x="16726" y="10266"/>
                    </a:lnTo>
                    <a:lnTo>
                      <a:pt x="16726" y="8713"/>
                    </a:lnTo>
                    <a:close/>
                    <a:moveTo>
                      <a:pt x="10828" y="7960"/>
                    </a:moveTo>
                    <a:cubicBezTo>
                      <a:pt x="12222" y="8297"/>
                      <a:pt x="13585" y="8545"/>
                      <a:pt x="14835" y="8690"/>
                    </a:cubicBezTo>
                    <a:lnTo>
                      <a:pt x="15870" y="10688"/>
                    </a:lnTo>
                    <a:cubicBezTo>
                      <a:pt x="15825" y="13063"/>
                      <a:pt x="13434" y="14991"/>
                      <a:pt x="10509" y="14991"/>
                    </a:cubicBezTo>
                    <a:cubicBezTo>
                      <a:pt x="7584" y="14991"/>
                      <a:pt x="5204" y="13063"/>
                      <a:pt x="5156" y="10688"/>
                    </a:cubicBezTo>
                    <a:lnTo>
                      <a:pt x="6191" y="8690"/>
                    </a:lnTo>
                    <a:cubicBezTo>
                      <a:pt x="7441" y="8545"/>
                      <a:pt x="8807" y="8297"/>
                      <a:pt x="10198" y="7960"/>
                    </a:cubicBezTo>
                    <a:close/>
                    <a:moveTo>
                      <a:pt x="3999" y="10957"/>
                    </a:moveTo>
                    <a:cubicBezTo>
                      <a:pt x="4047" y="10965"/>
                      <a:pt x="4094" y="10965"/>
                      <a:pt x="4150" y="10965"/>
                    </a:cubicBezTo>
                    <a:lnTo>
                      <a:pt x="4310" y="10965"/>
                    </a:lnTo>
                    <a:cubicBezTo>
                      <a:pt x="4471" y="12815"/>
                      <a:pt x="5834" y="14390"/>
                      <a:pt x="7770" y="15168"/>
                    </a:cubicBezTo>
                    <a:lnTo>
                      <a:pt x="7770" y="16813"/>
                    </a:lnTo>
                    <a:lnTo>
                      <a:pt x="4657" y="17451"/>
                    </a:lnTo>
                    <a:cubicBezTo>
                      <a:pt x="4431" y="17496"/>
                      <a:pt x="4207" y="17551"/>
                      <a:pt x="3999" y="17627"/>
                    </a:cubicBezTo>
                    <a:lnTo>
                      <a:pt x="3999" y="10957"/>
                    </a:lnTo>
                    <a:close/>
                    <a:moveTo>
                      <a:pt x="12400" y="15451"/>
                    </a:moveTo>
                    <a:lnTo>
                      <a:pt x="12400" y="17090"/>
                    </a:lnTo>
                    <a:cubicBezTo>
                      <a:pt x="12400" y="17250"/>
                      <a:pt x="12533" y="17387"/>
                      <a:pt x="12719" y="17434"/>
                    </a:cubicBezTo>
                    <a:lnTo>
                      <a:pt x="15061" y="17912"/>
                    </a:lnTo>
                    <a:cubicBezTo>
                      <a:pt x="14599" y="19633"/>
                      <a:pt x="12701" y="20901"/>
                      <a:pt x="10509" y="20901"/>
                    </a:cubicBezTo>
                    <a:cubicBezTo>
                      <a:pt x="8317" y="20901"/>
                      <a:pt x="6417" y="19633"/>
                      <a:pt x="5955" y="17912"/>
                    </a:cubicBezTo>
                    <a:lnTo>
                      <a:pt x="8300" y="17434"/>
                    </a:lnTo>
                    <a:cubicBezTo>
                      <a:pt x="8486" y="17397"/>
                      <a:pt x="8626" y="17250"/>
                      <a:pt x="8626" y="17090"/>
                    </a:cubicBezTo>
                    <a:lnTo>
                      <a:pt x="8626" y="15451"/>
                    </a:lnTo>
                    <a:cubicBezTo>
                      <a:pt x="9221" y="15607"/>
                      <a:pt x="9849" y="15691"/>
                      <a:pt x="10509" y="15691"/>
                    </a:cubicBezTo>
                    <a:cubicBezTo>
                      <a:pt x="11167" y="15691"/>
                      <a:pt x="11797" y="15607"/>
                      <a:pt x="12400" y="15451"/>
                    </a:cubicBezTo>
                    <a:close/>
                    <a:moveTo>
                      <a:pt x="3969" y="0"/>
                    </a:moveTo>
                    <a:cubicBezTo>
                      <a:pt x="3441" y="0"/>
                      <a:pt x="2957" y="27"/>
                      <a:pt x="2523" y="84"/>
                    </a:cubicBezTo>
                    <a:cubicBezTo>
                      <a:pt x="886" y="306"/>
                      <a:pt x="303" y="874"/>
                      <a:pt x="105" y="1313"/>
                    </a:cubicBezTo>
                    <a:cubicBezTo>
                      <a:pt x="-214" y="2026"/>
                      <a:pt x="273" y="2773"/>
                      <a:pt x="737" y="3265"/>
                    </a:cubicBezTo>
                    <a:cubicBezTo>
                      <a:pt x="1084" y="3635"/>
                      <a:pt x="1553" y="4018"/>
                      <a:pt x="2126" y="4410"/>
                    </a:cubicBezTo>
                    <a:cubicBezTo>
                      <a:pt x="444" y="5548"/>
                      <a:pt x="-292" y="6631"/>
                      <a:pt x="105" y="7507"/>
                    </a:cubicBezTo>
                    <a:cubicBezTo>
                      <a:pt x="398" y="8176"/>
                      <a:pt x="1262" y="8506"/>
                      <a:pt x="2091" y="8660"/>
                    </a:cubicBezTo>
                    <a:cubicBezTo>
                      <a:pt x="2013" y="8828"/>
                      <a:pt x="1988" y="9012"/>
                      <a:pt x="1988" y="9197"/>
                    </a:cubicBezTo>
                    <a:cubicBezTo>
                      <a:pt x="1988" y="9872"/>
                      <a:pt x="2447" y="10465"/>
                      <a:pt x="3143" y="10758"/>
                    </a:cubicBezTo>
                    <a:lnTo>
                      <a:pt x="3143" y="17980"/>
                    </a:lnTo>
                    <a:cubicBezTo>
                      <a:pt x="2543" y="18302"/>
                      <a:pt x="2013" y="18724"/>
                      <a:pt x="1619" y="19233"/>
                    </a:cubicBezTo>
                    <a:cubicBezTo>
                      <a:pt x="1498" y="19395"/>
                      <a:pt x="1553" y="19610"/>
                      <a:pt x="1752" y="19717"/>
                    </a:cubicBezTo>
                    <a:cubicBezTo>
                      <a:pt x="1827" y="19756"/>
                      <a:pt x="1900" y="19779"/>
                      <a:pt x="1988" y="19779"/>
                    </a:cubicBezTo>
                    <a:cubicBezTo>
                      <a:pt x="2126" y="19779"/>
                      <a:pt x="2259" y="19717"/>
                      <a:pt x="2344" y="19610"/>
                    </a:cubicBezTo>
                    <a:cubicBezTo>
                      <a:pt x="2917" y="18864"/>
                      <a:pt x="3821" y="18341"/>
                      <a:pt x="4865" y="18125"/>
                    </a:cubicBezTo>
                    <a:lnTo>
                      <a:pt x="5126" y="18080"/>
                    </a:lnTo>
                    <a:cubicBezTo>
                      <a:pt x="5691" y="20109"/>
                      <a:pt x="7923" y="21600"/>
                      <a:pt x="10509" y="21600"/>
                    </a:cubicBezTo>
                    <a:cubicBezTo>
                      <a:pt x="13095" y="21600"/>
                      <a:pt x="15342" y="20109"/>
                      <a:pt x="15897" y="18080"/>
                    </a:cubicBezTo>
                    <a:lnTo>
                      <a:pt x="16161" y="18125"/>
                    </a:lnTo>
                    <a:cubicBezTo>
                      <a:pt x="17582" y="18419"/>
                      <a:pt x="18729" y="19309"/>
                      <a:pt x="19154" y="20455"/>
                    </a:cubicBezTo>
                    <a:cubicBezTo>
                      <a:pt x="19209" y="20601"/>
                      <a:pt x="19380" y="20700"/>
                      <a:pt x="19566" y="20700"/>
                    </a:cubicBezTo>
                    <a:cubicBezTo>
                      <a:pt x="19606" y="20700"/>
                      <a:pt x="19653" y="20700"/>
                      <a:pt x="19689" y="20685"/>
                    </a:cubicBezTo>
                    <a:cubicBezTo>
                      <a:pt x="19925" y="20632"/>
                      <a:pt x="20048" y="20431"/>
                      <a:pt x="19982" y="20246"/>
                    </a:cubicBezTo>
                    <a:cubicBezTo>
                      <a:pt x="19631" y="19309"/>
                      <a:pt x="18870" y="18511"/>
                      <a:pt x="17883" y="17988"/>
                    </a:cubicBezTo>
                    <a:lnTo>
                      <a:pt x="17883" y="15028"/>
                    </a:lnTo>
                    <a:cubicBezTo>
                      <a:pt x="17883" y="14838"/>
                      <a:pt x="17685" y="14678"/>
                      <a:pt x="17451" y="14678"/>
                    </a:cubicBezTo>
                    <a:cubicBezTo>
                      <a:pt x="17215" y="14678"/>
                      <a:pt x="17027" y="14838"/>
                      <a:pt x="17027" y="15028"/>
                    </a:cubicBezTo>
                    <a:lnTo>
                      <a:pt x="17027" y="17627"/>
                    </a:lnTo>
                    <a:cubicBezTo>
                      <a:pt x="16811" y="17551"/>
                      <a:pt x="16585" y="17490"/>
                      <a:pt x="16369" y="17451"/>
                    </a:cubicBezTo>
                    <a:lnTo>
                      <a:pt x="13254" y="16813"/>
                    </a:lnTo>
                    <a:lnTo>
                      <a:pt x="13254" y="15168"/>
                    </a:lnTo>
                    <a:cubicBezTo>
                      <a:pt x="15194" y="14384"/>
                      <a:pt x="16558" y="12809"/>
                      <a:pt x="16708" y="10965"/>
                    </a:cubicBezTo>
                    <a:lnTo>
                      <a:pt x="16877" y="10965"/>
                    </a:lnTo>
                    <a:cubicBezTo>
                      <a:pt x="16922" y="10965"/>
                      <a:pt x="16969" y="10965"/>
                      <a:pt x="17027" y="10957"/>
                    </a:cubicBezTo>
                    <a:lnTo>
                      <a:pt x="17027" y="13385"/>
                    </a:lnTo>
                    <a:cubicBezTo>
                      <a:pt x="17027" y="13578"/>
                      <a:pt x="17215" y="13738"/>
                      <a:pt x="17451" y="13738"/>
                    </a:cubicBezTo>
                    <a:cubicBezTo>
                      <a:pt x="17685" y="13738"/>
                      <a:pt x="17883" y="13578"/>
                      <a:pt x="17883" y="13385"/>
                    </a:cubicBezTo>
                    <a:lnTo>
                      <a:pt x="17883" y="10758"/>
                    </a:lnTo>
                    <a:cubicBezTo>
                      <a:pt x="18571" y="10465"/>
                      <a:pt x="19041" y="9872"/>
                      <a:pt x="19041" y="9197"/>
                    </a:cubicBezTo>
                    <a:cubicBezTo>
                      <a:pt x="19041" y="9012"/>
                      <a:pt x="19003" y="8828"/>
                      <a:pt x="18938" y="8660"/>
                    </a:cubicBezTo>
                    <a:cubicBezTo>
                      <a:pt x="20243" y="8414"/>
                      <a:pt x="20733" y="7907"/>
                      <a:pt x="20921" y="7499"/>
                    </a:cubicBezTo>
                    <a:cubicBezTo>
                      <a:pt x="21308" y="6631"/>
                      <a:pt x="20582" y="5548"/>
                      <a:pt x="18898" y="4410"/>
                    </a:cubicBezTo>
                    <a:cubicBezTo>
                      <a:pt x="19475" y="4018"/>
                      <a:pt x="19935" y="3635"/>
                      <a:pt x="20281" y="3265"/>
                    </a:cubicBezTo>
                    <a:cubicBezTo>
                      <a:pt x="21130" y="2367"/>
                      <a:pt x="21090" y="1713"/>
                      <a:pt x="20921" y="1313"/>
                    </a:cubicBezTo>
                    <a:cubicBezTo>
                      <a:pt x="20726" y="874"/>
                      <a:pt x="20140" y="306"/>
                      <a:pt x="18486" y="90"/>
                    </a:cubicBezTo>
                    <a:cubicBezTo>
                      <a:pt x="18049" y="35"/>
                      <a:pt x="17567" y="6"/>
                      <a:pt x="17040" y="6"/>
                    </a:cubicBezTo>
                    <a:cubicBezTo>
                      <a:pt x="16204" y="6"/>
                      <a:pt x="15260" y="78"/>
                      <a:pt x="14243" y="213"/>
                    </a:cubicBezTo>
                    <a:lnTo>
                      <a:pt x="13801" y="45"/>
                    </a:lnTo>
                    <a:cubicBezTo>
                      <a:pt x="13741" y="23"/>
                      <a:pt x="13678" y="10"/>
                      <a:pt x="13615" y="10"/>
                    </a:cubicBezTo>
                    <a:cubicBezTo>
                      <a:pt x="13469" y="10"/>
                      <a:pt x="13324" y="70"/>
                      <a:pt x="13246" y="183"/>
                    </a:cubicBezTo>
                    <a:lnTo>
                      <a:pt x="13085" y="392"/>
                    </a:lnTo>
                    <a:cubicBezTo>
                      <a:pt x="12267" y="129"/>
                      <a:pt x="11403" y="6"/>
                      <a:pt x="10509" y="6"/>
                    </a:cubicBezTo>
                    <a:cubicBezTo>
                      <a:pt x="9615" y="6"/>
                      <a:pt x="8752" y="129"/>
                      <a:pt x="7931" y="384"/>
                    </a:cubicBezTo>
                    <a:lnTo>
                      <a:pt x="7770" y="176"/>
                    </a:lnTo>
                    <a:cubicBezTo>
                      <a:pt x="7685" y="66"/>
                      <a:pt x="7539" y="8"/>
                      <a:pt x="7388" y="8"/>
                    </a:cubicBezTo>
                    <a:cubicBezTo>
                      <a:pt x="7328" y="8"/>
                      <a:pt x="7265" y="18"/>
                      <a:pt x="7208" y="37"/>
                    </a:cubicBezTo>
                    <a:lnTo>
                      <a:pt x="6776" y="207"/>
                    </a:lnTo>
                    <a:cubicBezTo>
                      <a:pt x="5756" y="70"/>
                      <a:pt x="4810" y="0"/>
                      <a:pt x="3969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499" name="Group 29"/>
          <p:cNvGrpSpPr/>
          <p:nvPr/>
        </p:nvGrpSpPr>
        <p:grpSpPr>
          <a:xfrm>
            <a:off x="5670432" y="5377669"/>
            <a:ext cx="893269" cy="879982"/>
            <a:chOff x="6" y="0"/>
            <a:chExt cx="893268" cy="879980"/>
          </a:xfrm>
        </p:grpSpPr>
        <p:sp>
          <p:nvSpPr>
            <p:cNvPr id="1494" name="Google Shape;4213;p44"/>
            <p:cNvSpPr/>
            <p:nvPr/>
          </p:nvSpPr>
          <p:spPr>
            <a:xfrm>
              <a:off x="6" y="0"/>
              <a:ext cx="893270" cy="87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E1464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498" name="Google Shape;5765;p72"/>
            <p:cNvGrpSpPr/>
            <p:nvPr/>
          </p:nvGrpSpPr>
          <p:grpSpPr>
            <a:xfrm>
              <a:off x="155768" y="107777"/>
              <a:ext cx="581751" cy="612516"/>
              <a:chOff x="-6" y="0"/>
              <a:chExt cx="581750" cy="612514"/>
            </a:xfrm>
          </p:grpSpPr>
          <p:sp>
            <p:nvSpPr>
              <p:cNvPr id="1495" name="Google Shape;5766;p72"/>
              <p:cNvSpPr/>
              <p:nvPr/>
            </p:nvSpPr>
            <p:spPr>
              <a:xfrm>
                <a:off x="-7" y="0"/>
                <a:ext cx="581751" cy="6125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3" h="21600" fill="norm" stroke="1" extrusionOk="0">
                    <a:moveTo>
                      <a:pt x="13378" y="9664"/>
                    </a:moveTo>
                    <a:lnTo>
                      <a:pt x="13427" y="9719"/>
                    </a:lnTo>
                    <a:cubicBezTo>
                      <a:pt x="13658" y="9937"/>
                      <a:pt x="13965" y="10059"/>
                      <a:pt x="14278" y="10059"/>
                    </a:cubicBezTo>
                    <a:cubicBezTo>
                      <a:pt x="14420" y="10059"/>
                      <a:pt x="14563" y="10035"/>
                      <a:pt x="14699" y="9982"/>
                    </a:cubicBezTo>
                    <a:lnTo>
                      <a:pt x="14963" y="9884"/>
                    </a:lnTo>
                    <a:lnTo>
                      <a:pt x="19240" y="14055"/>
                    </a:lnTo>
                    <a:lnTo>
                      <a:pt x="19139" y="14318"/>
                    </a:lnTo>
                    <a:cubicBezTo>
                      <a:pt x="18974" y="14747"/>
                      <a:pt x="19082" y="15233"/>
                      <a:pt x="19416" y="15553"/>
                    </a:cubicBezTo>
                    <a:lnTo>
                      <a:pt x="19465" y="15607"/>
                    </a:lnTo>
                    <a:lnTo>
                      <a:pt x="16959" y="18053"/>
                    </a:lnTo>
                    <a:lnTo>
                      <a:pt x="16910" y="17998"/>
                    </a:lnTo>
                    <a:cubicBezTo>
                      <a:pt x="16682" y="17776"/>
                      <a:pt x="16375" y="17658"/>
                      <a:pt x="16064" y="17658"/>
                    </a:cubicBezTo>
                    <a:cubicBezTo>
                      <a:pt x="15922" y="17658"/>
                      <a:pt x="15778" y="17685"/>
                      <a:pt x="15638" y="17733"/>
                    </a:cubicBezTo>
                    <a:lnTo>
                      <a:pt x="15374" y="17831"/>
                    </a:lnTo>
                    <a:lnTo>
                      <a:pt x="11099" y="13660"/>
                    </a:lnTo>
                    <a:lnTo>
                      <a:pt x="11197" y="13397"/>
                    </a:lnTo>
                    <a:cubicBezTo>
                      <a:pt x="11362" y="12968"/>
                      <a:pt x="11254" y="12484"/>
                      <a:pt x="10921" y="12164"/>
                    </a:cubicBezTo>
                    <a:lnTo>
                      <a:pt x="10871" y="12110"/>
                    </a:lnTo>
                    <a:lnTo>
                      <a:pt x="13378" y="9664"/>
                    </a:lnTo>
                    <a:close/>
                    <a:moveTo>
                      <a:pt x="7967" y="15614"/>
                    </a:moveTo>
                    <a:cubicBezTo>
                      <a:pt x="8386" y="16010"/>
                      <a:pt x="9038" y="16764"/>
                      <a:pt x="9038" y="17402"/>
                    </a:cubicBezTo>
                    <a:cubicBezTo>
                      <a:pt x="9038" y="17443"/>
                      <a:pt x="9038" y="17491"/>
                      <a:pt x="9032" y="17541"/>
                    </a:cubicBezTo>
                    <a:cubicBezTo>
                      <a:pt x="8867" y="17680"/>
                      <a:pt x="8556" y="17998"/>
                      <a:pt x="8363" y="18373"/>
                    </a:cubicBezTo>
                    <a:cubicBezTo>
                      <a:pt x="8244" y="18421"/>
                      <a:pt x="8107" y="18447"/>
                      <a:pt x="7967" y="18447"/>
                    </a:cubicBezTo>
                    <a:cubicBezTo>
                      <a:pt x="7375" y="18447"/>
                      <a:pt x="6894" y="17978"/>
                      <a:pt x="6894" y="17402"/>
                    </a:cubicBezTo>
                    <a:cubicBezTo>
                      <a:pt x="6894" y="16764"/>
                      <a:pt x="7546" y="16010"/>
                      <a:pt x="7967" y="15614"/>
                    </a:cubicBezTo>
                    <a:close/>
                    <a:moveTo>
                      <a:pt x="9330" y="18137"/>
                    </a:moveTo>
                    <a:cubicBezTo>
                      <a:pt x="9542" y="18358"/>
                      <a:pt x="9798" y="18689"/>
                      <a:pt x="9798" y="18961"/>
                    </a:cubicBezTo>
                    <a:cubicBezTo>
                      <a:pt x="9798" y="19211"/>
                      <a:pt x="9592" y="19418"/>
                      <a:pt x="9330" y="19418"/>
                    </a:cubicBezTo>
                    <a:cubicBezTo>
                      <a:pt x="9074" y="19418"/>
                      <a:pt x="8862" y="19211"/>
                      <a:pt x="8862" y="18961"/>
                    </a:cubicBezTo>
                    <a:cubicBezTo>
                      <a:pt x="8862" y="18689"/>
                      <a:pt x="9116" y="18358"/>
                      <a:pt x="9330" y="18137"/>
                    </a:cubicBezTo>
                    <a:close/>
                    <a:moveTo>
                      <a:pt x="17306" y="631"/>
                    </a:moveTo>
                    <a:cubicBezTo>
                      <a:pt x="17492" y="636"/>
                      <a:pt x="17662" y="706"/>
                      <a:pt x="17782" y="845"/>
                    </a:cubicBezTo>
                    <a:cubicBezTo>
                      <a:pt x="18030" y="1095"/>
                      <a:pt x="18017" y="1509"/>
                      <a:pt x="17755" y="1766"/>
                    </a:cubicBezTo>
                    <a:lnTo>
                      <a:pt x="14238" y="5196"/>
                    </a:lnTo>
                    <a:cubicBezTo>
                      <a:pt x="14110" y="5320"/>
                      <a:pt x="14110" y="5520"/>
                      <a:pt x="14238" y="5638"/>
                    </a:cubicBezTo>
                    <a:cubicBezTo>
                      <a:pt x="14303" y="5701"/>
                      <a:pt x="14388" y="5736"/>
                      <a:pt x="14474" y="5736"/>
                    </a:cubicBezTo>
                    <a:cubicBezTo>
                      <a:pt x="14551" y="5736"/>
                      <a:pt x="14637" y="5701"/>
                      <a:pt x="14699" y="5638"/>
                    </a:cubicBezTo>
                    <a:lnTo>
                      <a:pt x="18969" y="1476"/>
                    </a:lnTo>
                    <a:cubicBezTo>
                      <a:pt x="19090" y="1357"/>
                      <a:pt x="19255" y="1287"/>
                      <a:pt x="19429" y="1287"/>
                    </a:cubicBezTo>
                    <a:cubicBezTo>
                      <a:pt x="19439" y="1287"/>
                      <a:pt x="19448" y="1289"/>
                      <a:pt x="19460" y="1289"/>
                    </a:cubicBezTo>
                    <a:cubicBezTo>
                      <a:pt x="19644" y="1289"/>
                      <a:pt x="19814" y="1363"/>
                      <a:pt x="19941" y="1496"/>
                    </a:cubicBezTo>
                    <a:cubicBezTo>
                      <a:pt x="20184" y="1753"/>
                      <a:pt x="20169" y="2167"/>
                      <a:pt x="19905" y="2424"/>
                    </a:cubicBezTo>
                    <a:lnTo>
                      <a:pt x="15651" y="6568"/>
                    </a:lnTo>
                    <a:cubicBezTo>
                      <a:pt x="15524" y="6692"/>
                      <a:pt x="15524" y="6892"/>
                      <a:pt x="15651" y="7016"/>
                    </a:cubicBezTo>
                    <a:cubicBezTo>
                      <a:pt x="15715" y="7080"/>
                      <a:pt x="15801" y="7108"/>
                      <a:pt x="15878" y="7108"/>
                    </a:cubicBezTo>
                    <a:cubicBezTo>
                      <a:pt x="15964" y="7108"/>
                      <a:pt x="16049" y="7080"/>
                      <a:pt x="16113" y="7016"/>
                    </a:cubicBezTo>
                    <a:lnTo>
                      <a:pt x="19636" y="3574"/>
                    </a:lnTo>
                    <a:cubicBezTo>
                      <a:pt x="19765" y="3456"/>
                      <a:pt x="19926" y="3386"/>
                      <a:pt x="20102" y="3386"/>
                    </a:cubicBezTo>
                    <a:cubicBezTo>
                      <a:pt x="20110" y="3386"/>
                      <a:pt x="20118" y="3386"/>
                      <a:pt x="20125" y="3388"/>
                    </a:cubicBezTo>
                    <a:cubicBezTo>
                      <a:pt x="20311" y="3388"/>
                      <a:pt x="20482" y="3463"/>
                      <a:pt x="20611" y="3595"/>
                    </a:cubicBezTo>
                    <a:cubicBezTo>
                      <a:pt x="20849" y="3850"/>
                      <a:pt x="20836" y="4266"/>
                      <a:pt x="20575" y="4523"/>
                    </a:cubicBezTo>
                    <a:lnTo>
                      <a:pt x="17065" y="7946"/>
                    </a:lnTo>
                    <a:cubicBezTo>
                      <a:pt x="16938" y="8070"/>
                      <a:pt x="16938" y="8271"/>
                      <a:pt x="17065" y="8397"/>
                    </a:cubicBezTo>
                    <a:cubicBezTo>
                      <a:pt x="17130" y="8458"/>
                      <a:pt x="17207" y="8486"/>
                      <a:pt x="17293" y="8486"/>
                    </a:cubicBezTo>
                    <a:cubicBezTo>
                      <a:pt x="17378" y="8486"/>
                      <a:pt x="17456" y="8458"/>
                      <a:pt x="17518" y="8397"/>
                    </a:cubicBezTo>
                    <a:lnTo>
                      <a:pt x="19600" y="6367"/>
                    </a:lnTo>
                    <a:cubicBezTo>
                      <a:pt x="19729" y="6241"/>
                      <a:pt x="19900" y="6172"/>
                      <a:pt x="20076" y="6172"/>
                    </a:cubicBezTo>
                    <a:lnTo>
                      <a:pt x="20091" y="6172"/>
                    </a:lnTo>
                    <a:cubicBezTo>
                      <a:pt x="20275" y="6172"/>
                      <a:pt x="20446" y="6248"/>
                      <a:pt x="20575" y="6380"/>
                    </a:cubicBezTo>
                    <a:cubicBezTo>
                      <a:pt x="20815" y="6635"/>
                      <a:pt x="20800" y="7051"/>
                      <a:pt x="20539" y="7308"/>
                    </a:cubicBezTo>
                    <a:lnTo>
                      <a:pt x="16887" y="10869"/>
                    </a:lnTo>
                    <a:lnTo>
                      <a:pt x="15395" y="9414"/>
                    </a:lnTo>
                    <a:cubicBezTo>
                      <a:pt x="15283" y="9305"/>
                      <a:pt x="15133" y="9248"/>
                      <a:pt x="14980" y="9248"/>
                    </a:cubicBezTo>
                    <a:cubicBezTo>
                      <a:pt x="14910" y="9248"/>
                      <a:pt x="14839" y="9259"/>
                      <a:pt x="14771" y="9283"/>
                    </a:cubicBezTo>
                    <a:lnTo>
                      <a:pt x="14474" y="9394"/>
                    </a:lnTo>
                    <a:cubicBezTo>
                      <a:pt x="14409" y="9418"/>
                      <a:pt x="14343" y="9429"/>
                      <a:pt x="14276" y="9429"/>
                    </a:cubicBezTo>
                    <a:cubicBezTo>
                      <a:pt x="14132" y="9429"/>
                      <a:pt x="13994" y="9373"/>
                      <a:pt x="13890" y="9270"/>
                    </a:cubicBezTo>
                    <a:lnTo>
                      <a:pt x="13791" y="9177"/>
                    </a:lnTo>
                    <a:cubicBezTo>
                      <a:pt x="13677" y="9065"/>
                      <a:pt x="13527" y="9007"/>
                      <a:pt x="13378" y="9007"/>
                    </a:cubicBezTo>
                    <a:cubicBezTo>
                      <a:pt x="13228" y="9007"/>
                      <a:pt x="13076" y="9065"/>
                      <a:pt x="12959" y="9177"/>
                    </a:cubicBezTo>
                    <a:lnTo>
                      <a:pt x="10367" y="11707"/>
                    </a:lnTo>
                    <a:cubicBezTo>
                      <a:pt x="10253" y="11812"/>
                      <a:pt x="10196" y="11957"/>
                      <a:pt x="10196" y="12110"/>
                    </a:cubicBezTo>
                    <a:cubicBezTo>
                      <a:pt x="10196" y="12262"/>
                      <a:pt x="10253" y="12406"/>
                      <a:pt x="10367" y="12519"/>
                    </a:cubicBezTo>
                    <a:lnTo>
                      <a:pt x="10467" y="12608"/>
                    </a:lnTo>
                    <a:cubicBezTo>
                      <a:pt x="10615" y="12761"/>
                      <a:pt x="10665" y="12983"/>
                      <a:pt x="10587" y="13177"/>
                    </a:cubicBezTo>
                    <a:lnTo>
                      <a:pt x="10473" y="13475"/>
                    </a:lnTo>
                    <a:cubicBezTo>
                      <a:pt x="10395" y="13682"/>
                      <a:pt x="10445" y="13917"/>
                      <a:pt x="10608" y="14076"/>
                    </a:cubicBezTo>
                    <a:lnTo>
                      <a:pt x="11753" y="15193"/>
                    </a:lnTo>
                    <a:cubicBezTo>
                      <a:pt x="11717" y="15226"/>
                      <a:pt x="11673" y="15268"/>
                      <a:pt x="11637" y="15304"/>
                    </a:cubicBezTo>
                    <a:lnTo>
                      <a:pt x="9677" y="17216"/>
                    </a:lnTo>
                    <a:cubicBezTo>
                      <a:pt x="9542" y="16071"/>
                      <a:pt x="8236" y="14991"/>
                      <a:pt x="8172" y="14943"/>
                    </a:cubicBezTo>
                    <a:cubicBezTo>
                      <a:pt x="8111" y="14895"/>
                      <a:pt x="8039" y="14871"/>
                      <a:pt x="7967" y="14871"/>
                    </a:cubicBezTo>
                    <a:cubicBezTo>
                      <a:pt x="7893" y="14871"/>
                      <a:pt x="7821" y="14895"/>
                      <a:pt x="7760" y="14943"/>
                    </a:cubicBezTo>
                    <a:cubicBezTo>
                      <a:pt x="7696" y="14991"/>
                      <a:pt x="6247" y="16189"/>
                      <a:pt x="6247" y="17402"/>
                    </a:cubicBezTo>
                    <a:cubicBezTo>
                      <a:pt x="6247" y="18260"/>
                      <a:pt x="6915" y="18974"/>
                      <a:pt x="7775" y="19070"/>
                    </a:cubicBezTo>
                    <a:lnTo>
                      <a:pt x="5970" y="20831"/>
                    </a:lnTo>
                    <a:lnTo>
                      <a:pt x="778" y="15773"/>
                    </a:lnTo>
                    <a:lnTo>
                      <a:pt x="6260" y="10433"/>
                    </a:lnTo>
                    <a:cubicBezTo>
                      <a:pt x="6795" y="9913"/>
                      <a:pt x="7142" y="9227"/>
                      <a:pt x="7256" y="8499"/>
                    </a:cubicBezTo>
                    <a:lnTo>
                      <a:pt x="7307" y="8125"/>
                    </a:lnTo>
                    <a:cubicBezTo>
                      <a:pt x="7398" y="7537"/>
                      <a:pt x="7681" y="6975"/>
                      <a:pt x="8117" y="6553"/>
                    </a:cubicBezTo>
                    <a:lnTo>
                      <a:pt x="12214" y="2563"/>
                    </a:lnTo>
                    <a:cubicBezTo>
                      <a:pt x="12352" y="2428"/>
                      <a:pt x="12534" y="2360"/>
                      <a:pt x="12714" y="2360"/>
                    </a:cubicBezTo>
                    <a:cubicBezTo>
                      <a:pt x="12879" y="2360"/>
                      <a:pt x="13040" y="2415"/>
                      <a:pt x="13165" y="2528"/>
                    </a:cubicBezTo>
                    <a:cubicBezTo>
                      <a:pt x="13300" y="2652"/>
                      <a:pt x="13378" y="2818"/>
                      <a:pt x="13378" y="2999"/>
                    </a:cubicBezTo>
                    <a:cubicBezTo>
                      <a:pt x="13378" y="3179"/>
                      <a:pt x="13315" y="3345"/>
                      <a:pt x="13179" y="3469"/>
                    </a:cubicBezTo>
                    <a:lnTo>
                      <a:pt x="13179" y="3476"/>
                    </a:lnTo>
                    <a:lnTo>
                      <a:pt x="12007" y="4621"/>
                    </a:lnTo>
                    <a:cubicBezTo>
                      <a:pt x="11717" y="4904"/>
                      <a:pt x="11575" y="5305"/>
                      <a:pt x="11632" y="5701"/>
                    </a:cubicBezTo>
                    <a:lnTo>
                      <a:pt x="11668" y="5993"/>
                    </a:lnTo>
                    <a:cubicBezTo>
                      <a:pt x="11787" y="6849"/>
                      <a:pt x="11484" y="7731"/>
                      <a:pt x="10858" y="8340"/>
                    </a:cubicBezTo>
                    <a:lnTo>
                      <a:pt x="10437" y="8748"/>
                    </a:lnTo>
                    <a:cubicBezTo>
                      <a:pt x="10310" y="8874"/>
                      <a:pt x="10310" y="9076"/>
                      <a:pt x="10437" y="9192"/>
                    </a:cubicBezTo>
                    <a:cubicBezTo>
                      <a:pt x="10502" y="9255"/>
                      <a:pt x="10579" y="9290"/>
                      <a:pt x="10665" y="9290"/>
                    </a:cubicBezTo>
                    <a:cubicBezTo>
                      <a:pt x="10750" y="9290"/>
                      <a:pt x="10835" y="9255"/>
                      <a:pt x="10892" y="9192"/>
                    </a:cubicBezTo>
                    <a:lnTo>
                      <a:pt x="11313" y="8791"/>
                    </a:lnTo>
                    <a:cubicBezTo>
                      <a:pt x="12087" y="8036"/>
                      <a:pt x="12454" y="6962"/>
                      <a:pt x="12312" y="5910"/>
                    </a:cubicBezTo>
                    <a:lnTo>
                      <a:pt x="12271" y="5618"/>
                    </a:lnTo>
                    <a:cubicBezTo>
                      <a:pt x="12250" y="5416"/>
                      <a:pt x="12320" y="5209"/>
                      <a:pt x="12464" y="5070"/>
                    </a:cubicBezTo>
                    <a:lnTo>
                      <a:pt x="16817" y="823"/>
                    </a:lnTo>
                    <a:cubicBezTo>
                      <a:pt x="16944" y="699"/>
                      <a:pt x="17122" y="631"/>
                      <a:pt x="17306" y="631"/>
                    </a:cubicBezTo>
                    <a:close/>
                    <a:moveTo>
                      <a:pt x="17281" y="0"/>
                    </a:moveTo>
                    <a:cubicBezTo>
                      <a:pt x="16931" y="0"/>
                      <a:pt x="16603" y="131"/>
                      <a:pt x="16354" y="374"/>
                    </a:cubicBezTo>
                    <a:lnTo>
                      <a:pt x="13988" y="2687"/>
                    </a:lnTo>
                    <a:cubicBezTo>
                      <a:pt x="13926" y="2452"/>
                      <a:pt x="13799" y="2236"/>
                      <a:pt x="13605" y="2064"/>
                    </a:cubicBezTo>
                    <a:cubicBezTo>
                      <a:pt x="13359" y="1840"/>
                      <a:pt x="13038" y="1729"/>
                      <a:pt x="12716" y="1729"/>
                    </a:cubicBezTo>
                    <a:cubicBezTo>
                      <a:pt x="12367" y="1729"/>
                      <a:pt x="12016" y="1857"/>
                      <a:pt x="11753" y="2112"/>
                    </a:cubicBezTo>
                    <a:lnTo>
                      <a:pt x="7662" y="6102"/>
                    </a:lnTo>
                    <a:cubicBezTo>
                      <a:pt x="7127" y="6622"/>
                      <a:pt x="6772" y="7308"/>
                      <a:pt x="6666" y="8036"/>
                    </a:cubicBezTo>
                    <a:lnTo>
                      <a:pt x="6609" y="8410"/>
                    </a:lnTo>
                    <a:cubicBezTo>
                      <a:pt x="6524" y="8998"/>
                      <a:pt x="6232" y="9560"/>
                      <a:pt x="5800" y="9982"/>
                    </a:cubicBezTo>
                    <a:lnTo>
                      <a:pt x="95" y="15553"/>
                    </a:lnTo>
                    <a:cubicBezTo>
                      <a:pt x="-32" y="15677"/>
                      <a:pt x="-32" y="15879"/>
                      <a:pt x="95" y="15995"/>
                    </a:cubicBezTo>
                    <a:lnTo>
                      <a:pt x="5735" y="21504"/>
                    </a:lnTo>
                    <a:cubicBezTo>
                      <a:pt x="5800" y="21565"/>
                      <a:pt x="5878" y="21600"/>
                      <a:pt x="5970" y="21600"/>
                    </a:cubicBezTo>
                    <a:cubicBezTo>
                      <a:pt x="6056" y="21600"/>
                      <a:pt x="6133" y="21565"/>
                      <a:pt x="6198" y="21504"/>
                    </a:cubicBezTo>
                    <a:lnTo>
                      <a:pt x="8321" y="19431"/>
                    </a:lnTo>
                    <a:cubicBezTo>
                      <a:pt x="8507" y="19799"/>
                      <a:pt x="8890" y="20049"/>
                      <a:pt x="9330" y="20049"/>
                    </a:cubicBezTo>
                    <a:cubicBezTo>
                      <a:pt x="9948" y="20049"/>
                      <a:pt x="10452" y="19557"/>
                      <a:pt x="10452" y="18961"/>
                    </a:cubicBezTo>
                    <a:cubicBezTo>
                      <a:pt x="10452" y="18540"/>
                      <a:pt x="10181" y="18137"/>
                      <a:pt x="9940" y="17852"/>
                    </a:cubicBezTo>
                    <a:lnTo>
                      <a:pt x="12092" y="15753"/>
                    </a:lnTo>
                    <a:cubicBezTo>
                      <a:pt x="12136" y="15712"/>
                      <a:pt x="12172" y="15677"/>
                      <a:pt x="12214" y="15642"/>
                    </a:cubicBezTo>
                    <a:lnTo>
                      <a:pt x="14942" y="18303"/>
                    </a:lnTo>
                    <a:cubicBezTo>
                      <a:pt x="15054" y="18412"/>
                      <a:pt x="15205" y="18473"/>
                      <a:pt x="15359" y="18473"/>
                    </a:cubicBezTo>
                    <a:cubicBezTo>
                      <a:pt x="15429" y="18473"/>
                      <a:pt x="15499" y="18460"/>
                      <a:pt x="15566" y="18434"/>
                    </a:cubicBezTo>
                    <a:lnTo>
                      <a:pt x="15873" y="18323"/>
                    </a:lnTo>
                    <a:cubicBezTo>
                      <a:pt x="15931" y="18303"/>
                      <a:pt x="15994" y="18292"/>
                      <a:pt x="16057" y="18292"/>
                    </a:cubicBezTo>
                    <a:cubicBezTo>
                      <a:pt x="16201" y="18292"/>
                      <a:pt x="16343" y="18345"/>
                      <a:pt x="16447" y="18447"/>
                    </a:cubicBezTo>
                    <a:lnTo>
                      <a:pt x="16546" y="18545"/>
                    </a:lnTo>
                    <a:cubicBezTo>
                      <a:pt x="16660" y="18654"/>
                      <a:pt x="16809" y="18712"/>
                      <a:pt x="16959" y="18712"/>
                    </a:cubicBezTo>
                    <a:cubicBezTo>
                      <a:pt x="17115" y="18712"/>
                      <a:pt x="17264" y="18654"/>
                      <a:pt x="17378" y="18545"/>
                    </a:cubicBezTo>
                    <a:lnTo>
                      <a:pt x="19970" y="16010"/>
                    </a:lnTo>
                    <a:cubicBezTo>
                      <a:pt x="20084" y="15905"/>
                      <a:pt x="20140" y="15760"/>
                      <a:pt x="20140" y="15607"/>
                    </a:cubicBezTo>
                    <a:cubicBezTo>
                      <a:pt x="20140" y="15455"/>
                      <a:pt x="20084" y="15309"/>
                      <a:pt x="19970" y="15198"/>
                    </a:cubicBezTo>
                    <a:lnTo>
                      <a:pt x="19879" y="15109"/>
                    </a:lnTo>
                    <a:cubicBezTo>
                      <a:pt x="19721" y="14956"/>
                      <a:pt x="19672" y="14734"/>
                      <a:pt x="19750" y="14540"/>
                    </a:cubicBezTo>
                    <a:lnTo>
                      <a:pt x="19864" y="14242"/>
                    </a:lnTo>
                    <a:cubicBezTo>
                      <a:pt x="19941" y="14035"/>
                      <a:pt x="19892" y="13800"/>
                      <a:pt x="19729" y="13641"/>
                    </a:cubicBezTo>
                    <a:lnTo>
                      <a:pt x="17350" y="11319"/>
                    </a:lnTo>
                    <a:lnTo>
                      <a:pt x="20999" y="7757"/>
                    </a:lnTo>
                    <a:cubicBezTo>
                      <a:pt x="21511" y="7252"/>
                      <a:pt x="21532" y="6463"/>
                      <a:pt x="21050" y="5951"/>
                    </a:cubicBezTo>
                    <a:cubicBezTo>
                      <a:pt x="20872" y="5762"/>
                      <a:pt x="20652" y="5638"/>
                      <a:pt x="20410" y="5577"/>
                    </a:cubicBezTo>
                    <a:lnTo>
                      <a:pt x="21030" y="4972"/>
                    </a:lnTo>
                    <a:cubicBezTo>
                      <a:pt x="21547" y="4468"/>
                      <a:pt x="21568" y="3671"/>
                      <a:pt x="21085" y="3166"/>
                    </a:cubicBezTo>
                    <a:cubicBezTo>
                      <a:pt x="20908" y="2977"/>
                      <a:pt x="20679" y="2853"/>
                      <a:pt x="20440" y="2792"/>
                    </a:cubicBezTo>
                    <a:cubicBezTo>
                      <a:pt x="20872" y="2293"/>
                      <a:pt x="20865" y="1538"/>
                      <a:pt x="20410" y="1065"/>
                    </a:cubicBezTo>
                    <a:cubicBezTo>
                      <a:pt x="20169" y="803"/>
                      <a:pt x="19828" y="656"/>
                      <a:pt x="19465" y="651"/>
                    </a:cubicBezTo>
                    <a:cubicBezTo>
                      <a:pt x="19458" y="649"/>
                      <a:pt x="19448" y="649"/>
                      <a:pt x="19439" y="649"/>
                    </a:cubicBezTo>
                    <a:cubicBezTo>
                      <a:pt x="19115" y="649"/>
                      <a:pt x="18813" y="767"/>
                      <a:pt x="18571" y="976"/>
                    </a:cubicBezTo>
                    <a:cubicBezTo>
                      <a:pt x="18521" y="767"/>
                      <a:pt x="18413" y="573"/>
                      <a:pt x="18260" y="407"/>
                    </a:cubicBezTo>
                    <a:cubicBezTo>
                      <a:pt x="18009" y="152"/>
                      <a:pt x="17676" y="7"/>
                      <a:pt x="17314" y="0"/>
                    </a:cubicBezTo>
                    <a:cubicBezTo>
                      <a:pt x="17302" y="0"/>
                      <a:pt x="17291" y="0"/>
                      <a:pt x="17281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96" name="Google Shape;5767;p72"/>
              <p:cNvSpPr/>
              <p:nvPr/>
            </p:nvSpPr>
            <p:spPr>
              <a:xfrm>
                <a:off x="172756" y="322697"/>
                <a:ext cx="111012" cy="1130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67" h="21600" fill="norm" stroke="1" extrusionOk="0">
                    <a:moveTo>
                      <a:pt x="1695" y="0"/>
                    </a:moveTo>
                    <a:cubicBezTo>
                      <a:pt x="1261" y="0"/>
                      <a:pt x="828" y="160"/>
                      <a:pt x="502" y="501"/>
                    </a:cubicBezTo>
                    <a:cubicBezTo>
                      <a:pt x="-168" y="1183"/>
                      <a:pt x="-168" y="2255"/>
                      <a:pt x="502" y="2937"/>
                    </a:cubicBezTo>
                    <a:lnTo>
                      <a:pt x="18366" y="21119"/>
                    </a:lnTo>
                    <a:cubicBezTo>
                      <a:pt x="18701" y="21460"/>
                      <a:pt x="19145" y="21600"/>
                      <a:pt x="19588" y="21600"/>
                    </a:cubicBezTo>
                    <a:cubicBezTo>
                      <a:pt x="20003" y="21600"/>
                      <a:pt x="20446" y="21460"/>
                      <a:pt x="20771" y="21119"/>
                    </a:cubicBezTo>
                    <a:cubicBezTo>
                      <a:pt x="21432" y="20437"/>
                      <a:pt x="21432" y="19345"/>
                      <a:pt x="20771" y="18673"/>
                    </a:cubicBezTo>
                    <a:lnTo>
                      <a:pt x="2898" y="501"/>
                    </a:lnTo>
                    <a:cubicBezTo>
                      <a:pt x="2573" y="160"/>
                      <a:pt x="2129" y="0"/>
                      <a:pt x="1695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97" name="Google Shape;5768;p72"/>
              <p:cNvSpPr/>
              <p:nvPr/>
            </p:nvSpPr>
            <p:spPr>
              <a:xfrm>
                <a:off x="343664" y="323746"/>
                <a:ext cx="136084" cy="138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79" h="21600" fill="norm" stroke="1" extrusionOk="0">
                    <a:moveTo>
                      <a:pt x="4234" y="2781"/>
                    </a:moveTo>
                    <a:cubicBezTo>
                      <a:pt x="4650" y="2781"/>
                      <a:pt x="5067" y="2969"/>
                      <a:pt x="5357" y="3247"/>
                    </a:cubicBezTo>
                    <a:lnTo>
                      <a:pt x="8712" y="6772"/>
                    </a:lnTo>
                    <a:lnTo>
                      <a:pt x="7534" y="7966"/>
                    </a:lnTo>
                    <a:cubicBezTo>
                      <a:pt x="7212" y="8334"/>
                      <a:pt x="6827" y="8669"/>
                      <a:pt x="6473" y="9005"/>
                    </a:cubicBezTo>
                    <a:lnTo>
                      <a:pt x="3149" y="5545"/>
                    </a:lnTo>
                    <a:cubicBezTo>
                      <a:pt x="2537" y="4932"/>
                      <a:pt x="2537" y="3885"/>
                      <a:pt x="3149" y="3247"/>
                    </a:cubicBezTo>
                    <a:cubicBezTo>
                      <a:pt x="3448" y="2969"/>
                      <a:pt x="3825" y="2781"/>
                      <a:pt x="4234" y="2781"/>
                    </a:cubicBezTo>
                    <a:close/>
                    <a:moveTo>
                      <a:pt x="10598" y="8735"/>
                    </a:moveTo>
                    <a:lnTo>
                      <a:pt x="17631" y="16055"/>
                    </a:lnTo>
                    <a:cubicBezTo>
                      <a:pt x="18251" y="16701"/>
                      <a:pt x="18251" y="17715"/>
                      <a:pt x="17631" y="18353"/>
                    </a:cubicBezTo>
                    <a:cubicBezTo>
                      <a:pt x="17332" y="18664"/>
                      <a:pt x="16955" y="18811"/>
                      <a:pt x="16546" y="18811"/>
                    </a:cubicBezTo>
                    <a:cubicBezTo>
                      <a:pt x="16130" y="18811"/>
                      <a:pt x="15745" y="18664"/>
                      <a:pt x="15454" y="18353"/>
                    </a:cubicBezTo>
                    <a:lnTo>
                      <a:pt x="8390" y="11000"/>
                    </a:lnTo>
                    <a:cubicBezTo>
                      <a:pt x="8744" y="10657"/>
                      <a:pt x="9097" y="10289"/>
                      <a:pt x="9451" y="9921"/>
                    </a:cubicBezTo>
                    <a:lnTo>
                      <a:pt x="10598" y="8735"/>
                    </a:lnTo>
                    <a:close/>
                    <a:moveTo>
                      <a:pt x="4234" y="0"/>
                    </a:moveTo>
                    <a:cubicBezTo>
                      <a:pt x="3118" y="0"/>
                      <a:pt x="2057" y="458"/>
                      <a:pt x="1232" y="1284"/>
                    </a:cubicBezTo>
                    <a:cubicBezTo>
                      <a:pt x="-410" y="3002"/>
                      <a:pt x="-410" y="5791"/>
                      <a:pt x="1232" y="7533"/>
                    </a:cubicBezTo>
                    <a:lnTo>
                      <a:pt x="13545" y="20316"/>
                    </a:lnTo>
                    <a:cubicBezTo>
                      <a:pt x="14330" y="21142"/>
                      <a:pt x="15391" y="21600"/>
                      <a:pt x="16546" y="21600"/>
                    </a:cubicBezTo>
                    <a:cubicBezTo>
                      <a:pt x="17662" y="21600"/>
                      <a:pt x="18746" y="21142"/>
                      <a:pt x="19548" y="20316"/>
                    </a:cubicBezTo>
                    <a:cubicBezTo>
                      <a:pt x="21190" y="18598"/>
                      <a:pt x="21190" y="15809"/>
                      <a:pt x="19548" y="14067"/>
                    </a:cubicBezTo>
                    <a:lnTo>
                      <a:pt x="7235" y="1284"/>
                    </a:lnTo>
                    <a:cubicBezTo>
                      <a:pt x="6450" y="458"/>
                      <a:pt x="5389" y="0"/>
                      <a:pt x="4234" y="0"/>
                    </a:cubicBezTo>
                    <a:close/>
                  </a:path>
                </a:pathLst>
              </a:custGeom>
              <a:solidFill>
                <a:srgbClr val="EEF7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507" name="Group 14"/>
          <p:cNvGrpSpPr/>
          <p:nvPr/>
        </p:nvGrpSpPr>
        <p:grpSpPr>
          <a:xfrm>
            <a:off x="8678122" y="4246097"/>
            <a:ext cx="1417900" cy="1078639"/>
            <a:chOff x="0" y="-11"/>
            <a:chExt cx="1417899" cy="1078637"/>
          </a:xfrm>
        </p:grpSpPr>
        <p:pic>
          <p:nvPicPr>
            <p:cNvPr id="150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9025" y="225838"/>
              <a:ext cx="761876" cy="767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6" name="Cloud Callout 13"/>
            <p:cNvGrpSpPr/>
            <p:nvPr/>
          </p:nvGrpSpPr>
          <p:grpSpPr>
            <a:xfrm>
              <a:off x="-1" y="-12"/>
              <a:ext cx="1417901" cy="1078639"/>
              <a:chOff x="0" y="-11"/>
              <a:chExt cx="1417899" cy="1078637"/>
            </a:xfrm>
          </p:grpSpPr>
          <p:sp>
            <p:nvSpPr>
              <p:cNvPr id="1501" name="Shape"/>
              <p:cNvSpPr/>
              <p:nvPr/>
            </p:nvSpPr>
            <p:spPr>
              <a:xfrm>
                <a:off x="318069" y="-11"/>
                <a:ext cx="1099831" cy="1078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2" name="Circle"/>
              <p:cNvSpPr/>
              <p:nvPr/>
            </p:nvSpPr>
            <p:spPr>
              <a:xfrm>
                <a:off x="179114" y="687456"/>
                <a:ext cx="179279" cy="17942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3" name="Circle"/>
              <p:cNvSpPr/>
              <p:nvPr/>
            </p:nvSpPr>
            <p:spPr>
              <a:xfrm>
                <a:off x="61854" y="776860"/>
                <a:ext cx="119519" cy="119615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4" name="Circle"/>
              <p:cNvSpPr/>
              <p:nvPr/>
            </p:nvSpPr>
            <p:spPr>
              <a:xfrm>
                <a:off x="-1" y="843858"/>
                <a:ext cx="59761" cy="59809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5" name="Shape"/>
              <p:cNvSpPr/>
              <p:nvPr/>
            </p:nvSpPr>
            <p:spPr>
              <a:xfrm>
                <a:off x="373891" y="54846"/>
                <a:ext cx="1007795" cy="915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16"/>
          <p:cNvSpPr/>
          <p:nvPr/>
        </p:nvSpPr>
        <p:spPr>
          <a:xfrm>
            <a:off x="-1" y="0"/>
            <a:ext cx="5614879" cy="6858000"/>
          </a:xfrm>
          <a:prstGeom prst="rect">
            <a:avLst/>
          </a:prstGeom>
          <a:gradFill>
            <a:gsLst>
              <a:gs pos="0">
                <a:schemeClr val="accent1"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rgbClr val="AFABAB"/>
              </a:gs>
              <a:gs pos="100000">
                <a:srgbClr val="AFABAB"/>
              </a:gs>
            </a:gsLst>
            <a:lin ang="4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10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11" name="Title 1"/>
          <p:cNvSpPr txBox="1"/>
          <p:nvPr>
            <p:ph type="title"/>
          </p:nvPr>
        </p:nvSpPr>
        <p:spPr>
          <a:xfrm>
            <a:off x="6116132" y="204656"/>
            <a:ext cx="4977978" cy="1454051"/>
          </a:xfrm>
          <a:prstGeom prst="rect">
            <a:avLst/>
          </a:prstGeom>
        </p:spPr>
        <p:txBody>
          <a:bodyPr/>
          <a:lstStyle/>
          <a:p>
            <a:pPr/>
            <a:r>
              <a:t>Self-harm imagery</a:t>
            </a:r>
          </a:p>
        </p:txBody>
      </p:sp>
      <p:sp>
        <p:nvSpPr>
          <p:cNvPr id="1512" name="Freeform 62"/>
          <p:cNvSpPr/>
          <p:nvPr/>
        </p:nvSpPr>
        <p:spPr>
          <a:xfrm>
            <a:off x="-2" y="738618"/>
            <a:ext cx="5000440" cy="5400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935" y="0"/>
                </a:moveTo>
                <a:cubicBezTo>
                  <a:pt x="16377" y="0"/>
                  <a:pt x="21600" y="4835"/>
                  <a:pt x="21600" y="10800"/>
                </a:cubicBezTo>
                <a:cubicBezTo>
                  <a:pt x="21600" y="16765"/>
                  <a:pt x="16377" y="21600"/>
                  <a:pt x="9935" y="21600"/>
                </a:cubicBezTo>
                <a:cubicBezTo>
                  <a:pt x="5908" y="21600"/>
                  <a:pt x="2358" y="19711"/>
                  <a:pt x="262" y="16838"/>
                </a:cubicBezTo>
                <a:lnTo>
                  <a:pt x="0" y="16439"/>
                </a:lnTo>
                <a:lnTo>
                  <a:pt x="0" y="5161"/>
                </a:lnTo>
                <a:lnTo>
                  <a:pt x="262" y="4762"/>
                </a:lnTo>
                <a:cubicBezTo>
                  <a:pt x="2358" y="1889"/>
                  <a:pt x="5908" y="0"/>
                  <a:pt x="9935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1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5"/>
          <a:stretch>
            <a:fillRect/>
          </a:stretch>
        </p:blipFill>
        <p:spPr>
          <a:xfrm>
            <a:off x="19" y="2913681"/>
            <a:ext cx="2921001" cy="3057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295" y="0"/>
                </a:moveTo>
                <a:cubicBezTo>
                  <a:pt x="6003" y="0"/>
                  <a:pt x="2272" y="2286"/>
                  <a:pt x="358" y="5653"/>
                </a:cubicBezTo>
                <a:lnTo>
                  <a:pt x="0" y="6360"/>
                </a:lnTo>
                <a:lnTo>
                  <a:pt x="0" y="15240"/>
                </a:lnTo>
                <a:lnTo>
                  <a:pt x="358" y="15950"/>
                </a:lnTo>
                <a:cubicBezTo>
                  <a:pt x="2272" y="19317"/>
                  <a:pt x="6003" y="21600"/>
                  <a:pt x="10295" y="21600"/>
                </a:cubicBezTo>
                <a:cubicBezTo>
                  <a:pt x="16538" y="21600"/>
                  <a:pt x="21600" y="16766"/>
                  <a:pt x="21600" y="10801"/>
                </a:cubicBezTo>
                <a:cubicBezTo>
                  <a:pt x="21600" y="4836"/>
                  <a:pt x="16538" y="0"/>
                  <a:pt x="10295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14" name="Content Placeholder 3"/>
          <p:cNvSpPr txBox="1"/>
          <p:nvPr>
            <p:ph type="body" sz="half" idx="1"/>
          </p:nvPr>
        </p:nvSpPr>
        <p:spPr>
          <a:xfrm>
            <a:off x="5250425" y="1825625"/>
            <a:ext cx="6103377" cy="4351338"/>
          </a:xfrm>
          <a:prstGeom prst="rect">
            <a:avLst/>
          </a:prstGeom>
        </p:spPr>
        <p:txBody>
          <a:bodyPr/>
          <a:lstStyle/>
          <a:p>
            <a:pPr/>
            <a:r>
              <a:t>Imagery commonly associated with self-harm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Intrusive imagery prior to SH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Reported by 91% university students who self-harmed </a:t>
            </a:r>
            <a:r>
              <a:rPr sz="1800"/>
              <a:t>(Hasking et al., 2017)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1/3 of general population sample completing online survey on imagery </a:t>
            </a:r>
            <a:r>
              <a:rPr sz="1800"/>
              <a:t>(Wesslau et al., 2015)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Vivid, compelling, real-like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Can also be dynamic (played out like a movie)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1</a:t>
            </a:r>
            <a:r>
              <a:rPr baseline="30000"/>
              <a:t>st</a:t>
            </a:r>
            <a:r>
              <a:t> person perspective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Shape 321"/>
          <p:cNvSpPr/>
          <p:nvPr/>
        </p:nvSpPr>
        <p:spPr>
          <a:xfrm>
            <a:off x="348768" y="945719"/>
            <a:ext cx="3553366" cy="2"/>
          </a:xfrm>
          <a:prstGeom prst="line">
            <a:avLst/>
          </a:prstGeom>
          <a:ln w="12700">
            <a:solidFill>
              <a:srgbClr val="BF342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7" name="Shape 322"/>
          <p:cNvSpPr txBox="1"/>
          <p:nvPr/>
        </p:nvSpPr>
        <p:spPr>
          <a:xfrm>
            <a:off x="486696" y="265273"/>
            <a:ext cx="4028680" cy="61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1300480">
              <a:defRPr b="1" sz="3700">
                <a:solidFill>
                  <a:srgbClr val="005493"/>
                </a:solidFill>
                <a:effectLst>
                  <a:outerShdw sx="100000" sy="100000" kx="0" ky="0" algn="b" rotWithShape="0" blurRad="50800" dist="63500" dir="18900000">
                    <a:srgbClr val="000000">
                      <a:alpha val="17000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SH formulation</a:t>
            </a:r>
          </a:p>
        </p:txBody>
      </p:sp>
      <p:pic>
        <p:nvPicPr>
          <p:cNvPr id="1518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2723" y="3267073"/>
            <a:ext cx="1464810" cy="1191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9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0577" y="184406"/>
            <a:ext cx="988803" cy="80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0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698" y="6104594"/>
            <a:ext cx="1028682" cy="488132"/>
          </a:xfrm>
          <a:prstGeom prst="rect">
            <a:avLst/>
          </a:prstGeom>
          <a:ln w="12700">
            <a:miter lim="400000"/>
          </a:ln>
        </p:spPr>
      </p:pic>
      <p:sp>
        <p:nvSpPr>
          <p:cNvPr id="1521" name="Imaginator trial,…"/>
          <p:cNvSpPr txBox="1"/>
          <p:nvPr/>
        </p:nvSpPr>
        <p:spPr>
          <a:xfrm>
            <a:off x="9997434" y="6125667"/>
            <a:ext cx="1601944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r">
              <a:defRPr i="1" sz="1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Imaginator trial, </a:t>
            </a:r>
            <a:endParaRPr sz="1600"/>
          </a:p>
          <a:p>
            <a:pPr algn="r">
              <a:defRPr i="1" sz="1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Di Simplicio et al., 2020</a:t>
            </a:r>
          </a:p>
        </p:txBody>
      </p:sp>
      <p:grpSp>
        <p:nvGrpSpPr>
          <p:cNvPr id="1524" name="Group 5"/>
          <p:cNvGrpSpPr/>
          <p:nvPr/>
        </p:nvGrpSpPr>
        <p:grpSpPr>
          <a:xfrm>
            <a:off x="4725480" y="589257"/>
            <a:ext cx="3114679" cy="666107"/>
            <a:chOff x="0" y="-1"/>
            <a:chExt cx="3114678" cy="666105"/>
          </a:xfrm>
        </p:grpSpPr>
        <p:sp>
          <p:nvSpPr>
            <p:cNvPr id="1522" name="Rectangle 1"/>
            <p:cNvSpPr/>
            <p:nvPr/>
          </p:nvSpPr>
          <p:spPr>
            <a:xfrm>
              <a:off x="0" y="302053"/>
              <a:ext cx="3114679" cy="3640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23" name="TextBox 3"/>
            <p:cNvSpPr txBox="1"/>
            <p:nvPr/>
          </p:nvSpPr>
          <p:spPr>
            <a:xfrm>
              <a:off x="876628" y="-2"/>
              <a:ext cx="1487199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1. Contributing factors</a:t>
              </a:r>
            </a:p>
          </p:txBody>
        </p:sp>
      </p:grpSp>
      <p:grpSp>
        <p:nvGrpSpPr>
          <p:cNvPr id="1527" name="Group 6"/>
          <p:cNvGrpSpPr/>
          <p:nvPr/>
        </p:nvGrpSpPr>
        <p:grpSpPr>
          <a:xfrm>
            <a:off x="4712292" y="1669563"/>
            <a:ext cx="3114680" cy="623394"/>
            <a:chOff x="0" y="-1"/>
            <a:chExt cx="3114678" cy="623392"/>
          </a:xfrm>
        </p:grpSpPr>
        <p:sp>
          <p:nvSpPr>
            <p:cNvPr id="1525" name="Rectangle 10"/>
            <p:cNvSpPr/>
            <p:nvPr/>
          </p:nvSpPr>
          <p:spPr>
            <a:xfrm>
              <a:off x="-1" y="259340"/>
              <a:ext cx="3114680" cy="3640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26" name="TextBox 20"/>
            <p:cNvSpPr txBox="1"/>
            <p:nvPr/>
          </p:nvSpPr>
          <p:spPr>
            <a:xfrm>
              <a:off x="1267483" y="-2"/>
              <a:ext cx="736807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2. Triggers</a:t>
              </a:r>
            </a:p>
          </p:txBody>
        </p:sp>
      </p:grpSp>
      <p:grpSp>
        <p:nvGrpSpPr>
          <p:cNvPr id="1532" name="Group 7"/>
          <p:cNvGrpSpPr/>
          <p:nvPr/>
        </p:nvGrpSpPr>
        <p:grpSpPr>
          <a:xfrm>
            <a:off x="4819971" y="2608439"/>
            <a:ext cx="3114681" cy="1956607"/>
            <a:chOff x="0" y="0"/>
            <a:chExt cx="3114679" cy="1956606"/>
          </a:xfrm>
        </p:grpSpPr>
        <p:sp>
          <p:nvSpPr>
            <p:cNvPr id="1528" name="Oval 2"/>
            <p:cNvSpPr/>
            <p:nvPr/>
          </p:nvSpPr>
          <p:spPr>
            <a:xfrm>
              <a:off x="-1" y="306164"/>
              <a:ext cx="1594357" cy="165044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29" name="Oval 12"/>
            <p:cNvSpPr/>
            <p:nvPr/>
          </p:nvSpPr>
          <p:spPr>
            <a:xfrm>
              <a:off x="1520322" y="306167"/>
              <a:ext cx="1594357" cy="164340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30" name="TextBox 21"/>
            <p:cNvSpPr txBox="1"/>
            <p:nvPr/>
          </p:nvSpPr>
          <p:spPr>
            <a:xfrm>
              <a:off x="428969" y="3197"/>
              <a:ext cx="836894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3. Emotions</a:t>
              </a:r>
            </a:p>
          </p:txBody>
        </p:sp>
        <p:sp>
          <p:nvSpPr>
            <p:cNvPr id="1531" name="TextBox 22"/>
            <p:cNvSpPr txBox="1"/>
            <p:nvPr/>
          </p:nvSpPr>
          <p:spPr>
            <a:xfrm>
              <a:off x="1628939" y="0"/>
              <a:ext cx="908779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4. Cognitions</a:t>
              </a:r>
            </a:p>
          </p:txBody>
        </p:sp>
      </p:grpSp>
      <p:grpSp>
        <p:nvGrpSpPr>
          <p:cNvPr id="1535" name="Group 9"/>
          <p:cNvGrpSpPr/>
          <p:nvPr/>
        </p:nvGrpSpPr>
        <p:grpSpPr>
          <a:xfrm>
            <a:off x="8613301" y="4289139"/>
            <a:ext cx="2030281" cy="714828"/>
            <a:chOff x="0" y="0"/>
            <a:chExt cx="2030279" cy="714827"/>
          </a:xfrm>
        </p:grpSpPr>
        <p:sp>
          <p:nvSpPr>
            <p:cNvPr id="1533" name="Rectangle 15"/>
            <p:cNvSpPr/>
            <p:nvPr/>
          </p:nvSpPr>
          <p:spPr>
            <a:xfrm>
              <a:off x="-1" y="296441"/>
              <a:ext cx="2030281" cy="418386"/>
            </a:xfrm>
            <a:prstGeom prst="rect">
              <a:avLst/>
            </a:pr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4" name="TextBox 23"/>
            <p:cNvSpPr txBox="1"/>
            <p:nvPr/>
          </p:nvSpPr>
          <p:spPr>
            <a:xfrm>
              <a:off x="98097" y="-1"/>
              <a:ext cx="1805914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5. SH behaviour description</a:t>
              </a:r>
            </a:p>
          </p:txBody>
        </p:sp>
      </p:grpSp>
      <p:grpSp>
        <p:nvGrpSpPr>
          <p:cNvPr id="1538" name="Group 8"/>
          <p:cNvGrpSpPr/>
          <p:nvPr/>
        </p:nvGrpSpPr>
        <p:grpSpPr>
          <a:xfrm>
            <a:off x="4964428" y="4944331"/>
            <a:ext cx="2800227" cy="1766432"/>
            <a:chOff x="-1" y="0"/>
            <a:chExt cx="2800225" cy="1766431"/>
          </a:xfrm>
        </p:grpSpPr>
        <p:sp>
          <p:nvSpPr>
            <p:cNvPr id="1536" name="Rectangle 17"/>
            <p:cNvSpPr/>
            <p:nvPr/>
          </p:nvSpPr>
          <p:spPr>
            <a:xfrm>
              <a:off x="-2" y="371005"/>
              <a:ext cx="2800227" cy="1395427"/>
            </a:xfrm>
            <a:prstGeom prst="rect">
              <a:avLst/>
            </a:prstGeom>
            <a:noFill/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7" name="TextBox 24"/>
            <p:cNvSpPr txBox="1"/>
            <p:nvPr/>
          </p:nvSpPr>
          <p:spPr>
            <a:xfrm>
              <a:off x="973550" y="-1"/>
              <a:ext cx="795371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6. Function</a:t>
              </a:r>
            </a:p>
          </p:txBody>
        </p:sp>
      </p:grpSp>
      <p:grpSp>
        <p:nvGrpSpPr>
          <p:cNvPr id="1541" name="Group 11"/>
          <p:cNvGrpSpPr/>
          <p:nvPr/>
        </p:nvGrpSpPr>
        <p:grpSpPr>
          <a:xfrm>
            <a:off x="1656546" y="3738180"/>
            <a:ext cx="2030280" cy="1082497"/>
            <a:chOff x="0" y="0"/>
            <a:chExt cx="2030279" cy="1082496"/>
          </a:xfrm>
        </p:grpSpPr>
        <p:sp>
          <p:nvSpPr>
            <p:cNvPr id="1539" name="Rectangle 18"/>
            <p:cNvSpPr/>
            <p:nvPr/>
          </p:nvSpPr>
          <p:spPr>
            <a:xfrm>
              <a:off x="-1" y="278150"/>
              <a:ext cx="2030281" cy="804346"/>
            </a:xfrm>
            <a:prstGeom prst="rect">
              <a:avLst/>
            </a:prstGeom>
            <a:noFill/>
            <a:ln w="12700" cap="flat">
              <a:solidFill>
                <a:srgbClr val="32538F"/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0" name="TextBox 25"/>
            <p:cNvSpPr txBox="1"/>
            <p:nvPr/>
          </p:nvSpPr>
          <p:spPr>
            <a:xfrm>
              <a:off x="235807" y="-1"/>
              <a:ext cx="1525373" cy="248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7. Maintenance factors</a:t>
              </a:r>
            </a:p>
          </p:txBody>
        </p:sp>
      </p:grpSp>
      <p:sp>
        <p:nvSpPr>
          <p:cNvPr id="1542" name="Down Arrow 4"/>
          <p:cNvSpPr/>
          <p:nvPr/>
        </p:nvSpPr>
        <p:spPr>
          <a:xfrm>
            <a:off x="6203665" y="1280417"/>
            <a:ext cx="193113" cy="44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890"/>
                </a:moveTo>
                <a:lnTo>
                  <a:pt x="5400" y="1689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890"/>
                </a:lnTo>
                <a:lnTo>
                  <a:pt x="21600" y="1689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3" name="Down Arrow 33"/>
          <p:cNvSpPr/>
          <p:nvPr/>
        </p:nvSpPr>
        <p:spPr>
          <a:xfrm>
            <a:off x="6213549" y="2335895"/>
            <a:ext cx="193113" cy="442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890"/>
                </a:moveTo>
                <a:lnTo>
                  <a:pt x="5400" y="1689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890"/>
                </a:lnTo>
                <a:lnTo>
                  <a:pt x="21600" y="1689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4" name="Circular Arrow 19"/>
          <p:cNvSpPr/>
          <p:nvPr/>
        </p:nvSpPr>
        <p:spPr>
          <a:xfrm rot="6419170">
            <a:off x="8193691" y="5328028"/>
            <a:ext cx="1069592" cy="54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38" fill="norm" stroke="1" extrusionOk="0">
                <a:moveTo>
                  <a:pt x="0" y="2652"/>
                </a:moveTo>
                <a:cubicBezTo>
                  <a:pt x="6224" y="-2962"/>
                  <a:pt x="14089" y="627"/>
                  <a:pt x="17569" y="10669"/>
                </a:cubicBezTo>
                <a:cubicBezTo>
                  <a:pt x="17918" y="11677"/>
                  <a:pt x="18215" y="12730"/>
                  <a:pt x="18456" y="13817"/>
                </a:cubicBezTo>
                <a:lnTo>
                  <a:pt x="21600" y="13246"/>
                </a:lnTo>
                <a:lnTo>
                  <a:pt x="18384" y="18638"/>
                </a:lnTo>
                <a:lnTo>
                  <a:pt x="13769" y="14669"/>
                </a:lnTo>
                <a:lnTo>
                  <a:pt x="16909" y="14098"/>
                </a:lnTo>
                <a:cubicBezTo>
                  <a:pt x="14587" y="4709"/>
                  <a:pt x="7956" y="113"/>
                  <a:pt x="2097" y="3833"/>
                </a:cubicBezTo>
                <a:cubicBezTo>
                  <a:pt x="1638" y="4125"/>
                  <a:pt x="1192" y="4463"/>
                  <a:pt x="761" y="4847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b="1"/>
            </a:pPr>
          </a:p>
        </p:txBody>
      </p:sp>
      <p:sp>
        <p:nvSpPr>
          <p:cNvPr id="1545" name="Circular Arrow 35"/>
          <p:cNvSpPr/>
          <p:nvPr/>
        </p:nvSpPr>
        <p:spPr>
          <a:xfrm>
            <a:off x="8231913" y="3707695"/>
            <a:ext cx="1069593" cy="54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38" fill="norm" stroke="1" extrusionOk="0">
                <a:moveTo>
                  <a:pt x="0" y="2652"/>
                </a:moveTo>
                <a:cubicBezTo>
                  <a:pt x="6224" y="-2962"/>
                  <a:pt x="14089" y="627"/>
                  <a:pt x="17569" y="10669"/>
                </a:cubicBezTo>
                <a:cubicBezTo>
                  <a:pt x="17918" y="11677"/>
                  <a:pt x="18215" y="12730"/>
                  <a:pt x="18456" y="13817"/>
                </a:cubicBezTo>
                <a:lnTo>
                  <a:pt x="21600" y="13246"/>
                </a:lnTo>
                <a:lnTo>
                  <a:pt x="18384" y="18638"/>
                </a:lnTo>
                <a:lnTo>
                  <a:pt x="13769" y="14669"/>
                </a:lnTo>
                <a:lnTo>
                  <a:pt x="16909" y="14098"/>
                </a:lnTo>
                <a:cubicBezTo>
                  <a:pt x="14587" y="4709"/>
                  <a:pt x="7956" y="113"/>
                  <a:pt x="2097" y="3833"/>
                </a:cubicBezTo>
                <a:cubicBezTo>
                  <a:pt x="1638" y="4125"/>
                  <a:pt x="1192" y="4463"/>
                  <a:pt x="761" y="4847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46" name="Circular Arrow 36"/>
          <p:cNvSpPr/>
          <p:nvPr/>
        </p:nvSpPr>
        <p:spPr>
          <a:xfrm rot="10506090">
            <a:off x="3491361" y="5203828"/>
            <a:ext cx="1069592" cy="5439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38" fill="norm" stroke="1" extrusionOk="0">
                <a:moveTo>
                  <a:pt x="0" y="2652"/>
                </a:moveTo>
                <a:cubicBezTo>
                  <a:pt x="6224" y="-2962"/>
                  <a:pt x="14089" y="627"/>
                  <a:pt x="17569" y="10669"/>
                </a:cubicBezTo>
                <a:cubicBezTo>
                  <a:pt x="17918" y="11677"/>
                  <a:pt x="18215" y="12730"/>
                  <a:pt x="18456" y="13817"/>
                </a:cubicBezTo>
                <a:lnTo>
                  <a:pt x="21600" y="13246"/>
                </a:lnTo>
                <a:lnTo>
                  <a:pt x="18384" y="18638"/>
                </a:lnTo>
                <a:lnTo>
                  <a:pt x="13769" y="14669"/>
                </a:lnTo>
                <a:lnTo>
                  <a:pt x="16909" y="14098"/>
                </a:lnTo>
                <a:cubicBezTo>
                  <a:pt x="14587" y="4709"/>
                  <a:pt x="7956" y="113"/>
                  <a:pt x="2097" y="3833"/>
                </a:cubicBezTo>
                <a:cubicBezTo>
                  <a:pt x="1638" y="4125"/>
                  <a:pt x="1192" y="4463"/>
                  <a:pt x="761" y="4847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12700">
            <a:solidFill>
              <a:srgbClr val="32538F"/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47" name="Circular Arrow 37"/>
          <p:cNvSpPr/>
          <p:nvPr/>
        </p:nvSpPr>
        <p:spPr>
          <a:xfrm rot="19466376">
            <a:off x="3560466" y="3159901"/>
            <a:ext cx="1069592" cy="54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38" fill="norm" stroke="1" extrusionOk="0">
                <a:moveTo>
                  <a:pt x="0" y="2652"/>
                </a:moveTo>
                <a:cubicBezTo>
                  <a:pt x="6224" y="-2962"/>
                  <a:pt x="14089" y="627"/>
                  <a:pt x="17569" y="10669"/>
                </a:cubicBezTo>
                <a:cubicBezTo>
                  <a:pt x="17918" y="11677"/>
                  <a:pt x="18215" y="12730"/>
                  <a:pt x="18456" y="13817"/>
                </a:cubicBezTo>
                <a:lnTo>
                  <a:pt x="21600" y="13246"/>
                </a:lnTo>
                <a:lnTo>
                  <a:pt x="18384" y="18638"/>
                </a:lnTo>
                <a:lnTo>
                  <a:pt x="13769" y="14669"/>
                </a:lnTo>
                <a:lnTo>
                  <a:pt x="16909" y="14098"/>
                </a:lnTo>
                <a:cubicBezTo>
                  <a:pt x="14587" y="4709"/>
                  <a:pt x="7956" y="113"/>
                  <a:pt x="2097" y="3833"/>
                </a:cubicBezTo>
                <a:cubicBezTo>
                  <a:pt x="1638" y="4125"/>
                  <a:pt x="1192" y="4463"/>
                  <a:pt x="761" y="4847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12700">
            <a:solidFill>
              <a:srgbClr val="32538F"/>
            </a:solidFill>
            <a:prstDash val="dash"/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48" name="mother drinking; left home"/>
          <p:cNvSpPr txBox="1"/>
          <p:nvPr/>
        </p:nvSpPr>
        <p:spPr>
          <a:xfrm>
            <a:off x="4797152" y="916352"/>
            <a:ext cx="2591619" cy="28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6" tIns="48766" rIns="48766" bIns="48766">
            <a:spAutoFit/>
          </a:bodyPr>
          <a:lstStyle>
            <a:lvl1pPr defTabSz="1300480">
              <a:defRPr sz="1400"/>
            </a:lvl1pPr>
          </a:lstStyle>
          <a:p>
            <a:pPr/>
            <a:r>
              <a:t>Mother drinking; left home age 15</a:t>
            </a:r>
          </a:p>
        </p:txBody>
      </p:sp>
      <p:sp>
        <p:nvSpPr>
          <p:cNvPr id="1549" name="mother drinking; left home"/>
          <p:cNvSpPr txBox="1"/>
          <p:nvPr/>
        </p:nvSpPr>
        <p:spPr>
          <a:xfrm>
            <a:off x="4820201" y="1935602"/>
            <a:ext cx="2630513" cy="28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6" tIns="48766" rIns="48766" bIns="48766">
            <a:spAutoFit/>
          </a:bodyPr>
          <a:lstStyle>
            <a:lvl1pPr defTabSz="1300480">
              <a:defRPr sz="1400"/>
            </a:lvl1pPr>
          </a:lstStyle>
          <a:p>
            <a:pPr/>
            <a:r>
              <a:t>Argument with sister on the phone</a:t>
            </a:r>
          </a:p>
        </p:txBody>
      </p:sp>
      <p:sp>
        <p:nvSpPr>
          <p:cNvPr id="1550" name="mother drinking; left home"/>
          <p:cNvSpPr txBox="1"/>
          <p:nvPr/>
        </p:nvSpPr>
        <p:spPr>
          <a:xfrm>
            <a:off x="5137191" y="3330530"/>
            <a:ext cx="1030732" cy="814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>
            <a:lvl1pPr defTabSz="1300480">
              <a:defRPr sz="1600"/>
            </a:lvl1pPr>
          </a:lstStyle>
          <a:p>
            <a:pPr/>
            <a:r>
              <a:t>Angry, sad, out of control</a:t>
            </a:r>
          </a:p>
        </p:txBody>
      </p:sp>
      <p:sp>
        <p:nvSpPr>
          <p:cNvPr id="1551" name="mother drinking; left home"/>
          <p:cNvSpPr txBox="1"/>
          <p:nvPr/>
        </p:nvSpPr>
        <p:spPr>
          <a:xfrm>
            <a:off x="6662780" y="3267073"/>
            <a:ext cx="1068834" cy="106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defTabSz="1300480">
              <a:defRPr sz="1600"/>
            </a:pPr>
            <a:r>
              <a:t>It’s all my fault;</a:t>
            </a:r>
          </a:p>
          <a:p>
            <a:pPr defTabSz="1300480">
              <a:defRPr sz="1600"/>
            </a:pPr>
            <a:r>
              <a:t>I have to do it (SH)</a:t>
            </a:r>
          </a:p>
        </p:txBody>
      </p:sp>
      <p:sp>
        <p:nvSpPr>
          <p:cNvPr id="1552" name="mother drinking; left home"/>
          <p:cNvSpPr txBox="1"/>
          <p:nvPr/>
        </p:nvSpPr>
        <p:spPr>
          <a:xfrm>
            <a:off x="8693087" y="4645778"/>
            <a:ext cx="2012371" cy="30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>
            <a:lvl1pPr defTabSz="1300480">
              <a:defRPr sz="1600"/>
            </a:lvl1pPr>
          </a:lstStyle>
          <a:p>
            <a:pPr/>
            <a:r>
              <a:t>Cutting on forearm</a:t>
            </a:r>
          </a:p>
        </p:txBody>
      </p:sp>
      <p:sp>
        <p:nvSpPr>
          <p:cNvPr id="1553" name="mother drinking; left home"/>
          <p:cNvSpPr txBox="1"/>
          <p:nvPr/>
        </p:nvSpPr>
        <p:spPr>
          <a:xfrm>
            <a:off x="5177744" y="5600574"/>
            <a:ext cx="2325106" cy="814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defTabSz="1300480">
              <a:defRPr sz="1600"/>
            </a:pPr>
            <a:r>
              <a:t>To get back in control</a:t>
            </a:r>
          </a:p>
          <a:p>
            <a:pPr defTabSz="1300480">
              <a:defRPr sz="1600"/>
            </a:pPr>
            <a:r>
              <a:t>To feel better</a:t>
            </a:r>
          </a:p>
          <a:p>
            <a:pPr defTabSz="1300480">
              <a:defRPr sz="1600"/>
            </a:pPr>
            <a:r>
              <a:t>To punish myself</a:t>
            </a:r>
          </a:p>
        </p:txBody>
      </p:sp>
      <p:sp>
        <p:nvSpPr>
          <p:cNvPr id="1554" name="mother drinking; left home"/>
          <p:cNvSpPr txBox="1"/>
          <p:nvPr/>
        </p:nvSpPr>
        <p:spPr>
          <a:xfrm>
            <a:off x="1752481" y="4033858"/>
            <a:ext cx="1853559" cy="814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defTabSz="1300480">
              <a:defRPr sz="1600"/>
            </a:pPr>
            <a:r>
              <a:t>Felt guilty</a:t>
            </a:r>
          </a:p>
          <a:p>
            <a:pPr defTabSz="1300480">
              <a:defRPr sz="1600"/>
            </a:pPr>
            <a:r>
              <a:t>Feeling better didn’t last</a:t>
            </a:r>
          </a:p>
        </p:txBody>
      </p:sp>
      <p:grpSp>
        <p:nvGrpSpPr>
          <p:cNvPr id="1557" name="Oval 44"/>
          <p:cNvGrpSpPr/>
          <p:nvPr/>
        </p:nvGrpSpPr>
        <p:grpSpPr>
          <a:xfrm>
            <a:off x="9824446" y="1505701"/>
            <a:ext cx="1638273" cy="1408905"/>
            <a:chOff x="0" y="0"/>
            <a:chExt cx="1638272" cy="1408904"/>
          </a:xfrm>
        </p:grpSpPr>
        <p:sp>
          <p:nvSpPr>
            <p:cNvPr id="1555" name="Oval"/>
            <p:cNvSpPr/>
            <p:nvPr/>
          </p:nvSpPr>
          <p:spPr>
            <a:xfrm>
              <a:off x="-1" y="-1"/>
              <a:ext cx="1638274" cy="140890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56" name="I can’t resist it; it’s the only way to feel better; relief"/>
            <p:cNvSpPr txBox="1"/>
            <p:nvPr/>
          </p:nvSpPr>
          <p:spPr>
            <a:xfrm>
              <a:off x="291988" y="106850"/>
              <a:ext cx="1054296" cy="1195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I can’t resist it; it’s the only way to feel better; relief </a:t>
              </a:r>
            </a:p>
          </p:txBody>
        </p:sp>
      </p:grpSp>
      <p:grpSp>
        <p:nvGrpSpPr>
          <p:cNvPr id="1565" name="Group 14"/>
          <p:cNvGrpSpPr/>
          <p:nvPr/>
        </p:nvGrpSpPr>
        <p:grpSpPr>
          <a:xfrm>
            <a:off x="7950386" y="1675092"/>
            <a:ext cx="2263908" cy="1720836"/>
            <a:chOff x="0" y="-18"/>
            <a:chExt cx="2263906" cy="1720835"/>
          </a:xfrm>
        </p:grpSpPr>
        <p:pic>
          <p:nvPicPr>
            <p:cNvPr id="1558" name="Picture 2" descr="Picture 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48875" y="360298"/>
              <a:ext cx="1216457" cy="12240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64" name="Cloud Callout 13"/>
            <p:cNvGrpSpPr/>
            <p:nvPr/>
          </p:nvGrpSpPr>
          <p:grpSpPr>
            <a:xfrm>
              <a:off x="-1" y="-19"/>
              <a:ext cx="2263908" cy="1720836"/>
              <a:chOff x="0" y="-17"/>
              <a:chExt cx="2263906" cy="1720835"/>
            </a:xfrm>
          </p:grpSpPr>
          <p:sp>
            <p:nvSpPr>
              <p:cNvPr id="1559" name="Shape"/>
              <p:cNvSpPr/>
              <p:nvPr/>
            </p:nvSpPr>
            <p:spPr>
              <a:xfrm>
                <a:off x="507848" y="-18"/>
                <a:ext cx="1756059" cy="1720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0" name="Circle"/>
              <p:cNvSpPr/>
              <p:nvPr/>
            </p:nvSpPr>
            <p:spPr>
              <a:xfrm>
                <a:off x="285985" y="1096753"/>
                <a:ext cx="286247" cy="286247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1" name="Circle"/>
              <p:cNvSpPr/>
              <p:nvPr/>
            </p:nvSpPr>
            <p:spPr>
              <a:xfrm>
                <a:off x="98761" y="1239386"/>
                <a:ext cx="190831" cy="190830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2" name="Circle"/>
              <p:cNvSpPr/>
              <p:nvPr/>
            </p:nvSpPr>
            <p:spPr>
              <a:xfrm>
                <a:off x="-1" y="1346273"/>
                <a:ext cx="95417" cy="95417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3" name="Shape"/>
              <p:cNvSpPr/>
              <p:nvPr/>
            </p:nvSpPr>
            <p:spPr>
              <a:xfrm>
                <a:off x="596978" y="87501"/>
                <a:ext cx="1609108" cy="14610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Rectangle 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2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4" name="Title 1"/>
          <p:cNvSpPr txBox="1"/>
          <p:nvPr>
            <p:ph type="title"/>
          </p:nvPr>
        </p:nvSpPr>
        <p:spPr>
          <a:xfrm>
            <a:off x="1179226" y="516963"/>
            <a:ext cx="9833548" cy="13255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Learning Objectives</a:t>
            </a:r>
          </a:p>
        </p:txBody>
      </p:sp>
      <p:sp>
        <p:nvSpPr>
          <p:cNvPr id="1125" name="Content Placeholder 2"/>
          <p:cNvSpPr txBox="1"/>
          <p:nvPr>
            <p:ph type="body" idx="1"/>
          </p:nvPr>
        </p:nvSpPr>
        <p:spPr>
          <a:xfrm>
            <a:off x="768998" y="2948787"/>
            <a:ext cx="10654004" cy="3507769"/>
          </a:xfrm>
          <a:prstGeom prst="rect">
            <a:avLst/>
          </a:prstGeom>
        </p:spPr>
        <p:txBody>
          <a:bodyPr/>
          <a:lstStyle/>
          <a:p>
            <a:pPr lvl="1" marL="630936" indent="-210311" defTabSz="841247">
              <a:spcBef>
                <a:spcPts val="400"/>
              </a:spcBef>
              <a:defRPr sz="2576"/>
            </a:pPr>
            <a:r>
              <a:t>Understanding the multiple factors that determine complex psychopathological behaviours (e.g. self-harm)</a:t>
            </a:r>
            <a:endParaRPr sz="2208"/>
          </a:p>
          <a:p>
            <a:pPr lvl="1" marL="630936" indent="-210311" defTabSz="841247">
              <a:spcBef>
                <a:spcPts val="400"/>
              </a:spcBef>
              <a:defRPr sz="2576"/>
            </a:pPr>
            <a:r>
              <a:t>Understanding how cognitive mechanisms can drive behaviour (e.g. self-harm)</a:t>
            </a:r>
            <a:endParaRPr sz="2208"/>
          </a:p>
          <a:p>
            <a:pPr lvl="1" marL="630936" indent="-210311" defTabSz="841247">
              <a:spcBef>
                <a:spcPts val="400"/>
              </a:spcBef>
              <a:defRPr sz="2576"/>
            </a:pPr>
            <a:r>
              <a:t>Gaining a basic understanding of the role of cognitive modalities, in particular mental imagery, in psychopathology and behaviour</a:t>
            </a:r>
            <a:endParaRPr sz="2208"/>
          </a:p>
          <a:p>
            <a:pPr lvl="1" marL="630936" indent="-210311" defTabSz="841247">
              <a:spcBef>
                <a:spcPts val="400"/>
              </a:spcBef>
              <a:defRPr sz="2576"/>
            </a:pPr>
            <a:r>
              <a:t>Reflecting on stigma and barriers to accessing support for young people with  experiences of self-harm behaviour (lived experience Q&amp;A session / video resources)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Shape 321"/>
          <p:cNvSpPr/>
          <p:nvPr/>
        </p:nvSpPr>
        <p:spPr>
          <a:xfrm>
            <a:off x="348768" y="945719"/>
            <a:ext cx="3553366" cy="2"/>
          </a:xfrm>
          <a:prstGeom prst="line">
            <a:avLst/>
          </a:prstGeom>
          <a:ln w="12700">
            <a:solidFill>
              <a:srgbClr val="BF342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8" name="Shape 322"/>
          <p:cNvSpPr txBox="1"/>
          <p:nvPr/>
        </p:nvSpPr>
        <p:spPr>
          <a:xfrm>
            <a:off x="348767" y="250329"/>
            <a:ext cx="4028680" cy="614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1300480">
              <a:defRPr b="1" sz="3700">
                <a:solidFill>
                  <a:srgbClr val="005493"/>
                </a:solidFill>
                <a:effectLst>
                  <a:outerShdw sx="100000" sy="100000" kx="0" ky="0" algn="b" rotWithShape="0" blurRad="50800" dist="63500" dir="18900000">
                    <a:srgbClr val="000000">
                      <a:alpha val="17000"/>
                    </a:srgbClr>
                  </a:outerShdw>
                </a:effectLst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Imagery and SH</a:t>
            </a:r>
          </a:p>
        </p:txBody>
      </p:sp>
      <p:pic>
        <p:nvPicPr>
          <p:cNvPr id="156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2723" y="3267073"/>
            <a:ext cx="1464810" cy="1191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0" name="pasted-image.tiff" descr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10577" y="184406"/>
            <a:ext cx="988803" cy="804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1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6698" y="6104594"/>
            <a:ext cx="1028682" cy="488132"/>
          </a:xfrm>
          <a:prstGeom prst="rect">
            <a:avLst/>
          </a:prstGeom>
          <a:ln w="12700">
            <a:miter lim="400000"/>
          </a:ln>
        </p:spPr>
      </p:pic>
      <p:sp>
        <p:nvSpPr>
          <p:cNvPr id="1572" name="Imaginator trial,…"/>
          <p:cNvSpPr txBox="1"/>
          <p:nvPr/>
        </p:nvSpPr>
        <p:spPr>
          <a:xfrm>
            <a:off x="9997434" y="6125667"/>
            <a:ext cx="1601944" cy="37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r">
              <a:defRPr i="1" sz="1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Imaginator trial, </a:t>
            </a:r>
            <a:endParaRPr sz="1600"/>
          </a:p>
          <a:p>
            <a:pPr algn="r">
              <a:defRPr i="1" sz="11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Di Simplicio et al., 2020</a:t>
            </a:r>
          </a:p>
        </p:txBody>
      </p:sp>
      <p:grpSp>
        <p:nvGrpSpPr>
          <p:cNvPr id="1575" name="Group 5"/>
          <p:cNvGrpSpPr/>
          <p:nvPr/>
        </p:nvGrpSpPr>
        <p:grpSpPr>
          <a:xfrm>
            <a:off x="4725480" y="589257"/>
            <a:ext cx="3114679" cy="666107"/>
            <a:chOff x="0" y="-1"/>
            <a:chExt cx="3114678" cy="666105"/>
          </a:xfrm>
        </p:grpSpPr>
        <p:sp>
          <p:nvSpPr>
            <p:cNvPr id="1573" name="Rectangle 1"/>
            <p:cNvSpPr/>
            <p:nvPr/>
          </p:nvSpPr>
          <p:spPr>
            <a:xfrm>
              <a:off x="0" y="302053"/>
              <a:ext cx="3114679" cy="3640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74" name="TextBox 3"/>
            <p:cNvSpPr txBox="1"/>
            <p:nvPr/>
          </p:nvSpPr>
          <p:spPr>
            <a:xfrm>
              <a:off x="876628" y="-2"/>
              <a:ext cx="1487199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1. Contributing factors</a:t>
              </a:r>
            </a:p>
          </p:txBody>
        </p:sp>
      </p:grpSp>
      <p:grpSp>
        <p:nvGrpSpPr>
          <p:cNvPr id="1578" name="Group 6"/>
          <p:cNvGrpSpPr/>
          <p:nvPr/>
        </p:nvGrpSpPr>
        <p:grpSpPr>
          <a:xfrm>
            <a:off x="4712292" y="1669563"/>
            <a:ext cx="3114680" cy="623394"/>
            <a:chOff x="0" y="-1"/>
            <a:chExt cx="3114678" cy="623392"/>
          </a:xfrm>
        </p:grpSpPr>
        <p:sp>
          <p:nvSpPr>
            <p:cNvPr id="1576" name="Rectangle 10"/>
            <p:cNvSpPr/>
            <p:nvPr/>
          </p:nvSpPr>
          <p:spPr>
            <a:xfrm>
              <a:off x="-1" y="259340"/>
              <a:ext cx="3114680" cy="36405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4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77" name="TextBox 20"/>
            <p:cNvSpPr txBox="1"/>
            <p:nvPr/>
          </p:nvSpPr>
          <p:spPr>
            <a:xfrm>
              <a:off x="1267483" y="-2"/>
              <a:ext cx="736807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2. Triggers</a:t>
              </a:r>
            </a:p>
          </p:txBody>
        </p:sp>
      </p:grpSp>
      <p:grpSp>
        <p:nvGrpSpPr>
          <p:cNvPr id="1583" name="Group 7"/>
          <p:cNvGrpSpPr/>
          <p:nvPr/>
        </p:nvGrpSpPr>
        <p:grpSpPr>
          <a:xfrm>
            <a:off x="7665565" y="3274945"/>
            <a:ext cx="3114680" cy="1956607"/>
            <a:chOff x="0" y="0"/>
            <a:chExt cx="3114679" cy="1956606"/>
          </a:xfrm>
        </p:grpSpPr>
        <p:sp>
          <p:nvSpPr>
            <p:cNvPr id="1579" name="Oval 2"/>
            <p:cNvSpPr/>
            <p:nvPr/>
          </p:nvSpPr>
          <p:spPr>
            <a:xfrm>
              <a:off x="-1" y="306164"/>
              <a:ext cx="1594356" cy="1650443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80" name="Oval 12"/>
            <p:cNvSpPr/>
            <p:nvPr/>
          </p:nvSpPr>
          <p:spPr>
            <a:xfrm>
              <a:off x="1520322" y="306167"/>
              <a:ext cx="1594357" cy="1643405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/>
            </a:p>
          </p:txBody>
        </p:sp>
        <p:sp>
          <p:nvSpPr>
            <p:cNvPr id="1581" name="TextBox 21"/>
            <p:cNvSpPr txBox="1"/>
            <p:nvPr/>
          </p:nvSpPr>
          <p:spPr>
            <a:xfrm>
              <a:off x="428969" y="3196"/>
              <a:ext cx="836894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3. Emotions</a:t>
              </a:r>
            </a:p>
          </p:txBody>
        </p:sp>
        <p:sp>
          <p:nvSpPr>
            <p:cNvPr id="1582" name="TextBox 22"/>
            <p:cNvSpPr txBox="1"/>
            <p:nvPr/>
          </p:nvSpPr>
          <p:spPr>
            <a:xfrm>
              <a:off x="1628939" y="-1"/>
              <a:ext cx="908778" cy="248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00"/>
              </a:lvl1pPr>
            </a:lstStyle>
            <a:p>
              <a:pPr/>
              <a:r>
                <a:t>4. Cognitions</a:t>
              </a:r>
            </a:p>
          </p:txBody>
        </p:sp>
      </p:grpSp>
      <p:sp>
        <p:nvSpPr>
          <p:cNvPr id="1584" name="Down Arrow 4"/>
          <p:cNvSpPr/>
          <p:nvPr/>
        </p:nvSpPr>
        <p:spPr>
          <a:xfrm>
            <a:off x="6203665" y="1280417"/>
            <a:ext cx="193113" cy="44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890"/>
                </a:moveTo>
                <a:lnTo>
                  <a:pt x="5400" y="1689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890"/>
                </a:lnTo>
                <a:lnTo>
                  <a:pt x="21600" y="1689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5" name="Down Arrow 33"/>
          <p:cNvSpPr/>
          <p:nvPr/>
        </p:nvSpPr>
        <p:spPr>
          <a:xfrm>
            <a:off x="6213549" y="2335895"/>
            <a:ext cx="193113" cy="442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890"/>
                </a:moveTo>
                <a:lnTo>
                  <a:pt x="5400" y="1689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890"/>
                </a:lnTo>
                <a:lnTo>
                  <a:pt x="21600" y="1689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6" name="Circular Arrow 19"/>
          <p:cNvSpPr/>
          <p:nvPr/>
        </p:nvSpPr>
        <p:spPr>
          <a:xfrm rot="6419170">
            <a:off x="6882273" y="5297469"/>
            <a:ext cx="1069592" cy="54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38" fill="norm" stroke="1" extrusionOk="0">
                <a:moveTo>
                  <a:pt x="0" y="2652"/>
                </a:moveTo>
                <a:cubicBezTo>
                  <a:pt x="6224" y="-2962"/>
                  <a:pt x="14089" y="627"/>
                  <a:pt x="17569" y="10669"/>
                </a:cubicBezTo>
                <a:cubicBezTo>
                  <a:pt x="17918" y="11677"/>
                  <a:pt x="18215" y="12730"/>
                  <a:pt x="18456" y="13817"/>
                </a:cubicBezTo>
                <a:lnTo>
                  <a:pt x="21600" y="13246"/>
                </a:lnTo>
                <a:lnTo>
                  <a:pt x="18384" y="18638"/>
                </a:lnTo>
                <a:lnTo>
                  <a:pt x="13769" y="14669"/>
                </a:lnTo>
                <a:lnTo>
                  <a:pt x="16909" y="14098"/>
                </a:lnTo>
                <a:cubicBezTo>
                  <a:pt x="14587" y="4709"/>
                  <a:pt x="7956" y="113"/>
                  <a:pt x="2097" y="3833"/>
                </a:cubicBezTo>
                <a:cubicBezTo>
                  <a:pt x="1638" y="4125"/>
                  <a:pt x="1192" y="4463"/>
                  <a:pt x="761" y="4847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b="1"/>
            </a:pPr>
          </a:p>
        </p:txBody>
      </p:sp>
      <p:sp>
        <p:nvSpPr>
          <p:cNvPr id="1587" name="Circular Arrow 35"/>
          <p:cNvSpPr/>
          <p:nvPr/>
        </p:nvSpPr>
        <p:spPr>
          <a:xfrm>
            <a:off x="7040992" y="3088273"/>
            <a:ext cx="1069592" cy="543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38" fill="norm" stroke="1" extrusionOk="0">
                <a:moveTo>
                  <a:pt x="0" y="2652"/>
                </a:moveTo>
                <a:cubicBezTo>
                  <a:pt x="6224" y="-2962"/>
                  <a:pt x="14089" y="627"/>
                  <a:pt x="17569" y="10669"/>
                </a:cubicBezTo>
                <a:cubicBezTo>
                  <a:pt x="17918" y="11677"/>
                  <a:pt x="18215" y="12730"/>
                  <a:pt x="18456" y="13817"/>
                </a:cubicBezTo>
                <a:lnTo>
                  <a:pt x="21600" y="13246"/>
                </a:lnTo>
                <a:lnTo>
                  <a:pt x="18384" y="18638"/>
                </a:lnTo>
                <a:lnTo>
                  <a:pt x="13769" y="14669"/>
                </a:lnTo>
                <a:lnTo>
                  <a:pt x="16909" y="14098"/>
                </a:lnTo>
                <a:cubicBezTo>
                  <a:pt x="14587" y="4709"/>
                  <a:pt x="7956" y="113"/>
                  <a:pt x="2097" y="3833"/>
                </a:cubicBezTo>
                <a:cubicBezTo>
                  <a:pt x="1638" y="4125"/>
                  <a:pt x="1192" y="4463"/>
                  <a:pt x="761" y="4847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88" name="mother drinking; left home"/>
          <p:cNvSpPr txBox="1"/>
          <p:nvPr/>
        </p:nvSpPr>
        <p:spPr>
          <a:xfrm>
            <a:off x="4797152" y="916352"/>
            <a:ext cx="2591619" cy="286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6" tIns="48766" rIns="48766" bIns="48766">
            <a:spAutoFit/>
          </a:bodyPr>
          <a:lstStyle>
            <a:lvl1pPr defTabSz="1300480">
              <a:defRPr sz="1400"/>
            </a:lvl1pPr>
          </a:lstStyle>
          <a:p>
            <a:pPr/>
            <a:r>
              <a:t>Mother drinking; left home age 15</a:t>
            </a:r>
          </a:p>
        </p:txBody>
      </p:sp>
      <p:sp>
        <p:nvSpPr>
          <p:cNvPr id="1589" name="mother drinking; left home"/>
          <p:cNvSpPr txBox="1"/>
          <p:nvPr/>
        </p:nvSpPr>
        <p:spPr>
          <a:xfrm>
            <a:off x="4820201" y="1935602"/>
            <a:ext cx="2630513" cy="28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8766" tIns="48766" rIns="48766" bIns="48766">
            <a:spAutoFit/>
          </a:bodyPr>
          <a:lstStyle>
            <a:lvl1pPr defTabSz="1300480">
              <a:defRPr sz="1400"/>
            </a:lvl1pPr>
          </a:lstStyle>
          <a:p>
            <a:pPr/>
            <a:r>
              <a:t>Argument with sister on the phone</a:t>
            </a:r>
          </a:p>
        </p:txBody>
      </p:sp>
      <p:sp>
        <p:nvSpPr>
          <p:cNvPr id="1590" name="mother drinking; left home"/>
          <p:cNvSpPr txBox="1"/>
          <p:nvPr/>
        </p:nvSpPr>
        <p:spPr>
          <a:xfrm>
            <a:off x="7947376" y="3963134"/>
            <a:ext cx="1030732" cy="814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/>
          <a:p>
            <a:pPr defTabSz="1300480">
              <a:defRPr sz="1600"/>
            </a:pPr>
            <a:r>
              <a:t>Relief</a:t>
            </a:r>
          </a:p>
          <a:p>
            <a:pPr defTabSz="1300480">
              <a:defRPr sz="1600"/>
            </a:pPr>
            <a:r>
              <a:t>Peace</a:t>
            </a:r>
          </a:p>
          <a:p>
            <a:pPr defTabSz="1300480">
              <a:defRPr sz="1600"/>
            </a:pPr>
            <a:r>
              <a:t>Control</a:t>
            </a:r>
          </a:p>
        </p:txBody>
      </p:sp>
      <p:sp>
        <p:nvSpPr>
          <p:cNvPr id="1591" name="mother drinking; left home"/>
          <p:cNvSpPr txBox="1"/>
          <p:nvPr/>
        </p:nvSpPr>
        <p:spPr>
          <a:xfrm>
            <a:off x="9404404" y="3910748"/>
            <a:ext cx="1331597" cy="106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spAutoFit/>
          </a:bodyPr>
          <a:lstStyle>
            <a:lvl1pPr defTabSz="1300480">
              <a:defRPr sz="1600"/>
            </a:lvl1pPr>
          </a:lstStyle>
          <a:p>
            <a:pPr/>
            <a:r>
              <a:t>I have to do it; I can’t wait to be alone to do it</a:t>
            </a:r>
          </a:p>
        </p:txBody>
      </p:sp>
      <p:grpSp>
        <p:nvGrpSpPr>
          <p:cNvPr id="1596" name="Group 16"/>
          <p:cNvGrpSpPr/>
          <p:nvPr/>
        </p:nvGrpSpPr>
        <p:grpSpPr>
          <a:xfrm>
            <a:off x="4367172" y="5270961"/>
            <a:ext cx="2158107" cy="714830"/>
            <a:chOff x="-2" y="-1"/>
            <a:chExt cx="2158106" cy="714829"/>
          </a:xfrm>
        </p:grpSpPr>
        <p:grpSp>
          <p:nvGrpSpPr>
            <p:cNvPr id="1594" name="Group 9"/>
            <p:cNvGrpSpPr/>
            <p:nvPr/>
          </p:nvGrpSpPr>
          <p:grpSpPr>
            <a:xfrm>
              <a:off x="-3" y="-2"/>
              <a:ext cx="2030283" cy="714830"/>
              <a:chOff x="-1" y="0"/>
              <a:chExt cx="2030281" cy="714829"/>
            </a:xfrm>
          </p:grpSpPr>
          <p:sp>
            <p:nvSpPr>
              <p:cNvPr id="1592" name="Rectangle 15"/>
              <p:cNvSpPr/>
              <p:nvPr/>
            </p:nvSpPr>
            <p:spPr>
              <a:xfrm>
                <a:off x="-2" y="296442"/>
                <a:ext cx="2030283" cy="418387"/>
              </a:xfrm>
              <a:prstGeom prst="rect">
                <a:avLst/>
              </a:prstGeom>
              <a:noFill/>
              <a:ln w="12700" cap="flat">
                <a:solidFill>
                  <a:srgbClr val="32538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3" name="TextBox 23"/>
              <p:cNvSpPr txBox="1"/>
              <p:nvPr/>
            </p:nvSpPr>
            <p:spPr>
              <a:xfrm>
                <a:off x="98097" y="-1"/>
                <a:ext cx="1805914" cy="2483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>
                  <a:defRPr sz="1200"/>
                </a:lvl1pPr>
              </a:lstStyle>
              <a:p>
                <a:pPr/>
                <a:r>
                  <a:t>5. SH behaviour description</a:t>
                </a:r>
              </a:p>
            </p:txBody>
          </p:sp>
        </p:grpSp>
        <p:sp>
          <p:nvSpPr>
            <p:cNvPr id="1595" name="mother drinking; left home"/>
            <p:cNvSpPr txBox="1"/>
            <p:nvPr/>
          </p:nvSpPr>
          <p:spPr>
            <a:xfrm>
              <a:off x="145734" y="331094"/>
              <a:ext cx="2012371" cy="3066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6" tIns="48766" rIns="48766" bIns="48766" numCol="1" anchor="t">
              <a:spAutoFit/>
            </a:bodyPr>
            <a:lstStyle>
              <a:lvl1pPr defTabSz="1300480">
                <a:defRPr sz="1600"/>
              </a:lvl1pPr>
            </a:lstStyle>
            <a:p>
              <a:pPr/>
              <a:r>
                <a:t>Cutting on forearm</a:t>
              </a:r>
            </a:p>
          </p:txBody>
        </p:sp>
      </p:grpSp>
      <p:grpSp>
        <p:nvGrpSpPr>
          <p:cNvPr id="1604" name="Group 14"/>
          <p:cNvGrpSpPr/>
          <p:nvPr/>
        </p:nvGrpSpPr>
        <p:grpSpPr>
          <a:xfrm>
            <a:off x="4749735" y="2826534"/>
            <a:ext cx="2263909" cy="1720835"/>
            <a:chOff x="0" y="-18"/>
            <a:chExt cx="2263907" cy="1720834"/>
          </a:xfrm>
        </p:grpSpPr>
        <p:pic>
          <p:nvPicPr>
            <p:cNvPr id="1597" name="Picture 2" descr="Picture 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48875" y="360298"/>
              <a:ext cx="1216458" cy="12240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03" name="Cloud Callout 13"/>
            <p:cNvGrpSpPr/>
            <p:nvPr/>
          </p:nvGrpSpPr>
          <p:grpSpPr>
            <a:xfrm>
              <a:off x="-1" y="-19"/>
              <a:ext cx="2263909" cy="1720835"/>
              <a:chOff x="0" y="-17"/>
              <a:chExt cx="2263907" cy="1720834"/>
            </a:xfrm>
          </p:grpSpPr>
          <p:sp>
            <p:nvSpPr>
              <p:cNvPr id="1598" name="Shape"/>
              <p:cNvSpPr/>
              <p:nvPr/>
            </p:nvSpPr>
            <p:spPr>
              <a:xfrm>
                <a:off x="507849" y="-18"/>
                <a:ext cx="1756059" cy="1720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9" name="Circle"/>
              <p:cNvSpPr/>
              <p:nvPr/>
            </p:nvSpPr>
            <p:spPr>
              <a:xfrm>
                <a:off x="285985" y="1096753"/>
                <a:ext cx="286247" cy="286247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0" name="Circle"/>
              <p:cNvSpPr/>
              <p:nvPr/>
            </p:nvSpPr>
            <p:spPr>
              <a:xfrm>
                <a:off x="98761" y="1239385"/>
                <a:ext cx="190831" cy="190831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1" name="Circle"/>
              <p:cNvSpPr/>
              <p:nvPr/>
            </p:nvSpPr>
            <p:spPr>
              <a:xfrm>
                <a:off x="0" y="1346272"/>
                <a:ext cx="95417" cy="95417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2" name="Shape"/>
              <p:cNvSpPr/>
              <p:nvPr/>
            </p:nvSpPr>
            <p:spPr>
              <a:xfrm>
                <a:off x="596978" y="87501"/>
                <a:ext cx="1609109" cy="1461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605" name="Lightning Bolt 26"/>
          <p:cNvSpPr/>
          <p:nvPr/>
        </p:nvSpPr>
        <p:spPr>
          <a:xfrm rot="6120353">
            <a:off x="8960980" y="2204124"/>
            <a:ext cx="914402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FFFF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6" name="TextBox 27"/>
          <p:cNvSpPr txBox="1"/>
          <p:nvPr/>
        </p:nvSpPr>
        <p:spPr>
          <a:xfrm>
            <a:off x="9570522" y="2292955"/>
            <a:ext cx="2402418" cy="34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Motivational amplifier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Rectangle 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0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10" name="Title 1"/>
          <p:cNvSpPr txBox="1"/>
          <p:nvPr/>
        </p:nvSpPr>
        <p:spPr>
          <a:xfrm>
            <a:off x="2310553" y="937797"/>
            <a:ext cx="7375162" cy="99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145" tIns="32145" rIns="32145" bIns="32145">
            <a:normAutofit fontScale="100000" lnSpcReduction="0"/>
          </a:bodyPr>
          <a:lstStyle>
            <a:lvl1pPr algn="ctr" defTabSz="342910">
              <a:defRPr sz="40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pPr/>
            <a:r>
              <a:t>Motivational role of imagery in SH</a:t>
            </a:r>
          </a:p>
        </p:txBody>
      </p:sp>
      <p:sp>
        <p:nvSpPr>
          <p:cNvPr id="1611" name="Content Placeholder 5"/>
          <p:cNvSpPr txBox="1"/>
          <p:nvPr/>
        </p:nvSpPr>
        <p:spPr>
          <a:xfrm>
            <a:off x="1005840" y="2682276"/>
            <a:ext cx="10414781" cy="3841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145" tIns="32145" rIns="32145" bIns="32145">
            <a:normAutofit fontScale="100000" lnSpcReduction="0"/>
          </a:bodyPr>
          <a:lstStyle/>
          <a:p>
            <a:pPr defTabSz="339481">
              <a:spcBef>
                <a:spcPts val="600"/>
              </a:spcBef>
              <a:buClr>
                <a:srgbClr val="353535"/>
              </a:buClr>
              <a:buFont typeface="Century Gothic"/>
              <a:defRPr b="1" sz="2574">
                <a:solidFill>
                  <a:srgbClr val="404040"/>
                </a:solidFill>
                <a:latin typeface="Carlito"/>
                <a:ea typeface="Carlito"/>
                <a:cs typeface="Carlito"/>
                <a:sym typeface="Carlito"/>
              </a:defRPr>
            </a:pPr>
            <a:r>
              <a:t>Can mental images of SH influence engaging in SH behaviour? </a:t>
            </a:r>
          </a:p>
          <a:p>
            <a:pPr marL="232787" indent="-232787" defTabSz="339481">
              <a:spcBef>
                <a:spcPts val="600"/>
              </a:spcBef>
              <a:buClr>
                <a:srgbClr val="353535"/>
              </a:buClr>
              <a:buSzPct val="100000"/>
              <a:buChar char="-"/>
              <a:defRPr sz="217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Images associate with SH enactment </a:t>
            </a:r>
            <a:r>
              <a:rPr i="1">
                <a:latin typeface="Carlito"/>
                <a:ea typeface="Carlito"/>
                <a:cs typeface="Carlito"/>
                <a:sym typeface="Carlito"/>
              </a:rPr>
              <a:t>(Baker &amp; Lewis, 2013)</a:t>
            </a:r>
            <a:endParaRPr i="1">
              <a:latin typeface="Carlito"/>
              <a:ea typeface="Carlito"/>
              <a:cs typeface="Carlito"/>
              <a:sym typeface="Carlito"/>
            </a:endParaRPr>
          </a:p>
          <a:p>
            <a:pPr marL="232787" indent="-232787" defTabSz="339481">
              <a:spcBef>
                <a:spcPts val="600"/>
              </a:spcBef>
              <a:buClr>
                <a:srgbClr val="353535"/>
              </a:buClr>
              <a:buSzPct val="100000"/>
              <a:buChar char="-"/>
              <a:defRPr sz="217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Images of SH more present in those who attempted SH/suicide than those who only thought about it </a:t>
            </a:r>
            <a:r>
              <a:rPr i="1">
                <a:latin typeface="Carlito"/>
                <a:ea typeface="Carlito"/>
                <a:cs typeface="Carlito"/>
                <a:sym typeface="Carlito"/>
              </a:rPr>
              <a:t>(Wetherall et al., 2018)</a:t>
            </a:r>
            <a:endParaRPr i="1">
              <a:latin typeface="Carlito"/>
              <a:ea typeface="Carlito"/>
              <a:cs typeface="Carlito"/>
              <a:sym typeface="Carlito"/>
            </a:endParaRPr>
          </a:p>
          <a:p>
            <a:pPr marL="232787" indent="-232787" defTabSz="339481">
              <a:spcBef>
                <a:spcPts val="600"/>
              </a:spcBef>
              <a:buClr>
                <a:srgbClr val="353535"/>
              </a:buClr>
              <a:buSzPct val="100000"/>
              <a:buChar char="-"/>
              <a:defRPr sz="217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Small daily diary study of individuals with NSSID, more SH episodes reported in days with SH imagery </a:t>
            </a:r>
            <a:r>
              <a:rPr i="1">
                <a:latin typeface="Carlito"/>
                <a:ea typeface="Carlito"/>
                <a:cs typeface="Carlito"/>
                <a:sym typeface="Carlito"/>
              </a:rPr>
              <a:t>(Cloos et al., 2019)</a:t>
            </a:r>
          </a:p>
          <a:p>
            <a:pPr marL="232787" indent="-232787" defTabSz="339481">
              <a:spcBef>
                <a:spcPts val="600"/>
              </a:spcBef>
              <a:buClr>
                <a:srgbClr val="353535"/>
              </a:buClr>
              <a:buSzPct val="100000"/>
              <a:buChar char="-"/>
              <a:defRPr sz="217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Distressing imagery = not acting on it vs. comforting imagery = acting on it </a:t>
            </a:r>
            <a:r>
              <a:rPr i="1">
                <a:latin typeface="Carlito"/>
                <a:ea typeface="Carlito"/>
                <a:cs typeface="Carlito"/>
                <a:sym typeface="Carlito"/>
              </a:rPr>
              <a:t>(McEvoy et al., 2017)</a:t>
            </a:r>
            <a:endParaRPr i="1">
              <a:latin typeface="Carlito"/>
              <a:ea typeface="Carlito"/>
              <a:cs typeface="Carlito"/>
              <a:sym typeface="Carlito"/>
            </a:endParaRPr>
          </a:p>
          <a:p>
            <a:pPr lvl="1" indent="339481" defTabSz="339481">
              <a:spcBef>
                <a:spcPts val="300"/>
              </a:spcBef>
              <a:buClr>
                <a:srgbClr val="353535"/>
              </a:buClr>
              <a:buFont typeface="Century Gothic"/>
              <a:defRPr sz="217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endParaRPr i="1"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3955;p41"/>
          <p:cNvSpPr txBox="1"/>
          <p:nvPr>
            <p:ph type="title"/>
          </p:nvPr>
        </p:nvSpPr>
        <p:spPr>
          <a:xfrm>
            <a:off x="5224473" y="534890"/>
            <a:ext cx="5439635" cy="1216051"/>
          </a:xfrm>
          <a:prstGeom prst="rect">
            <a:avLst/>
          </a:prstGeom>
        </p:spPr>
        <p:txBody>
          <a:bodyPr lIns="64281" tIns="64281" rIns="64281" bIns="64281"/>
          <a:lstStyle>
            <a:lvl1pPr defTabSz="905255">
              <a:defRPr sz="2376">
                <a:solidFill>
                  <a:srgbClr val="000000"/>
                </a:solidFill>
              </a:defRPr>
            </a:lvl1pPr>
          </a:lstStyle>
          <a:p>
            <a:pPr/>
            <a:r>
              <a:t>Investigating Motivational Abnormalities Guiding Self-Harm Behaviour in Young People</a:t>
            </a:r>
          </a:p>
        </p:txBody>
      </p:sp>
      <p:pic>
        <p:nvPicPr>
          <p:cNvPr id="16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9115" y="564504"/>
            <a:ext cx="2674215" cy="1156823"/>
          </a:xfrm>
          <a:prstGeom prst="rect">
            <a:avLst/>
          </a:prstGeom>
          <a:ln w="12700">
            <a:miter lim="400000"/>
          </a:ln>
        </p:spPr>
      </p:pic>
      <p:sp>
        <p:nvSpPr>
          <p:cNvPr id="1615" name="https://www.imaginestudy.org/"/>
          <p:cNvSpPr txBox="1"/>
          <p:nvPr/>
        </p:nvSpPr>
        <p:spPr>
          <a:xfrm>
            <a:off x="4421410" y="2058028"/>
            <a:ext cx="3349180" cy="32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685821">
              <a:defRPr sz="2000">
                <a:solidFill>
                  <a:srgbClr val="2C272B"/>
                </a:solidFill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pPr/>
            <a:r>
              <a:t>https://www.imaginestudy.org/</a:t>
            </a:r>
          </a:p>
        </p:txBody>
      </p:sp>
      <p:sp>
        <p:nvSpPr>
          <p:cNvPr id="1616" name="Compared to controls, do young people with experiences of SH behaviour present with biases in:…"/>
          <p:cNvSpPr txBox="1"/>
          <p:nvPr>
            <p:ph type="body" idx="1"/>
          </p:nvPr>
        </p:nvSpPr>
        <p:spPr>
          <a:xfrm>
            <a:off x="620321" y="1879333"/>
            <a:ext cx="11500361" cy="4896716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l" defTabSz="584200"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Compared to controls, do young people with experiences of SH behaviour present with biases in: </a:t>
            </a:r>
          </a:p>
          <a:p>
            <a:pPr marL="0" indent="0" algn="l" defTabSz="584200"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401052" indent="-401052" algn="l" defTabSz="584200">
              <a:buSzPct val="100000"/>
              <a:buAutoNum type="arabicPeriod" startAt="1"/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anticipation of SH cues (incentive value) and / other monetary / social rewards? </a:t>
            </a:r>
          </a:p>
          <a:p>
            <a:pPr marL="401052" indent="-401052" algn="l" defTabSz="584200">
              <a:buSzPct val="100000"/>
              <a:buAutoNum type="arabicPeriod" startAt="1"/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attention towards SH cues? </a:t>
            </a:r>
          </a:p>
          <a:p>
            <a:pPr marL="401052" indent="-401052" algn="l" defTabSz="584200">
              <a:buSzPct val="100000"/>
              <a:buAutoNum type="arabicPeriod" startAt="1"/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general reinforcement learning processes?</a:t>
            </a:r>
          </a:p>
          <a:p>
            <a:pPr marL="0" indent="0" algn="l" defTabSz="584200"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0" indent="0" algn="l" defTabSz="584200">
              <a:defRPr sz="22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Exploratory: are SH characteristics (including mental imagery) associated with motivational processes abnormalities?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Rectangle 4993"/>
          <p:cNvSpPr/>
          <p:nvPr/>
        </p:nvSpPr>
        <p:spPr>
          <a:xfrm>
            <a:off x="8587039" y="676080"/>
            <a:ext cx="2615541" cy="2656183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9" name="Straight Arrow Connector 42"/>
          <p:cNvSpPr/>
          <p:nvPr/>
        </p:nvSpPr>
        <p:spPr>
          <a:xfrm>
            <a:off x="6733960" y="2755795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0" name="Straight Arrow Connector 44"/>
          <p:cNvSpPr/>
          <p:nvPr/>
        </p:nvSpPr>
        <p:spPr>
          <a:xfrm>
            <a:off x="5118532" y="2755764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1" name="Straight Arrow Connector 40"/>
          <p:cNvSpPr/>
          <p:nvPr/>
        </p:nvSpPr>
        <p:spPr>
          <a:xfrm>
            <a:off x="3527992" y="2743917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2" name="Google Shape;5025;p60"/>
          <p:cNvSpPr txBox="1"/>
          <p:nvPr>
            <p:ph type="title"/>
          </p:nvPr>
        </p:nvSpPr>
        <p:spPr>
          <a:xfrm>
            <a:off x="557607" y="327588"/>
            <a:ext cx="7704002" cy="572701"/>
          </a:xfrm>
          <a:prstGeom prst="rect">
            <a:avLst/>
          </a:prstGeom>
        </p:spPr>
        <p:txBody>
          <a:bodyPr/>
          <a:lstStyle>
            <a:lvl1pPr algn="l" defTabSz="670560">
              <a:defRPr sz="253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Incentive Delay Task</a:t>
            </a:r>
          </a:p>
        </p:txBody>
      </p:sp>
      <p:sp>
        <p:nvSpPr>
          <p:cNvPr id="1623" name="Rectangle 3"/>
          <p:cNvSpPr/>
          <p:nvPr/>
        </p:nvSpPr>
        <p:spPr>
          <a:xfrm>
            <a:off x="1523999" y="3632347"/>
            <a:ext cx="9144001" cy="234713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26" name="Rectangle: Rounded Corners 3"/>
          <p:cNvGrpSpPr/>
          <p:nvPr/>
        </p:nvGrpSpPr>
        <p:grpSpPr>
          <a:xfrm>
            <a:off x="4146429" y="2244553"/>
            <a:ext cx="1137045" cy="981937"/>
            <a:chOff x="0" y="0"/>
            <a:chExt cx="1137043" cy="981935"/>
          </a:xfrm>
        </p:grpSpPr>
        <p:sp>
          <p:nvSpPr>
            <p:cNvPr id="1624" name="Rounded Rectangle"/>
            <p:cNvSpPr/>
            <p:nvPr/>
          </p:nvSpPr>
          <p:spPr>
            <a:xfrm>
              <a:off x="0" y="0"/>
              <a:ext cx="1137044" cy="9819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201C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>
                  <a:solidFill>
                    <a:srgbClr val="EACFD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5" name="+"/>
            <p:cNvSpPr txBox="1"/>
            <p:nvPr/>
          </p:nvSpPr>
          <p:spPr>
            <a:xfrm>
              <a:off x="106354" y="186026"/>
              <a:ext cx="924337" cy="609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3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627" name="Rectangle: Rounded Corners 5"/>
          <p:cNvSpPr/>
          <p:nvPr/>
        </p:nvSpPr>
        <p:spPr>
          <a:xfrm>
            <a:off x="7343666" y="2244553"/>
            <a:ext cx="1137044" cy="981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30" name="Rectangle: Rounded Corners 6"/>
          <p:cNvGrpSpPr/>
          <p:nvPr/>
        </p:nvGrpSpPr>
        <p:grpSpPr>
          <a:xfrm>
            <a:off x="2539736" y="2235374"/>
            <a:ext cx="1137044" cy="981937"/>
            <a:chOff x="0" y="0"/>
            <a:chExt cx="1137042" cy="981935"/>
          </a:xfrm>
        </p:grpSpPr>
        <p:sp>
          <p:nvSpPr>
            <p:cNvPr id="1628" name="Rounded Rectangle"/>
            <p:cNvSpPr/>
            <p:nvPr/>
          </p:nvSpPr>
          <p:spPr>
            <a:xfrm>
              <a:off x="0" y="0"/>
              <a:ext cx="1137044" cy="9819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201C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>
                  <a:solidFill>
                    <a:srgbClr val="EACFD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9" name="+"/>
            <p:cNvSpPr txBox="1"/>
            <p:nvPr/>
          </p:nvSpPr>
          <p:spPr>
            <a:xfrm>
              <a:off x="106353" y="186026"/>
              <a:ext cx="924337" cy="609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3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631" name="Isosceles Triangle 7"/>
          <p:cNvSpPr/>
          <p:nvPr/>
        </p:nvSpPr>
        <p:spPr>
          <a:xfrm>
            <a:off x="4573547" y="2347173"/>
            <a:ext cx="242888" cy="204789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2" name="Isosceles Triangle 8"/>
          <p:cNvSpPr/>
          <p:nvPr/>
        </p:nvSpPr>
        <p:spPr>
          <a:xfrm>
            <a:off x="4584179" y="2936089"/>
            <a:ext cx="242889" cy="204789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3" name="Rectangle: Rounded Corners 9"/>
          <p:cNvSpPr/>
          <p:nvPr/>
        </p:nvSpPr>
        <p:spPr>
          <a:xfrm>
            <a:off x="5736971" y="2221455"/>
            <a:ext cx="1137045" cy="981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4" name="Isosceles Triangle 10"/>
          <p:cNvSpPr/>
          <p:nvPr/>
        </p:nvSpPr>
        <p:spPr>
          <a:xfrm>
            <a:off x="6179658" y="2317663"/>
            <a:ext cx="242889" cy="204790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5" name="Isosceles Triangle 11"/>
          <p:cNvSpPr/>
          <p:nvPr/>
        </p:nvSpPr>
        <p:spPr>
          <a:xfrm>
            <a:off x="6179658" y="2906193"/>
            <a:ext cx="242889" cy="204790"/>
          </a:xfrm>
          <a:prstGeom prst="triangl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6" name="Rectangle 35"/>
          <p:cNvSpPr/>
          <p:nvPr/>
        </p:nvSpPr>
        <p:spPr>
          <a:xfrm>
            <a:off x="6238823" y="2676078"/>
            <a:ext cx="132412" cy="111642"/>
          </a:xfrm>
          <a:prstGeom prst="rect">
            <a:avLst/>
          </a:prstGeom>
          <a:solidFill>
            <a:srgbClr val="2C272B"/>
          </a:solidFill>
          <a:ln w="12700">
            <a:solidFill>
              <a:srgbClr val="2C272B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7" name="TextBox 36"/>
          <p:cNvSpPr txBox="1"/>
          <p:nvPr/>
        </p:nvSpPr>
        <p:spPr>
          <a:xfrm>
            <a:off x="3725373" y="1882300"/>
            <a:ext cx="19658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1219200"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Cue</a:t>
            </a:r>
          </a:p>
        </p:txBody>
      </p:sp>
      <p:sp>
        <p:nvSpPr>
          <p:cNvPr id="1638" name="TextBox 37"/>
          <p:cNvSpPr txBox="1"/>
          <p:nvPr/>
        </p:nvSpPr>
        <p:spPr>
          <a:xfrm>
            <a:off x="2585457" y="1872982"/>
            <a:ext cx="104560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1219200"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Fixation</a:t>
            </a:r>
          </a:p>
        </p:txBody>
      </p:sp>
      <p:sp>
        <p:nvSpPr>
          <p:cNvPr id="1639" name="TextBox 38"/>
          <p:cNvSpPr txBox="1"/>
          <p:nvPr/>
        </p:nvSpPr>
        <p:spPr>
          <a:xfrm>
            <a:off x="5488318" y="1432141"/>
            <a:ext cx="169591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1219200"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Quick response</a:t>
            </a:r>
          </a:p>
        </p:txBody>
      </p:sp>
      <p:sp>
        <p:nvSpPr>
          <p:cNvPr id="1640" name="TextBox 39"/>
          <p:cNvSpPr txBox="1"/>
          <p:nvPr/>
        </p:nvSpPr>
        <p:spPr>
          <a:xfrm>
            <a:off x="7114150" y="1886636"/>
            <a:ext cx="15960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1219200"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Feedback</a:t>
            </a:r>
          </a:p>
        </p:txBody>
      </p:sp>
      <p:pic>
        <p:nvPicPr>
          <p:cNvPr id="1641" name="Picture 47" descr="Picture 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7570520" y="2388433"/>
            <a:ext cx="700315" cy="7003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2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3432" y="2280533"/>
            <a:ext cx="735007" cy="735007"/>
          </a:xfrm>
          <a:prstGeom prst="rect">
            <a:avLst/>
          </a:prstGeom>
          <a:ln w="12700">
            <a:miter lim="400000"/>
          </a:ln>
        </p:spPr>
      </p:pic>
      <p:sp>
        <p:nvSpPr>
          <p:cNvPr id="1643" name="Isosceles Triangle 32"/>
          <p:cNvSpPr/>
          <p:nvPr/>
        </p:nvSpPr>
        <p:spPr>
          <a:xfrm>
            <a:off x="9002286" y="2573684"/>
            <a:ext cx="242889" cy="204789"/>
          </a:xfrm>
          <a:prstGeom prst="triangle">
            <a:avLst/>
          </a:prstGeom>
          <a:solidFill>
            <a:srgbClr val="0000FF"/>
          </a:solidFill>
          <a:ln w="12700">
            <a:solidFill>
              <a:srgbClr val="0000F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4" name="Straight Arrow Connector 71"/>
          <p:cNvSpPr/>
          <p:nvPr/>
        </p:nvSpPr>
        <p:spPr>
          <a:xfrm>
            <a:off x="6733960" y="4025894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5" name="Straight Arrow Connector 72"/>
          <p:cNvSpPr/>
          <p:nvPr/>
        </p:nvSpPr>
        <p:spPr>
          <a:xfrm>
            <a:off x="5118532" y="4025864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46" name="Straight Arrow Connector 73"/>
          <p:cNvSpPr/>
          <p:nvPr/>
        </p:nvSpPr>
        <p:spPr>
          <a:xfrm>
            <a:off x="3527992" y="4014016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49" name="Rectangle: Rounded Corners 3"/>
          <p:cNvGrpSpPr/>
          <p:nvPr/>
        </p:nvGrpSpPr>
        <p:grpSpPr>
          <a:xfrm>
            <a:off x="4146429" y="3514652"/>
            <a:ext cx="1137045" cy="981937"/>
            <a:chOff x="0" y="0"/>
            <a:chExt cx="1137043" cy="981935"/>
          </a:xfrm>
        </p:grpSpPr>
        <p:sp>
          <p:nvSpPr>
            <p:cNvPr id="1647" name="Rounded Rectangle"/>
            <p:cNvSpPr/>
            <p:nvPr/>
          </p:nvSpPr>
          <p:spPr>
            <a:xfrm>
              <a:off x="0" y="0"/>
              <a:ext cx="1137044" cy="9819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201C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>
                  <a:solidFill>
                    <a:srgbClr val="EACFD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48" name="+"/>
            <p:cNvSpPr txBox="1"/>
            <p:nvPr/>
          </p:nvSpPr>
          <p:spPr>
            <a:xfrm>
              <a:off x="106354" y="186026"/>
              <a:ext cx="924337" cy="609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3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650" name="Rectangle: Rounded Corners 5"/>
          <p:cNvSpPr/>
          <p:nvPr/>
        </p:nvSpPr>
        <p:spPr>
          <a:xfrm>
            <a:off x="7343666" y="3514652"/>
            <a:ext cx="1137044" cy="981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53" name="Rectangle: Rounded Corners 6"/>
          <p:cNvGrpSpPr/>
          <p:nvPr/>
        </p:nvGrpSpPr>
        <p:grpSpPr>
          <a:xfrm>
            <a:off x="2539736" y="3505472"/>
            <a:ext cx="1137044" cy="981937"/>
            <a:chOff x="0" y="0"/>
            <a:chExt cx="1137042" cy="981935"/>
          </a:xfrm>
        </p:grpSpPr>
        <p:sp>
          <p:nvSpPr>
            <p:cNvPr id="1651" name="Rounded Rectangle"/>
            <p:cNvSpPr/>
            <p:nvPr/>
          </p:nvSpPr>
          <p:spPr>
            <a:xfrm>
              <a:off x="0" y="0"/>
              <a:ext cx="1137044" cy="9819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201C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>
                  <a:solidFill>
                    <a:srgbClr val="EACFD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52" name="+"/>
            <p:cNvSpPr txBox="1"/>
            <p:nvPr/>
          </p:nvSpPr>
          <p:spPr>
            <a:xfrm>
              <a:off x="106353" y="186026"/>
              <a:ext cx="924337" cy="609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3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654" name="Rectangle: Rounded Corners 9"/>
          <p:cNvSpPr/>
          <p:nvPr/>
        </p:nvSpPr>
        <p:spPr>
          <a:xfrm>
            <a:off x="5736971" y="3491555"/>
            <a:ext cx="1137045" cy="981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5" name="Rectangle 78"/>
          <p:cNvSpPr/>
          <p:nvPr/>
        </p:nvSpPr>
        <p:spPr>
          <a:xfrm>
            <a:off x="6238823" y="3946177"/>
            <a:ext cx="132412" cy="111642"/>
          </a:xfrm>
          <a:prstGeom prst="rect">
            <a:avLst/>
          </a:prstGeom>
          <a:solidFill>
            <a:srgbClr val="2C272B"/>
          </a:solidFill>
          <a:ln w="12700">
            <a:solidFill>
              <a:srgbClr val="2C272B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6" name="Straight Arrow Connector 79"/>
          <p:cNvSpPr/>
          <p:nvPr/>
        </p:nvSpPr>
        <p:spPr>
          <a:xfrm>
            <a:off x="6733960" y="5321662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7" name="Straight Arrow Connector 80"/>
          <p:cNvSpPr/>
          <p:nvPr/>
        </p:nvSpPr>
        <p:spPr>
          <a:xfrm>
            <a:off x="5118532" y="5321631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8" name="Straight Arrow Connector 81"/>
          <p:cNvSpPr/>
          <p:nvPr/>
        </p:nvSpPr>
        <p:spPr>
          <a:xfrm>
            <a:off x="3527992" y="5309782"/>
            <a:ext cx="618438" cy="1"/>
          </a:xfrm>
          <a:prstGeom prst="line">
            <a:avLst/>
          </a:prstGeom>
          <a:ln w="3175">
            <a:solidFill>
              <a:srgbClr val="2B262A"/>
            </a:solidFill>
            <a:tailEnd type="triangle"/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61" name="Rectangle: Rounded Corners 3"/>
          <p:cNvGrpSpPr/>
          <p:nvPr/>
        </p:nvGrpSpPr>
        <p:grpSpPr>
          <a:xfrm>
            <a:off x="4146429" y="4810418"/>
            <a:ext cx="1137045" cy="981937"/>
            <a:chOff x="0" y="0"/>
            <a:chExt cx="1137043" cy="981935"/>
          </a:xfrm>
        </p:grpSpPr>
        <p:sp>
          <p:nvSpPr>
            <p:cNvPr id="1659" name="Rounded Rectangle"/>
            <p:cNvSpPr/>
            <p:nvPr/>
          </p:nvSpPr>
          <p:spPr>
            <a:xfrm>
              <a:off x="0" y="0"/>
              <a:ext cx="1137044" cy="9819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201C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>
                  <a:solidFill>
                    <a:srgbClr val="EACFD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0" name="+"/>
            <p:cNvSpPr txBox="1"/>
            <p:nvPr/>
          </p:nvSpPr>
          <p:spPr>
            <a:xfrm>
              <a:off x="106354" y="186026"/>
              <a:ext cx="924337" cy="609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3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662" name="Rectangle: Rounded Corners 5"/>
          <p:cNvSpPr/>
          <p:nvPr/>
        </p:nvSpPr>
        <p:spPr>
          <a:xfrm>
            <a:off x="7343666" y="4810418"/>
            <a:ext cx="1137044" cy="981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665" name="Rectangle: Rounded Corners 6"/>
          <p:cNvGrpSpPr/>
          <p:nvPr/>
        </p:nvGrpSpPr>
        <p:grpSpPr>
          <a:xfrm>
            <a:off x="2539736" y="4801240"/>
            <a:ext cx="1137044" cy="981937"/>
            <a:chOff x="0" y="0"/>
            <a:chExt cx="1137042" cy="981935"/>
          </a:xfrm>
        </p:grpSpPr>
        <p:sp>
          <p:nvSpPr>
            <p:cNvPr id="1663" name="Rounded Rectangle"/>
            <p:cNvSpPr/>
            <p:nvPr/>
          </p:nvSpPr>
          <p:spPr>
            <a:xfrm>
              <a:off x="0" y="0"/>
              <a:ext cx="1137044" cy="9819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201C1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200">
                <a:defRPr>
                  <a:solidFill>
                    <a:srgbClr val="EACFD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64" name="+"/>
            <p:cNvSpPr txBox="1"/>
            <p:nvPr/>
          </p:nvSpPr>
          <p:spPr>
            <a:xfrm>
              <a:off x="106353" y="186026"/>
              <a:ext cx="924337" cy="609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 defTabSz="1219200">
                <a:defRPr sz="36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666" name="Rectangle: Rounded Corners 9"/>
          <p:cNvSpPr/>
          <p:nvPr/>
        </p:nvSpPr>
        <p:spPr>
          <a:xfrm>
            <a:off x="5736971" y="4787322"/>
            <a:ext cx="1137045" cy="9819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7" name="Rectangle 86"/>
          <p:cNvSpPr/>
          <p:nvPr/>
        </p:nvSpPr>
        <p:spPr>
          <a:xfrm>
            <a:off x="6238823" y="5241945"/>
            <a:ext cx="132412" cy="111642"/>
          </a:xfrm>
          <a:prstGeom prst="rect">
            <a:avLst/>
          </a:prstGeom>
          <a:solidFill>
            <a:srgbClr val="2C272B"/>
          </a:solidFill>
          <a:ln w="12700">
            <a:solidFill>
              <a:srgbClr val="2C272B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68" name="TextBox 49"/>
          <p:cNvSpPr txBox="1"/>
          <p:nvPr/>
        </p:nvSpPr>
        <p:spPr>
          <a:xfrm>
            <a:off x="1247441" y="2587842"/>
            <a:ext cx="117744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1219200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Self-harm</a:t>
            </a:r>
          </a:p>
        </p:txBody>
      </p:sp>
      <p:sp>
        <p:nvSpPr>
          <p:cNvPr id="1669" name="TextBox 88"/>
          <p:cNvSpPr txBox="1"/>
          <p:nvPr/>
        </p:nvSpPr>
        <p:spPr>
          <a:xfrm>
            <a:off x="1494846" y="3857012"/>
            <a:ext cx="90366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1219200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Positive social</a:t>
            </a:r>
          </a:p>
        </p:txBody>
      </p:sp>
      <p:sp>
        <p:nvSpPr>
          <p:cNvPr id="1670" name="TextBox 89"/>
          <p:cNvSpPr txBox="1"/>
          <p:nvPr/>
        </p:nvSpPr>
        <p:spPr>
          <a:xfrm>
            <a:off x="1488571" y="5161686"/>
            <a:ext cx="903664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 defTabSz="1219200">
              <a:defRPr sz="14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Win money</a:t>
            </a:r>
          </a:p>
        </p:txBody>
      </p:sp>
      <p:pic>
        <p:nvPicPr>
          <p:cNvPr id="1671" name="Picture 90" descr="Picture 9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83432" y="3659329"/>
            <a:ext cx="924482" cy="626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2" name="Picture 91" descr="Picture 9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74239" y="3715431"/>
            <a:ext cx="1084279" cy="542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3" name="Picture 92" descr="Picture 9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8809" y="3573378"/>
            <a:ext cx="283635" cy="283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4" name="Picture 93" descr="Picture 9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58176" y="4144471"/>
            <a:ext cx="283635" cy="283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5" name="Picture 94" descr="Picture 9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59533" y="3828105"/>
            <a:ext cx="328393" cy="3283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6" name="Picture 95" descr="Picture 9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77371" y="3573378"/>
            <a:ext cx="283635" cy="2836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7" name="Picture 96" descr="Picture 9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66738" y="4144471"/>
            <a:ext cx="283635" cy="2836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8" name="Picture 97" descr="Picture 9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556274" y="4927975"/>
            <a:ext cx="764581" cy="764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9" name="Picture 98" descr="Picture 9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9470177" y="4902794"/>
            <a:ext cx="750992" cy="7509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0" name="Picture 99" descr="Picture 9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55519" y="4838647"/>
            <a:ext cx="323982" cy="323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1" name="Picture 101" descr="Picture 101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939437" y="5093995"/>
            <a:ext cx="368586" cy="368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2" name="Picture 102" descr="Picture 10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547657" y="5438684"/>
            <a:ext cx="323982" cy="323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3" name="Picture 103" descr="Picture 10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47399" y="4843143"/>
            <a:ext cx="323982" cy="323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4" name="Picture 104" descr="Picture 10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150170" y="5411281"/>
            <a:ext cx="323982" cy="323982"/>
          </a:xfrm>
          <a:prstGeom prst="rect">
            <a:avLst/>
          </a:prstGeom>
          <a:ln w="12700">
            <a:miter lim="400000"/>
          </a:ln>
        </p:spPr>
      </p:pic>
      <p:sp>
        <p:nvSpPr>
          <p:cNvPr id="1685" name="TextBox 50"/>
          <p:cNvSpPr txBox="1"/>
          <p:nvPr/>
        </p:nvSpPr>
        <p:spPr>
          <a:xfrm>
            <a:off x="9287645" y="1884663"/>
            <a:ext cx="88780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12192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Neutral</a:t>
            </a:r>
          </a:p>
        </p:txBody>
      </p:sp>
      <p:sp>
        <p:nvSpPr>
          <p:cNvPr id="1686" name="Straight Connector 4992"/>
          <p:cNvSpPr/>
          <p:nvPr/>
        </p:nvSpPr>
        <p:spPr>
          <a:xfrm>
            <a:off x="8809103" y="2040525"/>
            <a:ext cx="1" cy="3751830"/>
          </a:xfrm>
          <a:prstGeom prst="line">
            <a:avLst/>
          </a:prstGeom>
          <a:ln w="3175">
            <a:solidFill>
              <a:srgbClr val="DA89A7"/>
            </a:solidFill>
          </a:ln>
        </p:spPr>
        <p:txBody>
          <a:bodyPr lIns="45719" rIns="45719"/>
          <a:lstStyle/>
          <a:p>
            <a:pPr defTabSz="1219200">
              <a:defRPr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7" name="Rectangle: Rounded Corners 9"/>
          <p:cNvSpPr/>
          <p:nvPr/>
        </p:nvSpPr>
        <p:spPr>
          <a:xfrm>
            <a:off x="9069691" y="973482"/>
            <a:ext cx="1169441" cy="7467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8" name="Rectangle: Rounded Corners 9"/>
          <p:cNvSpPr/>
          <p:nvPr/>
        </p:nvSpPr>
        <p:spPr>
          <a:xfrm>
            <a:off x="7663054" y="874049"/>
            <a:ext cx="1092892" cy="84040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>
            <a:solidFill>
              <a:srgbClr val="201C1F"/>
            </a:solidFill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9" name="TextBox 4995"/>
          <p:cNvSpPr txBox="1"/>
          <p:nvPr/>
        </p:nvSpPr>
        <p:spPr>
          <a:xfrm>
            <a:off x="7827210" y="1019572"/>
            <a:ext cx="764581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12192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Too</a:t>
            </a:r>
          </a:p>
          <a:p>
            <a:pPr algn="ctr" defTabSz="1219200"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early</a:t>
            </a:r>
          </a:p>
        </p:txBody>
      </p:sp>
      <p:sp>
        <p:nvSpPr>
          <p:cNvPr id="1690" name="TextBox 4996"/>
          <p:cNvSpPr txBox="1"/>
          <p:nvPr/>
        </p:nvSpPr>
        <p:spPr>
          <a:xfrm>
            <a:off x="9156586" y="1072164"/>
            <a:ext cx="995651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1219200"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Try to be faster</a:t>
            </a:r>
          </a:p>
        </p:txBody>
      </p:sp>
      <p:sp>
        <p:nvSpPr>
          <p:cNvPr id="1691" name="Rounded Rectangle 4997"/>
          <p:cNvSpPr/>
          <p:nvPr/>
        </p:nvSpPr>
        <p:spPr>
          <a:xfrm>
            <a:off x="3887189" y="1820697"/>
            <a:ext cx="1626920" cy="4123162"/>
          </a:xfrm>
          <a:prstGeom prst="roundRect">
            <a:avLst>
              <a:gd name="adj" fmla="val 16667"/>
            </a:avLst>
          </a:prstGeom>
          <a:ln w="12700">
            <a:solidFill>
              <a:srgbClr val="DD8EAB"/>
            </a:solidFill>
            <a:prstDash val="sysDash"/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2" name="No btw group differences in RTs or accuracy.…"/>
          <p:cNvSpPr txBox="1"/>
          <p:nvPr/>
        </p:nvSpPr>
        <p:spPr>
          <a:xfrm>
            <a:off x="583953" y="5462088"/>
            <a:ext cx="9687596" cy="1071440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100">
                <a:solidFill>
                  <a:srgbClr val="FFFFFF"/>
                </a:solidFill>
              </a:defRPr>
            </a:pPr>
            <a:r>
              <a:rPr b="1"/>
              <a:t>No btw group differences in RTs or accuracy.</a:t>
            </a:r>
            <a:endParaRPr b="1"/>
          </a:p>
          <a:p>
            <a:pPr>
              <a:defRPr sz="2100">
                <a:solidFill>
                  <a:srgbClr val="FFFFFF"/>
                </a:solidFill>
              </a:defRPr>
            </a:pPr>
            <a:r>
              <a:rPr b="1"/>
              <a:t>No evidence of incentive sensitisation / reward anticipation biases in YP with SH.</a:t>
            </a:r>
            <a:endParaRPr b="1"/>
          </a:p>
        </p:txBody>
      </p:sp>
      <p:sp>
        <p:nvSpPr>
          <p:cNvPr id="1693" name="TextBox 9"/>
          <p:cNvSpPr txBox="1"/>
          <p:nvPr/>
        </p:nvSpPr>
        <p:spPr>
          <a:xfrm>
            <a:off x="4597432" y="9210792"/>
            <a:ext cx="8241415" cy="364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Rodrigues, Yavuz, Pascual, Lingford-Hughes &amp; Di Simplicio (in preparation)</a:t>
            </a:r>
          </a:p>
        </p:txBody>
      </p:sp>
      <p:sp>
        <p:nvSpPr>
          <p:cNvPr id="1694" name="Note: results replicated in separate sample following stress induction with TSST"/>
          <p:cNvSpPr txBox="1"/>
          <p:nvPr/>
        </p:nvSpPr>
        <p:spPr>
          <a:xfrm rot="19803040">
            <a:off x="8025327" y="2937545"/>
            <a:ext cx="4215861" cy="1132136"/>
          </a:xfrm>
          <a:prstGeom prst="rect">
            <a:avLst/>
          </a:prstGeom>
          <a:solidFill>
            <a:schemeClr val="accent3">
              <a:lumOff val="17647"/>
            </a:schemeClr>
          </a:solidFill>
          <a:ln w="25400">
            <a:solidFill>
              <a:srgbClr val="0433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584200">
              <a:defRPr sz="2200"/>
            </a:pPr>
            <a:r>
              <a:rPr b="1">
                <a:solidFill>
                  <a:srgbClr val="0433FF"/>
                </a:solidFill>
              </a:rPr>
              <a:t>Note</a:t>
            </a:r>
            <a:r>
              <a:t>: results replicated in separate sample following stress induction with TSST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2" presetID="18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45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path" nodeType="click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6173 0.000467" origin="layout" pathEditMode="relative">
                                      <p:cBhvr>
                                        <p:cTn id="49" dur="2000" fill="hold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7" grpId="10"/>
      <p:bldP build="whole" bldLvl="1" animBg="1" rev="0" advAuto="0" spid="1675" grpId="5"/>
      <p:bldP build="whole" bldLvl="1" animBg="1" rev="0" advAuto="0" spid="1694" grpId="16"/>
      <p:bldP build="whole" bldLvl="1" animBg="1" rev="0" advAuto="0" spid="1671" grpId="6"/>
      <p:bldP build="whole" bldLvl="1" animBg="1" rev="0" advAuto="0" spid="1685" grpId="4"/>
      <p:bldP build="whole" bldLvl="1" animBg="1" rev="0" advAuto="0" spid="1689" grpId="9"/>
      <p:bldP build="whole" bldLvl="1" animBg="1" rev="0" advAuto="0" spid="1679" grpId="8"/>
      <p:bldP build="whole" bldLvl="1" animBg="1" rev="0" advAuto="0" spid="1686" grpId="1"/>
      <p:bldP build="whole" bldLvl="1" animBg="1" rev="0" advAuto="0" spid="1692" grpId="15"/>
      <p:bldP build="whole" bldLvl="1" animBg="1" rev="0" advAuto="0" spid="1691" grpId="13"/>
      <p:bldP build="whole" bldLvl="1" animBg="1" rev="0" advAuto="0" spid="1642" grpId="3"/>
      <p:bldP build="whole" bldLvl="1" animBg="1" rev="0" advAuto="0" spid="1643" grpId="2"/>
      <p:bldP build="whole" bldLvl="1" animBg="1" rev="0" advAuto="0" spid="1681" grpId="7"/>
      <p:bldP build="whole" bldLvl="1" animBg="1" rev="0" advAuto="0" spid="1688" grpId="12"/>
      <p:bldP build="whole" bldLvl="1" animBg="1" rev="0" advAuto="0" spid="1690" grpId="1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Rectangle 3"/>
          <p:cNvSpPr/>
          <p:nvPr/>
        </p:nvSpPr>
        <p:spPr>
          <a:xfrm>
            <a:off x="0" y="3161412"/>
            <a:ext cx="12192000" cy="36965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97" name="Google Shape;5025;p60"/>
          <p:cNvSpPr txBox="1"/>
          <p:nvPr>
            <p:ph type="title"/>
          </p:nvPr>
        </p:nvSpPr>
        <p:spPr>
          <a:xfrm>
            <a:off x="959998" y="346229"/>
            <a:ext cx="10272004" cy="763603"/>
          </a:xfrm>
          <a:prstGeom prst="rect">
            <a:avLst/>
          </a:prstGeom>
        </p:spPr>
        <p:txBody>
          <a:bodyPr lIns="121899" tIns="121899" rIns="121899" bIns="121899"/>
          <a:lstStyle>
            <a:lvl1pPr algn="l" defTabSz="896111">
              <a:defRPr sz="3000"/>
            </a:lvl1pPr>
          </a:lstStyle>
          <a:p>
            <a:pPr/>
            <a:r>
              <a:t>Dot Probe Task</a:t>
            </a:r>
          </a:p>
        </p:txBody>
      </p:sp>
      <p:sp>
        <p:nvSpPr>
          <p:cNvPr id="1698" name="Rectangle: Rounded Corners 3"/>
          <p:cNvSpPr/>
          <p:nvPr/>
        </p:nvSpPr>
        <p:spPr>
          <a:xfrm>
            <a:off x="4661746" y="2194973"/>
            <a:ext cx="2410049" cy="1516913"/>
          </a:xfrm>
          <a:prstGeom prst="roundRect">
            <a:avLst>
              <a:gd name="adj" fmla="val 16667"/>
            </a:avLst>
          </a:prstGeom>
          <a:ln w="25400">
            <a:solidFill>
              <a:srgbClr val="201C1F"/>
            </a:solidFill>
          </a:ln>
        </p:spPr>
        <p:txBody>
          <a:bodyPr lIns="45718" tIns="45718" rIns="45718" bIns="45718" anchor="ctr"/>
          <a:lstStyle/>
          <a:p>
            <a:pPr algn="ctr" defTabSz="1219168">
              <a:defRPr sz="37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701" name="Rectangle: Rounded Corners 6"/>
          <p:cNvGrpSpPr/>
          <p:nvPr/>
        </p:nvGrpSpPr>
        <p:grpSpPr>
          <a:xfrm>
            <a:off x="1437732" y="2194973"/>
            <a:ext cx="2410051" cy="1516914"/>
            <a:chOff x="0" y="0"/>
            <a:chExt cx="2410049" cy="1516913"/>
          </a:xfrm>
        </p:grpSpPr>
        <p:sp>
          <p:nvSpPr>
            <p:cNvPr id="1699" name="Rounded Rectangle"/>
            <p:cNvSpPr/>
            <p:nvPr/>
          </p:nvSpPr>
          <p:spPr>
            <a:xfrm>
              <a:off x="0" y="-1"/>
              <a:ext cx="2410051" cy="1516914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201C1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1219168">
                <a:defRPr>
                  <a:solidFill>
                    <a:srgbClr val="EACFD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00" name="+"/>
            <p:cNvSpPr txBox="1"/>
            <p:nvPr/>
          </p:nvSpPr>
          <p:spPr>
            <a:xfrm>
              <a:off x="132469" y="453721"/>
              <a:ext cx="2145111" cy="6094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 defTabSz="1219168">
                <a:defRPr sz="3700"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+</a:t>
              </a:r>
            </a:p>
          </p:txBody>
        </p:sp>
      </p:grpSp>
      <p:sp>
        <p:nvSpPr>
          <p:cNvPr id="1702" name="TextBox 7"/>
          <p:cNvSpPr txBox="1"/>
          <p:nvPr/>
        </p:nvSpPr>
        <p:spPr>
          <a:xfrm>
            <a:off x="4210478" y="1711575"/>
            <a:ext cx="337794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self-harm + neutral cues </a:t>
            </a:r>
          </a:p>
        </p:txBody>
      </p:sp>
      <p:sp>
        <p:nvSpPr>
          <p:cNvPr id="1703" name="TextBox 8"/>
          <p:cNvSpPr txBox="1"/>
          <p:nvPr/>
        </p:nvSpPr>
        <p:spPr>
          <a:xfrm>
            <a:off x="2021050" y="1704987"/>
            <a:ext cx="105205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Fixation</a:t>
            </a:r>
          </a:p>
        </p:txBody>
      </p:sp>
      <p:sp>
        <p:nvSpPr>
          <p:cNvPr id="1704" name="TextBox 9"/>
          <p:cNvSpPr txBox="1"/>
          <p:nvPr/>
        </p:nvSpPr>
        <p:spPr>
          <a:xfrm>
            <a:off x="8254447" y="1717077"/>
            <a:ext cx="1778002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Dot probe</a:t>
            </a:r>
          </a:p>
        </p:txBody>
      </p:sp>
      <p:sp>
        <p:nvSpPr>
          <p:cNvPr id="1705" name="Straight Arrow Connector 10"/>
          <p:cNvSpPr/>
          <p:nvPr/>
        </p:nvSpPr>
        <p:spPr>
          <a:xfrm>
            <a:off x="3932339" y="2953429"/>
            <a:ext cx="603789" cy="2"/>
          </a:xfrm>
          <a:prstGeom prst="line">
            <a:avLst/>
          </a:prstGeom>
          <a:ln>
            <a:solidFill>
              <a:srgbClr val="2B262A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6" name="TextBox 11"/>
          <p:cNvSpPr txBox="1"/>
          <p:nvPr/>
        </p:nvSpPr>
        <p:spPr>
          <a:xfrm>
            <a:off x="2172560" y="3858791"/>
            <a:ext cx="80934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0.5s</a:t>
            </a:r>
          </a:p>
        </p:txBody>
      </p:sp>
      <p:sp>
        <p:nvSpPr>
          <p:cNvPr id="1707" name="TextBox 12"/>
          <p:cNvSpPr txBox="1"/>
          <p:nvPr/>
        </p:nvSpPr>
        <p:spPr>
          <a:xfrm>
            <a:off x="4898933" y="3834599"/>
            <a:ext cx="200103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0.2s or 2s</a:t>
            </a:r>
          </a:p>
        </p:txBody>
      </p:sp>
      <p:sp>
        <p:nvSpPr>
          <p:cNvPr id="1708" name="Straight Arrow Connector 13"/>
          <p:cNvSpPr/>
          <p:nvPr/>
        </p:nvSpPr>
        <p:spPr>
          <a:xfrm>
            <a:off x="7166123" y="2953429"/>
            <a:ext cx="603789" cy="2"/>
          </a:xfrm>
          <a:prstGeom prst="line">
            <a:avLst/>
          </a:prstGeom>
          <a:ln>
            <a:solidFill>
              <a:srgbClr val="2B262A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9" name="Rectangle: Rounded Corners 34"/>
          <p:cNvSpPr/>
          <p:nvPr/>
        </p:nvSpPr>
        <p:spPr>
          <a:xfrm>
            <a:off x="7938426" y="2193600"/>
            <a:ext cx="2410049" cy="1516912"/>
          </a:xfrm>
          <a:prstGeom prst="roundRect">
            <a:avLst>
              <a:gd name="adj" fmla="val 16667"/>
            </a:avLst>
          </a:prstGeom>
          <a:ln w="25400">
            <a:solidFill>
              <a:srgbClr val="201C1F"/>
            </a:solidFill>
          </a:ln>
        </p:spPr>
        <p:txBody>
          <a:bodyPr lIns="45718" tIns="45718" rIns="45718" bIns="45718" anchor="ctr"/>
          <a:lstStyle/>
          <a:p>
            <a:pPr algn="ctr" defTabSz="1219168">
              <a:defRPr sz="37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10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87194" y="2598560"/>
            <a:ext cx="479881" cy="682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1" name="Picture 16" descr="Picture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8656" y="2530867"/>
            <a:ext cx="792669" cy="792669"/>
          </a:xfrm>
          <a:prstGeom prst="rect">
            <a:avLst/>
          </a:prstGeom>
          <a:ln w="12700">
            <a:miter lim="400000"/>
          </a:ln>
        </p:spPr>
      </p:pic>
      <p:sp>
        <p:nvSpPr>
          <p:cNvPr id="1712" name="Oval 17"/>
          <p:cNvSpPr/>
          <p:nvPr/>
        </p:nvSpPr>
        <p:spPr>
          <a:xfrm>
            <a:off x="8462071" y="2824564"/>
            <a:ext cx="60959" cy="60959"/>
          </a:xfrm>
          <a:prstGeom prst="ellipse">
            <a:avLst/>
          </a:prstGeom>
          <a:solidFill>
            <a:srgbClr val="2C272B"/>
          </a:solidFill>
          <a:ln w="25400">
            <a:solidFill>
              <a:srgbClr val="201C1F"/>
            </a:solidFill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3" name="TextBox 18"/>
          <p:cNvSpPr txBox="1"/>
          <p:nvPr/>
        </p:nvSpPr>
        <p:spPr>
          <a:xfrm>
            <a:off x="8507790" y="3776275"/>
            <a:ext cx="1431582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1714" name="Rectangle: Rounded Corners 3"/>
          <p:cNvSpPr/>
          <p:nvPr/>
        </p:nvSpPr>
        <p:spPr>
          <a:xfrm>
            <a:off x="4752942" y="5070202"/>
            <a:ext cx="2410049" cy="1516913"/>
          </a:xfrm>
          <a:prstGeom prst="roundRect">
            <a:avLst>
              <a:gd name="adj" fmla="val 16667"/>
            </a:avLst>
          </a:prstGeom>
          <a:ln w="25400">
            <a:solidFill>
              <a:srgbClr val="201C1F"/>
            </a:solidFill>
          </a:ln>
        </p:spPr>
        <p:txBody>
          <a:bodyPr lIns="45718" tIns="45718" rIns="45718" bIns="45718" anchor="ctr"/>
          <a:lstStyle/>
          <a:p>
            <a:pPr algn="ctr" defTabSz="1219168">
              <a:defRPr sz="37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15" name="Picture 31" descr="Picture 3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9853" y="5406092"/>
            <a:ext cx="792669" cy="792669"/>
          </a:xfrm>
          <a:prstGeom prst="rect">
            <a:avLst/>
          </a:prstGeom>
          <a:ln w="12700">
            <a:miter lim="400000"/>
          </a:ln>
        </p:spPr>
      </p:pic>
      <p:sp>
        <p:nvSpPr>
          <p:cNvPr id="1716" name="Oval 34"/>
          <p:cNvSpPr/>
          <p:nvPr/>
        </p:nvSpPr>
        <p:spPr>
          <a:xfrm>
            <a:off x="8462074" y="3026729"/>
            <a:ext cx="60959" cy="60959"/>
          </a:xfrm>
          <a:prstGeom prst="ellipse">
            <a:avLst/>
          </a:prstGeom>
          <a:solidFill>
            <a:srgbClr val="2C272B"/>
          </a:solidFill>
          <a:ln w="25400">
            <a:solidFill>
              <a:srgbClr val="201C1F"/>
            </a:solidFill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17" name="Picture 35" descr="Picture 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01363" y="5344879"/>
            <a:ext cx="867082" cy="867082"/>
          </a:xfrm>
          <a:prstGeom prst="rect">
            <a:avLst/>
          </a:prstGeom>
          <a:ln w="12700">
            <a:miter lim="400000"/>
          </a:ln>
        </p:spPr>
      </p:pic>
      <p:sp>
        <p:nvSpPr>
          <p:cNvPr id="1718" name="TextBox 36"/>
          <p:cNvSpPr txBox="1"/>
          <p:nvPr/>
        </p:nvSpPr>
        <p:spPr>
          <a:xfrm>
            <a:off x="4279700" y="4595387"/>
            <a:ext cx="337794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neutral + neutral cues </a:t>
            </a:r>
          </a:p>
        </p:txBody>
      </p:sp>
      <p:sp>
        <p:nvSpPr>
          <p:cNvPr id="1719" name="Rounded Rectangle 44"/>
          <p:cNvSpPr/>
          <p:nvPr/>
        </p:nvSpPr>
        <p:spPr>
          <a:xfrm>
            <a:off x="4801363" y="2483367"/>
            <a:ext cx="867082" cy="898133"/>
          </a:xfrm>
          <a:prstGeom prst="roundRect">
            <a:avLst>
              <a:gd name="adj" fmla="val 16667"/>
            </a:avLst>
          </a:prstGeom>
          <a:ln w="25400">
            <a:solidFill>
              <a:srgbClr val="DD8EAB"/>
            </a:solidFill>
            <a:prstDash val="sysDash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2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0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14" grpId="2"/>
      <p:bldP build="whole" bldLvl="1" animBg="1" rev="0" advAuto="0" spid="1718" grpId="1"/>
      <p:bldP build="whole" bldLvl="1" animBg="1" rev="0" advAuto="0" spid="1717" grpId="3"/>
      <p:bldP build="whole" bldLvl="1" animBg="1" rev="0" advAuto="0" spid="1715" grpId="4"/>
      <p:bldP build="whole" bldLvl="1" animBg="1" rev="0" advAuto="0" spid="1719" grpId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8860" y="1108212"/>
            <a:ext cx="5480937" cy="4203349"/>
          </a:xfrm>
          <a:prstGeom prst="rect">
            <a:avLst/>
          </a:prstGeom>
          <a:ln w="12700">
            <a:miter lim="400000"/>
          </a:ln>
        </p:spPr>
      </p:pic>
      <p:sp>
        <p:nvSpPr>
          <p:cNvPr id="1722" name="Straight Arrow Connector 2"/>
          <p:cNvSpPr/>
          <p:nvPr/>
        </p:nvSpPr>
        <p:spPr>
          <a:xfrm flipH="1">
            <a:off x="534660" y="1672855"/>
            <a:ext cx="2" cy="2806998"/>
          </a:xfrm>
          <a:prstGeom prst="line">
            <a:avLst/>
          </a:prstGeom>
          <a:ln>
            <a:solidFill>
              <a:srgbClr val="9B8E98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2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344" y="1108212"/>
            <a:ext cx="5480931" cy="4180652"/>
          </a:xfrm>
          <a:prstGeom prst="rect">
            <a:avLst/>
          </a:prstGeom>
          <a:ln w="12700">
            <a:miter lim="400000"/>
          </a:ln>
        </p:spPr>
      </p:pic>
      <p:sp>
        <p:nvSpPr>
          <p:cNvPr id="1724" name="TextBox 4"/>
          <p:cNvSpPr txBox="1"/>
          <p:nvPr/>
        </p:nvSpPr>
        <p:spPr>
          <a:xfrm>
            <a:off x="-149900" y="1340087"/>
            <a:ext cx="145418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1300">
                <a:solidFill>
                  <a:srgbClr val="65596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Attention</a:t>
            </a:r>
          </a:p>
        </p:txBody>
      </p:sp>
      <p:sp>
        <p:nvSpPr>
          <p:cNvPr id="1725" name="TextBox 5"/>
          <p:cNvSpPr txBox="1"/>
          <p:nvPr/>
        </p:nvSpPr>
        <p:spPr>
          <a:xfrm>
            <a:off x="-114511" y="4484328"/>
            <a:ext cx="1454182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1300">
                <a:solidFill>
                  <a:srgbClr val="655962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Avoidance</a:t>
            </a:r>
          </a:p>
        </p:txBody>
      </p:sp>
      <p:sp>
        <p:nvSpPr>
          <p:cNvPr id="1726" name="Straight Connector 7"/>
          <p:cNvSpPr/>
          <p:nvPr/>
        </p:nvSpPr>
        <p:spPr>
          <a:xfrm>
            <a:off x="7995683" y="2027275"/>
            <a:ext cx="2906235" cy="2"/>
          </a:xfrm>
          <a:prstGeom prst="line">
            <a:avLst/>
          </a:prstGeom>
          <a:ln>
            <a:solidFill>
              <a:srgbClr val="2B262A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7" name="TextBox 8"/>
          <p:cNvSpPr txBox="1"/>
          <p:nvPr/>
        </p:nvSpPr>
        <p:spPr>
          <a:xfrm>
            <a:off x="9033775" y="1668379"/>
            <a:ext cx="688283" cy="47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sz="2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*</a:t>
            </a:r>
          </a:p>
        </p:txBody>
      </p:sp>
      <p:sp>
        <p:nvSpPr>
          <p:cNvPr id="1728" name="TextBox 9"/>
          <p:cNvSpPr txBox="1"/>
          <p:nvPr/>
        </p:nvSpPr>
        <p:spPr>
          <a:xfrm>
            <a:off x="5252613" y="6312414"/>
            <a:ext cx="7023094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Rodrigues, Mehesz, Lingford-Hughes &amp; Di Simplicio (JAD, 2023)</a:t>
            </a:r>
          </a:p>
        </p:txBody>
      </p:sp>
      <p:sp>
        <p:nvSpPr>
          <p:cNvPr id="1729" name="Oval 1"/>
          <p:cNvSpPr/>
          <p:nvPr/>
        </p:nvSpPr>
        <p:spPr>
          <a:xfrm>
            <a:off x="3206661" y="4283900"/>
            <a:ext cx="1377866" cy="1045951"/>
          </a:xfrm>
          <a:prstGeom prst="ellipse">
            <a:avLst/>
          </a:prstGeom>
          <a:ln w="28575">
            <a:solidFill>
              <a:srgbClr val="E91FBE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30" name="TextBox 2"/>
          <p:cNvSpPr txBox="1"/>
          <p:nvPr/>
        </p:nvSpPr>
        <p:spPr>
          <a:xfrm>
            <a:off x="429862" y="5543434"/>
            <a:ext cx="897411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Attentional avoidance to substances cues has ben associated with recovery in addiction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1" grpId="1"/>
      <p:bldP build="whole" bldLvl="1" animBg="1" rev="0" advAuto="0" spid="1727" grpId="3"/>
      <p:bldP build="whole" bldLvl="1" animBg="1" rev="0" advAuto="0" spid="1726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TextBox 9"/>
          <p:cNvSpPr txBox="1"/>
          <p:nvPr/>
        </p:nvSpPr>
        <p:spPr>
          <a:xfrm>
            <a:off x="5332450" y="6458952"/>
            <a:ext cx="680097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Yavuz, Rodrigues, Pascual, Lingford-Hughes &amp; Di Simplicio (in prep)</a:t>
            </a:r>
          </a:p>
        </p:txBody>
      </p:sp>
      <p:pic>
        <p:nvPicPr>
          <p:cNvPr id="17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911" y="942296"/>
            <a:ext cx="10792178" cy="4651023"/>
          </a:xfrm>
          <a:prstGeom prst="rect">
            <a:avLst/>
          </a:prstGeom>
          <a:ln w="12700">
            <a:miter lim="400000"/>
          </a:ln>
        </p:spPr>
      </p:pic>
      <p:sp>
        <p:nvSpPr>
          <p:cNvPr id="1734" name="Exploring associations with SH characteristics"/>
          <p:cNvSpPr txBox="1"/>
          <p:nvPr>
            <p:ph type="title" idx="4294967295"/>
          </p:nvPr>
        </p:nvSpPr>
        <p:spPr>
          <a:xfrm>
            <a:off x="652267" y="331576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defTabSz="896111">
              <a:lnSpc>
                <a:spcPct val="100000"/>
              </a:lnSpc>
              <a:defRPr b="1" sz="30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Exploring associations with SH characteristics</a:t>
            </a:r>
          </a:p>
        </p:txBody>
      </p:sp>
      <p:sp>
        <p:nvSpPr>
          <p:cNvPr id="1735" name="TextBox 3"/>
          <p:cNvSpPr txBox="1"/>
          <p:nvPr/>
        </p:nvSpPr>
        <p:spPr>
          <a:xfrm>
            <a:off x="778023" y="5436555"/>
            <a:ext cx="10020493" cy="804962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5" tIns="48765" rIns="48765" bIns="48765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Individuals who endorse positive reinforcement as a driver of SH may present with incentive sensitisation of SH cues?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Medium correlation with SH mental   imagery ratings:…"/>
          <p:cNvSpPr txBox="1"/>
          <p:nvPr/>
        </p:nvSpPr>
        <p:spPr>
          <a:xfrm>
            <a:off x="5880240" y="1724587"/>
            <a:ext cx="5009829" cy="2892674"/>
          </a:xfrm>
          <a:prstGeom prst="rect">
            <a:avLst/>
          </a:prstGeom>
          <a:solidFill>
            <a:schemeClr val="accent3"/>
          </a:solidFill>
          <a:ln w="38100"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 Medium correlation with </a:t>
            </a:r>
            <a:r>
              <a:rPr b="1"/>
              <a:t>SH mental   imagery ratings</a:t>
            </a:r>
            <a:r>
              <a:t>: </a:t>
            </a:r>
          </a:p>
          <a:p>
            <a:pPr>
              <a:defRPr sz="2200">
                <a:solidFill>
                  <a:srgbClr val="FFFFFF"/>
                </a:solidFill>
              </a:defRPr>
            </a:pP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 &gt;&gt;&gt; those experiencing stronger </a:t>
            </a:r>
            <a:r>
              <a:rPr>
                <a:solidFill>
                  <a:srgbClr val="FF2600"/>
                </a:solidFill>
              </a:rPr>
              <a:t>positive emotions after SH mental imagery</a:t>
            </a:r>
            <a:r>
              <a:t> more accurate responses in SH vs neutral trials</a:t>
            </a:r>
            <a:endParaRPr b="1"/>
          </a:p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7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52" y="981192"/>
            <a:ext cx="4642299" cy="3617465"/>
          </a:xfrm>
          <a:prstGeom prst="rect">
            <a:avLst/>
          </a:prstGeom>
          <a:ln w="12700">
            <a:miter lim="400000"/>
          </a:ln>
        </p:spPr>
      </p:pic>
      <p:sp>
        <p:nvSpPr>
          <p:cNvPr id="1739" name="TextBox 9"/>
          <p:cNvSpPr txBox="1"/>
          <p:nvPr/>
        </p:nvSpPr>
        <p:spPr>
          <a:xfrm>
            <a:off x="6544339" y="6447031"/>
            <a:ext cx="5794745" cy="23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146" tIns="32146" rIns="32146" bIns="32146">
            <a:spAutoFit/>
          </a:bodyPr>
          <a:lstStyle>
            <a:lvl1pPr defTabSz="857228"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Rodrigues, Yavuz, Pascual, Lingford-Hughes &amp; Di Simplicio (in preparation)</a:t>
            </a:r>
          </a:p>
        </p:txBody>
      </p:sp>
      <p:sp>
        <p:nvSpPr>
          <p:cNvPr id="1740" name="Exploring associations with SH characteristics"/>
          <p:cNvSpPr txBox="1"/>
          <p:nvPr/>
        </p:nvSpPr>
        <p:spPr>
          <a:xfrm>
            <a:off x="408384" y="81553"/>
            <a:ext cx="10272003" cy="76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normAutofit fontScale="100000" lnSpcReduction="0"/>
          </a:bodyPr>
          <a:lstStyle>
            <a:lvl1pPr defTabSz="896111">
              <a:defRPr b="1" sz="30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Exploring associations with SH characteristics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Rectangle 22"/>
          <p:cNvSpPr/>
          <p:nvPr/>
        </p:nvSpPr>
        <p:spPr>
          <a:xfrm>
            <a:off x="-1" y="-59239"/>
            <a:ext cx="9306840" cy="6906715"/>
          </a:xfrm>
          <a:prstGeom prst="rect">
            <a:avLst/>
          </a:prstGeom>
          <a:solidFill>
            <a:srgbClr val="353F7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3" name="TextBox 20"/>
          <p:cNvSpPr txBox="1"/>
          <p:nvPr/>
        </p:nvSpPr>
        <p:spPr>
          <a:xfrm>
            <a:off x="934735" y="1177099"/>
            <a:ext cx="7535886" cy="5759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Self-harm is a reinforcing behaviour</a:t>
            </a: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Most people described it as a way to regulate emotions; some people experience it as “addictive”</a:t>
            </a:r>
            <a:endParaRPr>
              <a:solidFill>
                <a:srgbClr val="2C272B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68">
              <a:defRPr sz="2100">
                <a:solidFill>
                  <a:srgbClr val="2C272B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Reward mechanisms</a:t>
            </a:r>
            <a:r>
              <a:t> (cues incentivisation and attention biases)</a:t>
            </a:r>
            <a:r>
              <a:t> might be involved</a:t>
            </a:r>
            <a:r>
              <a:t>, but only in a sub-group of those who self-harm</a:t>
            </a: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What is the role of avoidance of self-harm cues?</a:t>
            </a: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More research needed to understand the role of self-harm mental imagery</a:t>
            </a:r>
            <a:endParaRPr>
              <a:solidFill>
                <a:srgbClr val="2C272B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>
              <a:solidFill>
                <a:srgbClr val="2C272B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Similar mechanism could be extended to other dysregulated behaviours such as binging and purging?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4858;p56"/>
          <p:cNvSpPr txBox="1"/>
          <p:nvPr/>
        </p:nvSpPr>
        <p:spPr>
          <a:xfrm>
            <a:off x="251545" y="192591"/>
            <a:ext cx="10272004" cy="94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spAutoFit/>
          </a:bodyPr>
          <a:lstStyle>
            <a:lvl1pPr defTabSz="1219168">
              <a:defRPr b="1" sz="46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745" name="Google Shape;5432;p70"/>
          <p:cNvSpPr/>
          <p:nvPr/>
        </p:nvSpPr>
        <p:spPr>
          <a:xfrm>
            <a:off x="448605" y="1225521"/>
            <a:ext cx="407471" cy="393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6" name="Google Shape;5432;p70"/>
          <p:cNvSpPr/>
          <p:nvPr/>
        </p:nvSpPr>
        <p:spPr>
          <a:xfrm>
            <a:off x="424543" y="2197773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7" name="Google Shape;5432;p70"/>
          <p:cNvSpPr/>
          <p:nvPr/>
        </p:nvSpPr>
        <p:spPr>
          <a:xfrm>
            <a:off x="424543" y="4347964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8" name="Google Shape;5432;p70"/>
          <p:cNvSpPr/>
          <p:nvPr/>
        </p:nvSpPr>
        <p:spPr>
          <a:xfrm>
            <a:off x="446100" y="3170028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767" name="Group 1"/>
          <p:cNvGrpSpPr/>
          <p:nvPr/>
        </p:nvGrpSpPr>
        <p:grpSpPr>
          <a:xfrm>
            <a:off x="9962659" y="248215"/>
            <a:ext cx="949874" cy="918312"/>
            <a:chOff x="7" y="0"/>
            <a:chExt cx="949872" cy="918311"/>
          </a:xfrm>
        </p:grpSpPr>
        <p:sp>
          <p:nvSpPr>
            <p:cNvPr id="1749" name="Google Shape;4272;p46"/>
            <p:cNvSpPr/>
            <p:nvPr/>
          </p:nvSpPr>
          <p:spPr>
            <a:xfrm>
              <a:off x="7" y="0"/>
              <a:ext cx="949873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766" name="Google Shape;11659;p86"/>
            <p:cNvGrpSpPr/>
            <p:nvPr/>
          </p:nvGrpSpPr>
          <p:grpSpPr>
            <a:xfrm>
              <a:off x="240273" y="192163"/>
              <a:ext cx="483271" cy="482640"/>
              <a:chOff x="5" y="0"/>
              <a:chExt cx="483270" cy="482639"/>
            </a:xfrm>
          </p:grpSpPr>
          <p:sp>
            <p:nvSpPr>
              <p:cNvPr id="1750" name="Google Shape;11660;p86"/>
              <p:cNvSpPr/>
              <p:nvPr/>
            </p:nvSpPr>
            <p:spPr>
              <a:xfrm>
                <a:off x="5" y="-1"/>
                <a:ext cx="481992" cy="482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1" h="21600" fill="norm" stroke="1" extrusionOk="0">
                    <a:moveTo>
                      <a:pt x="15943" y="0"/>
                    </a:moveTo>
                    <a:cubicBezTo>
                      <a:pt x="14744" y="0"/>
                      <a:pt x="13542" y="477"/>
                      <a:pt x="12620" y="1433"/>
                    </a:cubicBezTo>
                    <a:lnTo>
                      <a:pt x="1390" y="13145"/>
                    </a:lnTo>
                    <a:cubicBezTo>
                      <a:pt x="-463" y="15079"/>
                      <a:pt x="-463" y="18214"/>
                      <a:pt x="1390" y="20148"/>
                    </a:cubicBezTo>
                    <a:cubicBezTo>
                      <a:pt x="2316" y="21117"/>
                      <a:pt x="3530" y="21600"/>
                      <a:pt x="4743" y="21600"/>
                    </a:cubicBezTo>
                    <a:cubicBezTo>
                      <a:pt x="5957" y="21600"/>
                      <a:pt x="7170" y="21117"/>
                      <a:pt x="8096" y="20148"/>
                    </a:cubicBezTo>
                    <a:lnTo>
                      <a:pt x="19312" y="8422"/>
                    </a:lnTo>
                    <a:cubicBezTo>
                      <a:pt x="21137" y="6487"/>
                      <a:pt x="21122" y="3383"/>
                      <a:pt x="19284" y="1447"/>
                    </a:cubicBezTo>
                    <a:cubicBezTo>
                      <a:pt x="18361" y="485"/>
                      <a:pt x="17153" y="0"/>
                      <a:pt x="15943" y="0"/>
                    </a:cubicBezTo>
                    <a:close/>
                  </a:path>
                </a:pathLst>
              </a:cu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1" name="Google Shape;11661;p86"/>
              <p:cNvSpPr/>
              <p:nvPr/>
            </p:nvSpPr>
            <p:spPr>
              <a:xfrm>
                <a:off x="67901" y="67141"/>
                <a:ext cx="346889" cy="347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883" y="0"/>
                    </a:moveTo>
                    <a:lnTo>
                      <a:pt x="0" y="11873"/>
                    </a:lnTo>
                    <a:lnTo>
                      <a:pt x="9717" y="21600"/>
                    </a:lnTo>
                    <a:lnTo>
                      <a:pt x="21600" y="9729"/>
                    </a:lnTo>
                    <a:lnTo>
                      <a:pt x="11883" y="0"/>
                    </a:ln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2" name="Google Shape;11662;p86"/>
              <p:cNvSpPr/>
              <p:nvPr/>
            </p:nvSpPr>
            <p:spPr>
              <a:xfrm>
                <a:off x="572" y="-1"/>
                <a:ext cx="482114" cy="482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7" h="21600" fill="norm" stroke="1" extrusionOk="0">
                    <a:moveTo>
                      <a:pt x="4734" y="0"/>
                    </a:moveTo>
                    <a:cubicBezTo>
                      <a:pt x="3524" y="0"/>
                      <a:pt x="2316" y="485"/>
                      <a:pt x="1393" y="1447"/>
                    </a:cubicBezTo>
                    <a:cubicBezTo>
                      <a:pt x="-460" y="3383"/>
                      <a:pt x="-460" y="6487"/>
                      <a:pt x="1365" y="8422"/>
                    </a:cubicBezTo>
                    <a:lnTo>
                      <a:pt x="12594" y="20148"/>
                    </a:lnTo>
                    <a:cubicBezTo>
                      <a:pt x="13514" y="21117"/>
                      <a:pt x="14725" y="21600"/>
                      <a:pt x="15935" y="21600"/>
                    </a:cubicBezTo>
                    <a:cubicBezTo>
                      <a:pt x="17147" y="21600"/>
                      <a:pt x="18361" y="21117"/>
                      <a:pt x="19287" y="20148"/>
                    </a:cubicBezTo>
                    <a:cubicBezTo>
                      <a:pt x="21140" y="18214"/>
                      <a:pt x="21140" y="15079"/>
                      <a:pt x="19287" y="13145"/>
                    </a:cubicBezTo>
                    <a:lnTo>
                      <a:pt x="8057" y="1433"/>
                    </a:lnTo>
                    <a:cubicBezTo>
                      <a:pt x="7135" y="477"/>
                      <a:pt x="5933" y="0"/>
                      <a:pt x="4734" y="0"/>
                    </a:cubicBezTo>
                    <a:close/>
                  </a:path>
                </a:pathLst>
              </a:cu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3" name="Google Shape;11663;p86"/>
              <p:cNvSpPr/>
              <p:nvPr/>
            </p:nvSpPr>
            <p:spPr>
              <a:xfrm>
                <a:off x="261780" y="261021"/>
                <a:ext cx="221496" cy="221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8" h="21600" fill="norm" stroke="1" extrusionOk="0">
                    <a:moveTo>
                      <a:pt x="14502" y="0"/>
                    </a:moveTo>
                    <a:cubicBezTo>
                      <a:pt x="18486" y="4212"/>
                      <a:pt x="18457" y="10997"/>
                      <a:pt x="14473" y="15175"/>
                    </a:cubicBezTo>
                    <a:cubicBezTo>
                      <a:pt x="12453" y="17276"/>
                      <a:pt x="9819" y="18331"/>
                      <a:pt x="7189" y="18331"/>
                    </a:cubicBezTo>
                    <a:cubicBezTo>
                      <a:pt x="4591" y="18331"/>
                      <a:pt x="1994" y="17303"/>
                      <a:pt x="0" y="15243"/>
                    </a:cubicBezTo>
                    <a:lnTo>
                      <a:pt x="3017" y="18376"/>
                    </a:lnTo>
                    <a:cubicBezTo>
                      <a:pt x="5020" y="20524"/>
                      <a:pt x="7670" y="21600"/>
                      <a:pt x="10323" y="21600"/>
                    </a:cubicBezTo>
                    <a:cubicBezTo>
                      <a:pt x="12946" y="21600"/>
                      <a:pt x="15573" y="20548"/>
                      <a:pt x="17583" y="18440"/>
                    </a:cubicBezTo>
                    <a:cubicBezTo>
                      <a:pt x="21600" y="14229"/>
                      <a:pt x="21600" y="7375"/>
                      <a:pt x="17522" y="3166"/>
                    </a:cubicBezTo>
                    <a:lnTo>
                      <a:pt x="14502" y="0"/>
                    </a:ln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4" name="Google Shape;11664;p86"/>
              <p:cNvSpPr/>
              <p:nvPr/>
            </p:nvSpPr>
            <p:spPr>
              <a:xfrm>
                <a:off x="144236" y="143819"/>
                <a:ext cx="192541" cy="192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5" h="21600" fill="norm" stroke="1" extrusionOk="0">
                    <a:moveTo>
                      <a:pt x="8928" y="0"/>
                    </a:moveTo>
                    <a:cubicBezTo>
                      <a:pt x="8541" y="0"/>
                      <a:pt x="8151" y="153"/>
                      <a:pt x="7853" y="451"/>
                    </a:cubicBezTo>
                    <a:lnTo>
                      <a:pt x="443" y="7977"/>
                    </a:lnTo>
                    <a:cubicBezTo>
                      <a:pt x="-148" y="8582"/>
                      <a:pt x="-148" y="9559"/>
                      <a:pt x="443" y="10160"/>
                    </a:cubicBezTo>
                    <a:lnTo>
                      <a:pt x="11301" y="21149"/>
                    </a:lnTo>
                    <a:cubicBezTo>
                      <a:pt x="11595" y="21451"/>
                      <a:pt x="11986" y="21600"/>
                      <a:pt x="12376" y="21600"/>
                    </a:cubicBezTo>
                    <a:cubicBezTo>
                      <a:pt x="12763" y="21600"/>
                      <a:pt x="13153" y="21451"/>
                      <a:pt x="13451" y="21149"/>
                    </a:cubicBezTo>
                    <a:lnTo>
                      <a:pt x="20861" y="13623"/>
                    </a:lnTo>
                    <a:cubicBezTo>
                      <a:pt x="21452" y="13022"/>
                      <a:pt x="21452" y="12044"/>
                      <a:pt x="20861" y="11440"/>
                    </a:cubicBezTo>
                    <a:lnTo>
                      <a:pt x="10003" y="451"/>
                    </a:lnTo>
                    <a:cubicBezTo>
                      <a:pt x="9709" y="153"/>
                      <a:pt x="9318" y="0"/>
                      <a:pt x="8928" y="0"/>
                    </a:cubicBezTo>
                    <a:close/>
                  </a:path>
                </a:pathLst>
              </a:custGeom>
              <a:solidFill>
                <a:srgbClr val="B8C1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5" name="Google Shape;11665;p86"/>
              <p:cNvSpPr/>
              <p:nvPr/>
            </p:nvSpPr>
            <p:spPr>
              <a:xfrm>
                <a:off x="202185" y="143819"/>
                <a:ext cx="134267" cy="192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6" h="21600" fill="norm" stroke="1" extrusionOk="0">
                    <a:moveTo>
                      <a:pt x="3622" y="0"/>
                    </a:moveTo>
                    <a:cubicBezTo>
                      <a:pt x="3066" y="0"/>
                      <a:pt x="2504" y="153"/>
                      <a:pt x="2075" y="451"/>
                    </a:cubicBezTo>
                    <a:lnTo>
                      <a:pt x="0" y="1881"/>
                    </a:lnTo>
                    <a:lnTo>
                      <a:pt x="6933" y="6764"/>
                    </a:lnTo>
                    <a:cubicBezTo>
                      <a:pt x="11412" y="9954"/>
                      <a:pt x="11412" y="15103"/>
                      <a:pt x="6933" y="18293"/>
                    </a:cubicBezTo>
                    <a:lnTo>
                      <a:pt x="4902" y="19684"/>
                    </a:lnTo>
                    <a:lnTo>
                      <a:pt x="6983" y="21149"/>
                    </a:lnTo>
                    <a:cubicBezTo>
                      <a:pt x="7411" y="21451"/>
                      <a:pt x="7973" y="21600"/>
                      <a:pt x="8530" y="21600"/>
                    </a:cubicBezTo>
                    <a:cubicBezTo>
                      <a:pt x="9092" y="21600"/>
                      <a:pt x="9648" y="21451"/>
                      <a:pt x="10077" y="21149"/>
                    </a:cubicBezTo>
                    <a:lnTo>
                      <a:pt x="20743" y="13637"/>
                    </a:lnTo>
                    <a:cubicBezTo>
                      <a:pt x="21600" y="13034"/>
                      <a:pt x="21600" y="12058"/>
                      <a:pt x="20743" y="11458"/>
                    </a:cubicBezTo>
                    <a:lnTo>
                      <a:pt x="5169" y="451"/>
                    </a:lnTo>
                    <a:cubicBezTo>
                      <a:pt x="4746" y="153"/>
                      <a:pt x="4184" y="0"/>
                      <a:pt x="3622" y="0"/>
                    </a:cubicBezTo>
                    <a:close/>
                  </a:path>
                </a:pathLst>
              </a:custGeom>
              <a:solidFill>
                <a:srgbClr val="697D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6" name="Google Shape;11666;p86"/>
              <p:cNvSpPr/>
              <p:nvPr/>
            </p:nvSpPr>
            <p:spPr>
              <a:xfrm>
                <a:off x="72792" y="158806"/>
                <a:ext cx="24656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76" h="21600" fill="norm" stroke="1" extrusionOk="0">
                    <a:moveTo>
                      <a:pt x="7259" y="0"/>
                    </a:moveTo>
                    <a:cubicBezTo>
                      <a:pt x="1706" y="0"/>
                      <a:pt x="-2955" y="8585"/>
                      <a:pt x="2292" y="14622"/>
                    </a:cubicBezTo>
                    <a:lnTo>
                      <a:pt x="5960" y="18991"/>
                    </a:lnTo>
                    <a:cubicBezTo>
                      <a:pt x="7183" y="20720"/>
                      <a:pt x="9119" y="21600"/>
                      <a:pt x="10825" y="21600"/>
                    </a:cubicBezTo>
                    <a:cubicBezTo>
                      <a:pt x="12787" y="21600"/>
                      <a:pt x="14748" y="20720"/>
                      <a:pt x="15970" y="18991"/>
                    </a:cubicBezTo>
                    <a:cubicBezTo>
                      <a:pt x="18645" y="15775"/>
                      <a:pt x="18645" y="10254"/>
                      <a:pt x="15970" y="7069"/>
                    </a:cubicBezTo>
                    <a:lnTo>
                      <a:pt x="12303" y="2700"/>
                    </a:lnTo>
                    <a:cubicBezTo>
                      <a:pt x="10698" y="789"/>
                      <a:pt x="8940" y="0"/>
                      <a:pt x="7259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7" name="Google Shape;11667;p86"/>
              <p:cNvSpPr/>
              <p:nvPr/>
            </p:nvSpPr>
            <p:spPr>
              <a:xfrm>
                <a:off x="64278" y="108222"/>
                <a:ext cx="24785" cy="24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50" h="21600" fill="norm" stroke="1" extrusionOk="0">
                    <a:moveTo>
                      <a:pt x="7295" y="0"/>
                    </a:moveTo>
                    <a:cubicBezTo>
                      <a:pt x="1774" y="0"/>
                      <a:pt x="-2882" y="8392"/>
                      <a:pt x="2155" y="14632"/>
                    </a:cubicBezTo>
                    <a:lnTo>
                      <a:pt x="5794" y="18964"/>
                    </a:lnTo>
                    <a:cubicBezTo>
                      <a:pt x="7269" y="20721"/>
                      <a:pt x="9101" y="21600"/>
                      <a:pt x="10933" y="21600"/>
                    </a:cubicBezTo>
                    <a:cubicBezTo>
                      <a:pt x="12765" y="21600"/>
                      <a:pt x="14571" y="20721"/>
                      <a:pt x="16047" y="18964"/>
                    </a:cubicBezTo>
                    <a:cubicBezTo>
                      <a:pt x="18718" y="15783"/>
                      <a:pt x="18718" y="10270"/>
                      <a:pt x="16047" y="7059"/>
                    </a:cubicBezTo>
                    <a:lnTo>
                      <a:pt x="12383" y="2727"/>
                    </a:lnTo>
                    <a:cubicBezTo>
                      <a:pt x="10780" y="788"/>
                      <a:pt x="8999" y="0"/>
                      <a:pt x="7295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8" name="Google Shape;11668;p86"/>
              <p:cNvSpPr/>
              <p:nvPr/>
            </p:nvSpPr>
            <p:spPr>
              <a:xfrm>
                <a:off x="108659" y="63718"/>
                <a:ext cx="24622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51" h="21600" fill="norm" stroke="1" extrusionOk="0">
                    <a:moveTo>
                      <a:pt x="7317" y="0"/>
                    </a:moveTo>
                    <a:cubicBezTo>
                      <a:pt x="1815" y="0"/>
                      <a:pt x="-2974" y="8585"/>
                      <a:pt x="2248" y="14622"/>
                    </a:cubicBezTo>
                    <a:lnTo>
                      <a:pt x="5916" y="18961"/>
                    </a:lnTo>
                    <a:cubicBezTo>
                      <a:pt x="7138" y="20720"/>
                      <a:pt x="9100" y="21600"/>
                      <a:pt x="10806" y="21600"/>
                    </a:cubicBezTo>
                    <a:cubicBezTo>
                      <a:pt x="12768" y="21600"/>
                      <a:pt x="14703" y="20720"/>
                      <a:pt x="15926" y="18961"/>
                    </a:cubicBezTo>
                    <a:cubicBezTo>
                      <a:pt x="18626" y="15775"/>
                      <a:pt x="18626" y="10254"/>
                      <a:pt x="15926" y="7038"/>
                    </a:cubicBezTo>
                    <a:lnTo>
                      <a:pt x="12258" y="2700"/>
                    </a:lnTo>
                    <a:cubicBezTo>
                      <a:pt x="10730" y="789"/>
                      <a:pt x="8998" y="0"/>
                      <a:pt x="731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59" name="Google Shape;11669;p86"/>
              <p:cNvSpPr/>
              <p:nvPr/>
            </p:nvSpPr>
            <p:spPr>
              <a:xfrm>
                <a:off x="116163" y="115768"/>
                <a:ext cx="24810" cy="2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6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554"/>
                      <a:pt x="2143" y="14879"/>
                    </a:cubicBezTo>
                    <a:lnTo>
                      <a:pt x="5798" y="19278"/>
                    </a:lnTo>
                    <a:cubicBezTo>
                      <a:pt x="7270" y="20745"/>
                      <a:pt x="8971" y="21600"/>
                      <a:pt x="10900" y="21600"/>
                    </a:cubicBezTo>
                    <a:cubicBezTo>
                      <a:pt x="12854" y="21600"/>
                      <a:pt x="14555" y="20745"/>
                      <a:pt x="16027" y="19278"/>
                    </a:cubicBezTo>
                    <a:cubicBezTo>
                      <a:pt x="18692" y="15765"/>
                      <a:pt x="18692" y="10479"/>
                      <a:pt x="16027" y="6966"/>
                    </a:cubicBezTo>
                    <a:lnTo>
                      <a:pt x="12372" y="2566"/>
                    </a:lnTo>
                    <a:cubicBezTo>
                      <a:pt x="10798" y="764"/>
                      <a:pt x="9072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0" name="Google Shape;11670;p86"/>
              <p:cNvSpPr/>
              <p:nvPr/>
            </p:nvSpPr>
            <p:spPr>
              <a:xfrm>
                <a:off x="159375" y="72241"/>
                <a:ext cx="24802" cy="25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0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435"/>
                      <a:pt x="2143" y="14671"/>
                    </a:cubicBezTo>
                    <a:lnTo>
                      <a:pt x="5798" y="19009"/>
                    </a:lnTo>
                    <a:cubicBezTo>
                      <a:pt x="7245" y="20455"/>
                      <a:pt x="8945" y="21299"/>
                      <a:pt x="10900" y="21600"/>
                    </a:cubicBezTo>
                    <a:cubicBezTo>
                      <a:pt x="12854" y="21600"/>
                      <a:pt x="14555" y="20455"/>
                      <a:pt x="16002" y="19009"/>
                    </a:cubicBezTo>
                    <a:cubicBezTo>
                      <a:pt x="18692" y="15545"/>
                      <a:pt x="18692" y="10333"/>
                      <a:pt x="16002" y="6869"/>
                    </a:cubicBezTo>
                    <a:lnTo>
                      <a:pt x="12347" y="2531"/>
                    </a:lnTo>
                    <a:cubicBezTo>
                      <a:pt x="10798" y="753"/>
                      <a:pt x="9047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1" name="Google Shape;11671;p86"/>
              <p:cNvSpPr/>
              <p:nvPr/>
            </p:nvSpPr>
            <p:spPr>
              <a:xfrm>
                <a:off x="298340" y="384301"/>
                <a:ext cx="24801" cy="2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0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465"/>
                      <a:pt x="2143" y="14671"/>
                    </a:cubicBezTo>
                    <a:lnTo>
                      <a:pt x="5798" y="19009"/>
                    </a:lnTo>
                    <a:cubicBezTo>
                      <a:pt x="7245" y="20455"/>
                      <a:pt x="8945" y="21329"/>
                      <a:pt x="10900" y="21600"/>
                    </a:cubicBezTo>
                    <a:cubicBezTo>
                      <a:pt x="12854" y="21600"/>
                      <a:pt x="14555" y="20455"/>
                      <a:pt x="16002" y="19009"/>
                    </a:cubicBezTo>
                    <a:cubicBezTo>
                      <a:pt x="18692" y="15545"/>
                      <a:pt x="18692" y="10363"/>
                      <a:pt x="16002" y="6899"/>
                    </a:cubicBezTo>
                    <a:lnTo>
                      <a:pt x="12347" y="2561"/>
                    </a:lnTo>
                    <a:cubicBezTo>
                      <a:pt x="10798" y="753"/>
                      <a:pt x="9047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2" name="Google Shape;11672;p86"/>
              <p:cNvSpPr/>
              <p:nvPr/>
            </p:nvSpPr>
            <p:spPr>
              <a:xfrm>
                <a:off x="348258" y="392056"/>
                <a:ext cx="25704" cy="25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97" h="21600" fill="norm" stroke="1" extrusionOk="0">
                    <a:moveTo>
                      <a:pt x="7059" y="0"/>
                    </a:moveTo>
                    <a:cubicBezTo>
                      <a:pt x="1647" y="0"/>
                      <a:pt x="-3212" y="9110"/>
                      <a:pt x="2705" y="14841"/>
                    </a:cubicBezTo>
                    <a:lnTo>
                      <a:pt x="6169" y="19073"/>
                    </a:lnTo>
                    <a:cubicBezTo>
                      <a:pt x="7299" y="20748"/>
                      <a:pt x="9151" y="21600"/>
                      <a:pt x="11004" y="21600"/>
                    </a:cubicBezTo>
                    <a:cubicBezTo>
                      <a:pt x="12615" y="21600"/>
                      <a:pt x="14467" y="20748"/>
                      <a:pt x="15622" y="19073"/>
                    </a:cubicBezTo>
                    <a:cubicBezTo>
                      <a:pt x="18388" y="15958"/>
                      <a:pt x="18388" y="10609"/>
                      <a:pt x="15622" y="7523"/>
                    </a:cubicBezTo>
                    <a:lnTo>
                      <a:pt x="12158" y="3291"/>
                    </a:lnTo>
                    <a:cubicBezTo>
                      <a:pt x="10619" y="940"/>
                      <a:pt x="8815" y="0"/>
                      <a:pt x="7059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3" name="Google Shape;11673;p86"/>
              <p:cNvSpPr/>
              <p:nvPr/>
            </p:nvSpPr>
            <p:spPr>
              <a:xfrm>
                <a:off x="393420" y="348634"/>
                <a:ext cx="24812" cy="24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47" h="21600" fill="norm" stroke="1" extrusionOk="0">
                    <a:moveTo>
                      <a:pt x="7286" y="0"/>
                    </a:moveTo>
                    <a:cubicBezTo>
                      <a:pt x="1771" y="0"/>
                      <a:pt x="-2879" y="8422"/>
                      <a:pt x="2153" y="14632"/>
                    </a:cubicBezTo>
                    <a:lnTo>
                      <a:pt x="5812" y="18995"/>
                    </a:lnTo>
                    <a:cubicBezTo>
                      <a:pt x="7260" y="20419"/>
                      <a:pt x="8963" y="21600"/>
                      <a:pt x="10920" y="21600"/>
                    </a:cubicBezTo>
                    <a:cubicBezTo>
                      <a:pt x="12876" y="21600"/>
                      <a:pt x="14579" y="20721"/>
                      <a:pt x="16027" y="18995"/>
                    </a:cubicBezTo>
                    <a:cubicBezTo>
                      <a:pt x="18721" y="15511"/>
                      <a:pt x="18721" y="10270"/>
                      <a:pt x="16027" y="7089"/>
                    </a:cubicBezTo>
                    <a:lnTo>
                      <a:pt x="12393" y="2727"/>
                    </a:lnTo>
                    <a:cubicBezTo>
                      <a:pt x="10767" y="788"/>
                      <a:pt x="8988" y="0"/>
                      <a:pt x="7286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4" name="Google Shape;11674;p86"/>
              <p:cNvSpPr/>
              <p:nvPr/>
            </p:nvSpPr>
            <p:spPr>
              <a:xfrm>
                <a:off x="341674" y="341124"/>
                <a:ext cx="24656" cy="2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55" h="21600" fill="norm" stroke="1" extrusionOk="0">
                    <a:moveTo>
                      <a:pt x="7301" y="0"/>
                    </a:moveTo>
                    <a:cubicBezTo>
                      <a:pt x="1755" y="0"/>
                      <a:pt x="-2977" y="8435"/>
                      <a:pt x="2289" y="14671"/>
                    </a:cubicBezTo>
                    <a:lnTo>
                      <a:pt x="5953" y="19009"/>
                    </a:lnTo>
                    <a:cubicBezTo>
                      <a:pt x="7174" y="20455"/>
                      <a:pt x="8879" y="21299"/>
                      <a:pt x="10812" y="21600"/>
                    </a:cubicBezTo>
                    <a:cubicBezTo>
                      <a:pt x="12771" y="21600"/>
                      <a:pt x="14730" y="20455"/>
                      <a:pt x="15952" y="19009"/>
                    </a:cubicBezTo>
                    <a:cubicBezTo>
                      <a:pt x="18623" y="15545"/>
                      <a:pt x="18623" y="10333"/>
                      <a:pt x="15952" y="6869"/>
                    </a:cubicBezTo>
                    <a:lnTo>
                      <a:pt x="12288" y="2531"/>
                    </a:lnTo>
                    <a:cubicBezTo>
                      <a:pt x="10711" y="753"/>
                      <a:pt x="8981" y="0"/>
                      <a:pt x="7301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65" name="Google Shape;11675;p86"/>
              <p:cNvSpPr/>
              <p:nvPr/>
            </p:nvSpPr>
            <p:spPr>
              <a:xfrm>
                <a:off x="384913" y="297771"/>
                <a:ext cx="24858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3" h="21600" fill="norm" stroke="1" extrusionOk="0">
                    <a:moveTo>
                      <a:pt x="7240" y="0"/>
                    </a:moveTo>
                    <a:cubicBezTo>
                      <a:pt x="1796" y="0"/>
                      <a:pt x="-2942" y="8585"/>
                      <a:pt x="2225" y="14622"/>
                    </a:cubicBezTo>
                    <a:lnTo>
                      <a:pt x="5854" y="18991"/>
                    </a:lnTo>
                    <a:cubicBezTo>
                      <a:pt x="7190" y="20720"/>
                      <a:pt x="9005" y="21600"/>
                      <a:pt x="10819" y="21600"/>
                    </a:cubicBezTo>
                    <a:cubicBezTo>
                      <a:pt x="12634" y="21600"/>
                      <a:pt x="14424" y="20720"/>
                      <a:pt x="15760" y="18991"/>
                    </a:cubicBezTo>
                    <a:cubicBezTo>
                      <a:pt x="18658" y="15775"/>
                      <a:pt x="18658" y="10254"/>
                      <a:pt x="15760" y="7069"/>
                    </a:cubicBezTo>
                    <a:lnTo>
                      <a:pt x="12130" y="2700"/>
                    </a:lnTo>
                    <a:cubicBezTo>
                      <a:pt x="10618" y="789"/>
                      <a:pt x="8904" y="0"/>
                      <a:pt x="7240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779" name="Group 2"/>
          <p:cNvGrpSpPr/>
          <p:nvPr/>
        </p:nvGrpSpPr>
        <p:grpSpPr>
          <a:xfrm>
            <a:off x="10010022" y="1917957"/>
            <a:ext cx="949875" cy="918312"/>
            <a:chOff x="7" y="0"/>
            <a:chExt cx="949873" cy="918311"/>
          </a:xfrm>
        </p:grpSpPr>
        <p:sp>
          <p:nvSpPr>
            <p:cNvPr id="1768" name="Google Shape;4271;p46"/>
            <p:cNvSpPr/>
            <p:nvPr/>
          </p:nvSpPr>
          <p:spPr>
            <a:xfrm>
              <a:off x="7" y="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6DA98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778" name="Google Shape;20373;p91"/>
            <p:cNvGrpSpPr/>
            <p:nvPr/>
          </p:nvGrpSpPr>
          <p:grpSpPr>
            <a:xfrm>
              <a:off x="247795" y="303769"/>
              <a:ext cx="481625" cy="341600"/>
              <a:chOff x="-11" y="0"/>
              <a:chExt cx="481623" cy="341599"/>
            </a:xfrm>
          </p:grpSpPr>
          <p:sp>
            <p:nvSpPr>
              <p:cNvPr id="1769" name="Google Shape;20374;p91"/>
              <p:cNvSpPr/>
              <p:nvPr/>
            </p:nvSpPr>
            <p:spPr>
              <a:xfrm>
                <a:off x="-12" y="48969"/>
                <a:ext cx="481625" cy="292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9" h="21600" fill="norm" stroke="1" extrusionOk="0">
                    <a:moveTo>
                      <a:pt x="10693" y="0"/>
                    </a:moveTo>
                    <a:cubicBezTo>
                      <a:pt x="9414" y="0"/>
                      <a:pt x="7486" y="1378"/>
                      <a:pt x="4974" y="4058"/>
                    </a:cubicBezTo>
                    <a:cubicBezTo>
                      <a:pt x="3360" y="5846"/>
                      <a:pt x="1789" y="7745"/>
                      <a:pt x="286" y="9794"/>
                    </a:cubicBezTo>
                    <a:cubicBezTo>
                      <a:pt x="-96" y="10315"/>
                      <a:pt x="-96" y="11285"/>
                      <a:pt x="286" y="11806"/>
                    </a:cubicBezTo>
                    <a:cubicBezTo>
                      <a:pt x="1789" y="13855"/>
                      <a:pt x="3360" y="15754"/>
                      <a:pt x="4974" y="17542"/>
                    </a:cubicBezTo>
                    <a:cubicBezTo>
                      <a:pt x="7486" y="20222"/>
                      <a:pt x="9414" y="21600"/>
                      <a:pt x="10693" y="21600"/>
                    </a:cubicBezTo>
                    <a:cubicBezTo>
                      <a:pt x="11994" y="21600"/>
                      <a:pt x="13923" y="20222"/>
                      <a:pt x="16434" y="17542"/>
                    </a:cubicBezTo>
                    <a:cubicBezTo>
                      <a:pt x="18050" y="15754"/>
                      <a:pt x="19619" y="13855"/>
                      <a:pt x="21122" y="11842"/>
                    </a:cubicBezTo>
                    <a:cubicBezTo>
                      <a:pt x="21504" y="11285"/>
                      <a:pt x="21504" y="10315"/>
                      <a:pt x="21122" y="9794"/>
                    </a:cubicBezTo>
                    <a:cubicBezTo>
                      <a:pt x="19619" y="7745"/>
                      <a:pt x="18050" y="5846"/>
                      <a:pt x="16434" y="4058"/>
                    </a:cubicBezTo>
                    <a:cubicBezTo>
                      <a:pt x="13923" y="1378"/>
                      <a:pt x="11994" y="0"/>
                      <a:pt x="10693" y="0"/>
                    </a:cubicBezTo>
                    <a:close/>
                  </a:path>
                </a:pathLst>
              </a:custGeom>
              <a:solidFill>
                <a:srgbClr val="EFF1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0" name="Google Shape;20375;p91"/>
              <p:cNvSpPr/>
              <p:nvPr/>
            </p:nvSpPr>
            <p:spPr>
              <a:xfrm>
                <a:off x="0" y="48969"/>
                <a:ext cx="264791" cy="292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6" h="21600" fill="norm" stroke="1" extrusionOk="0">
                    <a:moveTo>
                      <a:pt x="19506" y="0"/>
                    </a:moveTo>
                    <a:cubicBezTo>
                      <a:pt x="17138" y="0"/>
                      <a:pt x="13628" y="1378"/>
                      <a:pt x="9055" y="4058"/>
                    </a:cubicBezTo>
                    <a:cubicBezTo>
                      <a:pt x="6116" y="5846"/>
                      <a:pt x="3257" y="7745"/>
                      <a:pt x="522" y="9794"/>
                    </a:cubicBezTo>
                    <a:cubicBezTo>
                      <a:pt x="-174" y="10315"/>
                      <a:pt x="-174" y="11285"/>
                      <a:pt x="522" y="11842"/>
                    </a:cubicBezTo>
                    <a:cubicBezTo>
                      <a:pt x="3257" y="13855"/>
                      <a:pt x="6116" y="15754"/>
                      <a:pt x="9055" y="17542"/>
                    </a:cubicBezTo>
                    <a:cubicBezTo>
                      <a:pt x="13668" y="20261"/>
                      <a:pt x="17138" y="21600"/>
                      <a:pt x="19466" y="21600"/>
                    </a:cubicBezTo>
                    <a:cubicBezTo>
                      <a:pt x="20159" y="21600"/>
                      <a:pt x="20812" y="21525"/>
                      <a:pt x="21426" y="21339"/>
                    </a:cubicBezTo>
                    <a:cubicBezTo>
                      <a:pt x="19262" y="20857"/>
                      <a:pt x="16403" y="19590"/>
                      <a:pt x="12975" y="17542"/>
                    </a:cubicBezTo>
                    <a:cubicBezTo>
                      <a:pt x="10033" y="15754"/>
                      <a:pt x="7177" y="13855"/>
                      <a:pt x="4442" y="11806"/>
                    </a:cubicBezTo>
                    <a:cubicBezTo>
                      <a:pt x="3746" y="11285"/>
                      <a:pt x="3746" y="10315"/>
                      <a:pt x="4442" y="9794"/>
                    </a:cubicBezTo>
                    <a:cubicBezTo>
                      <a:pt x="7177" y="7745"/>
                      <a:pt x="10033" y="5846"/>
                      <a:pt x="12975" y="4058"/>
                    </a:cubicBezTo>
                    <a:cubicBezTo>
                      <a:pt x="16403" y="2049"/>
                      <a:pt x="19262" y="782"/>
                      <a:pt x="21426" y="261"/>
                    </a:cubicBezTo>
                    <a:cubicBezTo>
                      <a:pt x="20812" y="111"/>
                      <a:pt x="20159" y="0"/>
                      <a:pt x="19506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1" name="Google Shape;20376;p91"/>
              <p:cNvSpPr/>
              <p:nvPr/>
            </p:nvSpPr>
            <p:spPr>
              <a:xfrm>
                <a:off x="135838" y="90424"/>
                <a:ext cx="209695" cy="209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6" h="21600" fill="norm" stroke="1" extrusionOk="0">
                    <a:moveTo>
                      <a:pt x="9187" y="0"/>
                    </a:moveTo>
                    <a:cubicBezTo>
                      <a:pt x="6919" y="0"/>
                      <a:pt x="4612" y="979"/>
                      <a:pt x="2739" y="3159"/>
                    </a:cubicBezTo>
                    <a:cubicBezTo>
                      <a:pt x="-3094" y="9963"/>
                      <a:pt x="1003" y="21600"/>
                      <a:pt x="9242" y="21600"/>
                    </a:cubicBezTo>
                    <a:cubicBezTo>
                      <a:pt x="14363" y="21600"/>
                      <a:pt x="18506" y="16768"/>
                      <a:pt x="18506" y="10795"/>
                    </a:cubicBezTo>
                    <a:cubicBezTo>
                      <a:pt x="18506" y="4289"/>
                      <a:pt x="13934" y="0"/>
                      <a:pt x="9187" y="0"/>
                    </a:cubicBezTo>
                    <a:close/>
                  </a:path>
                </a:pathLst>
              </a:custGeom>
              <a:solidFill>
                <a:srgbClr val="96ABB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2" name="Google Shape;20377;p91"/>
              <p:cNvSpPr/>
              <p:nvPr/>
            </p:nvSpPr>
            <p:spPr>
              <a:xfrm>
                <a:off x="135600" y="90878"/>
                <a:ext cx="125136" cy="2093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76" y="0"/>
                    </a:moveTo>
                    <a:cubicBezTo>
                      <a:pt x="8290" y="0"/>
                      <a:pt x="0" y="4722"/>
                      <a:pt x="0" y="10775"/>
                    </a:cubicBezTo>
                    <a:cubicBezTo>
                      <a:pt x="0" y="16875"/>
                      <a:pt x="8290" y="21600"/>
                      <a:pt x="18076" y="21600"/>
                    </a:cubicBezTo>
                    <a:cubicBezTo>
                      <a:pt x="19235" y="21600"/>
                      <a:pt x="20411" y="21535"/>
                      <a:pt x="21600" y="21398"/>
                    </a:cubicBezTo>
                    <a:cubicBezTo>
                      <a:pt x="13069" y="20410"/>
                      <a:pt x="6969" y="15929"/>
                      <a:pt x="6969" y="10775"/>
                    </a:cubicBezTo>
                    <a:cubicBezTo>
                      <a:pt x="6969" y="5620"/>
                      <a:pt x="13069" y="1194"/>
                      <a:pt x="21600" y="206"/>
                    </a:cubicBezTo>
                    <a:cubicBezTo>
                      <a:pt x="20411" y="65"/>
                      <a:pt x="19235" y="0"/>
                      <a:pt x="1807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3" name="Google Shape;20378;p91"/>
              <p:cNvSpPr/>
              <p:nvPr/>
            </p:nvSpPr>
            <p:spPr>
              <a:xfrm>
                <a:off x="187663" y="142398"/>
                <a:ext cx="105895" cy="105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1" h="21600" fill="norm" stroke="1" extrusionOk="0">
                    <a:moveTo>
                      <a:pt x="9176" y="0"/>
                    </a:moveTo>
                    <a:cubicBezTo>
                      <a:pt x="6910" y="0"/>
                      <a:pt x="4596" y="977"/>
                      <a:pt x="2721" y="3173"/>
                    </a:cubicBezTo>
                    <a:cubicBezTo>
                      <a:pt x="-3099" y="9962"/>
                      <a:pt x="1041" y="21600"/>
                      <a:pt x="9243" y="21600"/>
                    </a:cubicBezTo>
                    <a:cubicBezTo>
                      <a:pt x="14354" y="21600"/>
                      <a:pt x="18501" y="16758"/>
                      <a:pt x="18501" y="10789"/>
                    </a:cubicBezTo>
                    <a:cubicBezTo>
                      <a:pt x="18501" y="4307"/>
                      <a:pt x="13933" y="0"/>
                      <a:pt x="9176" y="0"/>
                    </a:cubicBezTo>
                    <a:close/>
                  </a:path>
                </a:pathLst>
              </a:custGeom>
              <a:solidFill>
                <a:srgbClr val="5E748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4" name="Google Shape;20379;p91"/>
              <p:cNvSpPr/>
              <p:nvPr/>
            </p:nvSpPr>
            <p:spPr>
              <a:xfrm>
                <a:off x="187576" y="142644"/>
                <a:ext cx="73685" cy="105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34" y="0"/>
                    </a:moveTo>
                    <a:cubicBezTo>
                      <a:pt x="7347" y="0"/>
                      <a:pt x="0" y="4552"/>
                      <a:pt x="0" y="10779"/>
                    </a:cubicBezTo>
                    <a:cubicBezTo>
                      <a:pt x="0" y="16984"/>
                      <a:pt x="7306" y="21600"/>
                      <a:pt x="15462" y="21600"/>
                    </a:cubicBezTo>
                    <a:cubicBezTo>
                      <a:pt x="17481" y="21600"/>
                      <a:pt x="19561" y="21314"/>
                      <a:pt x="21600" y="20698"/>
                    </a:cubicBezTo>
                    <a:cubicBezTo>
                      <a:pt x="15831" y="19045"/>
                      <a:pt x="12132" y="15116"/>
                      <a:pt x="12132" y="10779"/>
                    </a:cubicBezTo>
                    <a:cubicBezTo>
                      <a:pt x="12132" y="6441"/>
                      <a:pt x="15831" y="2512"/>
                      <a:pt x="21600" y="859"/>
                    </a:cubicBezTo>
                    <a:cubicBezTo>
                      <a:pt x="19592" y="272"/>
                      <a:pt x="17532" y="0"/>
                      <a:pt x="15534" y="0"/>
                    </a:cubicBezTo>
                    <a:close/>
                  </a:path>
                </a:pathLst>
              </a:custGeom>
              <a:solidFill>
                <a:srgbClr val="667A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5" name="Google Shape;20380;p91"/>
              <p:cNvSpPr/>
              <p:nvPr/>
            </p:nvSpPr>
            <p:spPr>
              <a:xfrm>
                <a:off x="394881" y="68962"/>
                <a:ext cx="40624" cy="32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3" h="21600" fill="norm" stroke="1" extrusionOk="0">
                    <a:moveTo>
                      <a:pt x="3444" y="0"/>
                    </a:moveTo>
                    <a:cubicBezTo>
                      <a:pt x="465" y="0"/>
                      <a:pt x="-1462" y="6070"/>
                      <a:pt x="1421" y="9368"/>
                    </a:cubicBezTo>
                    <a:lnTo>
                      <a:pt x="1421" y="9048"/>
                    </a:lnTo>
                    <a:cubicBezTo>
                      <a:pt x="5324" y="12690"/>
                      <a:pt x="9242" y="16652"/>
                      <a:pt x="13145" y="20615"/>
                    </a:cubicBezTo>
                    <a:cubicBezTo>
                      <a:pt x="13655" y="21302"/>
                      <a:pt x="14212" y="21600"/>
                      <a:pt x="14786" y="21600"/>
                    </a:cubicBezTo>
                    <a:cubicBezTo>
                      <a:pt x="17478" y="21600"/>
                      <a:pt x="20138" y="14820"/>
                      <a:pt x="17287" y="12346"/>
                    </a:cubicBezTo>
                    <a:cubicBezTo>
                      <a:pt x="13145" y="8383"/>
                      <a:pt x="9242" y="4077"/>
                      <a:pt x="5324" y="779"/>
                    </a:cubicBezTo>
                    <a:cubicBezTo>
                      <a:pt x="4687" y="229"/>
                      <a:pt x="4050" y="0"/>
                      <a:pt x="344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6" name="Google Shape;20381;p91"/>
              <p:cNvSpPr/>
              <p:nvPr/>
            </p:nvSpPr>
            <p:spPr>
              <a:xfrm>
                <a:off x="85626" y="0"/>
                <a:ext cx="288537" cy="75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1" h="21600" fill="norm" stroke="1" extrusionOk="0">
                    <a:moveTo>
                      <a:pt x="11327" y="0"/>
                    </a:moveTo>
                    <a:cubicBezTo>
                      <a:pt x="8559" y="0"/>
                      <a:pt x="4908" y="5654"/>
                      <a:pt x="261" y="17403"/>
                    </a:cubicBezTo>
                    <a:cubicBezTo>
                      <a:pt x="-217" y="18557"/>
                      <a:pt x="3" y="21459"/>
                      <a:pt x="593" y="21459"/>
                    </a:cubicBezTo>
                    <a:lnTo>
                      <a:pt x="557" y="21600"/>
                    </a:lnTo>
                    <a:cubicBezTo>
                      <a:pt x="667" y="21600"/>
                      <a:pt x="777" y="21459"/>
                      <a:pt x="889" y="21168"/>
                    </a:cubicBezTo>
                    <a:cubicBezTo>
                      <a:pt x="5350" y="10012"/>
                      <a:pt x="8782" y="4499"/>
                      <a:pt x="11327" y="4499"/>
                    </a:cubicBezTo>
                    <a:cubicBezTo>
                      <a:pt x="13613" y="4499"/>
                      <a:pt x="16490" y="8706"/>
                      <a:pt x="20177" y="17252"/>
                    </a:cubicBezTo>
                    <a:cubicBezTo>
                      <a:pt x="20289" y="17543"/>
                      <a:pt x="20399" y="17674"/>
                      <a:pt x="20504" y="17674"/>
                    </a:cubicBezTo>
                    <a:cubicBezTo>
                      <a:pt x="21025" y="17674"/>
                      <a:pt x="21383" y="14551"/>
                      <a:pt x="20767" y="13346"/>
                    </a:cubicBezTo>
                    <a:cubicBezTo>
                      <a:pt x="16896" y="4358"/>
                      <a:pt x="13797" y="0"/>
                      <a:pt x="11327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77" name="Google Shape;20382;p91"/>
              <p:cNvSpPr/>
              <p:nvPr/>
            </p:nvSpPr>
            <p:spPr>
              <a:xfrm>
                <a:off x="253675" y="145894"/>
                <a:ext cx="36744" cy="36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6" h="21600" fill="norm" stroke="1" extrusionOk="0">
                    <a:moveTo>
                      <a:pt x="9224" y="0"/>
                    </a:moveTo>
                    <a:cubicBezTo>
                      <a:pt x="4507" y="0"/>
                      <a:pt x="0" y="4308"/>
                      <a:pt x="0" y="10779"/>
                    </a:cubicBezTo>
                    <a:cubicBezTo>
                      <a:pt x="0" y="16793"/>
                      <a:pt x="4067" y="21600"/>
                      <a:pt x="9154" y="21600"/>
                    </a:cubicBezTo>
                    <a:cubicBezTo>
                      <a:pt x="17533" y="21600"/>
                      <a:pt x="21600" y="9884"/>
                      <a:pt x="15756" y="3267"/>
                    </a:cubicBezTo>
                    <a:cubicBezTo>
                      <a:pt x="13854" y="1020"/>
                      <a:pt x="11513" y="0"/>
                      <a:pt x="922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788" name="Group 4"/>
          <p:cNvGrpSpPr/>
          <p:nvPr/>
        </p:nvGrpSpPr>
        <p:grpSpPr>
          <a:xfrm>
            <a:off x="10089087" y="5640096"/>
            <a:ext cx="949875" cy="918313"/>
            <a:chOff x="7" y="0"/>
            <a:chExt cx="949873" cy="918311"/>
          </a:xfrm>
        </p:grpSpPr>
        <p:sp>
          <p:nvSpPr>
            <p:cNvPr id="1780" name="Google Shape;4270;p46"/>
            <p:cNvSpPr/>
            <p:nvPr/>
          </p:nvSpPr>
          <p:spPr>
            <a:xfrm>
              <a:off x="7" y="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787" name="Google Shape;13433;p87"/>
            <p:cNvGrpSpPr/>
            <p:nvPr/>
          </p:nvGrpSpPr>
          <p:grpSpPr>
            <a:xfrm>
              <a:off x="245540" y="230122"/>
              <a:ext cx="454720" cy="454721"/>
              <a:chOff x="0" y="0"/>
              <a:chExt cx="454718" cy="454720"/>
            </a:xfrm>
          </p:grpSpPr>
          <p:sp>
            <p:nvSpPr>
              <p:cNvPr id="1781" name="Google Shape;13434;p87"/>
              <p:cNvSpPr/>
              <p:nvPr/>
            </p:nvSpPr>
            <p:spPr>
              <a:xfrm>
                <a:off x="0" y="-1"/>
                <a:ext cx="345828" cy="345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30" y="0"/>
                    </a:moveTo>
                    <a:cubicBezTo>
                      <a:pt x="9668" y="0"/>
                      <a:pt x="9251" y="337"/>
                      <a:pt x="9167" y="776"/>
                    </a:cubicBezTo>
                    <a:lnTo>
                      <a:pt x="8664" y="3223"/>
                    </a:lnTo>
                    <a:cubicBezTo>
                      <a:pt x="8078" y="3412"/>
                      <a:pt x="7492" y="3643"/>
                      <a:pt x="6948" y="3956"/>
                    </a:cubicBezTo>
                    <a:lnTo>
                      <a:pt x="4855" y="2554"/>
                    </a:lnTo>
                    <a:cubicBezTo>
                      <a:pt x="4697" y="2449"/>
                      <a:pt x="4516" y="2399"/>
                      <a:pt x="4332" y="2399"/>
                    </a:cubicBezTo>
                    <a:cubicBezTo>
                      <a:pt x="4074" y="2399"/>
                      <a:pt x="3816" y="2497"/>
                      <a:pt x="3622" y="2679"/>
                    </a:cubicBezTo>
                    <a:lnTo>
                      <a:pt x="2679" y="3643"/>
                    </a:lnTo>
                    <a:cubicBezTo>
                      <a:pt x="2344" y="3956"/>
                      <a:pt x="2303" y="4481"/>
                      <a:pt x="2554" y="4877"/>
                    </a:cubicBezTo>
                    <a:lnTo>
                      <a:pt x="3934" y="6950"/>
                    </a:lnTo>
                    <a:cubicBezTo>
                      <a:pt x="3641" y="7495"/>
                      <a:pt x="3390" y="8081"/>
                      <a:pt x="3223" y="8686"/>
                    </a:cubicBezTo>
                    <a:lnTo>
                      <a:pt x="774" y="9167"/>
                    </a:lnTo>
                    <a:cubicBezTo>
                      <a:pt x="315" y="9272"/>
                      <a:pt x="0" y="9670"/>
                      <a:pt x="0" y="10130"/>
                    </a:cubicBezTo>
                    <a:lnTo>
                      <a:pt x="0" y="11470"/>
                    </a:lnTo>
                    <a:cubicBezTo>
                      <a:pt x="0" y="11932"/>
                      <a:pt x="315" y="12328"/>
                      <a:pt x="774" y="12433"/>
                    </a:cubicBezTo>
                    <a:lnTo>
                      <a:pt x="3223" y="12914"/>
                    </a:lnTo>
                    <a:cubicBezTo>
                      <a:pt x="3390" y="13522"/>
                      <a:pt x="3641" y="14108"/>
                      <a:pt x="3934" y="14652"/>
                    </a:cubicBezTo>
                    <a:lnTo>
                      <a:pt x="2554" y="16723"/>
                    </a:lnTo>
                    <a:cubicBezTo>
                      <a:pt x="2303" y="17121"/>
                      <a:pt x="2344" y="17644"/>
                      <a:pt x="2679" y="17978"/>
                    </a:cubicBezTo>
                    <a:lnTo>
                      <a:pt x="3622" y="18921"/>
                    </a:lnTo>
                    <a:cubicBezTo>
                      <a:pt x="3812" y="19111"/>
                      <a:pt x="4065" y="19208"/>
                      <a:pt x="4317" y="19208"/>
                    </a:cubicBezTo>
                    <a:cubicBezTo>
                      <a:pt x="4505" y="19208"/>
                      <a:pt x="4693" y="19155"/>
                      <a:pt x="4855" y="19046"/>
                    </a:cubicBezTo>
                    <a:lnTo>
                      <a:pt x="6948" y="17644"/>
                    </a:lnTo>
                    <a:cubicBezTo>
                      <a:pt x="7492" y="17959"/>
                      <a:pt x="8078" y="18210"/>
                      <a:pt x="8664" y="18377"/>
                    </a:cubicBezTo>
                    <a:lnTo>
                      <a:pt x="9167" y="20826"/>
                    </a:lnTo>
                    <a:cubicBezTo>
                      <a:pt x="9251" y="21265"/>
                      <a:pt x="9668" y="21600"/>
                      <a:pt x="10130" y="21600"/>
                    </a:cubicBezTo>
                    <a:lnTo>
                      <a:pt x="11468" y="21600"/>
                    </a:lnTo>
                    <a:cubicBezTo>
                      <a:pt x="11930" y="21600"/>
                      <a:pt x="12328" y="21265"/>
                      <a:pt x="12433" y="20826"/>
                    </a:cubicBezTo>
                    <a:lnTo>
                      <a:pt x="12914" y="18377"/>
                    </a:lnTo>
                    <a:cubicBezTo>
                      <a:pt x="13519" y="18210"/>
                      <a:pt x="14105" y="17959"/>
                      <a:pt x="14650" y="17644"/>
                    </a:cubicBezTo>
                    <a:lnTo>
                      <a:pt x="16723" y="19046"/>
                    </a:lnTo>
                    <a:cubicBezTo>
                      <a:pt x="16894" y="19155"/>
                      <a:pt x="17086" y="19208"/>
                      <a:pt x="17277" y="19208"/>
                    </a:cubicBezTo>
                    <a:cubicBezTo>
                      <a:pt x="17530" y="19208"/>
                      <a:pt x="17777" y="19111"/>
                      <a:pt x="17957" y="18921"/>
                    </a:cubicBezTo>
                    <a:lnTo>
                      <a:pt x="18899" y="17978"/>
                    </a:lnTo>
                    <a:cubicBezTo>
                      <a:pt x="19234" y="17644"/>
                      <a:pt x="19297" y="17121"/>
                      <a:pt x="19024" y="16723"/>
                    </a:cubicBezTo>
                    <a:lnTo>
                      <a:pt x="17644" y="14652"/>
                    </a:lnTo>
                    <a:cubicBezTo>
                      <a:pt x="17957" y="14108"/>
                      <a:pt x="18188" y="13522"/>
                      <a:pt x="18355" y="12914"/>
                    </a:cubicBezTo>
                    <a:lnTo>
                      <a:pt x="20804" y="12433"/>
                    </a:lnTo>
                    <a:cubicBezTo>
                      <a:pt x="21263" y="12328"/>
                      <a:pt x="21600" y="11932"/>
                      <a:pt x="21600" y="11470"/>
                    </a:cubicBezTo>
                    <a:lnTo>
                      <a:pt x="21600" y="10130"/>
                    </a:lnTo>
                    <a:cubicBezTo>
                      <a:pt x="21600" y="9670"/>
                      <a:pt x="21263" y="9272"/>
                      <a:pt x="20804" y="9167"/>
                    </a:cubicBezTo>
                    <a:lnTo>
                      <a:pt x="18355" y="8686"/>
                    </a:lnTo>
                    <a:cubicBezTo>
                      <a:pt x="18188" y="8081"/>
                      <a:pt x="17957" y="7495"/>
                      <a:pt x="17644" y="6950"/>
                    </a:cubicBezTo>
                    <a:lnTo>
                      <a:pt x="19024" y="4877"/>
                    </a:lnTo>
                    <a:cubicBezTo>
                      <a:pt x="19297" y="4481"/>
                      <a:pt x="19234" y="3956"/>
                      <a:pt x="18899" y="3643"/>
                    </a:cubicBezTo>
                    <a:lnTo>
                      <a:pt x="17957" y="2679"/>
                    </a:lnTo>
                    <a:cubicBezTo>
                      <a:pt x="17775" y="2497"/>
                      <a:pt x="17521" y="2399"/>
                      <a:pt x="17261" y="2399"/>
                    </a:cubicBezTo>
                    <a:cubicBezTo>
                      <a:pt x="17075" y="2399"/>
                      <a:pt x="16889" y="2449"/>
                      <a:pt x="16723" y="2554"/>
                    </a:cubicBezTo>
                    <a:lnTo>
                      <a:pt x="14650" y="3956"/>
                    </a:lnTo>
                    <a:cubicBezTo>
                      <a:pt x="14105" y="3643"/>
                      <a:pt x="13519" y="3412"/>
                      <a:pt x="12914" y="3223"/>
                    </a:cubicBezTo>
                    <a:lnTo>
                      <a:pt x="12433" y="776"/>
                    </a:lnTo>
                    <a:cubicBezTo>
                      <a:pt x="12328" y="337"/>
                      <a:pt x="11930" y="0"/>
                      <a:pt x="11468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82" name="Google Shape;13435;p87"/>
              <p:cNvSpPr/>
              <p:nvPr/>
            </p:nvSpPr>
            <p:spPr>
              <a:xfrm>
                <a:off x="96717" y="96846"/>
                <a:ext cx="151914" cy="1521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0" h="21600" fill="norm" stroke="1" extrusionOk="0">
                    <a:moveTo>
                      <a:pt x="9282" y="0"/>
                    </a:moveTo>
                    <a:cubicBezTo>
                      <a:pt x="1035" y="0"/>
                      <a:pt x="-3090" y="11608"/>
                      <a:pt x="2708" y="18413"/>
                    </a:cubicBezTo>
                    <a:cubicBezTo>
                      <a:pt x="4598" y="20616"/>
                      <a:pt x="6923" y="21600"/>
                      <a:pt x="9197" y="21600"/>
                    </a:cubicBezTo>
                    <a:cubicBezTo>
                      <a:pt x="13954" y="21600"/>
                      <a:pt x="18510" y="17300"/>
                      <a:pt x="18510" y="10802"/>
                    </a:cubicBezTo>
                    <a:cubicBezTo>
                      <a:pt x="18510" y="4852"/>
                      <a:pt x="14389" y="0"/>
                      <a:pt x="9282" y="0"/>
                    </a:cubicBezTo>
                    <a:close/>
                  </a:path>
                </a:pathLst>
              </a:custGeom>
              <a:solidFill>
                <a:srgbClr val="E3E8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83" name="Google Shape;13436;p87"/>
              <p:cNvSpPr/>
              <p:nvPr/>
            </p:nvSpPr>
            <p:spPr>
              <a:xfrm>
                <a:off x="134947" y="135396"/>
                <a:ext cx="75486" cy="7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0" h="21600" fill="norm" stroke="1" extrusionOk="0">
                    <a:moveTo>
                      <a:pt x="9300" y="0"/>
                    </a:moveTo>
                    <a:cubicBezTo>
                      <a:pt x="1011" y="0"/>
                      <a:pt x="-3100" y="11634"/>
                      <a:pt x="2736" y="18455"/>
                    </a:cubicBezTo>
                    <a:cubicBezTo>
                      <a:pt x="4606" y="20625"/>
                      <a:pt x="6915" y="21600"/>
                      <a:pt x="9172" y="21600"/>
                    </a:cubicBezTo>
                    <a:cubicBezTo>
                      <a:pt x="13935" y="21600"/>
                      <a:pt x="18500" y="17290"/>
                      <a:pt x="18500" y="10770"/>
                    </a:cubicBezTo>
                    <a:cubicBezTo>
                      <a:pt x="18500" y="4802"/>
                      <a:pt x="14398" y="0"/>
                      <a:pt x="9300" y="0"/>
                    </a:cubicBezTo>
                    <a:close/>
                  </a:path>
                </a:pathLst>
              </a:custGeom>
              <a:solidFill>
                <a:srgbClr val="364F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84" name="Google Shape;13437;p87"/>
              <p:cNvSpPr/>
              <p:nvPr/>
            </p:nvSpPr>
            <p:spPr>
              <a:xfrm>
                <a:off x="227201" y="227201"/>
                <a:ext cx="227518" cy="227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15" y="0"/>
                    </a:moveTo>
                    <a:cubicBezTo>
                      <a:pt x="9637" y="0"/>
                      <a:pt x="9258" y="349"/>
                      <a:pt x="9161" y="794"/>
                    </a:cubicBezTo>
                    <a:lnTo>
                      <a:pt x="8683" y="3244"/>
                    </a:lnTo>
                    <a:cubicBezTo>
                      <a:pt x="8078" y="3437"/>
                      <a:pt x="7476" y="3660"/>
                      <a:pt x="6934" y="3976"/>
                    </a:cubicBezTo>
                    <a:lnTo>
                      <a:pt x="4866" y="2576"/>
                    </a:lnTo>
                    <a:cubicBezTo>
                      <a:pt x="4707" y="2470"/>
                      <a:pt x="4524" y="2420"/>
                      <a:pt x="4341" y="2420"/>
                    </a:cubicBezTo>
                    <a:cubicBezTo>
                      <a:pt x="4089" y="2420"/>
                      <a:pt x="3829" y="2520"/>
                      <a:pt x="3627" y="2706"/>
                    </a:cubicBezTo>
                    <a:lnTo>
                      <a:pt x="2702" y="3660"/>
                    </a:lnTo>
                    <a:cubicBezTo>
                      <a:pt x="2353" y="3976"/>
                      <a:pt x="2320" y="4488"/>
                      <a:pt x="2576" y="4900"/>
                    </a:cubicBezTo>
                    <a:lnTo>
                      <a:pt x="3942" y="6967"/>
                    </a:lnTo>
                    <a:cubicBezTo>
                      <a:pt x="3627" y="7509"/>
                      <a:pt x="3404" y="8081"/>
                      <a:pt x="3244" y="8686"/>
                    </a:cubicBezTo>
                    <a:lnTo>
                      <a:pt x="794" y="9194"/>
                    </a:lnTo>
                    <a:cubicBezTo>
                      <a:pt x="316" y="9258"/>
                      <a:pt x="0" y="9670"/>
                      <a:pt x="0" y="10148"/>
                    </a:cubicBezTo>
                    <a:lnTo>
                      <a:pt x="0" y="11485"/>
                    </a:lnTo>
                    <a:cubicBezTo>
                      <a:pt x="0" y="11963"/>
                      <a:pt x="316" y="12342"/>
                      <a:pt x="794" y="12439"/>
                    </a:cubicBezTo>
                    <a:lnTo>
                      <a:pt x="3244" y="12917"/>
                    </a:lnTo>
                    <a:cubicBezTo>
                      <a:pt x="3404" y="13519"/>
                      <a:pt x="3627" y="14124"/>
                      <a:pt x="3942" y="14666"/>
                    </a:cubicBezTo>
                    <a:lnTo>
                      <a:pt x="2576" y="16734"/>
                    </a:lnTo>
                    <a:cubicBezTo>
                      <a:pt x="2320" y="17116"/>
                      <a:pt x="2353" y="17624"/>
                      <a:pt x="2702" y="17973"/>
                    </a:cubicBezTo>
                    <a:lnTo>
                      <a:pt x="3627" y="18898"/>
                    </a:lnTo>
                    <a:cubicBezTo>
                      <a:pt x="3806" y="19094"/>
                      <a:pt x="4045" y="19190"/>
                      <a:pt x="4298" y="19190"/>
                    </a:cubicBezTo>
                    <a:cubicBezTo>
                      <a:pt x="4488" y="19190"/>
                      <a:pt x="4687" y="19134"/>
                      <a:pt x="4866" y="19024"/>
                    </a:cubicBezTo>
                    <a:lnTo>
                      <a:pt x="6934" y="17658"/>
                    </a:lnTo>
                    <a:cubicBezTo>
                      <a:pt x="7476" y="17943"/>
                      <a:pt x="8048" y="18196"/>
                      <a:pt x="8653" y="18356"/>
                    </a:cubicBezTo>
                    <a:lnTo>
                      <a:pt x="9128" y="20806"/>
                    </a:lnTo>
                    <a:cubicBezTo>
                      <a:pt x="9224" y="21284"/>
                      <a:pt x="9637" y="21600"/>
                      <a:pt x="10115" y="21600"/>
                    </a:cubicBezTo>
                    <a:lnTo>
                      <a:pt x="11452" y="21600"/>
                    </a:lnTo>
                    <a:cubicBezTo>
                      <a:pt x="11897" y="21600"/>
                      <a:pt x="12309" y="21284"/>
                      <a:pt x="12406" y="20806"/>
                    </a:cubicBezTo>
                    <a:lnTo>
                      <a:pt x="12884" y="18356"/>
                    </a:lnTo>
                    <a:cubicBezTo>
                      <a:pt x="13486" y="18196"/>
                      <a:pt x="14061" y="17943"/>
                      <a:pt x="14633" y="17658"/>
                    </a:cubicBezTo>
                    <a:lnTo>
                      <a:pt x="16700" y="19057"/>
                    </a:lnTo>
                    <a:cubicBezTo>
                      <a:pt x="16873" y="19163"/>
                      <a:pt x="17063" y="19213"/>
                      <a:pt x="17249" y="19213"/>
                    </a:cubicBezTo>
                    <a:cubicBezTo>
                      <a:pt x="17505" y="19213"/>
                      <a:pt x="17757" y="19114"/>
                      <a:pt x="17940" y="18927"/>
                    </a:cubicBezTo>
                    <a:lnTo>
                      <a:pt x="18894" y="17973"/>
                    </a:lnTo>
                    <a:cubicBezTo>
                      <a:pt x="19213" y="17624"/>
                      <a:pt x="19276" y="17116"/>
                      <a:pt x="19024" y="16734"/>
                    </a:cubicBezTo>
                    <a:lnTo>
                      <a:pt x="17624" y="14666"/>
                    </a:lnTo>
                    <a:cubicBezTo>
                      <a:pt x="17940" y="14094"/>
                      <a:pt x="18163" y="13519"/>
                      <a:pt x="18356" y="12917"/>
                    </a:cubicBezTo>
                    <a:lnTo>
                      <a:pt x="20806" y="12439"/>
                    </a:lnTo>
                    <a:cubicBezTo>
                      <a:pt x="21251" y="12342"/>
                      <a:pt x="21567" y="11930"/>
                      <a:pt x="21600" y="11485"/>
                    </a:cubicBezTo>
                    <a:lnTo>
                      <a:pt x="21600" y="10148"/>
                    </a:lnTo>
                    <a:cubicBezTo>
                      <a:pt x="21567" y="9670"/>
                      <a:pt x="21251" y="9258"/>
                      <a:pt x="20772" y="9194"/>
                    </a:cubicBezTo>
                    <a:lnTo>
                      <a:pt x="18322" y="8686"/>
                    </a:lnTo>
                    <a:cubicBezTo>
                      <a:pt x="18163" y="8081"/>
                      <a:pt x="17910" y="7509"/>
                      <a:pt x="17624" y="6967"/>
                    </a:cubicBezTo>
                    <a:lnTo>
                      <a:pt x="18991" y="4900"/>
                    </a:lnTo>
                    <a:cubicBezTo>
                      <a:pt x="19247" y="4488"/>
                      <a:pt x="19183" y="3976"/>
                      <a:pt x="18864" y="3660"/>
                    </a:cubicBezTo>
                    <a:lnTo>
                      <a:pt x="17940" y="2706"/>
                    </a:lnTo>
                    <a:cubicBezTo>
                      <a:pt x="17737" y="2520"/>
                      <a:pt x="17478" y="2420"/>
                      <a:pt x="17225" y="2420"/>
                    </a:cubicBezTo>
                    <a:cubicBezTo>
                      <a:pt x="17043" y="2420"/>
                      <a:pt x="16860" y="2470"/>
                      <a:pt x="16700" y="2576"/>
                    </a:cubicBezTo>
                    <a:lnTo>
                      <a:pt x="14599" y="3976"/>
                    </a:lnTo>
                    <a:cubicBezTo>
                      <a:pt x="14061" y="3660"/>
                      <a:pt x="13486" y="3437"/>
                      <a:pt x="12884" y="3244"/>
                    </a:cubicBezTo>
                    <a:lnTo>
                      <a:pt x="12406" y="794"/>
                    </a:lnTo>
                    <a:cubicBezTo>
                      <a:pt x="12309" y="349"/>
                      <a:pt x="11897" y="0"/>
                      <a:pt x="11452" y="0"/>
                    </a:cubicBezTo>
                    <a:close/>
                  </a:path>
                </a:pathLst>
              </a:custGeom>
              <a:solidFill>
                <a:srgbClr val="4B6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85" name="Google Shape;13438;p87"/>
              <p:cNvSpPr/>
              <p:nvPr/>
            </p:nvSpPr>
            <p:spPr>
              <a:xfrm>
                <a:off x="283800" y="284168"/>
                <a:ext cx="113953" cy="113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9" h="21600" fill="norm" stroke="1" extrusionOk="0">
                    <a:moveTo>
                      <a:pt x="9251" y="0"/>
                    </a:moveTo>
                    <a:cubicBezTo>
                      <a:pt x="1037" y="0"/>
                      <a:pt x="-3101" y="11637"/>
                      <a:pt x="2725" y="18443"/>
                    </a:cubicBezTo>
                    <a:cubicBezTo>
                      <a:pt x="4601" y="20623"/>
                      <a:pt x="6915" y="21600"/>
                      <a:pt x="9183" y="21600"/>
                    </a:cubicBezTo>
                    <a:cubicBezTo>
                      <a:pt x="13935" y="21600"/>
                      <a:pt x="18499" y="17313"/>
                      <a:pt x="18499" y="10813"/>
                    </a:cubicBezTo>
                    <a:cubicBezTo>
                      <a:pt x="18499" y="4832"/>
                      <a:pt x="14367" y="0"/>
                      <a:pt x="9251" y="0"/>
                    </a:cubicBezTo>
                    <a:close/>
                  </a:path>
                </a:pathLst>
              </a:custGeom>
              <a:solidFill>
                <a:srgbClr val="C6CF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86" name="Google Shape;13439;p87"/>
              <p:cNvSpPr/>
              <p:nvPr/>
            </p:nvSpPr>
            <p:spPr>
              <a:xfrm>
                <a:off x="306593" y="306962"/>
                <a:ext cx="68368" cy="6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5" h="21600" fill="norm" stroke="1" extrusionOk="0">
                    <a:moveTo>
                      <a:pt x="9261" y="0"/>
                    </a:moveTo>
                    <a:cubicBezTo>
                      <a:pt x="1002" y="0"/>
                      <a:pt x="-3085" y="11553"/>
                      <a:pt x="2727" y="18443"/>
                    </a:cubicBezTo>
                    <a:cubicBezTo>
                      <a:pt x="4595" y="20625"/>
                      <a:pt x="6900" y="21600"/>
                      <a:pt x="9166" y="21600"/>
                    </a:cubicBezTo>
                    <a:cubicBezTo>
                      <a:pt x="13926" y="21600"/>
                      <a:pt x="18515" y="17280"/>
                      <a:pt x="18515" y="10811"/>
                    </a:cubicBezTo>
                    <a:cubicBezTo>
                      <a:pt x="18515" y="4763"/>
                      <a:pt x="14343" y="0"/>
                      <a:pt x="9261" y="0"/>
                    </a:cubicBezTo>
                    <a:close/>
                  </a:path>
                </a:pathLst>
              </a:custGeom>
              <a:solidFill>
                <a:srgbClr val="4B6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797" name="Group 3"/>
          <p:cNvGrpSpPr/>
          <p:nvPr/>
        </p:nvGrpSpPr>
        <p:grpSpPr>
          <a:xfrm>
            <a:off x="10036554" y="3779027"/>
            <a:ext cx="949874" cy="918313"/>
            <a:chOff x="7" y="0"/>
            <a:chExt cx="949873" cy="918311"/>
          </a:xfrm>
        </p:grpSpPr>
        <p:sp>
          <p:nvSpPr>
            <p:cNvPr id="1789" name="Google Shape;4271;p46"/>
            <p:cNvSpPr/>
            <p:nvPr/>
          </p:nvSpPr>
          <p:spPr>
            <a:xfrm>
              <a:off x="7" y="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796" name="Google Shape;12474;p86"/>
            <p:cNvGrpSpPr/>
            <p:nvPr/>
          </p:nvGrpSpPr>
          <p:grpSpPr>
            <a:xfrm>
              <a:off x="323537" y="161294"/>
              <a:ext cx="310834" cy="577203"/>
              <a:chOff x="0" y="0"/>
              <a:chExt cx="310832" cy="577201"/>
            </a:xfrm>
          </p:grpSpPr>
          <p:sp>
            <p:nvSpPr>
              <p:cNvPr id="1790" name="Google Shape;12475;p86"/>
              <p:cNvSpPr/>
              <p:nvPr/>
            </p:nvSpPr>
            <p:spPr>
              <a:xfrm>
                <a:off x="20312" y="9382"/>
                <a:ext cx="269844" cy="55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5475"/>
                    </a:lnTo>
                    <a:cubicBezTo>
                      <a:pt x="0" y="7971"/>
                      <a:pt x="3272" y="10146"/>
                      <a:pt x="7962" y="10810"/>
                    </a:cubicBezTo>
                    <a:cubicBezTo>
                      <a:pt x="3272" y="11454"/>
                      <a:pt x="0" y="13628"/>
                      <a:pt x="0" y="1612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6124"/>
                    </a:lnTo>
                    <a:cubicBezTo>
                      <a:pt x="21600" y="13628"/>
                      <a:pt x="18368" y="11454"/>
                      <a:pt x="13677" y="10810"/>
                    </a:cubicBezTo>
                    <a:cubicBezTo>
                      <a:pt x="18368" y="10146"/>
                      <a:pt x="21600" y="7971"/>
                      <a:pt x="21600" y="5475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BE2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91" name="Google Shape;12476;p86"/>
              <p:cNvSpPr/>
              <p:nvPr/>
            </p:nvSpPr>
            <p:spPr>
              <a:xfrm>
                <a:off x="182076" y="9382"/>
                <a:ext cx="116957" cy="55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9" h="21600" fill="norm" stroke="1" extrusionOk="0">
                    <a:moveTo>
                      <a:pt x="17985" y="0"/>
                    </a:moveTo>
                    <a:lnTo>
                      <a:pt x="17985" y="5475"/>
                    </a:lnTo>
                    <a:cubicBezTo>
                      <a:pt x="17896" y="7790"/>
                      <a:pt x="11112" y="9824"/>
                      <a:pt x="1204" y="10447"/>
                    </a:cubicBezTo>
                    <a:cubicBezTo>
                      <a:pt x="-401" y="10549"/>
                      <a:pt x="-401" y="11051"/>
                      <a:pt x="1204" y="11152"/>
                    </a:cubicBezTo>
                    <a:cubicBezTo>
                      <a:pt x="11112" y="11776"/>
                      <a:pt x="17896" y="13809"/>
                      <a:pt x="17985" y="16124"/>
                    </a:cubicBezTo>
                    <a:lnTo>
                      <a:pt x="17985" y="21600"/>
                    </a:lnTo>
                    <a:lnTo>
                      <a:pt x="21110" y="21600"/>
                    </a:lnTo>
                    <a:lnTo>
                      <a:pt x="21110" y="16124"/>
                    </a:lnTo>
                    <a:cubicBezTo>
                      <a:pt x="21110" y="13849"/>
                      <a:pt x="15307" y="11776"/>
                      <a:pt x="6205" y="10810"/>
                    </a:cubicBezTo>
                    <a:cubicBezTo>
                      <a:pt x="15307" y="9824"/>
                      <a:pt x="21199" y="7770"/>
                      <a:pt x="21199" y="5475"/>
                    </a:cubicBezTo>
                    <a:lnTo>
                      <a:pt x="21199" y="0"/>
                    </a:lnTo>
                    <a:close/>
                  </a:path>
                </a:pathLst>
              </a:custGeom>
              <a:solidFill>
                <a:srgbClr val="FC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92" name="Google Shape;12477;p86"/>
              <p:cNvSpPr/>
              <p:nvPr/>
            </p:nvSpPr>
            <p:spPr>
              <a:xfrm>
                <a:off x="11436" y="9382"/>
                <a:ext cx="116957" cy="55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9" h="21600" fill="norm" stroke="1" extrusionOk="0">
                    <a:moveTo>
                      <a:pt x="0" y="0"/>
                    </a:moveTo>
                    <a:lnTo>
                      <a:pt x="0" y="5475"/>
                    </a:lnTo>
                    <a:cubicBezTo>
                      <a:pt x="89" y="7750"/>
                      <a:pt x="5892" y="9824"/>
                      <a:pt x="14999" y="10810"/>
                    </a:cubicBezTo>
                    <a:cubicBezTo>
                      <a:pt x="5892" y="11776"/>
                      <a:pt x="89" y="13849"/>
                      <a:pt x="0" y="16124"/>
                    </a:cubicBezTo>
                    <a:lnTo>
                      <a:pt x="0" y="21600"/>
                    </a:lnTo>
                    <a:lnTo>
                      <a:pt x="3214" y="21600"/>
                    </a:lnTo>
                    <a:lnTo>
                      <a:pt x="3214" y="16124"/>
                    </a:lnTo>
                    <a:cubicBezTo>
                      <a:pt x="3214" y="13789"/>
                      <a:pt x="10087" y="11756"/>
                      <a:pt x="19995" y="11152"/>
                    </a:cubicBezTo>
                    <a:cubicBezTo>
                      <a:pt x="21600" y="11051"/>
                      <a:pt x="21600" y="10549"/>
                      <a:pt x="19995" y="10447"/>
                    </a:cubicBezTo>
                    <a:cubicBezTo>
                      <a:pt x="10087" y="9844"/>
                      <a:pt x="3214" y="7810"/>
                      <a:pt x="3214" y="5475"/>
                    </a:cubicBezTo>
                    <a:lnTo>
                      <a:pt x="3214" y="0"/>
                    </a:lnTo>
                    <a:close/>
                  </a:path>
                </a:pathLst>
              </a:custGeom>
              <a:solidFill>
                <a:srgbClr val="FC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93" name="Google Shape;12478;p86"/>
              <p:cNvSpPr/>
              <p:nvPr/>
            </p:nvSpPr>
            <p:spPr>
              <a:xfrm>
                <a:off x="-1" y="558460"/>
                <a:ext cx="310834" cy="1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579" y="0"/>
                    </a:moveTo>
                    <a:cubicBezTo>
                      <a:pt x="-193" y="0"/>
                      <a:pt x="-193" y="21600"/>
                      <a:pt x="579" y="21600"/>
                    </a:cubicBezTo>
                    <a:lnTo>
                      <a:pt x="20602" y="21600"/>
                    </a:lnTo>
                    <a:cubicBezTo>
                      <a:pt x="21407" y="21600"/>
                      <a:pt x="21407" y="0"/>
                      <a:pt x="20602" y="0"/>
                    </a:cubicBezTo>
                    <a:close/>
                  </a:path>
                </a:pathLst>
              </a:custGeom>
              <a:solidFill>
                <a:srgbClr val="E5EB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94" name="Google Shape;12479;p86"/>
              <p:cNvSpPr/>
              <p:nvPr/>
            </p:nvSpPr>
            <p:spPr>
              <a:xfrm>
                <a:off x="-1" y="-1"/>
                <a:ext cx="310834" cy="1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579" y="0"/>
                    </a:moveTo>
                    <a:cubicBezTo>
                      <a:pt x="-193" y="0"/>
                      <a:pt x="-193" y="21600"/>
                      <a:pt x="579" y="21600"/>
                    </a:cubicBezTo>
                    <a:lnTo>
                      <a:pt x="20602" y="21600"/>
                    </a:lnTo>
                    <a:cubicBezTo>
                      <a:pt x="21407" y="21600"/>
                      <a:pt x="21407" y="0"/>
                      <a:pt x="20602" y="0"/>
                    </a:cubicBezTo>
                    <a:close/>
                  </a:path>
                </a:pathLst>
              </a:custGeom>
              <a:solidFill>
                <a:srgbClr val="E5EB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795" name="Google Shape;12480;p86"/>
              <p:cNvSpPr/>
              <p:nvPr/>
            </p:nvSpPr>
            <p:spPr>
              <a:xfrm>
                <a:off x="55774" y="182176"/>
                <a:ext cx="199414" cy="348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79" y="0"/>
                    </a:moveTo>
                    <a:cubicBezTo>
                      <a:pt x="1545" y="2127"/>
                      <a:pt x="4374" y="3804"/>
                      <a:pt x="7946" y="4384"/>
                    </a:cubicBezTo>
                    <a:cubicBezTo>
                      <a:pt x="8534" y="4481"/>
                      <a:pt x="9174" y="4545"/>
                      <a:pt x="9813" y="4577"/>
                    </a:cubicBezTo>
                    <a:lnTo>
                      <a:pt x="9813" y="12154"/>
                    </a:lnTo>
                    <a:cubicBezTo>
                      <a:pt x="4267" y="12444"/>
                      <a:pt x="0" y="15281"/>
                      <a:pt x="0" y="1863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667"/>
                    </a:lnTo>
                    <a:cubicBezTo>
                      <a:pt x="21600" y="15281"/>
                      <a:pt x="17335" y="12444"/>
                      <a:pt x="11734" y="12154"/>
                    </a:cubicBezTo>
                    <a:lnTo>
                      <a:pt x="11734" y="4577"/>
                    </a:lnTo>
                    <a:cubicBezTo>
                      <a:pt x="12373" y="4545"/>
                      <a:pt x="13015" y="4481"/>
                      <a:pt x="13654" y="4384"/>
                    </a:cubicBezTo>
                    <a:cubicBezTo>
                      <a:pt x="17173" y="3772"/>
                      <a:pt x="20002" y="2127"/>
                      <a:pt x="21067" y="0"/>
                    </a:cubicBezTo>
                    <a:close/>
                  </a:path>
                </a:pathLst>
              </a:custGeom>
              <a:solidFill>
                <a:srgbClr val="6881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798" name="Google Shape;5432;p70"/>
          <p:cNvSpPr/>
          <p:nvPr/>
        </p:nvSpPr>
        <p:spPr>
          <a:xfrm>
            <a:off x="432059" y="5131954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9" name="Google Shape;5432;p70"/>
          <p:cNvSpPr/>
          <p:nvPr/>
        </p:nvSpPr>
        <p:spPr>
          <a:xfrm>
            <a:off x="448605" y="6123531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Rectangle 3"/>
          <p:cNvSpPr/>
          <p:nvPr/>
        </p:nvSpPr>
        <p:spPr>
          <a:xfrm>
            <a:off x="1" y="3998459"/>
            <a:ext cx="12199919" cy="2865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04" name="Rounded Rectangle 87"/>
          <p:cNvGrpSpPr/>
          <p:nvPr/>
        </p:nvGrpSpPr>
        <p:grpSpPr>
          <a:xfrm>
            <a:off x="822831" y="3476580"/>
            <a:ext cx="5060076" cy="2230450"/>
            <a:chOff x="0" y="0"/>
            <a:chExt cx="5060074" cy="2230448"/>
          </a:xfrm>
        </p:grpSpPr>
        <p:sp>
          <p:nvSpPr>
            <p:cNvPr id="1802" name="Rounded Rectangle"/>
            <p:cNvSpPr/>
            <p:nvPr/>
          </p:nvSpPr>
          <p:spPr>
            <a:xfrm>
              <a:off x="-1" y="0"/>
              <a:ext cx="5060076" cy="2230449"/>
            </a:xfrm>
            <a:prstGeom prst="roundRect">
              <a:avLst>
                <a:gd name="adj" fmla="val 16667"/>
              </a:avLst>
            </a:prstGeom>
            <a:solidFill>
              <a:srgbClr val="E8EA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3" name="‘The tendency to act prematurely, without foresight, despite adverse consequences’"/>
            <p:cNvSpPr txBox="1"/>
            <p:nvPr/>
          </p:nvSpPr>
          <p:spPr>
            <a:xfrm>
              <a:off x="154599" y="790105"/>
              <a:ext cx="4750875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defTabSz="1219168">
                <a:defRPr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‘The tendency to act prematurely, without foresight, despite adverse consequences’</a:t>
              </a:r>
            </a:p>
          </p:txBody>
        </p:sp>
      </p:grpSp>
      <p:sp>
        <p:nvSpPr>
          <p:cNvPr id="1805" name="Rectangle 1"/>
          <p:cNvSpPr/>
          <p:nvPr/>
        </p:nvSpPr>
        <p:spPr>
          <a:xfrm>
            <a:off x="9577323" y="1675571"/>
            <a:ext cx="284307" cy="18010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06" name="Title 4"/>
          <p:cNvSpPr txBox="1"/>
          <p:nvPr>
            <p:ph type="title"/>
          </p:nvPr>
        </p:nvSpPr>
        <p:spPr>
          <a:xfrm>
            <a:off x="1388963" y="273924"/>
            <a:ext cx="10272004" cy="76360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Impulsivity &amp; Compulsivity Constructs</a:t>
            </a:r>
          </a:p>
        </p:txBody>
      </p:sp>
      <p:sp>
        <p:nvSpPr>
          <p:cNvPr id="1807" name="TextBox 5"/>
          <p:cNvSpPr txBox="1"/>
          <p:nvPr/>
        </p:nvSpPr>
        <p:spPr>
          <a:xfrm>
            <a:off x="2376090" y="1794008"/>
            <a:ext cx="2316097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6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Impulsivity</a:t>
            </a:r>
          </a:p>
        </p:txBody>
      </p:sp>
      <p:grpSp>
        <p:nvGrpSpPr>
          <p:cNvPr id="1810" name="Rounded Rectangle 25"/>
          <p:cNvGrpSpPr/>
          <p:nvPr/>
        </p:nvGrpSpPr>
        <p:grpSpPr>
          <a:xfrm>
            <a:off x="6841729" y="3186506"/>
            <a:ext cx="5060075" cy="2230450"/>
            <a:chOff x="0" y="0"/>
            <a:chExt cx="5060074" cy="2230448"/>
          </a:xfrm>
        </p:grpSpPr>
        <p:sp>
          <p:nvSpPr>
            <p:cNvPr id="1808" name="Rounded Rectangle"/>
            <p:cNvSpPr/>
            <p:nvPr/>
          </p:nvSpPr>
          <p:spPr>
            <a:xfrm>
              <a:off x="0" y="0"/>
              <a:ext cx="5060075" cy="2230449"/>
            </a:xfrm>
            <a:prstGeom prst="roundRect">
              <a:avLst>
                <a:gd name="adj" fmla="val 16667"/>
              </a:avLst>
            </a:prstGeom>
            <a:solidFill>
              <a:srgbClr val="E8EA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9" name="‘[Where] actions are persistently repeated, despite adverse consequences.’"/>
            <p:cNvSpPr txBox="1"/>
            <p:nvPr/>
          </p:nvSpPr>
          <p:spPr>
            <a:xfrm>
              <a:off x="154600" y="656755"/>
              <a:ext cx="4750875" cy="916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defTabSz="1219168">
                <a:defRPr>
                  <a:solidFill>
                    <a:srgbClr val="2C272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defTabSz="1219168">
                <a:defRPr>
                  <a:solidFill>
                    <a:srgbClr val="2C272B"/>
                  </a:solidFill>
                  <a:latin typeface="Poppins"/>
                  <a:ea typeface="Poppins"/>
                  <a:cs typeface="Poppins"/>
                  <a:sym typeface="Poppins"/>
                </a:defRPr>
              </a:pPr>
              <a:r>
                <a:t>‘[Where] actions are persistently repeated, despite adverse consequences.’</a:t>
              </a:r>
            </a:p>
          </p:txBody>
        </p:sp>
      </p:grpSp>
      <p:sp>
        <p:nvSpPr>
          <p:cNvPr id="1811" name="TextBox 19"/>
          <p:cNvSpPr txBox="1"/>
          <p:nvPr/>
        </p:nvSpPr>
        <p:spPr>
          <a:xfrm>
            <a:off x="7705394" y="1794008"/>
            <a:ext cx="2577841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6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Compulsivity</a:t>
            </a:r>
          </a:p>
        </p:txBody>
      </p:sp>
      <p:sp>
        <p:nvSpPr>
          <p:cNvPr id="1812" name="TextBox 6"/>
          <p:cNvSpPr txBox="1"/>
          <p:nvPr/>
        </p:nvSpPr>
        <p:spPr>
          <a:xfrm>
            <a:off x="9907348" y="6399411"/>
            <a:ext cx="2197762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Robbins et al (2012)</a:t>
            </a:r>
          </a:p>
        </p:txBody>
      </p:sp>
      <p:sp>
        <p:nvSpPr>
          <p:cNvPr id="1813" name="Straight Connector 12"/>
          <p:cNvSpPr/>
          <p:nvPr/>
        </p:nvSpPr>
        <p:spPr>
          <a:xfrm flipH="1">
            <a:off x="3431983" y="2279148"/>
            <a:ext cx="84949" cy="1197435"/>
          </a:xfrm>
          <a:prstGeom prst="line">
            <a:avLst/>
          </a:prstGeom>
          <a:ln w="25400">
            <a:solidFill>
              <a:srgbClr val="DD8EAB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4" name="Straight Connector 14"/>
          <p:cNvSpPr/>
          <p:nvPr/>
        </p:nvSpPr>
        <p:spPr>
          <a:xfrm>
            <a:off x="9034733" y="2279148"/>
            <a:ext cx="151199" cy="907360"/>
          </a:xfrm>
          <a:prstGeom prst="line">
            <a:avLst/>
          </a:prstGeom>
          <a:ln w="25400">
            <a:solidFill>
              <a:srgbClr val="DD8EAB"/>
            </a:solidFill>
            <a:prstDash val="dash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angle 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28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9" name="Title 1"/>
          <p:cNvSpPr txBox="1"/>
          <p:nvPr>
            <p:ph type="title"/>
          </p:nvPr>
        </p:nvSpPr>
        <p:spPr>
          <a:xfrm>
            <a:off x="1179226" y="714186"/>
            <a:ext cx="9833548" cy="1325564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Questions in pairs &amp; discussion</a:t>
            </a:r>
          </a:p>
        </p:txBody>
      </p:sp>
      <p:sp>
        <p:nvSpPr>
          <p:cNvPr id="1130" name="Content Placeholder 2"/>
          <p:cNvSpPr txBox="1"/>
          <p:nvPr>
            <p:ph type="body" idx="1"/>
          </p:nvPr>
        </p:nvSpPr>
        <p:spPr>
          <a:xfrm>
            <a:off x="768998" y="2714324"/>
            <a:ext cx="10654004" cy="3919121"/>
          </a:xfrm>
          <a:prstGeom prst="rect">
            <a:avLst/>
          </a:prstGeom>
        </p:spPr>
        <p:txBody>
          <a:bodyPr lIns="0" tIns="0" rIns="0" bIns="0"/>
          <a:lstStyle/>
          <a:p>
            <a:pPr lvl="1" marL="555498" indent="-185165" defTabSz="740663">
              <a:spcBef>
                <a:spcPts val="400"/>
              </a:spcBef>
              <a:defRPr sz="2592"/>
            </a:pPr>
          </a:p>
          <a:p>
            <a:pPr marL="0" indent="0" defTabSz="7406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92">
                <a:solidFill>
                  <a:srgbClr val="011993"/>
                </a:solidFill>
              </a:defRPr>
            </a:pPr>
            <a:r>
              <a:t>Speak to the person sitting next to you for 5 min and answer / discuss these questions to the best of your knowledge: </a:t>
            </a:r>
          </a:p>
          <a:p>
            <a:pPr marL="0" indent="0" defTabSz="740663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592"/>
            </a:pPr>
          </a:p>
          <a:p>
            <a:pPr marL="259882" indent="-259882" defTabSz="740663">
              <a:lnSpc>
                <a:spcPct val="100000"/>
              </a:lnSpc>
              <a:spcBef>
                <a:spcPts val="0"/>
              </a:spcBef>
              <a:buFontTx/>
              <a:defRPr sz="2592"/>
            </a:pPr>
            <a:r>
              <a:t>Is self-harm a psychiatric disorder?</a:t>
            </a:r>
          </a:p>
          <a:p>
            <a:pPr marL="259882" indent="-259882" defTabSz="740663">
              <a:lnSpc>
                <a:spcPct val="100000"/>
              </a:lnSpc>
              <a:spcBef>
                <a:spcPts val="0"/>
              </a:spcBef>
              <a:buFontTx/>
              <a:defRPr sz="2592"/>
            </a:pPr>
            <a:r>
              <a:t>Does self-harm always need treatment (physical, pharmacological, psychological)?</a:t>
            </a:r>
          </a:p>
          <a:p>
            <a:pPr marL="259882" indent="-259882" defTabSz="740663">
              <a:lnSpc>
                <a:spcPct val="100000"/>
              </a:lnSpc>
              <a:spcBef>
                <a:spcPts val="0"/>
              </a:spcBef>
              <a:buFontTx/>
              <a:defRPr sz="2592"/>
            </a:pPr>
            <a:r>
              <a:t>Do young women self-harm more than young men?</a:t>
            </a:r>
          </a:p>
          <a:p>
            <a:pPr marL="259882" indent="-259882" defTabSz="740663">
              <a:lnSpc>
                <a:spcPct val="100000"/>
              </a:lnSpc>
              <a:spcBef>
                <a:spcPts val="0"/>
              </a:spcBef>
              <a:buFontTx/>
              <a:defRPr sz="2592"/>
            </a:pPr>
            <a:r>
              <a:t>What is the relationship between self-harm and suicide?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Rectangle 11"/>
          <p:cNvSpPr/>
          <p:nvPr/>
        </p:nvSpPr>
        <p:spPr>
          <a:xfrm>
            <a:off x="-1" y="3770288"/>
            <a:ext cx="3570965" cy="308771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7" name="Rectangle 18"/>
          <p:cNvSpPr/>
          <p:nvPr/>
        </p:nvSpPr>
        <p:spPr>
          <a:xfrm>
            <a:off x="382771" y="-193444"/>
            <a:ext cx="1644502" cy="15736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8" name="Rectangle 91"/>
          <p:cNvSpPr/>
          <p:nvPr/>
        </p:nvSpPr>
        <p:spPr>
          <a:xfrm>
            <a:off x="10547498" y="4900707"/>
            <a:ext cx="1644502" cy="15736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19" name="TextBox 16"/>
          <p:cNvSpPr txBox="1"/>
          <p:nvPr/>
        </p:nvSpPr>
        <p:spPr>
          <a:xfrm>
            <a:off x="212528" y="120894"/>
            <a:ext cx="5964425" cy="276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Robbins et al (2012)</a:t>
            </a:r>
          </a:p>
        </p:txBody>
      </p:sp>
      <p:sp>
        <p:nvSpPr>
          <p:cNvPr id="1820" name="Google Shape;4200;p44"/>
          <p:cNvSpPr txBox="1"/>
          <p:nvPr>
            <p:ph type="title"/>
          </p:nvPr>
        </p:nvSpPr>
        <p:spPr>
          <a:xfrm>
            <a:off x="959998" y="593366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defTabSz="868680">
              <a:defRPr sz="3000">
                <a:solidFill>
                  <a:srgbClr val="2C272B"/>
                </a:solidFill>
              </a:defRPr>
            </a:lvl1pPr>
          </a:lstStyle>
          <a:p>
            <a:pPr/>
            <a:r>
              <a:t>Impulsivity &amp; Compulsivity Constructs</a:t>
            </a:r>
          </a:p>
        </p:txBody>
      </p:sp>
      <p:pic>
        <p:nvPicPr>
          <p:cNvPr id="1821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3599" y="1720233"/>
            <a:ext cx="10409663" cy="4545397"/>
          </a:xfrm>
          <a:prstGeom prst="rect">
            <a:avLst/>
          </a:prstGeom>
          <a:ln w="12700">
            <a:miter lim="400000"/>
          </a:ln>
        </p:spPr>
      </p:pic>
      <p:sp>
        <p:nvSpPr>
          <p:cNvPr id="1822" name="TextBox 13"/>
          <p:cNvSpPr txBox="1"/>
          <p:nvPr/>
        </p:nvSpPr>
        <p:spPr>
          <a:xfrm>
            <a:off x="5586274" y="6216092"/>
            <a:ext cx="172088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20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Self-harm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Rectangle 11"/>
          <p:cNvSpPr/>
          <p:nvPr/>
        </p:nvSpPr>
        <p:spPr>
          <a:xfrm>
            <a:off x="-1" y="1"/>
            <a:ext cx="3570965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5" name="Oval 7"/>
          <p:cNvSpPr/>
          <p:nvPr/>
        </p:nvSpPr>
        <p:spPr>
          <a:xfrm>
            <a:off x="2299515" y="4945691"/>
            <a:ext cx="1102011" cy="1023537"/>
          </a:xfrm>
          <a:prstGeom prst="ellipse">
            <a:avLst/>
          </a:pr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8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763"/>
            <a:ext cx="10145739" cy="3123627"/>
          </a:xfrm>
          <a:prstGeom prst="rect">
            <a:avLst/>
          </a:prstGeom>
          <a:ln w="12700">
            <a:miter lim="400000"/>
          </a:ln>
        </p:spPr>
      </p:pic>
      <p:sp>
        <p:nvSpPr>
          <p:cNvPr id="1827" name="Cloud 5"/>
          <p:cNvSpPr/>
          <p:nvPr/>
        </p:nvSpPr>
        <p:spPr>
          <a:xfrm>
            <a:off x="2138571" y="3126796"/>
            <a:ext cx="1335294" cy="98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79" h="20684" fill="norm" stroke="1" extrusionOk="0">
                <a:moveTo>
                  <a:pt x="1901" y="6800"/>
                </a:moveTo>
                <a:cubicBezTo>
                  <a:pt x="1658" y="4397"/>
                  <a:pt x="2907" y="2184"/>
                  <a:pt x="4691" y="1857"/>
                </a:cubicBezTo>
                <a:cubicBezTo>
                  <a:pt x="5414" y="1724"/>
                  <a:pt x="6149" y="1922"/>
                  <a:pt x="6778" y="2419"/>
                </a:cubicBezTo>
                <a:cubicBezTo>
                  <a:pt x="7445" y="725"/>
                  <a:pt x="9003" y="82"/>
                  <a:pt x="10259" y="981"/>
                </a:cubicBezTo>
                <a:cubicBezTo>
                  <a:pt x="10478" y="1139"/>
                  <a:pt x="10680" y="1338"/>
                  <a:pt x="10857" y="1573"/>
                </a:cubicBezTo>
                <a:cubicBezTo>
                  <a:pt x="11377" y="169"/>
                  <a:pt x="12642" y="-401"/>
                  <a:pt x="13683" y="299"/>
                </a:cubicBezTo>
                <a:cubicBezTo>
                  <a:pt x="13971" y="493"/>
                  <a:pt x="14223" y="774"/>
                  <a:pt x="14418" y="1119"/>
                </a:cubicBezTo>
                <a:cubicBezTo>
                  <a:pt x="15255" y="-209"/>
                  <a:pt x="16734" y="-373"/>
                  <a:pt x="17722" y="753"/>
                </a:cubicBezTo>
                <a:cubicBezTo>
                  <a:pt x="18137" y="1226"/>
                  <a:pt x="18417" y="1878"/>
                  <a:pt x="18513" y="2598"/>
                </a:cubicBezTo>
                <a:cubicBezTo>
                  <a:pt x="19885" y="3102"/>
                  <a:pt x="20694" y="5013"/>
                  <a:pt x="20321" y="6865"/>
                </a:cubicBezTo>
                <a:cubicBezTo>
                  <a:pt x="20289" y="7020"/>
                  <a:pt x="20250" y="7173"/>
                  <a:pt x="20203" y="7321"/>
                </a:cubicBezTo>
                <a:cubicBezTo>
                  <a:pt x="21303" y="9251"/>
                  <a:pt x="21034" y="12017"/>
                  <a:pt x="19601" y="13499"/>
                </a:cubicBezTo>
                <a:cubicBezTo>
                  <a:pt x="19156" y="13961"/>
                  <a:pt x="18629" y="14259"/>
                  <a:pt x="18072" y="14367"/>
                </a:cubicBezTo>
                <a:cubicBezTo>
                  <a:pt x="18072" y="16443"/>
                  <a:pt x="16822" y="18126"/>
                  <a:pt x="15280" y="18126"/>
                </a:cubicBezTo>
                <a:cubicBezTo>
                  <a:pt x="14757" y="18126"/>
                  <a:pt x="14245" y="17928"/>
                  <a:pt x="13801" y="17556"/>
                </a:cubicBezTo>
                <a:cubicBezTo>
                  <a:pt x="13280" y="19883"/>
                  <a:pt x="11460" y="21199"/>
                  <a:pt x="9738" y="20494"/>
                </a:cubicBezTo>
                <a:cubicBezTo>
                  <a:pt x="9016" y="20199"/>
                  <a:pt x="8392" y="19574"/>
                  <a:pt x="7973" y="18727"/>
                </a:cubicBezTo>
                <a:cubicBezTo>
                  <a:pt x="6209" y="20160"/>
                  <a:pt x="3920" y="19389"/>
                  <a:pt x="2859" y="17004"/>
                </a:cubicBezTo>
                <a:cubicBezTo>
                  <a:pt x="2846" y="16974"/>
                  <a:pt x="2833" y="16944"/>
                  <a:pt x="2820" y="16914"/>
                </a:cubicBezTo>
                <a:cubicBezTo>
                  <a:pt x="1666" y="17096"/>
                  <a:pt x="620" y="15986"/>
                  <a:pt x="485" y="14435"/>
                </a:cubicBezTo>
                <a:cubicBezTo>
                  <a:pt x="412" y="13608"/>
                  <a:pt x="615" y="12780"/>
                  <a:pt x="1038" y="12172"/>
                </a:cubicBezTo>
                <a:cubicBezTo>
                  <a:pt x="39" y="11379"/>
                  <a:pt x="-297" y="9639"/>
                  <a:pt x="288" y="8285"/>
                </a:cubicBezTo>
                <a:cubicBezTo>
                  <a:pt x="626" y="7504"/>
                  <a:pt x="1218" y="6988"/>
                  <a:pt x="1883" y="6895"/>
                </a:cubicBezTo>
                <a:close/>
              </a:path>
            </a:pathLst>
          </a:custGeom>
          <a:solidFill>
            <a:srgbClr val="353F7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28" name="TextBox 4"/>
          <p:cNvSpPr txBox="1"/>
          <p:nvPr/>
        </p:nvSpPr>
        <p:spPr>
          <a:xfrm>
            <a:off x="3826273" y="3170739"/>
            <a:ext cx="5572441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168">
              <a:defRPr b="1" sz="26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Initiation of self-harm </a:t>
            </a:r>
            <a:endParaRPr>
              <a:solidFill>
                <a:srgbClr val="2C272B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68">
              <a:defRPr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Mood based impulsivity (negative urgency, reacting rashly to negative affect)</a:t>
            </a:r>
          </a:p>
        </p:txBody>
      </p:sp>
      <p:grpSp>
        <p:nvGrpSpPr>
          <p:cNvPr id="1835" name="Google Shape;12474;p86"/>
          <p:cNvGrpSpPr/>
          <p:nvPr/>
        </p:nvGrpSpPr>
        <p:grpSpPr>
          <a:xfrm>
            <a:off x="2657711" y="5148776"/>
            <a:ext cx="353859" cy="657102"/>
            <a:chOff x="0" y="0"/>
            <a:chExt cx="353857" cy="657100"/>
          </a:xfrm>
        </p:grpSpPr>
        <p:sp>
          <p:nvSpPr>
            <p:cNvPr id="1829" name="Google Shape;12475;p86"/>
            <p:cNvSpPr/>
            <p:nvPr/>
          </p:nvSpPr>
          <p:spPr>
            <a:xfrm>
              <a:off x="23124" y="10681"/>
              <a:ext cx="307194" cy="63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5475"/>
                  </a:lnTo>
                  <a:cubicBezTo>
                    <a:pt x="0" y="7971"/>
                    <a:pt x="3272" y="10146"/>
                    <a:pt x="7962" y="10810"/>
                  </a:cubicBezTo>
                  <a:cubicBezTo>
                    <a:pt x="3272" y="11454"/>
                    <a:pt x="0" y="13628"/>
                    <a:pt x="0" y="16124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6124"/>
                  </a:lnTo>
                  <a:cubicBezTo>
                    <a:pt x="21600" y="13628"/>
                    <a:pt x="18368" y="11454"/>
                    <a:pt x="13677" y="10810"/>
                  </a:cubicBezTo>
                  <a:cubicBezTo>
                    <a:pt x="18368" y="10146"/>
                    <a:pt x="21600" y="7971"/>
                    <a:pt x="21600" y="5475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DBE2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0" name="Google Shape;12476;p86"/>
            <p:cNvSpPr/>
            <p:nvPr/>
          </p:nvSpPr>
          <p:spPr>
            <a:xfrm>
              <a:off x="207279" y="10681"/>
              <a:ext cx="133146" cy="63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17985" y="0"/>
                  </a:moveTo>
                  <a:lnTo>
                    <a:pt x="17985" y="5475"/>
                  </a:lnTo>
                  <a:cubicBezTo>
                    <a:pt x="17896" y="7790"/>
                    <a:pt x="11112" y="9824"/>
                    <a:pt x="1204" y="10447"/>
                  </a:cubicBezTo>
                  <a:cubicBezTo>
                    <a:pt x="-401" y="10549"/>
                    <a:pt x="-401" y="11051"/>
                    <a:pt x="1204" y="11152"/>
                  </a:cubicBezTo>
                  <a:cubicBezTo>
                    <a:pt x="11112" y="11776"/>
                    <a:pt x="17896" y="13809"/>
                    <a:pt x="17985" y="16124"/>
                  </a:cubicBezTo>
                  <a:lnTo>
                    <a:pt x="17985" y="21600"/>
                  </a:lnTo>
                  <a:lnTo>
                    <a:pt x="21110" y="21600"/>
                  </a:lnTo>
                  <a:lnTo>
                    <a:pt x="21110" y="16124"/>
                  </a:lnTo>
                  <a:cubicBezTo>
                    <a:pt x="21110" y="13849"/>
                    <a:pt x="15307" y="11776"/>
                    <a:pt x="6205" y="10810"/>
                  </a:cubicBezTo>
                  <a:cubicBezTo>
                    <a:pt x="15307" y="9824"/>
                    <a:pt x="21199" y="7770"/>
                    <a:pt x="21199" y="5475"/>
                  </a:cubicBezTo>
                  <a:lnTo>
                    <a:pt x="21199" y="0"/>
                  </a:lnTo>
                  <a:close/>
                </a:path>
              </a:pathLst>
            </a:custGeom>
            <a:solidFill>
              <a:srgbClr val="FCFDF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1" name="Google Shape;12477;p86"/>
            <p:cNvSpPr/>
            <p:nvPr/>
          </p:nvSpPr>
          <p:spPr>
            <a:xfrm>
              <a:off x="13019" y="10681"/>
              <a:ext cx="133146" cy="63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0" y="0"/>
                  </a:moveTo>
                  <a:lnTo>
                    <a:pt x="0" y="5475"/>
                  </a:lnTo>
                  <a:cubicBezTo>
                    <a:pt x="89" y="7750"/>
                    <a:pt x="5892" y="9824"/>
                    <a:pt x="14999" y="10810"/>
                  </a:cubicBezTo>
                  <a:cubicBezTo>
                    <a:pt x="5892" y="11776"/>
                    <a:pt x="89" y="13849"/>
                    <a:pt x="0" y="16124"/>
                  </a:cubicBezTo>
                  <a:lnTo>
                    <a:pt x="0" y="21600"/>
                  </a:lnTo>
                  <a:lnTo>
                    <a:pt x="3214" y="21600"/>
                  </a:lnTo>
                  <a:lnTo>
                    <a:pt x="3214" y="16124"/>
                  </a:lnTo>
                  <a:cubicBezTo>
                    <a:pt x="3214" y="13789"/>
                    <a:pt x="10087" y="11756"/>
                    <a:pt x="19995" y="11152"/>
                  </a:cubicBezTo>
                  <a:cubicBezTo>
                    <a:pt x="21600" y="11051"/>
                    <a:pt x="21600" y="10549"/>
                    <a:pt x="19995" y="10447"/>
                  </a:cubicBezTo>
                  <a:cubicBezTo>
                    <a:pt x="10087" y="9844"/>
                    <a:pt x="3214" y="7810"/>
                    <a:pt x="3214" y="5475"/>
                  </a:cubicBezTo>
                  <a:lnTo>
                    <a:pt x="3214" y="0"/>
                  </a:lnTo>
                  <a:close/>
                </a:path>
              </a:pathLst>
            </a:custGeom>
            <a:solidFill>
              <a:srgbClr val="FCFDF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2" name="Google Shape;12478;p86"/>
            <p:cNvSpPr/>
            <p:nvPr/>
          </p:nvSpPr>
          <p:spPr>
            <a:xfrm>
              <a:off x="-1" y="635766"/>
              <a:ext cx="353859" cy="2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579" y="0"/>
                  </a:moveTo>
                  <a:cubicBezTo>
                    <a:pt x="-193" y="0"/>
                    <a:pt x="-193" y="21600"/>
                    <a:pt x="579" y="21600"/>
                  </a:cubicBezTo>
                  <a:lnTo>
                    <a:pt x="20602" y="21600"/>
                  </a:lnTo>
                  <a:cubicBezTo>
                    <a:pt x="21407" y="21600"/>
                    <a:pt x="21407" y="0"/>
                    <a:pt x="20602" y="0"/>
                  </a:cubicBezTo>
                  <a:close/>
                </a:path>
              </a:pathLst>
            </a:custGeom>
            <a:solidFill>
              <a:srgbClr val="E5EB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3" name="Google Shape;12479;p86"/>
            <p:cNvSpPr/>
            <p:nvPr/>
          </p:nvSpPr>
          <p:spPr>
            <a:xfrm>
              <a:off x="-1" y="0"/>
              <a:ext cx="353859" cy="2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579" y="0"/>
                  </a:moveTo>
                  <a:cubicBezTo>
                    <a:pt x="-193" y="0"/>
                    <a:pt x="-193" y="21600"/>
                    <a:pt x="579" y="21600"/>
                  </a:cubicBezTo>
                  <a:lnTo>
                    <a:pt x="20602" y="21600"/>
                  </a:lnTo>
                  <a:cubicBezTo>
                    <a:pt x="21407" y="21600"/>
                    <a:pt x="21407" y="0"/>
                    <a:pt x="20602" y="0"/>
                  </a:cubicBezTo>
                  <a:close/>
                </a:path>
              </a:pathLst>
            </a:custGeom>
            <a:solidFill>
              <a:srgbClr val="E5EB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34" name="Google Shape;12480;p86"/>
            <p:cNvSpPr/>
            <p:nvPr/>
          </p:nvSpPr>
          <p:spPr>
            <a:xfrm>
              <a:off x="63494" y="207394"/>
              <a:ext cx="227017" cy="396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9" y="0"/>
                  </a:moveTo>
                  <a:cubicBezTo>
                    <a:pt x="1545" y="2127"/>
                    <a:pt x="4374" y="3804"/>
                    <a:pt x="7946" y="4384"/>
                  </a:cubicBezTo>
                  <a:cubicBezTo>
                    <a:pt x="8534" y="4481"/>
                    <a:pt x="9174" y="4545"/>
                    <a:pt x="9813" y="4577"/>
                  </a:cubicBezTo>
                  <a:lnTo>
                    <a:pt x="9813" y="12154"/>
                  </a:lnTo>
                  <a:cubicBezTo>
                    <a:pt x="4267" y="12444"/>
                    <a:pt x="0" y="15281"/>
                    <a:pt x="0" y="18634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667"/>
                  </a:lnTo>
                  <a:cubicBezTo>
                    <a:pt x="21600" y="15281"/>
                    <a:pt x="17335" y="12444"/>
                    <a:pt x="11734" y="12154"/>
                  </a:cubicBezTo>
                  <a:lnTo>
                    <a:pt x="11734" y="4577"/>
                  </a:lnTo>
                  <a:cubicBezTo>
                    <a:pt x="12373" y="4545"/>
                    <a:pt x="13015" y="4481"/>
                    <a:pt x="13654" y="4384"/>
                  </a:cubicBezTo>
                  <a:cubicBezTo>
                    <a:pt x="17173" y="3772"/>
                    <a:pt x="20002" y="2127"/>
                    <a:pt x="21067" y="0"/>
                  </a:cubicBezTo>
                  <a:close/>
                </a:path>
              </a:pathLst>
            </a:custGeom>
            <a:solidFill>
              <a:srgbClr val="6881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836" name="TextBox 6"/>
          <p:cNvSpPr txBox="1"/>
          <p:nvPr/>
        </p:nvSpPr>
        <p:spPr>
          <a:xfrm>
            <a:off x="3823858" y="4996294"/>
            <a:ext cx="5359310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168">
              <a:defRPr b="1" sz="26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Maintenance of self-harm</a:t>
            </a:r>
            <a:endParaRPr>
              <a:solidFill>
                <a:srgbClr val="2C272B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68">
              <a:defRPr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Cognitive facets of impulsivity (lack of planning and forethought)</a:t>
            </a:r>
          </a:p>
        </p:txBody>
      </p:sp>
      <p:sp>
        <p:nvSpPr>
          <p:cNvPr id="1837" name="Straight Connector 24"/>
          <p:cNvSpPr/>
          <p:nvPr/>
        </p:nvSpPr>
        <p:spPr>
          <a:xfrm>
            <a:off x="2490800" y="4146048"/>
            <a:ext cx="2" cy="213739"/>
          </a:xfrm>
          <a:prstGeom prst="line">
            <a:avLst/>
          </a:prstGeom>
          <a:ln>
            <a:solidFill>
              <a:srgbClr val="A5D1D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38" name="Straight Connector 26"/>
          <p:cNvSpPr/>
          <p:nvPr/>
        </p:nvSpPr>
        <p:spPr>
          <a:xfrm>
            <a:off x="2806423" y="4321213"/>
            <a:ext cx="2" cy="189434"/>
          </a:xfrm>
          <a:prstGeom prst="line">
            <a:avLst/>
          </a:prstGeom>
          <a:ln>
            <a:solidFill>
              <a:srgbClr val="A5D1D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39" name="Straight Connector 28"/>
          <p:cNvSpPr/>
          <p:nvPr/>
        </p:nvSpPr>
        <p:spPr>
          <a:xfrm>
            <a:off x="3014958" y="4108513"/>
            <a:ext cx="2" cy="144403"/>
          </a:xfrm>
          <a:prstGeom prst="line">
            <a:avLst/>
          </a:prstGeom>
          <a:ln>
            <a:solidFill>
              <a:srgbClr val="A5D1D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0" name="Straight Connector 30"/>
          <p:cNvSpPr/>
          <p:nvPr/>
        </p:nvSpPr>
        <p:spPr>
          <a:xfrm>
            <a:off x="3256348" y="4359784"/>
            <a:ext cx="2" cy="150865"/>
          </a:xfrm>
          <a:prstGeom prst="line">
            <a:avLst/>
          </a:prstGeom>
          <a:ln>
            <a:solidFill>
              <a:srgbClr val="A5D1D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41" name="Straight Connector 32"/>
          <p:cNvSpPr/>
          <p:nvPr/>
        </p:nvSpPr>
        <p:spPr>
          <a:xfrm>
            <a:off x="3401521" y="3945192"/>
            <a:ext cx="2" cy="190019"/>
          </a:xfrm>
          <a:prstGeom prst="line">
            <a:avLst/>
          </a:prstGeom>
          <a:ln>
            <a:solidFill>
              <a:srgbClr val="A5D1D2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5025;p60"/>
          <p:cNvSpPr txBox="1"/>
          <p:nvPr/>
        </p:nvSpPr>
        <p:spPr>
          <a:xfrm>
            <a:off x="1143613" y="105252"/>
            <a:ext cx="10272004" cy="85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spAutoFit/>
          </a:bodyPr>
          <a:lstStyle>
            <a:lvl1pPr algn="ctr" defTabSz="1219168">
              <a:defRPr b="1" sz="40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Compulsivity (Cognitive Inflexibility)</a:t>
            </a:r>
          </a:p>
        </p:txBody>
      </p:sp>
      <p:pic>
        <p:nvPicPr>
          <p:cNvPr id="184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2051" y="4881219"/>
            <a:ext cx="7576616" cy="1907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2234" y="1628251"/>
            <a:ext cx="5168051" cy="28153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6" name="TextBox 1"/>
          <p:cNvSpPr txBox="1"/>
          <p:nvPr/>
        </p:nvSpPr>
        <p:spPr>
          <a:xfrm>
            <a:off x="10148900" y="4453860"/>
            <a:ext cx="253342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Lutz et al (2021)</a:t>
            </a:r>
          </a:p>
        </p:txBody>
      </p:sp>
      <p:sp>
        <p:nvSpPr>
          <p:cNvPr id="1847" name="TextBox 2"/>
          <p:cNvSpPr txBox="1"/>
          <p:nvPr/>
        </p:nvSpPr>
        <p:spPr>
          <a:xfrm>
            <a:off x="1262474" y="4461298"/>
            <a:ext cx="4971422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b="1" sz="20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Probabilistic Reversal Learning Task</a:t>
            </a:r>
          </a:p>
        </p:txBody>
      </p:sp>
      <p:pic>
        <p:nvPicPr>
          <p:cNvPr id="1848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080276"/>
            <a:ext cx="6791336" cy="2965449"/>
          </a:xfrm>
          <a:prstGeom prst="rect">
            <a:avLst/>
          </a:prstGeom>
          <a:ln w="12700">
            <a:miter lim="400000"/>
          </a:ln>
        </p:spPr>
      </p:pic>
      <p:sp>
        <p:nvSpPr>
          <p:cNvPr id="1849" name="Freeform 2"/>
          <p:cNvSpPr/>
          <p:nvPr/>
        </p:nvSpPr>
        <p:spPr>
          <a:xfrm>
            <a:off x="5196254" y="3206673"/>
            <a:ext cx="347950" cy="1283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13" h="21600" fill="norm" stroke="1" extrusionOk="0">
                <a:moveTo>
                  <a:pt x="0" y="0"/>
                </a:moveTo>
                <a:cubicBezTo>
                  <a:pt x="9435" y="1467"/>
                  <a:pt x="18870" y="2934"/>
                  <a:pt x="20235" y="6534"/>
                </a:cubicBezTo>
                <a:cubicBezTo>
                  <a:pt x="21600" y="10134"/>
                  <a:pt x="14895" y="15867"/>
                  <a:pt x="8190" y="21600"/>
                </a:cubicBezTo>
              </a:path>
            </a:pathLst>
          </a:custGeom>
          <a:ln w="25400">
            <a:solidFill>
              <a:srgbClr val="2C272B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0" name="Oval 3"/>
          <p:cNvSpPr/>
          <p:nvPr/>
        </p:nvSpPr>
        <p:spPr>
          <a:xfrm>
            <a:off x="3819452" y="2510420"/>
            <a:ext cx="1792847" cy="710545"/>
          </a:xfrm>
          <a:prstGeom prst="ellipse">
            <a:avLst/>
          </a:prstGeom>
          <a:ln w="25400">
            <a:solidFill>
              <a:srgbClr val="2C272B"/>
            </a:solidFill>
            <a:prstDash val="dash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51" name="TextBox 12"/>
          <p:cNvSpPr txBox="1"/>
          <p:nvPr/>
        </p:nvSpPr>
        <p:spPr>
          <a:xfrm>
            <a:off x="2675857" y="3965477"/>
            <a:ext cx="1720883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1219168">
              <a:defRPr b="1" sz="1000">
                <a:solidFill>
                  <a:srgbClr val="E14646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Self-harm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5" grpId="1"/>
      <p:bldP build="whole" bldLvl="1" animBg="1" rev="0" advAuto="0" spid="1851" grpId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5025;p60"/>
          <p:cNvSpPr txBox="1"/>
          <p:nvPr/>
        </p:nvSpPr>
        <p:spPr>
          <a:xfrm>
            <a:off x="1143613" y="105252"/>
            <a:ext cx="10272004" cy="85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spAutoFit/>
          </a:bodyPr>
          <a:lstStyle>
            <a:lvl1pPr algn="ctr" defTabSz="1219168">
              <a:defRPr b="1" sz="40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Compulsivity (Cognitive Inflexibility)</a:t>
            </a:r>
          </a:p>
        </p:txBody>
      </p:sp>
      <p:sp>
        <p:nvSpPr>
          <p:cNvPr id="1854" name="TextBox 9"/>
          <p:cNvSpPr txBox="1"/>
          <p:nvPr/>
        </p:nvSpPr>
        <p:spPr>
          <a:xfrm>
            <a:off x="5905686" y="6249784"/>
            <a:ext cx="5981713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168">
              <a:defRPr sz="1600">
                <a:latin typeface="Poppins"/>
                <a:ea typeface="Poppins"/>
                <a:cs typeface="Poppins"/>
                <a:sym typeface="Poppins"/>
              </a:defRPr>
            </a:pPr>
            <a:r>
              <a:t>Rodrigues, Lingford-Hughes</a:t>
            </a:r>
            <a:r>
              <a:t>, Kumar</a:t>
            </a:r>
            <a:r>
              <a:t> &amp; Di Simplicio (unpublished)</a:t>
            </a:r>
          </a:p>
        </p:txBody>
      </p:sp>
      <p:pic>
        <p:nvPicPr>
          <p:cNvPr id="1855" name="officeArt object" descr="officeArt objec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614" y="1600390"/>
            <a:ext cx="5529258" cy="3653106"/>
          </a:xfrm>
          <a:prstGeom prst="rect">
            <a:avLst/>
          </a:prstGeom>
          <a:ln w="12700">
            <a:miter lim="400000"/>
          </a:ln>
        </p:spPr>
      </p:pic>
      <p:sp>
        <p:nvSpPr>
          <p:cNvPr id="1856" name="Rectangle 1"/>
          <p:cNvSpPr txBox="1"/>
          <p:nvPr/>
        </p:nvSpPr>
        <p:spPr>
          <a:xfrm>
            <a:off x="7039417" y="1394884"/>
            <a:ext cx="4802262" cy="28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Creature of Habit Scale (COHS; Ersche et al., 2017) measures two components of habitual responding: </a:t>
            </a:r>
          </a:p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Routine: tendency to engage in routine behaviours (can generalise to habits)</a:t>
            </a:r>
          </a:p>
          <a:p>
            <a:pPr>
              <a:defRPr>
                <a:latin typeface="Poppins"/>
                <a:ea typeface="Poppins"/>
                <a:cs typeface="Poppins"/>
                <a:sym typeface="Poppins"/>
              </a:defRPr>
            </a:pP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Automaticity: tendency to engage in automatic actions (unintentional, triggered by environment cues) </a:t>
            </a:r>
          </a:p>
        </p:txBody>
      </p:sp>
      <p:sp>
        <p:nvSpPr>
          <p:cNvPr id="1857" name="Straight Connector 3"/>
          <p:cNvSpPr/>
          <p:nvPr/>
        </p:nvSpPr>
        <p:spPr>
          <a:xfrm flipV="1">
            <a:off x="3432131" y="2605708"/>
            <a:ext cx="2016691" cy="3912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8" name="Straight Connector 5"/>
          <p:cNvSpPr/>
          <p:nvPr/>
        </p:nvSpPr>
        <p:spPr>
          <a:xfrm flipV="1">
            <a:off x="4008329" y="2859506"/>
            <a:ext cx="1027135" cy="8411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9" name="Straight Connector 15"/>
          <p:cNvSpPr/>
          <p:nvPr/>
        </p:nvSpPr>
        <p:spPr>
          <a:xfrm flipV="1">
            <a:off x="4440476" y="3100716"/>
            <a:ext cx="1012522" cy="3913"/>
          </a:xfrm>
          <a:prstGeom prst="line">
            <a:avLst/>
          </a:prstGeom>
          <a:ln w="1905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5025;p60"/>
          <p:cNvSpPr txBox="1"/>
          <p:nvPr/>
        </p:nvSpPr>
        <p:spPr>
          <a:xfrm>
            <a:off x="1143613" y="105252"/>
            <a:ext cx="10272004" cy="853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spAutoFit/>
          </a:bodyPr>
          <a:lstStyle>
            <a:lvl1pPr algn="ctr" defTabSz="1219168">
              <a:defRPr b="1" sz="4000">
                <a:solidFill>
                  <a:srgbClr val="2C272B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Compulsivity (Cognitive Inflexibility)</a:t>
            </a:r>
          </a:p>
        </p:txBody>
      </p:sp>
      <p:pic>
        <p:nvPicPr>
          <p:cNvPr id="186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6086" y="1167772"/>
            <a:ext cx="5168051" cy="2815384"/>
          </a:xfrm>
          <a:prstGeom prst="rect">
            <a:avLst/>
          </a:prstGeom>
          <a:ln w="12700">
            <a:miter lim="400000"/>
          </a:ln>
        </p:spPr>
      </p:pic>
      <p:sp>
        <p:nvSpPr>
          <p:cNvPr id="1863" name="TextBox 1"/>
          <p:cNvSpPr txBox="1"/>
          <p:nvPr/>
        </p:nvSpPr>
        <p:spPr>
          <a:xfrm>
            <a:off x="3935991" y="4006854"/>
            <a:ext cx="253342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Lutz et al (2021)</a:t>
            </a:r>
          </a:p>
        </p:txBody>
      </p:sp>
      <p:pic>
        <p:nvPicPr>
          <p:cNvPr id="1864" name="officeArt object" descr="officeArt objec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0076" y="1424861"/>
            <a:ext cx="5749443" cy="3453141"/>
          </a:xfrm>
          <a:prstGeom prst="rect">
            <a:avLst/>
          </a:prstGeom>
          <a:ln w="12700">
            <a:miter lim="400000"/>
          </a:ln>
        </p:spPr>
      </p:pic>
      <p:sp>
        <p:nvSpPr>
          <p:cNvPr id="1865" name="Rodrigues, Cohen, Custovic, Hampshire, Kumar and Di Simplicio (in preparation)"/>
          <p:cNvSpPr txBox="1"/>
          <p:nvPr/>
        </p:nvSpPr>
        <p:spPr>
          <a:xfrm>
            <a:off x="4971943" y="6312735"/>
            <a:ext cx="6913303" cy="300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Rodrigues, Cohen, Custovic, Hampshire, Kumar and Di Simplicio (in preparation)</a:t>
            </a:r>
          </a:p>
        </p:txBody>
      </p:sp>
      <p:sp>
        <p:nvSpPr>
          <p:cNvPr id="1866" name="TextBox 7"/>
          <p:cNvSpPr txBox="1"/>
          <p:nvPr/>
        </p:nvSpPr>
        <p:spPr>
          <a:xfrm>
            <a:off x="727452" y="5049345"/>
            <a:ext cx="11104326" cy="1798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Young people with SH made less perseveration errors compared to the HC group.</a:t>
            </a:r>
          </a:p>
          <a:p>
            <a:pPr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 between-group differences when splitting by repetitive and sporadic SH.</a:t>
            </a:r>
          </a:p>
          <a:p>
            <a:pPr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Rectangle 8"/>
          <p:cNvSpPr/>
          <p:nvPr/>
        </p:nvSpPr>
        <p:spPr>
          <a:xfrm>
            <a:off x="8609875" y="853210"/>
            <a:ext cx="2058125" cy="186606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69" name="Google Shape;5025;p60"/>
          <p:cNvSpPr txBox="1"/>
          <p:nvPr>
            <p:ph type="title"/>
          </p:nvPr>
        </p:nvSpPr>
        <p:spPr>
          <a:xfrm>
            <a:off x="463063" y="273442"/>
            <a:ext cx="10376793" cy="847966"/>
          </a:xfrm>
          <a:prstGeom prst="rect">
            <a:avLst/>
          </a:prstGeom>
        </p:spPr>
        <p:txBody>
          <a:bodyPr/>
          <a:lstStyle>
            <a:lvl1pPr algn="l" defTabSz="1011936">
              <a:defRPr sz="3320"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pPr/>
            <a:r>
              <a:t>Probabilistic Reversal Learning Task: computational model</a:t>
            </a:r>
          </a:p>
        </p:txBody>
      </p:sp>
      <p:sp>
        <p:nvSpPr>
          <p:cNvPr id="1870" name="Reinforcement learning + drift diffusion model (RLDDM)…"/>
          <p:cNvSpPr txBox="1"/>
          <p:nvPr>
            <p:ph type="body" sz="half" idx="1"/>
          </p:nvPr>
        </p:nvSpPr>
        <p:spPr>
          <a:xfrm>
            <a:off x="526566" y="1275468"/>
            <a:ext cx="7886702" cy="3263505"/>
          </a:xfrm>
          <a:prstGeom prst="rect">
            <a:avLst/>
          </a:prstGeom>
        </p:spPr>
        <p:txBody>
          <a:bodyPr lIns="34290" tIns="34290" rIns="34290" bIns="34290" anchor="t"/>
          <a:lstStyle/>
          <a:p>
            <a:pPr marL="0" indent="0" defTabSz="768095">
              <a:lnSpc>
                <a:spcPct val="90000"/>
              </a:lnSpc>
              <a:spcBef>
                <a:spcPts val="800"/>
              </a:spcBef>
              <a:buFont typeface="Arial"/>
              <a:defRPr b="1"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Reinforcement learning + drift diffusion model (RLDDM)</a:t>
            </a:r>
          </a:p>
          <a:p>
            <a:pPr marL="178307" indent="-178307" defTabSz="768095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0" indent="0" defTabSz="768095">
              <a:lnSpc>
                <a:spcPct val="90000"/>
              </a:lnSpc>
              <a:spcBef>
                <a:spcPts val="800"/>
              </a:spcBef>
              <a:buFont typeface="Arial"/>
              <a:defRPr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Reinforcement learning parameter:</a:t>
            </a:r>
          </a:p>
          <a:p>
            <a:pPr marL="178307" indent="-178307" defTabSz="768095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Learning rate (alpha)</a:t>
            </a:r>
          </a:p>
          <a:p>
            <a:pPr marL="0" indent="0" defTabSz="768095">
              <a:lnSpc>
                <a:spcPct val="90000"/>
              </a:lnSpc>
              <a:spcBef>
                <a:spcPts val="800"/>
              </a:spcBef>
              <a:buFont typeface="Arial"/>
              <a:defRPr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marL="0" indent="0" defTabSz="768095">
              <a:lnSpc>
                <a:spcPct val="90000"/>
              </a:lnSpc>
              <a:spcBef>
                <a:spcPts val="800"/>
              </a:spcBef>
              <a:buFont typeface="Arial"/>
              <a:defRPr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Drift diffusion parameters (decision making characteristics):</a:t>
            </a:r>
          </a:p>
          <a:p>
            <a:pPr marL="178307" indent="-178307" defTabSz="768095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Decision threshold (a)</a:t>
            </a:r>
          </a:p>
          <a:p>
            <a:pPr marL="178307" indent="-178307" defTabSz="768095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184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Drift rate (v)</a:t>
            </a:r>
          </a:p>
        </p:txBody>
      </p:sp>
      <p:pic>
        <p:nvPicPr>
          <p:cNvPr id="187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2953" y="2961852"/>
            <a:ext cx="4777849" cy="3655093"/>
          </a:xfrm>
          <a:prstGeom prst="rect">
            <a:avLst/>
          </a:prstGeom>
          <a:ln w="12700">
            <a:miter lim="400000"/>
          </a:ln>
        </p:spPr>
      </p:pic>
      <p:sp>
        <p:nvSpPr>
          <p:cNvPr id="1872" name="TextBox 3"/>
          <p:cNvSpPr txBox="1"/>
          <p:nvPr/>
        </p:nvSpPr>
        <p:spPr>
          <a:xfrm>
            <a:off x="8020644" y="5676902"/>
            <a:ext cx="2613067" cy="266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Pedersen, Frank &amp; Biele, 2017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Rectangle 8"/>
          <p:cNvSpPr/>
          <p:nvPr/>
        </p:nvSpPr>
        <p:spPr>
          <a:xfrm>
            <a:off x="9333066" y="836326"/>
            <a:ext cx="2058125" cy="1866067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5" name="Rectangle 7"/>
          <p:cNvSpPr/>
          <p:nvPr/>
        </p:nvSpPr>
        <p:spPr>
          <a:xfrm>
            <a:off x="149745" y="3345269"/>
            <a:ext cx="12114667" cy="3343468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45719" rIns="45719" anchor="ctr"/>
          <a:lstStyle/>
          <a:p>
            <a:pPr algn="ctr" defTabSz="1219200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76" name="Google Shape;5025;p60"/>
          <p:cNvSpPr txBox="1"/>
          <p:nvPr>
            <p:ph type="title"/>
          </p:nvPr>
        </p:nvSpPr>
        <p:spPr>
          <a:xfrm>
            <a:off x="274436" y="401869"/>
            <a:ext cx="11249823" cy="885039"/>
          </a:xfrm>
          <a:prstGeom prst="rect">
            <a:avLst/>
          </a:prstGeom>
        </p:spPr>
        <p:txBody>
          <a:bodyPr/>
          <a:lstStyle>
            <a:lvl1pPr algn="l" defTabSz="755904">
              <a:defRPr sz="26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Probabilistic Reversal Learning Task: computational modelling results</a:t>
            </a:r>
          </a:p>
        </p:txBody>
      </p:sp>
      <p:sp>
        <p:nvSpPr>
          <p:cNvPr id="1877" name="TextBox 7"/>
          <p:cNvSpPr txBox="1"/>
          <p:nvPr/>
        </p:nvSpPr>
        <p:spPr>
          <a:xfrm>
            <a:off x="406912" y="4396335"/>
            <a:ext cx="10984871" cy="2491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146" tIns="32146" rIns="32146" bIns="32146">
            <a:spAutoFit/>
          </a:bodyPr>
          <a:lstStyle/>
          <a:p>
            <a:pPr marL="134753" indent="-134753" defTabSz="685821">
              <a:buSzPct val="100000"/>
              <a:buChar char="-"/>
              <a:defRPr sz="2200"/>
            </a:pPr>
            <a:r>
              <a:rPr b="1"/>
              <a:t>SH and NA group had a higher learning rate:</a:t>
            </a:r>
            <a:r>
              <a:t> greater value to more recent feedback vs reinforcement history</a:t>
            </a:r>
          </a:p>
          <a:p>
            <a:pPr marL="134753" indent="-134753" defTabSz="685821">
              <a:buSzPct val="100000"/>
              <a:buChar char="-"/>
              <a:defRPr sz="2200"/>
            </a:pPr>
            <a:r>
              <a:rPr b="1"/>
              <a:t>SH and NA group had a</a:t>
            </a:r>
            <a:r>
              <a:t> </a:t>
            </a:r>
            <a:r>
              <a:rPr b="1"/>
              <a:t>higher decision threshold</a:t>
            </a:r>
            <a:r>
              <a:t>: </a:t>
            </a:r>
          </a:p>
          <a:p>
            <a:pPr lvl="1" marL="515753" indent="-134753" defTabSz="685821">
              <a:buSzPct val="100000"/>
              <a:buChar char="-"/>
              <a:defRPr sz="2200"/>
            </a:pPr>
            <a:r>
              <a:t>similar to anxiety, cautious response style under uncertainty (Dillahunt et al., 2022)</a:t>
            </a:r>
          </a:p>
          <a:p>
            <a:pPr lvl="1" marL="515753" indent="-134753" defTabSz="685821">
              <a:buSzPct val="100000"/>
              <a:buChar char="-"/>
              <a:defRPr sz="2200"/>
            </a:pPr>
            <a:r>
              <a:t>avoiding negative feedback? YPRG comment: driven by ‘disliking the boos’</a:t>
            </a:r>
          </a:p>
          <a:p>
            <a:pPr defTabSz="642937">
              <a:defRPr b="1" sz="2200"/>
            </a:pPr>
          </a:p>
        </p:txBody>
      </p:sp>
      <p:pic>
        <p:nvPicPr>
          <p:cNvPr id="1878" name="officeArt object" descr="officeArt object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3583" y="1906102"/>
            <a:ext cx="3344834" cy="2429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9" name="officeArt object" descr="officeArt object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243" y="1890299"/>
            <a:ext cx="3473885" cy="2429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0" name="officeArt object" descr="officeArt object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35366" y="1906102"/>
            <a:ext cx="3414592" cy="2429278"/>
          </a:xfrm>
          <a:prstGeom prst="rect">
            <a:avLst/>
          </a:prstGeom>
          <a:ln w="12700">
            <a:miter lim="400000"/>
          </a:ln>
        </p:spPr>
      </p:pic>
      <p:sp>
        <p:nvSpPr>
          <p:cNvPr id="1881" name="Learning rate"/>
          <p:cNvSpPr txBox="1"/>
          <p:nvPr/>
        </p:nvSpPr>
        <p:spPr>
          <a:xfrm>
            <a:off x="1177484" y="1472300"/>
            <a:ext cx="1430364" cy="344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Learning rate</a:t>
            </a:r>
          </a:p>
        </p:txBody>
      </p:sp>
      <p:sp>
        <p:nvSpPr>
          <p:cNvPr id="1882" name="Decision Threshold"/>
          <p:cNvSpPr txBox="1"/>
          <p:nvPr/>
        </p:nvSpPr>
        <p:spPr>
          <a:xfrm>
            <a:off x="5186944" y="1500709"/>
            <a:ext cx="2040269" cy="344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Decision Threshold</a:t>
            </a:r>
          </a:p>
        </p:txBody>
      </p:sp>
      <p:sp>
        <p:nvSpPr>
          <p:cNvPr id="1883" name="Drift Rate"/>
          <p:cNvSpPr txBox="1"/>
          <p:nvPr/>
        </p:nvSpPr>
        <p:spPr>
          <a:xfrm>
            <a:off x="9618018" y="1500709"/>
            <a:ext cx="1049288" cy="344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Drift Rate</a:t>
            </a:r>
          </a:p>
        </p:txBody>
      </p:sp>
      <p:sp>
        <p:nvSpPr>
          <p:cNvPr id="1884" name="Rodrigues, Cohen, Custovic, Hampshire, Kumar and Di Simplicio (in preparation)"/>
          <p:cNvSpPr txBox="1"/>
          <p:nvPr/>
        </p:nvSpPr>
        <p:spPr>
          <a:xfrm>
            <a:off x="5133135" y="6356696"/>
            <a:ext cx="6913303" cy="30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ctr" defTabSz="410765">
              <a:defRPr sz="15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Rodrigues, Cohen, Custovic, Hampshire, Kumar and Di Simplicio (in preparation)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Rectangle 22"/>
          <p:cNvSpPr/>
          <p:nvPr/>
        </p:nvSpPr>
        <p:spPr>
          <a:xfrm>
            <a:off x="-1" y="-59239"/>
            <a:ext cx="9306840" cy="6906715"/>
          </a:xfrm>
          <a:prstGeom prst="rect">
            <a:avLst/>
          </a:prstGeom>
          <a:solidFill>
            <a:srgbClr val="353F7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87" name="TextBox 20"/>
          <p:cNvSpPr txBox="1"/>
          <p:nvPr/>
        </p:nvSpPr>
        <p:spPr>
          <a:xfrm>
            <a:off x="1051965" y="1235715"/>
            <a:ext cx="7535887" cy="390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Role of compulsivity &amp; cognitive flexibility in SH remains to be understood </a:t>
            </a: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Mechanisms underlying decision making (including relationships with impulsivity) appear more nuanced than expected</a:t>
            </a: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What is the relationship between cognitive parameters and clinical parameters?</a:t>
            </a: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</a:p>
          <a:p>
            <a:pPr defTabSz="1219168">
              <a:defRPr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What about individual differences?</a:t>
            </a:r>
          </a:p>
        </p:txBody>
      </p:sp>
      <p:sp>
        <p:nvSpPr>
          <p:cNvPr id="1888" name="Google Shape;4858;p56"/>
          <p:cNvSpPr txBox="1"/>
          <p:nvPr/>
        </p:nvSpPr>
        <p:spPr>
          <a:xfrm>
            <a:off x="251545" y="192591"/>
            <a:ext cx="10272004" cy="942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 anchor="ctr">
            <a:spAutoFit/>
          </a:bodyPr>
          <a:lstStyle>
            <a:lvl1pPr defTabSz="1219168">
              <a:defRPr b="1" sz="4600">
                <a:solidFill>
                  <a:srgbClr val="F8BE57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889" name="Google Shape;5432;p70"/>
          <p:cNvSpPr/>
          <p:nvPr/>
        </p:nvSpPr>
        <p:spPr>
          <a:xfrm>
            <a:off x="448605" y="1225521"/>
            <a:ext cx="407471" cy="393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0" name="Google Shape;5432;p70"/>
          <p:cNvSpPr/>
          <p:nvPr/>
        </p:nvSpPr>
        <p:spPr>
          <a:xfrm>
            <a:off x="424543" y="2197773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1" name="Google Shape;5432;p70"/>
          <p:cNvSpPr/>
          <p:nvPr/>
        </p:nvSpPr>
        <p:spPr>
          <a:xfrm>
            <a:off x="424543" y="4347964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92" name="Google Shape;5432;p70"/>
          <p:cNvSpPr/>
          <p:nvPr/>
        </p:nvSpPr>
        <p:spPr>
          <a:xfrm>
            <a:off x="448605" y="3654602"/>
            <a:ext cx="407471" cy="393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solidFill>
                  <a:srgbClr val="DD8EA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911" name="Group 1"/>
          <p:cNvGrpSpPr/>
          <p:nvPr/>
        </p:nvGrpSpPr>
        <p:grpSpPr>
          <a:xfrm>
            <a:off x="9962659" y="248215"/>
            <a:ext cx="949874" cy="918312"/>
            <a:chOff x="7" y="0"/>
            <a:chExt cx="949872" cy="918311"/>
          </a:xfrm>
        </p:grpSpPr>
        <p:sp>
          <p:nvSpPr>
            <p:cNvPr id="1893" name="Google Shape;4272;p46"/>
            <p:cNvSpPr/>
            <p:nvPr/>
          </p:nvSpPr>
          <p:spPr>
            <a:xfrm>
              <a:off x="7" y="0"/>
              <a:ext cx="949873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910" name="Google Shape;11659;p86"/>
            <p:cNvGrpSpPr/>
            <p:nvPr/>
          </p:nvGrpSpPr>
          <p:grpSpPr>
            <a:xfrm>
              <a:off x="240273" y="192163"/>
              <a:ext cx="483271" cy="482640"/>
              <a:chOff x="5" y="0"/>
              <a:chExt cx="483270" cy="482639"/>
            </a:xfrm>
          </p:grpSpPr>
          <p:sp>
            <p:nvSpPr>
              <p:cNvPr id="1894" name="Google Shape;11660;p86"/>
              <p:cNvSpPr/>
              <p:nvPr/>
            </p:nvSpPr>
            <p:spPr>
              <a:xfrm>
                <a:off x="5" y="-1"/>
                <a:ext cx="481992" cy="482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1" h="21600" fill="norm" stroke="1" extrusionOk="0">
                    <a:moveTo>
                      <a:pt x="15943" y="0"/>
                    </a:moveTo>
                    <a:cubicBezTo>
                      <a:pt x="14744" y="0"/>
                      <a:pt x="13542" y="477"/>
                      <a:pt x="12620" y="1433"/>
                    </a:cubicBezTo>
                    <a:lnTo>
                      <a:pt x="1390" y="13145"/>
                    </a:lnTo>
                    <a:cubicBezTo>
                      <a:pt x="-463" y="15079"/>
                      <a:pt x="-463" y="18214"/>
                      <a:pt x="1390" y="20148"/>
                    </a:cubicBezTo>
                    <a:cubicBezTo>
                      <a:pt x="2316" y="21117"/>
                      <a:pt x="3530" y="21600"/>
                      <a:pt x="4743" y="21600"/>
                    </a:cubicBezTo>
                    <a:cubicBezTo>
                      <a:pt x="5957" y="21600"/>
                      <a:pt x="7170" y="21117"/>
                      <a:pt x="8096" y="20148"/>
                    </a:cubicBezTo>
                    <a:lnTo>
                      <a:pt x="19312" y="8422"/>
                    </a:lnTo>
                    <a:cubicBezTo>
                      <a:pt x="21137" y="6487"/>
                      <a:pt x="21122" y="3383"/>
                      <a:pt x="19284" y="1447"/>
                    </a:cubicBezTo>
                    <a:cubicBezTo>
                      <a:pt x="18361" y="485"/>
                      <a:pt x="17153" y="0"/>
                      <a:pt x="15943" y="0"/>
                    </a:cubicBezTo>
                    <a:close/>
                  </a:path>
                </a:pathLst>
              </a:cu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95" name="Google Shape;11661;p86"/>
              <p:cNvSpPr/>
              <p:nvPr/>
            </p:nvSpPr>
            <p:spPr>
              <a:xfrm>
                <a:off x="67901" y="67141"/>
                <a:ext cx="346889" cy="347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883" y="0"/>
                    </a:moveTo>
                    <a:lnTo>
                      <a:pt x="0" y="11873"/>
                    </a:lnTo>
                    <a:lnTo>
                      <a:pt x="9717" y="21600"/>
                    </a:lnTo>
                    <a:lnTo>
                      <a:pt x="21600" y="9729"/>
                    </a:lnTo>
                    <a:lnTo>
                      <a:pt x="11883" y="0"/>
                    </a:ln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96" name="Google Shape;11662;p86"/>
              <p:cNvSpPr/>
              <p:nvPr/>
            </p:nvSpPr>
            <p:spPr>
              <a:xfrm>
                <a:off x="572" y="-1"/>
                <a:ext cx="482114" cy="482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7" h="21600" fill="norm" stroke="1" extrusionOk="0">
                    <a:moveTo>
                      <a:pt x="4734" y="0"/>
                    </a:moveTo>
                    <a:cubicBezTo>
                      <a:pt x="3524" y="0"/>
                      <a:pt x="2316" y="485"/>
                      <a:pt x="1393" y="1447"/>
                    </a:cubicBezTo>
                    <a:cubicBezTo>
                      <a:pt x="-460" y="3383"/>
                      <a:pt x="-460" y="6487"/>
                      <a:pt x="1365" y="8422"/>
                    </a:cubicBezTo>
                    <a:lnTo>
                      <a:pt x="12594" y="20148"/>
                    </a:lnTo>
                    <a:cubicBezTo>
                      <a:pt x="13514" y="21117"/>
                      <a:pt x="14725" y="21600"/>
                      <a:pt x="15935" y="21600"/>
                    </a:cubicBezTo>
                    <a:cubicBezTo>
                      <a:pt x="17147" y="21600"/>
                      <a:pt x="18361" y="21117"/>
                      <a:pt x="19287" y="20148"/>
                    </a:cubicBezTo>
                    <a:cubicBezTo>
                      <a:pt x="21140" y="18214"/>
                      <a:pt x="21140" y="15079"/>
                      <a:pt x="19287" y="13145"/>
                    </a:cubicBezTo>
                    <a:lnTo>
                      <a:pt x="8057" y="1433"/>
                    </a:lnTo>
                    <a:cubicBezTo>
                      <a:pt x="7135" y="477"/>
                      <a:pt x="5933" y="0"/>
                      <a:pt x="4734" y="0"/>
                    </a:cubicBezTo>
                    <a:close/>
                  </a:path>
                </a:pathLst>
              </a:cu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97" name="Google Shape;11663;p86"/>
              <p:cNvSpPr/>
              <p:nvPr/>
            </p:nvSpPr>
            <p:spPr>
              <a:xfrm>
                <a:off x="261780" y="261021"/>
                <a:ext cx="221496" cy="221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8" h="21600" fill="norm" stroke="1" extrusionOk="0">
                    <a:moveTo>
                      <a:pt x="14502" y="0"/>
                    </a:moveTo>
                    <a:cubicBezTo>
                      <a:pt x="18486" y="4212"/>
                      <a:pt x="18457" y="10997"/>
                      <a:pt x="14473" y="15175"/>
                    </a:cubicBezTo>
                    <a:cubicBezTo>
                      <a:pt x="12453" y="17276"/>
                      <a:pt x="9819" y="18331"/>
                      <a:pt x="7189" y="18331"/>
                    </a:cubicBezTo>
                    <a:cubicBezTo>
                      <a:pt x="4591" y="18331"/>
                      <a:pt x="1994" y="17303"/>
                      <a:pt x="0" y="15243"/>
                    </a:cubicBezTo>
                    <a:lnTo>
                      <a:pt x="3017" y="18376"/>
                    </a:lnTo>
                    <a:cubicBezTo>
                      <a:pt x="5020" y="20524"/>
                      <a:pt x="7670" y="21600"/>
                      <a:pt x="10323" y="21600"/>
                    </a:cubicBezTo>
                    <a:cubicBezTo>
                      <a:pt x="12946" y="21600"/>
                      <a:pt x="15573" y="20548"/>
                      <a:pt x="17583" y="18440"/>
                    </a:cubicBezTo>
                    <a:cubicBezTo>
                      <a:pt x="21600" y="14229"/>
                      <a:pt x="21600" y="7375"/>
                      <a:pt x="17522" y="3166"/>
                    </a:cubicBezTo>
                    <a:lnTo>
                      <a:pt x="14502" y="0"/>
                    </a:ln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98" name="Google Shape;11664;p86"/>
              <p:cNvSpPr/>
              <p:nvPr/>
            </p:nvSpPr>
            <p:spPr>
              <a:xfrm>
                <a:off x="144236" y="143819"/>
                <a:ext cx="192541" cy="192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5" h="21600" fill="norm" stroke="1" extrusionOk="0">
                    <a:moveTo>
                      <a:pt x="8928" y="0"/>
                    </a:moveTo>
                    <a:cubicBezTo>
                      <a:pt x="8541" y="0"/>
                      <a:pt x="8151" y="153"/>
                      <a:pt x="7853" y="451"/>
                    </a:cubicBezTo>
                    <a:lnTo>
                      <a:pt x="443" y="7977"/>
                    </a:lnTo>
                    <a:cubicBezTo>
                      <a:pt x="-148" y="8582"/>
                      <a:pt x="-148" y="9559"/>
                      <a:pt x="443" y="10160"/>
                    </a:cubicBezTo>
                    <a:lnTo>
                      <a:pt x="11301" y="21149"/>
                    </a:lnTo>
                    <a:cubicBezTo>
                      <a:pt x="11595" y="21451"/>
                      <a:pt x="11986" y="21600"/>
                      <a:pt x="12376" y="21600"/>
                    </a:cubicBezTo>
                    <a:cubicBezTo>
                      <a:pt x="12763" y="21600"/>
                      <a:pt x="13153" y="21451"/>
                      <a:pt x="13451" y="21149"/>
                    </a:cubicBezTo>
                    <a:lnTo>
                      <a:pt x="20861" y="13623"/>
                    </a:lnTo>
                    <a:cubicBezTo>
                      <a:pt x="21452" y="13022"/>
                      <a:pt x="21452" y="12044"/>
                      <a:pt x="20861" y="11440"/>
                    </a:cubicBezTo>
                    <a:lnTo>
                      <a:pt x="10003" y="451"/>
                    </a:lnTo>
                    <a:cubicBezTo>
                      <a:pt x="9709" y="153"/>
                      <a:pt x="9318" y="0"/>
                      <a:pt x="8928" y="0"/>
                    </a:cubicBezTo>
                    <a:close/>
                  </a:path>
                </a:pathLst>
              </a:custGeom>
              <a:solidFill>
                <a:srgbClr val="B8C1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99" name="Google Shape;11665;p86"/>
              <p:cNvSpPr/>
              <p:nvPr/>
            </p:nvSpPr>
            <p:spPr>
              <a:xfrm>
                <a:off x="202185" y="143819"/>
                <a:ext cx="134267" cy="192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6" h="21600" fill="norm" stroke="1" extrusionOk="0">
                    <a:moveTo>
                      <a:pt x="3622" y="0"/>
                    </a:moveTo>
                    <a:cubicBezTo>
                      <a:pt x="3066" y="0"/>
                      <a:pt x="2504" y="153"/>
                      <a:pt x="2075" y="451"/>
                    </a:cubicBezTo>
                    <a:lnTo>
                      <a:pt x="0" y="1881"/>
                    </a:lnTo>
                    <a:lnTo>
                      <a:pt x="6933" y="6764"/>
                    </a:lnTo>
                    <a:cubicBezTo>
                      <a:pt x="11412" y="9954"/>
                      <a:pt x="11412" y="15103"/>
                      <a:pt x="6933" y="18293"/>
                    </a:cubicBezTo>
                    <a:lnTo>
                      <a:pt x="4902" y="19684"/>
                    </a:lnTo>
                    <a:lnTo>
                      <a:pt x="6983" y="21149"/>
                    </a:lnTo>
                    <a:cubicBezTo>
                      <a:pt x="7411" y="21451"/>
                      <a:pt x="7973" y="21600"/>
                      <a:pt x="8530" y="21600"/>
                    </a:cubicBezTo>
                    <a:cubicBezTo>
                      <a:pt x="9092" y="21600"/>
                      <a:pt x="9648" y="21451"/>
                      <a:pt x="10077" y="21149"/>
                    </a:cubicBezTo>
                    <a:lnTo>
                      <a:pt x="20743" y="13637"/>
                    </a:lnTo>
                    <a:cubicBezTo>
                      <a:pt x="21600" y="13034"/>
                      <a:pt x="21600" y="12058"/>
                      <a:pt x="20743" y="11458"/>
                    </a:cubicBezTo>
                    <a:lnTo>
                      <a:pt x="5169" y="451"/>
                    </a:lnTo>
                    <a:cubicBezTo>
                      <a:pt x="4746" y="153"/>
                      <a:pt x="4184" y="0"/>
                      <a:pt x="3622" y="0"/>
                    </a:cubicBezTo>
                    <a:close/>
                  </a:path>
                </a:pathLst>
              </a:custGeom>
              <a:solidFill>
                <a:srgbClr val="697D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0" name="Google Shape;11666;p86"/>
              <p:cNvSpPr/>
              <p:nvPr/>
            </p:nvSpPr>
            <p:spPr>
              <a:xfrm>
                <a:off x="72792" y="158806"/>
                <a:ext cx="24656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76" h="21600" fill="norm" stroke="1" extrusionOk="0">
                    <a:moveTo>
                      <a:pt x="7259" y="0"/>
                    </a:moveTo>
                    <a:cubicBezTo>
                      <a:pt x="1706" y="0"/>
                      <a:pt x="-2955" y="8585"/>
                      <a:pt x="2292" y="14622"/>
                    </a:cubicBezTo>
                    <a:lnTo>
                      <a:pt x="5960" y="18991"/>
                    </a:lnTo>
                    <a:cubicBezTo>
                      <a:pt x="7183" y="20720"/>
                      <a:pt x="9119" y="21600"/>
                      <a:pt x="10825" y="21600"/>
                    </a:cubicBezTo>
                    <a:cubicBezTo>
                      <a:pt x="12787" y="21600"/>
                      <a:pt x="14748" y="20720"/>
                      <a:pt x="15970" y="18991"/>
                    </a:cubicBezTo>
                    <a:cubicBezTo>
                      <a:pt x="18645" y="15775"/>
                      <a:pt x="18645" y="10254"/>
                      <a:pt x="15970" y="7069"/>
                    </a:cubicBezTo>
                    <a:lnTo>
                      <a:pt x="12303" y="2700"/>
                    </a:lnTo>
                    <a:cubicBezTo>
                      <a:pt x="10698" y="789"/>
                      <a:pt x="8940" y="0"/>
                      <a:pt x="7259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1" name="Google Shape;11667;p86"/>
              <p:cNvSpPr/>
              <p:nvPr/>
            </p:nvSpPr>
            <p:spPr>
              <a:xfrm>
                <a:off x="64278" y="108222"/>
                <a:ext cx="24785" cy="24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50" h="21600" fill="norm" stroke="1" extrusionOk="0">
                    <a:moveTo>
                      <a:pt x="7295" y="0"/>
                    </a:moveTo>
                    <a:cubicBezTo>
                      <a:pt x="1774" y="0"/>
                      <a:pt x="-2882" y="8392"/>
                      <a:pt x="2155" y="14632"/>
                    </a:cubicBezTo>
                    <a:lnTo>
                      <a:pt x="5794" y="18964"/>
                    </a:lnTo>
                    <a:cubicBezTo>
                      <a:pt x="7269" y="20721"/>
                      <a:pt x="9101" y="21600"/>
                      <a:pt x="10933" y="21600"/>
                    </a:cubicBezTo>
                    <a:cubicBezTo>
                      <a:pt x="12765" y="21600"/>
                      <a:pt x="14571" y="20721"/>
                      <a:pt x="16047" y="18964"/>
                    </a:cubicBezTo>
                    <a:cubicBezTo>
                      <a:pt x="18718" y="15783"/>
                      <a:pt x="18718" y="10270"/>
                      <a:pt x="16047" y="7059"/>
                    </a:cubicBezTo>
                    <a:lnTo>
                      <a:pt x="12383" y="2727"/>
                    </a:lnTo>
                    <a:cubicBezTo>
                      <a:pt x="10780" y="788"/>
                      <a:pt x="8999" y="0"/>
                      <a:pt x="7295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2" name="Google Shape;11668;p86"/>
              <p:cNvSpPr/>
              <p:nvPr/>
            </p:nvSpPr>
            <p:spPr>
              <a:xfrm>
                <a:off x="108659" y="63718"/>
                <a:ext cx="24622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51" h="21600" fill="norm" stroke="1" extrusionOk="0">
                    <a:moveTo>
                      <a:pt x="7317" y="0"/>
                    </a:moveTo>
                    <a:cubicBezTo>
                      <a:pt x="1815" y="0"/>
                      <a:pt x="-2974" y="8585"/>
                      <a:pt x="2248" y="14622"/>
                    </a:cubicBezTo>
                    <a:lnTo>
                      <a:pt x="5916" y="18961"/>
                    </a:lnTo>
                    <a:cubicBezTo>
                      <a:pt x="7138" y="20720"/>
                      <a:pt x="9100" y="21600"/>
                      <a:pt x="10806" y="21600"/>
                    </a:cubicBezTo>
                    <a:cubicBezTo>
                      <a:pt x="12768" y="21600"/>
                      <a:pt x="14703" y="20720"/>
                      <a:pt x="15926" y="18961"/>
                    </a:cubicBezTo>
                    <a:cubicBezTo>
                      <a:pt x="18626" y="15775"/>
                      <a:pt x="18626" y="10254"/>
                      <a:pt x="15926" y="7038"/>
                    </a:cubicBezTo>
                    <a:lnTo>
                      <a:pt x="12258" y="2700"/>
                    </a:lnTo>
                    <a:cubicBezTo>
                      <a:pt x="10730" y="789"/>
                      <a:pt x="8998" y="0"/>
                      <a:pt x="731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3" name="Google Shape;11669;p86"/>
              <p:cNvSpPr/>
              <p:nvPr/>
            </p:nvSpPr>
            <p:spPr>
              <a:xfrm>
                <a:off x="116163" y="115768"/>
                <a:ext cx="24810" cy="2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6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554"/>
                      <a:pt x="2143" y="14879"/>
                    </a:cubicBezTo>
                    <a:lnTo>
                      <a:pt x="5798" y="19278"/>
                    </a:lnTo>
                    <a:cubicBezTo>
                      <a:pt x="7270" y="20745"/>
                      <a:pt x="8971" y="21600"/>
                      <a:pt x="10900" y="21600"/>
                    </a:cubicBezTo>
                    <a:cubicBezTo>
                      <a:pt x="12854" y="21600"/>
                      <a:pt x="14555" y="20745"/>
                      <a:pt x="16027" y="19278"/>
                    </a:cubicBezTo>
                    <a:cubicBezTo>
                      <a:pt x="18692" y="15765"/>
                      <a:pt x="18692" y="10479"/>
                      <a:pt x="16027" y="6966"/>
                    </a:cubicBezTo>
                    <a:lnTo>
                      <a:pt x="12372" y="2566"/>
                    </a:lnTo>
                    <a:cubicBezTo>
                      <a:pt x="10798" y="764"/>
                      <a:pt x="9072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4" name="Google Shape;11670;p86"/>
              <p:cNvSpPr/>
              <p:nvPr/>
            </p:nvSpPr>
            <p:spPr>
              <a:xfrm>
                <a:off x="159375" y="72241"/>
                <a:ext cx="24802" cy="25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0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435"/>
                      <a:pt x="2143" y="14671"/>
                    </a:cubicBezTo>
                    <a:lnTo>
                      <a:pt x="5798" y="19009"/>
                    </a:lnTo>
                    <a:cubicBezTo>
                      <a:pt x="7245" y="20455"/>
                      <a:pt x="8945" y="21299"/>
                      <a:pt x="10900" y="21600"/>
                    </a:cubicBezTo>
                    <a:cubicBezTo>
                      <a:pt x="12854" y="21600"/>
                      <a:pt x="14555" y="20455"/>
                      <a:pt x="16002" y="19009"/>
                    </a:cubicBezTo>
                    <a:cubicBezTo>
                      <a:pt x="18692" y="15545"/>
                      <a:pt x="18692" y="10333"/>
                      <a:pt x="16002" y="6869"/>
                    </a:cubicBezTo>
                    <a:lnTo>
                      <a:pt x="12347" y="2531"/>
                    </a:lnTo>
                    <a:cubicBezTo>
                      <a:pt x="10798" y="753"/>
                      <a:pt x="9047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5" name="Google Shape;11671;p86"/>
              <p:cNvSpPr/>
              <p:nvPr/>
            </p:nvSpPr>
            <p:spPr>
              <a:xfrm>
                <a:off x="298340" y="384301"/>
                <a:ext cx="24801" cy="2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0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465"/>
                      <a:pt x="2143" y="14671"/>
                    </a:cubicBezTo>
                    <a:lnTo>
                      <a:pt x="5798" y="19009"/>
                    </a:lnTo>
                    <a:cubicBezTo>
                      <a:pt x="7245" y="20455"/>
                      <a:pt x="8945" y="21329"/>
                      <a:pt x="10900" y="21600"/>
                    </a:cubicBezTo>
                    <a:cubicBezTo>
                      <a:pt x="12854" y="21600"/>
                      <a:pt x="14555" y="20455"/>
                      <a:pt x="16002" y="19009"/>
                    </a:cubicBezTo>
                    <a:cubicBezTo>
                      <a:pt x="18692" y="15545"/>
                      <a:pt x="18692" y="10363"/>
                      <a:pt x="16002" y="6899"/>
                    </a:cubicBezTo>
                    <a:lnTo>
                      <a:pt x="12347" y="2561"/>
                    </a:lnTo>
                    <a:cubicBezTo>
                      <a:pt x="10798" y="753"/>
                      <a:pt x="9047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6" name="Google Shape;11672;p86"/>
              <p:cNvSpPr/>
              <p:nvPr/>
            </p:nvSpPr>
            <p:spPr>
              <a:xfrm>
                <a:off x="348258" y="392056"/>
                <a:ext cx="25704" cy="25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97" h="21600" fill="norm" stroke="1" extrusionOk="0">
                    <a:moveTo>
                      <a:pt x="7059" y="0"/>
                    </a:moveTo>
                    <a:cubicBezTo>
                      <a:pt x="1647" y="0"/>
                      <a:pt x="-3212" y="9110"/>
                      <a:pt x="2705" y="14841"/>
                    </a:cubicBezTo>
                    <a:lnTo>
                      <a:pt x="6169" y="19073"/>
                    </a:lnTo>
                    <a:cubicBezTo>
                      <a:pt x="7299" y="20748"/>
                      <a:pt x="9151" y="21600"/>
                      <a:pt x="11004" y="21600"/>
                    </a:cubicBezTo>
                    <a:cubicBezTo>
                      <a:pt x="12615" y="21600"/>
                      <a:pt x="14467" y="20748"/>
                      <a:pt x="15622" y="19073"/>
                    </a:cubicBezTo>
                    <a:cubicBezTo>
                      <a:pt x="18388" y="15958"/>
                      <a:pt x="18388" y="10609"/>
                      <a:pt x="15622" y="7523"/>
                    </a:cubicBezTo>
                    <a:lnTo>
                      <a:pt x="12158" y="3291"/>
                    </a:lnTo>
                    <a:cubicBezTo>
                      <a:pt x="10619" y="940"/>
                      <a:pt x="8815" y="0"/>
                      <a:pt x="7059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7" name="Google Shape;11673;p86"/>
              <p:cNvSpPr/>
              <p:nvPr/>
            </p:nvSpPr>
            <p:spPr>
              <a:xfrm>
                <a:off x="393420" y="348634"/>
                <a:ext cx="24812" cy="24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47" h="21600" fill="norm" stroke="1" extrusionOk="0">
                    <a:moveTo>
                      <a:pt x="7286" y="0"/>
                    </a:moveTo>
                    <a:cubicBezTo>
                      <a:pt x="1771" y="0"/>
                      <a:pt x="-2879" y="8422"/>
                      <a:pt x="2153" y="14632"/>
                    </a:cubicBezTo>
                    <a:lnTo>
                      <a:pt x="5812" y="18995"/>
                    </a:lnTo>
                    <a:cubicBezTo>
                      <a:pt x="7260" y="20419"/>
                      <a:pt x="8963" y="21600"/>
                      <a:pt x="10920" y="21600"/>
                    </a:cubicBezTo>
                    <a:cubicBezTo>
                      <a:pt x="12876" y="21600"/>
                      <a:pt x="14579" y="20721"/>
                      <a:pt x="16027" y="18995"/>
                    </a:cubicBezTo>
                    <a:cubicBezTo>
                      <a:pt x="18721" y="15511"/>
                      <a:pt x="18721" y="10270"/>
                      <a:pt x="16027" y="7089"/>
                    </a:cubicBezTo>
                    <a:lnTo>
                      <a:pt x="12393" y="2727"/>
                    </a:lnTo>
                    <a:cubicBezTo>
                      <a:pt x="10767" y="788"/>
                      <a:pt x="8988" y="0"/>
                      <a:pt x="7286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8" name="Google Shape;11674;p86"/>
              <p:cNvSpPr/>
              <p:nvPr/>
            </p:nvSpPr>
            <p:spPr>
              <a:xfrm>
                <a:off x="341674" y="341124"/>
                <a:ext cx="24656" cy="2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55" h="21600" fill="norm" stroke="1" extrusionOk="0">
                    <a:moveTo>
                      <a:pt x="7301" y="0"/>
                    </a:moveTo>
                    <a:cubicBezTo>
                      <a:pt x="1755" y="0"/>
                      <a:pt x="-2977" y="8435"/>
                      <a:pt x="2289" y="14671"/>
                    </a:cubicBezTo>
                    <a:lnTo>
                      <a:pt x="5953" y="19009"/>
                    </a:lnTo>
                    <a:cubicBezTo>
                      <a:pt x="7174" y="20455"/>
                      <a:pt x="8879" y="21299"/>
                      <a:pt x="10812" y="21600"/>
                    </a:cubicBezTo>
                    <a:cubicBezTo>
                      <a:pt x="12771" y="21600"/>
                      <a:pt x="14730" y="20455"/>
                      <a:pt x="15952" y="19009"/>
                    </a:cubicBezTo>
                    <a:cubicBezTo>
                      <a:pt x="18623" y="15545"/>
                      <a:pt x="18623" y="10333"/>
                      <a:pt x="15952" y="6869"/>
                    </a:cubicBezTo>
                    <a:lnTo>
                      <a:pt x="12288" y="2531"/>
                    </a:lnTo>
                    <a:cubicBezTo>
                      <a:pt x="10711" y="753"/>
                      <a:pt x="8981" y="0"/>
                      <a:pt x="7301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09" name="Google Shape;11675;p86"/>
              <p:cNvSpPr/>
              <p:nvPr/>
            </p:nvSpPr>
            <p:spPr>
              <a:xfrm>
                <a:off x="384913" y="297771"/>
                <a:ext cx="24858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3" h="21600" fill="norm" stroke="1" extrusionOk="0">
                    <a:moveTo>
                      <a:pt x="7240" y="0"/>
                    </a:moveTo>
                    <a:cubicBezTo>
                      <a:pt x="1796" y="0"/>
                      <a:pt x="-2942" y="8585"/>
                      <a:pt x="2225" y="14622"/>
                    </a:cubicBezTo>
                    <a:lnTo>
                      <a:pt x="5854" y="18991"/>
                    </a:lnTo>
                    <a:cubicBezTo>
                      <a:pt x="7190" y="20720"/>
                      <a:pt x="9005" y="21600"/>
                      <a:pt x="10819" y="21600"/>
                    </a:cubicBezTo>
                    <a:cubicBezTo>
                      <a:pt x="12634" y="21600"/>
                      <a:pt x="14424" y="20720"/>
                      <a:pt x="15760" y="18991"/>
                    </a:cubicBezTo>
                    <a:cubicBezTo>
                      <a:pt x="18658" y="15775"/>
                      <a:pt x="18658" y="10254"/>
                      <a:pt x="15760" y="7069"/>
                    </a:cubicBezTo>
                    <a:lnTo>
                      <a:pt x="12130" y="2700"/>
                    </a:lnTo>
                    <a:cubicBezTo>
                      <a:pt x="10618" y="789"/>
                      <a:pt x="8904" y="0"/>
                      <a:pt x="7240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923" name="Group 2"/>
          <p:cNvGrpSpPr/>
          <p:nvPr/>
        </p:nvGrpSpPr>
        <p:grpSpPr>
          <a:xfrm>
            <a:off x="10010022" y="1917957"/>
            <a:ext cx="949875" cy="918312"/>
            <a:chOff x="7" y="0"/>
            <a:chExt cx="949873" cy="918311"/>
          </a:xfrm>
        </p:grpSpPr>
        <p:sp>
          <p:nvSpPr>
            <p:cNvPr id="1912" name="Google Shape;4271;p46"/>
            <p:cNvSpPr/>
            <p:nvPr/>
          </p:nvSpPr>
          <p:spPr>
            <a:xfrm>
              <a:off x="7" y="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6DA98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922" name="Google Shape;20373;p91"/>
            <p:cNvGrpSpPr/>
            <p:nvPr/>
          </p:nvGrpSpPr>
          <p:grpSpPr>
            <a:xfrm>
              <a:off x="247795" y="303769"/>
              <a:ext cx="481625" cy="341600"/>
              <a:chOff x="-11" y="0"/>
              <a:chExt cx="481623" cy="341599"/>
            </a:xfrm>
          </p:grpSpPr>
          <p:sp>
            <p:nvSpPr>
              <p:cNvPr id="1913" name="Google Shape;20374;p91"/>
              <p:cNvSpPr/>
              <p:nvPr/>
            </p:nvSpPr>
            <p:spPr>
              <a:xfrm>
                <a:off x="-12" y="48969"/>
                <a:ext cx="481625" cy="292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9" h="21600" fill="norm" stroke="1" extrusionOk="0">
                    <a:moveTo>
                      <a:pt x="10694" y="0"/>
                    </a:moveTo>
                    <a:cubicBezTo>
                      <a:pt x="9415" y="0"/>
                      <a:pt x="7487" y="1378"/>
                      <a:pt x="4975" y="4058"/>
                    </a:cubicBezTo>
                    <a:cubicBezTo>
                      <a:pt x="3361" y="5846"/>
                      <a:pt x="1790" y="7745"/>
                      <a:pt x="287" y="9794"/>
                    </a:cubicBezTo>
                    <a:cubicBezTo>
                      <a:pt x="-95" y="10315"/>
                      <a:pt x="-95" y="11285"/>
                      <a:pt x="287" y="11806"/>
                    </a:cubicBezTo>
                    <a:cubicBezTo>
                      <a:pt x="1790" y="13855"/>
                      <a:pt x="3361" y="15754"/>
                      <a:pt x="4975" y="17542"/>
                    </a:cubicBezTo>
                    <a:cubicBezTo>
                      <a:pt x="7487" y="20222"/>
                      <a:pt x="9415" y="21600"/>
                      <a:pt x="10694" y="21600"/>
                    </a:cubicBezTo>
                    <a:cubicBezTo>
                      <a:pt x="11995" y="21600"/>
                      <a:pt x="13924" y="20222"/>
                      <a:pt x="16435" y="17542"/>
                    </a:cubicBezTo>
                    <a:cubicBezTo>
                      <a:pt x="18051" y="15754"/>
                      <a:pt x="19620" y="13855"/>
                      <a:pt x="21123" y="11842"/>
                    </a:cubicBezTo>
                    <a:cubicBezTo>
                      <a:pt x="21505" y="11285"/>
                      <a:pt x="21505" y="10315"/>
                      <a:pt x="21123" y="9794"/>
                    </a:cubicBezTo>
                    <a:cubicBezTo>
                      <a:pt x="19620" y="7745"/>
                      <a:pt x="18051" y="5846"/>
                      <a:pt x="16435" y="4058"/>
                    </a:cubicBezTo>
                    <a:cubicBezTo>
                      <a:pt x="13924" y="1378"/>
                      <a:pt x="11995" y="0"/>
                      <a:pt x="10694" y="0"/>
                    </a:cubicBezTo>
                    <a:close/>
                  </a:path>
                </a:pathLst>
              </a:custGeom>
              <a:solidFill>
                <a:srgbClr val="EFF1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4" name="Google Shape;20375;p91"/>
              <p:cNvSpPr/>
              <p:nvPr/>
            </p:nvSpPr>
            <p:spPr>
              <a:xfrm>
                <a:off x="0" y="48969"/>
                <a:ext cx="264791" cy="292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6" h="21600" fill="norm" stroke="1" extrusionOk="0">
                    <a:moveTo>
                      <a:pt x="19506" y="0"/>
                    </a:moveTo>
                    <a:cubicBezTo>
                      <a:pt x="17138" y="0"/>
                      <a:pt x="13628" y="1378"/>
                      <a:pt x="9055" y="4058"/>
                    </a:cubicBezTo>
                    <a:cubicBezTo>
                      <a:pt x="6116" y="5846"/>
                      <a:pt x="3257" y="7745"/>
                      <a:pt x="522" y="9794"/>
                    </a:cubicBezTo>
                    <a:cubicBezTo>
                      <a:pt x="-174" y="10315"/>
                      <a:pt x="-174" y="11285"/>
                      <a:pt x="522" y="11842"/>
                    </a:cubicBezTo>
                    <a:cubicBezTo>
                      <a:pt x="3257" y="13855"/>
                      <a:pt x="6116" y="15754"/>
                      <a:pt x="9055" y="17542"/>
                    </a:cubicBezTo>
                    <a:cubicBezTo>
                      <a:pt x="13668" y="20261"/>
                      <a:pt x="17138" y="21600"/>
                      <a:pt x="19466" y="21600"/>
                    </a:cubicBezTo>
                    <a:cubicBezTo>
                      <a:pt x="20159" y="21600"/>
                      <a:pt x="20812" y="21525"/>
                      <a:pt x="21426" y="21339"/>
                    </a:cubicBezTo>
                    <a:cubicBezTo>
                      <a:pt x="19262" y="20857"/>
                      <a:pt x="16403" y="19590"/>
                      <a:pt x="12975" y="17542"/>
                    </a:cubicBezTo>
                    <a:cubicBezTo>
                      <a:pt x="10033" y="15754"/>
                      <a:pt x="7177" y="13855"/>
                      <a:pt x="4442" y="11806"/>
                    </a:cubicBezTo>
                    <a:cubicBezTo>
                      <a:pt x="3746" y="11285"/>
                      <a:pt x="3746" y="10315"/>
                      <a:pt x="4442" y="9794"/>
                    </a:cubicBezTo>
                    <a:cubicBezTo>
                      <a:pt x="7177" y="7745"/>
                      <a:pt x="10033" y="5846"/>
                      <a:pt x="12975" y="4058"/>
                    </a:cubicBezTo>
                    <a:cubicBezTo>
                      <a:pt x="16403" y="2049"/>
                      <a:pt x="19262" y="782"/>
                      <a:pt x="21426" y="261"/>
                    </a:cubicBezTo>
                    <a:cubicBezTo>
                      <a:pt x="20812" y="111"/>
                      <a:pt x="20159" y="0"/>
                      <a:pt x="19506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5" name="Google Shape;20376;p91"/>
              <p:cNvSpPr/>
              <p:nvPr/>
            </p:nvSpPr>
            <p:spPr>
              <a:xfrm>
                <a:off x="135838" y="90424"/>
                <a:ext cx="209695" cy="209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6" h="21600" fill="norm" stroke="1" extrusionOk="0">
                    <a:moveTo>
                      <a:pt x="9187" y="0"/>
                    </a:moveTo>
                    <a:cubicBezTo>
                      <a:pt x="6919" y="0"/>
                      <a:pt x="4612" y="979"/>
                      <a:pt x="2739" y="3159"/>
                    </a:cubicBezTo>
                    <a:cubicBezTo>
                      <a:pt x="-3094" y="9963"/>
                      <a:pt x="1003" y="21600"/>
                      <a:pt x="9242" y="21600"/>
                    </a:cubicBezTo>
                    <a:cubicBezTo>
                      <a:pt x="14363" y="21600"/>
                      <a:pt x="18506" y="16768"/>
                      <a:pt x="18506" y="10795"/>
                    </a:cubicBezTo>
                    <a:cubicBezTo>
                      <a:pt x="18506" y="4289"/>
                      <a:pt x="13934" y="0"/>
                      <a:pt x="9187" y="0"/>
                    </a:cubicBezTo>
                    <a:close/>
                  </a:path>
                </a:pathLst>
              </a:custGeom>
              <a:solidFill>
                <a:srgbClr val="96ABB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6" name="Google Shape;20377;p91"/>
              <p:cNvSpPr/>
              <p:nvPr/>
            </p:nvSpPr>
            <p:spPr>
              <a:xfrm>
                <a:off x="135600" y="90878"/>
                <a:ext cx="125136" cy="2093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76" y="0"/>
                    </a:moveTo>
                    <a:cubicBezTo>
                      <a:pt x="8290" y="0"/>
                      <a:pt x="0" y="4722"/>
                      <a:pt x="0" y="10775"/>
                    </a:cubicBezTo>
                    <a:cubicBezTo>
                      <a:pt x="0" y="16875"/>
                      <a:pt x="8290" y="21600"/>
                      <a:pt x="18076" y="21600"/>
                    </a:cubicBezTo>
                    <a:cubicBezTo>
                      <a:pt x="19235" y="21600"/>
                      <a:pt x="20411" y="21535"/>
                      <a:pt x="21600" y="21398"/>
                    </a:cubicBezTo>
                    <a:cubicBezTo>
                      <a:pt x="13069" y="20410"/>
                      <a:pt x="6969" y="15929"/>
                      <a:pt x="6969" y="10775"/>
                    </a:cubicBezTo>
                    <a:cubicBezTo>
                      <a:pt x="6969" y="5620"/>
                      <a:pt x="13069" y="1194"/>
                      <a:pt x="21600" y="206"/>
                    </a:cubicBezTo>
                    <a:cubicBezTo>
                      <a:pt x="20411" y="65"/>
                      <a:pt x="19235" y="0"/>
                      <a:pt x="1807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7" name="Google Shape;20378;p91"/>
              <p:cNvSpPr/>
              <p:nvPr/>
            </p:nvSpPr>
            <p:spPr>
              <a:xfrm>
                <a:off x="187663" y="142398"/>
                <a:ext cx="105895" cy="105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1" h="21600" fill="norm" stroke="1" extrusionOk="0">
                    <a:moveTo>
                      <a:pt x="9176" y="0"/>
                    </a:moveTo>
                    <a:cubicBezTo>
                      <a:pt x="6910" y="0"/>
                      <a:pt x="4596" y="977"/>
                      <a:pt x="2721" y="3173"/>
                    </a:cubicBezTo>
                    <a:cubicBezTo>
                      <a:pt x="-3099" y="9962"/>
                      <a:pt x="1041" y="21600"/>
                      <a:pt x="9243" y="21600"/>
                    </a:cubicBezTo>
                    <a:cubicBezTo>
                      <a:pt x="14354" y="21600"/>
                      <a:pt x="18501" y="16758"/>
                      <a:pt x="18501" y="10789"/>
                    </a:cubicBezTo>
                    <a:cubicBezTo>
                      <a:pt x="18501" y="4307"/>
                      <a:pt x="13933" y="0"/>
                      <a:pt x="9176" y="0"/>
                    </a:cubicBezTo>
                    <a:close/>
                  </a:path>
                </a:pathLst>
              </a:custGeom>
              <a:solidFill>
                <a:srgbClr val="5E748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8" name="Google Shape;20379;p91"/>
              <p:cNvSpPr/>
              <p:nvPr/>
            </p:nvSpPr>
            <p:spPr>
              <a:xfrm>
                <a:off x="187576" y="142644"/>
                <a:ext cx="73685" cy="105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34" y="0"/>
                    </a:moveTo>
                    <a:cubicBezTo>
                      <a:pt x="7347" y="0"/>
                      <a:pt x="0" y="4552"/>
                      <a:pt x="0" y="10779"/>
                    </a:cubicBezTo>
                    <a:cubicBezTo>
                      <a:pt x="0" y="16984"/>
                      <a:pt x="7306" y="21600"/>
                      <a:pt x="15462" y="21600"/>
                    </a:cubicBezTo>
                    <a:cubicBezTo>
                      <a:pt x="17481" y="21600"/>
                      <a:pt x="19561" y="21314"/>
                      <a:pt x="21600" y="20698"/>
                    </a:cubicBezTo>
                    <a:cubicBezTo>
                      <a:pt x="15831" y="19045"/>
                      <a:pt x="12132" y="15116"/>
                      <a:pt x="12132" y="10779"/>
                    </a:cubicBezTo>
                    <a:cubicBezTo>
                      <a:pt x="12132" y="6441"/>
                      <a:pt x="15831" y="2512"/>
                      <a:pt x="21600" y="859"/>
                    </a:cubicBezTo>
                    <a:cubicBezTo>
                      <a:pt x="19592" y="272"/>
                      <a:pt x="17532" y="0"/>
                      <a:pt x="15534" y="0"/>
                    </a:cubicBezTo>
                    <a:close/>
                  </a:path>
                </a:pathLst>
              </a:custGeom>
              <a:solidFill>
                <a:srgbClr val="667A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19" name="Google Shape;20380;p91"/>
              <p:cNvSpPr/>
              <p:nvPr/>
            </p:nvSpPr>
            <p:spPr>
              <a:xfrm>
                <a:off x="394881" y="68962"/>
                <a:ext cx="40624" cy="32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3" h="21600" fill="norm" stroke="1" extrusionOk="0">
                    <a:moveTo>
                      <a:pt x="3444" y="0"/>
                    </a:moveTo>
                    <a:cubicBezTo>
                      <a:pt x="465" y="0"/>
                      <a:pt x="-1462" y="6070"/>
                      <a:pt x="1421" y="9368"/>
                    </a:cubicBezTo>
                    <a:lnTo>
                      <a:pt x="1421" y="9048"/>
                    </a:lnTo>
                    <a:cubicBezTo>
                      <a:pt x="5324" y="12690"/>
                      <a:pt x="9242" y="16652"/>
                      <a:pt x="13145" y="20615"/>
                    </a:cubicBezTo>
                    <a:cubicBezTo>
                      <a:pt x="13655" y="21302"/>
                      <a:pt x="14212" y="21600"/>
                      <a:pt x="14786" y="21600"/>
                    </a:cubicBezTo>
                    <a:cubicBezTo>
                      <a:pt x="17478" y="21600"/>
                      <a:pt x="20138" y="14820"/>
                      <a:pt x="17287" y="12346"/>
                    </a:cubicBezTo>
                    <a:cubicBezTo>
                      <a:pt x="13145" y="8383"/>
                      <a:pt x="9242" y="4077"/>
                      <a:pt x="5324" y="779"/>
                    </a:cubicBezTo>
                    <a:cubicBezTo>
                      <a:pt x="4687" y="229"/>
                      <a:pt x="4050" y="0"/>
                      <a:pt x="344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20" name="Google Shape;20381;p91"/>
              <p:cNvSpPr/>
              <p:nvPr/>
            </p:nvSpPr>
            <p:spPr>
              <a:xfrm>
                <a:off x="85626" y="0"/>
                <a:ext cx="288537" cy="751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1" h="21600" fill="norm" stroke="1" extrusionOk="0">
                    <a:moveTo>
                      <a:pt x="11327" y="0"/>
                    </a:moveTo>
                    <a:cubicBezTo>
                      <a:pt x="8559" y="0"/>
                      <a:pt x="4908" y="5654"/>
                      <a:pt x="261" y="17403"/>
                    </a:cubicBezTo>
                    <a:cubicBezTo>
                      <a:pt x="-217" y="18557"/>
                      <a:pt x="3" y="21459"/>
                      <a:pt x="593" y="21459"/>
                    </a:cubicBezTo>
                    <a:lnTo>
                      <a:pt x="557" y="21600"/>
                    </a:lnTo>
                    <a:cubicBezTo>
                      <a:pt x="667" y="21600"/>
                      <a:pt x="777" y="21459"/>
                      <a:pt x="889" y="21168"/>
                    </a:cubicBezTo>
                    <a:cubicBezTo>
                      <a:pt x="5350" y="10012"/>
                      <a:pt x="8782" y="4499"/>
                      <a:pt x="11327" y="4499"/>
                    </a:cubicBezTo>
                    <a:cubicBezTo>
                      <a:pt x="13613" y="4499"/>
                      <a:pt x="16490" y="8706"/>
                      <a:pt x="20177" y="17252"/>
                    </a:cubicBezTo>
                    <a:cubicBezTo>
                      <a:pt x="20289" y="17543"/>
                      <a:pt x="20399" y="17674"/>
                      <a:pt x="20504" y="17674"/>
                    </a:cubicBezTo>
                    <a:cubicBezTo>
                      <a:pt x="21025" y="17674"/>
                      <a:pt x="21383" y="14551"/>
                      <a:pt x="20767" y="13346"/>
                    </a:cubicBezTo>
                    <a:cubicBezTo>
                      <a:pt x="16896" y="4358"/>
                      <a:pt x="13797" y="0"/>
                      <a:pt x="11327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21" name="Google Shape;20382;p91"/>
              <p:cNvSpPr/>
              <p:nvPr/>
            </p:nvSpPr>
            <p:spPr>
              <a:xfrm>
                <a:off x="253675" y="145894"/>
                <a:ext cx="36744" cy="36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6" h="21600" fill="norm" stroke="1" extrusionOk="0">
                    <a:moveTo>
                      <a:pt x="9224" y="0"/>
                    </a:moveTo>
                    <a:cubicBezTo>
                      <a:pt x="4507" y="0"/>
                      <a:pt x="0" y="4308"/>
                      <a:pt x="0" y="10779"/>
                    </a:cubicBezTo>
                    <a:cubicBezTo>
                      <a:pt x="0" y="16793"/>
                      <a:pt x="4067" y="21600"/>
                      <a:pt x="9154" y="21600"/>
                    </a:cubicBezTo>
                    <a:cubicBezTo>
                      <a:pt x="17533" y="21600"/>
                      <a:pt x="21600" y="9884"/>
                      <a:pt x="15756" y="3267"/>
                    </a:cubicBezTo>
                    <a:cubicBezTo>
                      <a:pt x="13854" y="1020"/>
                      <a:pt x="11513" y="0"/>
                      <a:pt x="922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932" name="Group 4"/>
          <p:cNvGrpSpPr/>
          <p:nvPr/>
        </p:nvGrpSpPr>
        <p:grpSpPr>
          <a:xfrm>
            <a:off x="10089087" y="5640096"/>
            <a:ext cx="949875" cy="918313"/>
            <a:chOff x="7" y="0"/>
            <a:chExt cx="949873" cy="918311"/>
          </a:xfrm>
        </p:grpSpPr>
        <p:sp>
          <p:nvSpPr>
            <p:cNvPr id="1924" name="Google Shape;4270;p46"/>
            <p:cNvSpPr/>
            <p:nvPr/>
          </p:nvSpPr>
          <p:spPr>
            <a:xfrm>
              <a:off x="7" y="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931" name="Google Shape;13433;p87"/>
            <p:cNvGrpSpPr/>
            <p:nvPr/>
          </p:nvGrpSpPr>
          <p:grpSpPr>
            <a:xfrm>
              <a:off x="245540" y="230122"/>
              <a:ext cx="454720" cy="454721"/>
              <a:chOff x="0" y="0"/>
              <a:chExt cx="454718" cy="454720"/>
            </a:xfrm>
          </p:grpSpPr>
          <p:sp>
            <p:nvSpPr>
              <p:cNvPr id="1925" name="Google Shape;13434;p87"/>
              <p:cNvSpPr/>
              <p:nvPr/>
            </p:nvSpPr>
            <p:spPr>
              <a:xfrm>
                <a:off x="0" y="-1"/>
                <a:ext cx="345828" cy="345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30" y="0"/>
                    </a:moveTo>
                    <a:cubicBezTo>
                      <a:pt x="9668" y="0"/>
                      <a:pt x="9251" y="337"/>
                      <a:pt x="9167" y="776"/>
                    </a:cubicBezTo>
                    <a:lnTo>
                      <a:pt x="8664" y="3223"/>
                    </a:lnTo>
                    <a:cubicBezTo>
                      <a:pt x="8078" y="3412"/>
                      <a:pt x="7492" y="3643"/>
                      <a:pt x="6948" y="3956"/>
                    </a:cubicBezTo>
                    <a:lnTo>
                      <a:pt x="4855" y="2554"/>
                    </a:lnTo>
                    <a:cubicBezTo>
                      <a:pt x="4697" y="2449"/>
                      <a:pt x="4516" y="2399"/>
                      <a:pt x="4332" y="2399"/>
                    </a:cubicBezTo>
                    <a:cubicBezTo>
                      <a:pt x="4074" y="2399"/>
                      <a:pt x="3816" y="2497"/>
                      <a:pt x="3622" y="2679"/>
                    </a:cubicBezTo>
                    <a:lnTo>
                      <a:pt x="2679" y="3643"/>
                    </a:lnTo>
                    <a:cubicBezTo>
                      <a:pt x="2344" y="3956"/>
                      <a:pt x="2303" y="4481"/>
                      <a:pt x="2554" y="4877"/>
                    </a:cubicBezTo>
                    <a:lnTo>
                      <a:pt x="3934" y="6950"/>
                    </a:lnTo>
                    <a:cubicBezTo>
                      <a:pt x="3641" y="7495"/>
                      <a:pt x="3390" y="8081"/>
                      <a:pt x="3223" y="8686"/>
                    </a:cubicBezTo>
                    <a:lnTo>
                      <a:pt x="774" y="9167"/>
                    </a:lnTo>
                    <a:cubicBezTo>
                      <a:pt x="315" y="9272"/>
                      <a:pt x="0" y="9670"/>
                      <a:pt x="0" y="10130"/>
                    </a:cubicBezTo>
                    <a:lnTo>
                      <a:pt x="0" y="11470"/>
                    </a:lnTo>
                    <a:cubicBezTo>
                      <a:pt x="0" y="11932"/>
                      <a:pt x="315" y="12328"/>
                      <a:pt x="774" y="12433"/>
                    </a:cubicBezTo>
                    <a:lnTo>
                      <a:pt x="3223" y="12914"/>
                    </a:lnTo>
                    <a:cubicBezTo>
                      <a:pt x="3390" y="13522"/>
                      <a:pt x="3641" y="14108"/>
                      <a:pt x="3934" y="14652"/>
                    </a:cubicBezTo>
                    <a:lnTo>
                      <a:pt x="2554" y="16723"/>
                    </a:lnTo>
                    <a:cubicBezTo>
                      <a:pt x="2303" y="17121"/>
                      <a:pt x="2344" y="17644"/>
                      <a:pt x="2679" y="17978"/>
                    </a:cubicBezTo>
                    <a:lnTo>
                      <a:pt x="3622" y="18921"/>
                    </a:lnTo>
                    <a:cubicBezTo>
                      <a:pt x="3812" y="19111"/>
                      <a:pt x="4065" y="19208"/>
                      <a:pt x="4317" y="19208"/>
                    </a:cubicBezTo>
                    <a:cubicBezTo>
                      <a:pt x="4505" y="19208"/>
                      <a:pt x="4693" y="19155"/>
                      <a:pt x="4855" y="19046"/>
                    </a:cubicBezTo>
                    <a:lnTo>
                      <a:pt x="6948" y="17644"/>
                    </a:lnTo>
                    <a:cubicBezTo>
                      <a:pt x="7492" y="17959"/>
                      <a:pt x="8078" y="18210"/>
                      <a:pt x="8664" y="18377"/>
                    </a:cubicBezTo>
                    <a:lnTo>
                      <a:pt x="9167" y="20826"/>
                    </a:lnTo>
                    <a:cubicBezTo>
                      <a:pt x="9251" y="21265"/>
                      <a:pt x="9668" y="21600"/>
                      <a:pt x="10130" y="21600"/>
                    </a:cubicBezTo>
                    <a:lnTo>
                      <a:pt x="11468" y="21600"/>
                    </a:lnTo>
                    <a:cubicBezTo>
                      <a:pt x="11930" y="21600"/>
                      <a:pt x="12328" y="21265"/>
                      <a:pt x="12433" y="20826"/>
                    </a:cubicBezTo>
                    <a:lnTo>
                      <a:pt x="12914" y="18377"/>
                    </a:lnTo>
                    <a:cubicBezTo>
                      <a:pt x="13519" y="18210"/>
                      <a:pt x="14105" y="17959"/>
                      <a:pt x="14650" y="17644"/>
                    </a:cubicBezTo>
                    <a:lnTo>
                      <a:pt x="16723" y="19046"/>
                    </a:lnTo>
                    <a:cubicBezTo>
                      <a:pt x="16894" y="19155"/>
                      <a:pt x="17086" y="19208"/>
                      <a:pt x="17277" y="19208"/>
                    </a:cubicBezTo>
                    <a:cubicBezTo>
                      <a:pt x="17530" y="19208"/>
                      <a:pt x="17777" y="19111"/>
                      <a:pt x="17957" y="18921"/>
                    </a:cubicBezTo>
                    <a:lnTo>
                      <a:pt x="18899" y="17978"/>
                    </a:lnTo>
                    <a:cubicBezTo>
                      <a:pt x="19234" y="17644"/>
                      <a:pt x="19297" y="17121"/>
                      <a:pt x="19024" y="16723"/>
                    </a:cubicBezTo>
                    <a:lnTo>
                      <a:pt x="17644" y="14652"/>
                    </a:lnTo>
                    <a:cubicBezTo>
                      <a:pt x="17957" y="14108"/>
                      <a:pt x="18188" y="13522"/>
                      <a:pt x="18355" y="12914"/>
                    </a:cubicBezTo>
                    <a:lnTo>
                      <a:pt x="20804" y="12433"/>
                    </a:lnTo>
                    <a:cubicBezTo>
                      <a:pt x="21263" y="12328"/>
                      <a:pt x="21600" y="11932"/>
                      <a:pt x="21600" y="11470"/>
                    </a:cubicBezTo>
                    <a:lnTo>
                      <a:pt x="21600" y="10130"/>
                    </a:lnTo>
                    <a:cubicBezTo>
                      <a:pt x="21600" y="9670"/>
                      <a:pt x="21263" y="9272"/>
                      <a:pt x="20804" y="9167"/>
                    </a:cubicBezTo>
                    <a:lnTo>
                      <a:pt x="18355" y="8686"/>
                    </a:lnTo>
                    <a:cubicBezTo>
                      <a:pt x="18188" y="8081"/>
                      <a:pt x="17957" y="7495"/>
                      <a:pt x="17644" y="6950"/>
                    </a:cubicBezTo>
                    <a:lnTo>
                      <a:pt x="19024" y="4877"/>
                    </a:lnTo>
                    <a:cubicBezTo>
                      <a:pt x="19297" y="4481"/>
                      <a:pt x="19234" y="3956"/>
                      <a:pt x="18899" y="3643"/>
                    </a:cubicBezTo>
                    <a:lnTo>
                      <a:pt x="17957" y="2679"/>
                    </a:lnTo>
                    <a:cubicBezTo>
                      <a:pt x="17775" y="2497"/>
                      <a:pt x="17521" y="2399"/>
                      <a:pt x="17261" y="2399"/>
                    </a:cubicBezTo>
                    <a:cubicBezTo>
                      <a:pt x="17075" y="2399"/>
                      <a:pt x="16889" y="2449"/>
                      <a:pt x="16723" y="2554"/>
                    </a:cubicBezTo>
                    <a:lnTo>
                      <a:pt x="14650" y="3956"/>
                    </a:lnTo>
                    <a:cubicBezTo>
                      <a:pt x="14105" y="3643"/>
                      <a:pt x="13519" y="3412"/>
                      <a:pt x="12914" y="3223"/>
                    </a:cubicBezTo>
                    <a:lnTo>
                      <a:pt x="12433" y="776"/>
                    </a:lnTo>
                    <a:cubicBezTo>
                      <a:pt x="12328" y="337"/>
                      <a:pt x="11930" y="0"/>
                      <a:pt x="11468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26" name="Google Shape;13435;p87"/>
              <p:cNvSpPr/>
              <p:nvPr/>
            </p:nvSpPr>
            <p:spPr>
              <a:xfrm>
                <a:off x="96717" y="96846"/>
                <a:ext cx="151914" cy="1521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0" h="21600" fill="norm" stroke="1" extrusionOk="0">
                    <a:moveTo>
                      <a:pt x="9282" y="0"/>
                    </a:moveTo>
                    <a:cubicBezTo>
                      <a:pt x="1035" y="0"/>
                      <a:pt x="-3090" y="11608"/>
                      <a:pt x="2708" y="18413"/>
                    </a:cubicBezTo>
                    <a:cubicBezTo>
                      <a:pt x="4598" y="20616"/>
                      <a:pt x="6923" y="21600"/>
                      <a:pt x="9197" y="21600"/>
                    </a:cubicBezTo>
                    <a:cubicBezTo>
                      <a:pt x="13954" y="21600"/>
                      <a:pt x="18510" y="17300"/>
                      <a:pt x="18510" y="10802"/>
                    </a:cubicBezTo>
                    <a:cubicBezTo>
                      <a:pt x="18510" y="4852"/>
                      <a:pt x="14389" y="0"/>
                      <a:pt x="9282" y="0"/>
                    </a:cubicBezTo>
                    <a:close/>
                  </a:path>
                </a:pathLst>
              </a:custGeom>
              <a:solidFill>
                <a:srgbClr val="E3E8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27" name="Google Shape;13436;p87"/>
              <p:cNvSpPr/>
              <p:nvPr/>
            </p:nvSpPr>
            <p:spPr>
              <a:xfrm>
                <a:off x="134947" y="135396"/>
                <a:ext cx="75486" cy="7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0" h="21600" fill="norm" stroke="1" extrusionOk="0">
                    <a:moveTo>
                      <a:pt x="9300" y="0"/>
                    </a:moveTo>
                    <a:cubicBezTo>
                      <a:pt x="1011" y="0"/>
                      <a:pt x="-3100" y="11634"/>
                      <a:pt x="2736" y="18455"/>
                    </a:cubicBezTo>
                    <a:cubicBezTo>
                      <a:pt x="4606" y="20625"/>
                      <a:pt x="6915" y="21600"/>
                      <a:pt x="9172" y="21600"/>
                    </a:cubicBezTo>
                    <a:cubicBezTo>
                      <a:pt x="13935" y="21600"/>
                      <a:pt x="18500" y="17290"/>
                      <a:pt x="18500" y="10770"/>
                    </a:cubicBezTo>
                    <a:cubicBezTo>
                      <a:pt x="18500" y="4802"/>
                      <a:pt x="14398" y="0"/>
                      <a:pt x="9300" y="0"/>
                    </a:cubicBezTo>
                    <a:close/>
                  </a:path>
                </a:pathLst>
              </a:custGeom>
              <a:solidFill>
                <a:srgbClr val="364F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28" name="Google Shape;13437;p87"/>
              <p:cNvSpPr/>
              <p:nvPr/>
            </p:nvSpPr>
            <p:spPr>
              <a:xfrm>
                <a:off x="227201" y="227201"/>
                <a:ext cx="227518" cy="227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15" y="0"/>
                    </a:moveTo>
                    <a:cubicBezTo>
                      <a:pt x="9637" y="0"/>
                      <a:pt x="9258" y="349"/>
                      <a:pt x="9161" y="794"/>
                    </a:cubicBezTo>
                    <a:lnTo>
                      <a:pt x="8683" y="3244"/>
                    </a:lnTo>
                    <a:cubicBezTo>
                      <a:pt x="8078" y="3437"/>
                      <a:pt x="7476" y="3660"/>
                      <a:pt x="6934" y="3976"/>
                    </a:cubicBezTo>
                    <a:lnTo>
                      <a:pt x="4866" y="2576"/>
                    </a:lnTo>
                    <a:cubicBezTo>
                      <a:pt x="4707" y="2470"/>
                      <a:pt x="4524" y="2420"/>
                      <a:pt x="4341" y="2420"/>
                    </a:cubicBezTo>
                    <a:cubicBezTo>
                      <a:pt x="4089" y="2420"/>
                      <a:pt x="3829" y="2520"/>
                      <a:pt x="3627" y="2706"/>
                    </a:cubicBezTo>
                    <a:lnTo>
                      <a:pt x="2702" y="3660"/>
                    </a:lnTo>
                    <a:cubicBezTo>
                      <a:pt x="2353" y="3976"/>
                      <a:pt x="2320" y="4488"/>
                      <a:pt x="2576" y="4900"/>
                    </a:cubicBezTo>
                    <a:lnTo>
                      <a:pt x="3942" y="6967"/>
                    </a:lnTo>
                    <a:cubicBezTo>
                      <a:pt x="3627" y="7509"/>
                      <a:pt x="3404" y="8081"/>
                      <a:pt x="3244" y="8686"/>
                    </a:cubicBezTo>
                    <a:lnTo>
                      <a:pt x="794" y="9194"/>
                    </a:lnTo>
                    <a:cubicBezTo>
                      <a:pt x="316" y="9258"/>
                      <a:pt x="0" y="9670"/>
                      <a:pt x="0" y="10148"/>
                    </a:cubicBezTo>
                    <a:lnTo>
                      <a:pt x="0" y="11485"/>
                    </a:lnTo>
                    <a:cubicBezTo>
                      <a:pt x="0" y="11963"/>
                      <a:pt x="316" y="12342"/>
                      <a:pt x="794" y="12439"/>
                    </a:cubicBezTo>
                    <a:lnTo>
                      <a:pt x="3244" y="12917"/>
                    </a:lnTo>
                    <a:cubicBezTo>
                      <a:pt x="3404" y="13519"/>
                      <a:pt x="3627" y="14124"/>
                      <a:pt x="3942" y="14666"/>
                    </a:cubicBezTo>
                    <a:lnTo>
                      <a:pt x="2576" y="16734"/>
                    </a:lnTo>
                    <a:cubicBezTo>
                      <a:pt x="2320" y="17116"/>
                      <a:pt x="2353" y="17624"/>
                      <a:pt x="2702" y="17973"/>
                    </a:cubicBezTo>
                    <a:lnTo>
                      <a:pt x="3627" y="18898"/>
                    </a:lnTo>
                    <a:cubicBezTo>
                      <a:pt x="3806" y="19094"/>
                      <a:pt x="4045" y="19190"/>
                      <a:pt x="4298" y="19190"/>
                    </a:cubicBezTo>
                    <a:cubicBezTo>
                      <a:pt x="4488" y="19190"/>
                      <a:pt x="4687" y="19134"/>
                      <a:pt x="4866" y="19024"/>
                    </a:cubicBezTo>
                    <a:lnTo>
                      <a:pt x="6934" y="17658"/>
                    </a:lnTo>
                    <a:cubicBezTo>
                      <a:pt x="7476" y="17943"/>
                      <a:pt x="8048" y="18196"/>
                      <a:pt x="8653" y="18356"/>
                    </a:cubicBezTo>
                    <a:lnTo>
                      <a:pt x="9128" y="20806"/>
                    </a:lnTo>
                    <a:cubicBezTo>
                      <a:pt x="9224" y="21284"/>
                      <a:pt x="9637" y="21600"/>
                      <a:pt x="10115" y="21600"/>
                    </a:cubicBezTo>
                    <a:lnTo>
                      <a:pt x="11452" y="21600"/>
                    </a:lnTo>
                    <a:cubicBezTo>
                      <a:pt x="11897" y="21600"/>
                      <a:pt x="12309" y="21284"/>
                      <a:pt x="12406" y="20806"/>
                    </a:cubicBezTo>
                    <a:lnTo>
                      <a:pt x="12884" y="18356"/>
                    </a:lnTo>
                    <a:cubicBezTo>
                      <a:pt x="13486" y="18196"/>
                      <a:pt x="14061" y="17943"/>
                      <a:pt x="14633" y="17658"/>
                    </a:cubicBezTo>
                    <a:lnTo>
                      <a:pt x="16700" y="19057"/>
                    </a:lnTo>
                    <a:cubicBezTo>
                      <a:pt x="16873" y="19163"/>
                      <a:pt x="17063" y="19213"/>
                      <a:pt x="17249" y="19213"/>
                    </a:cubicBezTo>
                    <a:cubicBezTo>
                      <a:pt x="17505" y="19213"/>
                      <a:pt x="17757" y="19114"/>
                      <a:pt x="17940" y="18927"/>
                    </a:cubicBezTo>
                    <a:lnTo>
                      <a:pt x="18894" y="17973"/>
                    </a:lnTo>
                    <a:cubicBezTo>
                      <a:pt x="19213" y="17624"/>
                      <a:pt x="19276" y="17116"/>
                      <a:pt x="19024" y="16734"/>
                    </a:cubicBezTo>
                    <a:lnTo>
                      <a:pt x="17624" y="14666"/>
                    </a:lnTo>
                    <a:cubicBezTo>
                      <a:pt x="17940" y="14094"/>
                      <a:pt x="18163" y="13519"/>
                      <a:pt x="18356" y="12917"/>
                    </a:cubicBezTo>
                    <a:lnTo>
                      <a:pt x="20806" y="12439"/>
                    </a:lnTo>
                    <a:cubicBezTo>
                      <a:pt x="21251" y="12342"/>
                      <a:pt x="21567" y="11930"/>
                      <a:pt x="21600" y="11485"/>
                    </a:cubicBezTo>
                    <a:lnTo>
                      <a:pt x="21600" y="10148"/>
                    </a:lnTo>
                    <a:cubicBezTo>
                      <a:pt x="21567" y="9670"/>
                      <a:pt x="21251" y="9258"/>
                      <a:pt x="20772" y="9194"/>
                    </a:cubicBezTo>
                    <a:lnTo>
                      <a:pt x="18322" y="8686"/>
                    </a:lnTo>
                    <a:cubicBezTo>
                      <a:pt x="18163" y="8081"/>
                      <a:pt x="17910" y="7509"/>
                      <a:pt x="17624" y="6967"/>
                    </a:cubicBezTo>
                    <a:lnTo>
                      <a:pt x="18991" y="4900"/>
                    </a:lnTo>
                    <a:cubicBezTo>
                      <a:pt x="19247" y="4488"/>
                      <a:pt x="19183" y="3976"/>
                      <a:pt x="18864" y="3660"/>
                    </a:cubicBezTo>
                    <a:lnTo>
                      <a:pt x="17940" y="2706"/>
                    </a:lnTo>
                    <a:cubicBezTo>
                      <a:pt x="17737" y="2520"/>
                      <a:pt x="17478" y="2420"/>
                      <a:pt x="17225" y="2420"/>
                    </a:cubicBezTo>
                    <a:cubicBezTo>
                      <a:pt x="17043" y="2420"/>
                      <a:pt x="16860" y="2470"/>
                      <a:pt x="16700" y="2576"/>
                    </a:cubicBezTo>
                    <a:lnTo>
                      <a:pt x="14599" y="3976"/>
                    </a:lnTo>
                    <a:cubicBezTo>
                      <a:pt x="14061" y="3660"/>
                      <a:pt x="13486" y="3437"/>
                      <a:pt x="12884" y="3244"/>
                    </a:cubicBezTo>
                    <a:lnTo>
                      <a:pt x="12406" y="794"/>
                    </a:lnTo>
                    <a:cubicBezTo>
                      <a:pt x="12309" y="349"/>
                      <a:pt x="11897" y="0"/>
                      <a:pt x="11452" y="0"/>
                    </a:cubicBezTo>
                    <a:close/>
                  </a:path>
                </a:pathLst>
              </a:custGeom>
              <a:solidFill>
                <a:srgbClr val="4B6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29" name="Google Shape;13438;p87"/>
              <p:cNvSpPr/>
              <p:nvPr/>
            </p:nvSpPr>
            <p:spPr>
              <a:xfrm>
                <a:off x="283800" y="284168"/>
                <a:ext cx="113953" cy="113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9" h="21600" fill="norm" stroke="1" extrusionOk="0">
                    <a:moveTo>
                      <a:pt x="9251" y="0"/>
                    </a:moveTo>
                    <a:cubicBezTo>
                      <a:pt x="1037" y="0"/>
                      <a:pt x="-3101" y="11637"/>
                      <a:pt x="2725" y="18443"/>
                    </a:cubicBezTo>
                    <a:cubicBezTo>
                      <a:pt x="4601" y="20623"/>
                      <a:pt x="6915" y="21600"/>
                      <a:pt x="9183" y="21600"/>
                    </a:cubicBezTo>
                    <a:cubicBezTo>
                      <a:pt x="13935" y="21600"/>
                      <a:pt x="18499" y="17313"/>
                      <a:pt x="18499" y="10813"/>
                    </a:cubicBezTo>
                    <a:cubicBezTo>
                      <a:pt x="18499" y="4832"/>
                      <a:pt x="14367" y="0"/>
                      <a:pt x="9251" y="0"/>
                    </a:cubicBezTo>
                    <a:close/>
                  </a:path>
                </a:pathLst>
              </a:custGeom>
              <a:solidFill>
                <a:srgbClr val="C6CF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30" name="Google Shape;13439;p87"/>
              <p:cNvSpPr/>
              <p:nvPr/>
            </p:nvSpPr>
            <p:spPr>
              <a:xfrm>
                <a:off x="306593" y="306962"/>
                <a:ext cx="68368" cy="6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5" h="21600" fill="norm" stroke="1" extrusionOk="0">
                    <a:moveTo>
                      <a:pt x="9261" y="0"/>
                    </a:moveTo>
                    <a:cubicBezTo>
                      <a:pt x="1002" y="0"/>
                      <a:pt x="-3085" y="11553"/>
                      <a:pt x="2727" y="18443"/>
                    </a:cubicBezTo>
                    <a:cubicBezTo>
                      <a:pt x="4595" y="20625"/>
                      <a:pt x="6900" y="21600"/>
                      <a:pt x="9166" y="21600"/>
                    </a:cubicBezTo>
                    <a:cubicBezTo>
                      <a:pt x="13926" y="21600"/>
                      <a:pt x="18515" y="17280"/>
                      <a:pt x="18515" y="10811"/>
                    </a:cubicBezTo>
                    <a:cubicBezTo>
                      <a:pt x="18515" y="4763"/>
                      <a:pt x="14343" y="0"/>
                      <a:pt x="9261" y="0"/>
                    </a:cubicBezTo>
                    <a:close/>
                  </a:path>
                </a:pathLst>
              </a:custGeom>
              <a:solidFill>
                <a:srgbClr val="4B6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grpSp>
        <p:nvGrpSpPr>
          <p:cNvPr id="1941" name="Group 3"/>
          <p:cNvGrpSpPr/>
          <p:nvPr/>
        </p:nvGrpSpPr>
        <p:grpSpPr>
          <a:xfrm>
            <a:off x="10036554" y="3779027"/>
            <a:ext cx="949875" cy="918312"/>
            <a:chOff x="7" y="0"/>
            <a:chExt cx="949873" cy="918311"/>
          </a:xfrm>
        </p:grpSpPr>
        <p:sp>
          <p:nvSpPr>
            <p:cNvPr id="1933" name="Google Shape;4271;p46"/>
            <p:cNvSpPr/>
            <p:nvPr/>
          </p:nvSpPr>
          <p:spPr>
            <a:xfrm>
              <a:off x="7" y="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940" name="Google Shape;12474;p86"/>
            <p:cNvGrpSpPr/>
            <p:nvPr/>
          </p:nvGrpSpPr>
          <p:grpSpPr>
            <a:xfrm>
              <a:off x="323538" y="161294"/>
              <a:ext cx="310833" cy="577203"/>
              <a:chOff x="0" y="0"/>
              <a:chExt cx="310832" cy="577201"/>
            </a:xfrm>
          </p:grpSpPr>
          <p:sp>
            <p:nvSpPr>
              <p:cNvPr id="1934" name="Google Shape;12475;p86"/>
              <p:cNvSpPr/>
              <p:nvPr/>
            </p:nvSpPr>
            <p:spPr>
              <a:xfrm>
                <a:off x="20312" y="9382"/>
                <a:ext cx="269844" cy="55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5475"/>
                    </a:lnTo>
                    <a:cubicBezTo>
                      <a:pt x="0" y="7971"/>
                      <a:pt x="3272" y="10146"/>
                      <a:pt x="7962" y="10810"/>
                    </a:cubicBezTo>
                    <a:cubicBezTo>
                      <a:pt x="3272" y="11454"/>
                      <a:pt x="0" y="13628"/>
                      <a:pt x="0" y="1612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6124"/>
                    </a:lnTo>
                    <a:cubicBezTo>
                      <a:pt x="21600" y="13628"/>
                      <a:pt x="18368" y="11454"/>
                      <a:pt x="13677" y="10810"/>
                    </a:cubicBezTo>
                    <a:cubicBezTo>
                      <a:pt x="18368" y="10146"/>
                      <a:pt x="21600" y="7971"/>
                      <a:pt x="21600" y="5475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BE2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35" name="Google Shape;12476;p86"/>
              <p:cNvSpPr/>
              <p:nvPr/>
            </p:nvSpPr>
            <p:spPr>
              <a:xfrm>
                <a:off x="182076" y="9382"/>
                <a:ext cx="116957" cy="55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9" h="21600" fill="norm" stroke="1" extrusionOk="0">
                    <a:moveTo>
                      <a:pt x="17985" y="0"/>
                    </a:moveTo>
                    <a:lnTo>
                      <a:pt x="17985" y="5475"/>
                    </a:lnTo>
                    <a:cubicBezTo>
                      <a:pt x="17896" y="7790"/>
                      <a:pt x="11112" y="9824"/>
                      <a:pt x="1204" y="10447"/>
                    </a:cubicBezTo>
                    <a:cubicBezTo>
                      <a:pt x="-401" y="10549"/>
                      <a:pt x="-401" y="11051"/>
                      <a:pt x="1204" y="11152"/>
                    </a:cubicBezTo>
                    <a:cubicBezTo>
                      <a:pt x="11112" y="11776"/>
                      <a:pt x="17896" y="13809"/>
                      <a:pt x="17985" y="16124"/>
                    </a:cubicBezTo>
                    <a:lnTo>
                      <a:pt x="17985" y="21600"/>
                    </a:lnTo>
                    <a:lnTo>
                      <a:pt x="21110" y="21600"/>
                    </a:lnTo>
                    <a:lnTo>
                      <a:pt x="21110" y="16124"/>
                    </a:lnTo>
                    <a:cubicBezTo>
                      <a:pt x="21110" y="13849"/>
                      <a:pt x="15307" y="11776"/>
                      <a:pt x="6205" y="10810"/>
                    </a:cubicBezTo>
                    <a:cubicBezTo>
                      <a:pt x="15307" y="9824"/>
                      <a:pt x="21199" y="7770"/>
                      <a:pt x="21199" y="5475"/>
                    </a:cubicBezTo>
                    <a:lnTo>
                      <a:pt x="21199" y="0"/>
                    </a:lnTo>
                    <a:close/>
                  </a:path>
                </a:pathLst>
              </a:custGeom>
              <a:solidFill>
                <a:srgbClr val="FC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36" name="Google Shape;12477;p86"/>
              <p:cNvSpPr/>
              <p:nvPr/>
            </p:nvSpPr>
            <p:spPr>
              <a:xfrm>
                <a:off x="11436" y="9382"/>
                <a:ext cx="116957" cy="55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9" h="21600" fill="norm" stroke="1" extrusionOk="0">
                    <a:moveTo>
                      <a:pt x="0" y="0"/>
                    </a:moveTo>
                    <a:lnTo>
                      <a:pt x="0" y="5475"/>
                    </a:lnTo>
                    <a:cubicBezTo>
                      <a:pt x="89" y="7750"/>
                      <a:pt x="5892" y="9824"/>
                      <a:pt x="14999" y="10810"/>
                    </a:cubicBezTo>
                    <a:cubicBezTo>
                      <a:pt x="5892" y="11776"/>
                      <a:pt x="89" y="13849"/>
                      <a:pt x="0" y="16124"/>
                    </a:cubicBezTo>
                    <a:lnTo>
                      <a:pt x="0" y="21600"/>
                    </a:lnTo>
                    <a:lnTo>
                      <a:pt x="3214" y="21600"/>
                    </a:lnTo>
                    <a:lnTo>
                      <a:pt x="3214" y="16124"/>
                    </a:lnTo>
                    <a:cubicBezTo>
                      <a:pt x="3214" y="13789"/>
                      <a:pt x="10087" y="11756"/>
                      <a:pt x="19995" y="11152"/>
                    </a:cubicBezTo>
                    <a:cubicBezTo>
                      <a:pt x="21600" y="11051"/>
                      <a:pt x="21600" y="10549"/>
                      <a:pt x="19995" y="10447"/>
                    </a:cubicBezTo>
                    <a:cubicBezTo>
                      <a:pt x="10087" y="9844"/>
                      <a:pt x="3214" y="7810"/>
                      <a:pt x="3214" y="5475"/>
                    </a:cubicBezTo>
                    <a:lnTo>
                      <a:pt x="3214" y="0"/>
                    </a:lnTo>
                    <a:close/>
                  </a:path>
                </a:pathLst>
              </a:custGeom>
              <a:solidFill>
                <a:srgbClr val="FC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37" name="Google Shape;12478;p86"/>
              <p:cNvSpPr/>
              <p:nvPr/>
            </p:nvSpPr>
            <p:spPr>
              <a:xfrm>
                <a:off x="-1" y="558460"/>
                <a:ext cx="310834" cy="1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579" y="0"/>
                    </a:moveTo>
                    <a:cubicBezTo>
                      <a:pt x="-193" y="0"/>
                      <a:pt x="-193" y="21600"/>
                      <a:pt x="579" y="21600"/>
                    </a:cubicBezTo>
                    <a:lnTo>
                      <a:pt x="20602" y="21600"/>
                    </a:lnTo>
                    <a:cubicBezTo>
                      <a:pt x="21407" y="21600"/>
                      <a:pt x="21407" y="0"/>
                      <a:pt x="20602" y="0"/>
                    </a:cubicBezTo>
                    <a:close/>
                  </a:path>
                </a:pathLst>
              </a:custGeom>
              <a:solidFill>
                <a:srgbClr val="E5EB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38" name="Google Shape;12479;p86"/>
              <p:cNvSpPr/>
              <p:nvPr/>
            </p:nvSpPr>
            <p:spPr>
              <a:xfrm>
                <a:off x="-1" y="-1"/>
                <a:ext cx="310834" cy="1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579" y="0"/>
                    </a:moveTo>
                    <a:cubicBezTo>
                      <a:pt x="-193" y="0"/>
                      <a:pt x="-193" y="21600"/>
                      <a:pt x="579" y="21600"/>
                    </a:cubicBezTo>
                    <a:lnTo>
                      <a:pt x="20602" y="21600"/>
                    </a:lnTo>
                    <a:cubicBezTo>
                      <a:pt x="21407" y="21600"/>
                      <a:pt x="21407" y="0"/>
                      <a:pt x="20602" y="0"/>
                    </a:cubicBezTo>
                    <a:close/>
                  </a:path>
                </a:pathLst>
              </a:custGeom>
              <a:solidFill>
                <a:srgbClr val="E5EB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39" name="Google Shape;12480;p86"/>
              <p:cNvSpPr/>
              <p:nvPr/>
            </p:nvSpPr>
            <p:spPr>
              <a:xfrm>
                <a:off x="55774" y="182176"/>
                <a:ext cx="199414" cy="348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79" y="0"/>
                    </a:moveTo>
                    <a:cubicBezTo>
                      <a:pt x="1545" y="2127"/>
                      <a:pt x="4374" y="3804"/>
                      <a:pt x="7946" y="4384"/>
                    </a:cubicBezTo>
                    <a:cubicBezTo>
                      <a:pt x="8534" y="4481"/>
                      <a:pt x="9174" y="4545"/>
                      <a:pt x="9813" y="4577"/>
                    </a:cubicBezTo>
                    <a:lnTo>
                      <a:pt x="9813" y="12154"/>
                    </a:lnTo>
                    <a:cubicBezTo>
                      <a:pt x="4267" y="12444"/>
                      <a:pt x="0" y="15281"/>
                      <a:pt x="0" y="1863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667"/>
                    </a:lnTo>
                    <a:cubicBezTo>
                      <a:pt x="21600" y="15281"/>
                      <a:pt x="17335" y="12444"/>
                      <a:pt x="11734" y="12154"/>
                    </a:cubicBezTo>
                    <a:lnTo>
                      <a:pt x="11734" y="4577"/>
                    </a:lnTo>
                    <a:cubicBezTo>
                      <a:pt x="12373" y="4545"/>
                      <a:pt x="13015" y="4481"/>
                      <a:pt x="13654" y="4384"/>
                    </a:cubicBezTo>
                    <a:cubicBezTo>
                      <a:pt x="17173" y="3772"/>
                      <a:pt x="20002" y="2127"/>
                      <a:pt x="21067" y="0"/>
                    </a:cubicBezTo>
                    <a:close/>
                  </a:path>
                </a:pathLst>
              </a:custGeom>
              <a:solidFill>
                <a:srgbClr val="6881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7"/>
          <p:cNvSpPr/>
          <p:nvPr/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33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4" name="Title 1"/>
          <p:cNvSpPr txBox="1"/>
          <p:nvPr>
            <p:ph type="title"/>
          </p:nvPr>
        </p:nvSpPr>
        <p:spPr>
          <a:xfrm>
            <a:off x="850116" y="714186"/>
            <a:ext cx="9833549" cy="1325564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SH epidemiology - key points</a:t>
            </a:r>
          </a:p>
        </p:txBody>
      </p:sp>
      <p:sp>
        <p:nvSpPr>
          <p:cNvPr id="1135" name="Content Placeholder 2"/>
          <p:cNvSpPr txBox="1"/>
          <p:nvPr>
            <p:ph type="body" idx="1"/>
          </p:nvPr>
        </p:nvSpPr>
        <p:spPr>
          <a:xfrm>
            <a:off x="768998" y="2529658"/>
            <a:ext cx="10654004" cy="42542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1800"/>
            </a:pPr>
            <a:r>
              <a:t>Transdiagnostic</a:t>
            </a:r>
          </a:p>
          <a:p>
            <a:pPr>
              <a:lnSpc>
                <a:spcPct val="100000"/>
              </a:lnSpc>
              <a:defRPr sz="1800"/>
            </a:pPr>
            <a:r>
              <a:t>Not a mental health disorder</a:t>
            </a:r>
            <a:r>
              <a:t>;</a:t>
            </a:r>
            <a:r>
              <a:t> although N</a:t>
            </a:r>
            <a:r>
              <a:t>on </a:t>
            </a:r>
            <a:r>
              <a:t>S</a:t>
            </a:r>
            <a:r>
              <a:t>uicidal </a:t>
            </a:r>
            <a:r>
              <a:t>S</a:t>
            </a:r>
            <a:r>
              <a:t>elf-</a:t>
            </a:r>
            <a:r>
              <a:t>I</a:t>
            </a:r>
            <a:r>
              <a:t>njury (NSSI) </a:t>
            </a:r>
            <a:r>
              <a:t>D</a:t>
            </a:r>
            <a:r>
              <a:t>isorder</a:t>
            </a:r>
            <a:r>
              <a:t> could be)</a:t>
            </a:r>
          </a:p>
          <a:p>
            <a:pPr>
              <a:lnSpc>
                <a:spcPct val="100000"/>
              </a:lnSpc>
              <a:defRPr sz="1800"/>
            </a:pPr>
            <a:r>
              <a:t>Factors associate with self-harm: SES, social isolation and lack of support, negative life events, childhood emotional, physical or sexual abuse</a:t>
            </a:r>
          </a:p>
          <a:p>
            <a:pPr>
              <a:lnSpc>
                <a:spcPct val="100000"/>
              </a:lnSpc>
              <a:defRPr sz="1800"/>
            </a:pPr>
            <a:r>
              <a:t>Psychological </a:t>
            </a:r>
            <a:r>
              <a:t>characteristics</a:t>
            </a:r>
            <a:r>
              <a:t>: entrapment, </a:t>
            </a:r>
            <a:r>
              <a:t>l</a:t>
            </a:r>
            <a:r>
              <a:t>ack of belonging / perceiving oneself as a burden, </a:t>
            </a:r>
            <a:r>
              <a:t>b</a:t>
            </a:r>
            <a:r>
              <a:t>lack and white thinking, </a:t>
            </a:r>
            <a:r>
              <a:t>l</a:t>
            </a:r>
            <a:r>
              <a:t>ow self-esteem, </a:t>
            </a:r>
            <a:r>
              <a:t>i</a:t>
            </a:r>
            <a:r>
              <a:t>mpulsivity, </a:t>
            </a:r>
            <a:r>
              <a:rPr u="sng"/>
              <a:t>h</a:t>
            </a:r>
            <a:r>
              <a:rPr u="sng"/>
              <a:t>opelessness</a:t>
            </a:r>
            <a:r>
              <a:t>, </a:t>
            </a:r>
            <a:r>
              <a:t>d</a:t>
            </a:r>
            <a:r>
              <a:t>ifficulties in problem-solving, </a:t>
            </a:r>
            <a:r>
              <a:t>poor</a:t>
            </a:r>
            <a:r>
              <a:t> emotion regulation skills</a:t>
            </a:r>
          </a:p>
          <a:p>
            <a:pPr>
              <a:defRPr sz="1800"/>
            </a:pPr>
            <a:r>
              <a:t>Repetition</a:t>
            </a:r>
            <a:r>
              <a:t>: hard to predict; more likely in those with depression, substance misuse.</a:t>
            </a:r>
          </a:p>
          <a:p>
            <a:pPr>
              <a:defRPr sz="1800"/>
            </a:pPr>
            <a:r>
              <a:t>Impact on functional outcomes</a:t>
            </a:r>
          </a:p>
          <a:p>
            <a:pPr>
              <a:defRPr sz="1800"/>
            </a:pPr>
            <a:r>
              <a:t>Gender</a:t>
            </a:r>
            <a:r>
              <a:t>?</a:t>
            </a:r>
          </a:p>
          <a:p>
            <a:pPr>
              <a:lnSpc>
                <a:spcPct val="100000"/>
              </a:lnSpc>
              <a:defRPr sz="1800"/>
            </a:pPr>
            <a:r>
              <a:t>SH most important risk factor for suicide; Iceberg model</a:t>
            </a:r>
            <a:r>
              <a:t> of SH/suicide; SH or NSSI?; </a:t>
            </a:r>
            <a:r>
              <a:t>Shared and distinct factors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3892;p39"/>
          <p:cNvSpPr txBox="1"/>
          <p:nvPr>
            <p:ph type="title"/>
          </p:nvPr>
        </p:nvSpPr>
        <p:spPr>
          <a:xfrm>
            <a:off x="1122197" y="2170538"/>
            <a:ext cx="6704001" cy="3496800"/>
          </a:xfrm>
          <a:prstGeom prst="rect">
            <a:avLst/>
          </a:prstGeom>
        </p:spPr>
        <p:txBody>
          <a:bodyPr lIns="121899" tIns="121899" rIns="121899" bIns="121899"/>
          <a:lstStyle>
            <a:lvl1pPr>
              <a:defRPr sz="6600">
                <a:solidFill>
                  <a:srgbClr val="2C272B"/>
                </a:solidFill>
              </a:defRPr>
            </a:lvl1pPr>
          </a:lstStyle>
          <a:p>
            <a:pPr/>
            <a:r>
              <a:t>Cognitive Mechanisms in Self-harm</a:t>
            </a:r>
          </a:p>
        </p:txBody>
      </p:sp>
      <p:sp>
        <p:nvSpPr>
          <p:cNvPr id="1138" name="Google Shape;3894;p39"/>
          <p:cNvSpPr/>
          <p:nvPr/>
        </p:nvSpPr>
        <p:spPr>
          <a:xfrm>
            <a:off x="2336804" y="6043350"/>
            <a:ext cx="566202" cy="566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75" y="0"/>
                </a:moveTo>
                <a:cubicBezTo>
                  <a:pt x="7430" y="0"/>
                  <a:pt x="7143" y="287"/>
                  <a:pt x="7143" y="639"/>
                </a:cubicBezTo>
                <a:lnTo>
                  <a:pt x="7143" y="6523"/>
                </a:lnTo>
                <a:cubicBezTo>
                  <a:pt x="7143" y="6867"/>
                  <a:pt x="6867" y="7154"/>
                  <a:pt x="6512" y="7154"/>
                </a:cubicBezTo>
                <a:lnTo>
                  <a:pt x="631" y="7154"/>
                </a:lnTo>
                <a:cubicBezTo>
                  <a:pt x="287" y="7154"/>
                  <a:pt x="0" y="7430"/>
                  <a:pt x="0" y="7785"/>
                </a:cubicBezTo>
                <a:lnTo>
                  <a:pt x="0" y="13825"/>
                </a:lnTo>
                <a:cubicBezTo>
                  <a:pt x="0" y="14177"/>
                  <a:pt x="287" y="14457"/>
                  <a:pt x="631" y="14457"/>
                </a:cubicBezTo>
                <a:lnTo>
                  <a:pt x="6512" y="14457"/>
                </a:lnTo>
                <a:cubicBezTo>
                  <a:pt x="6867" y="14457"/>
                  <a:pt x="7143" y="14744"/>
                  <a:pt x="7143" y="15088"/>
                </a:cubicBezTo>
                <a:lnTo>
                  <a:pt x="7143" y="20969"/>
                </a:lnTo>
                <a:cubicBezTo>
                  <a:pt x="7143" y="21323"/>
                  <a:pt x="7430" y="21600"/>
                  <a:pt x="7775" y="21600"/>
                </a:cubicBezTo>
                <a:lnTo>
                  <a:pt x="13823" y="21600"/>
                </a:lnTo>
                <a:cubicBezTo>
                  <a:pt x="14167" y="21600"/>
                  <a:pt x="14454" y="21323"/>
                  <a:pt x="14454" y="20969"/>
                </a:cubicBezTo>
                <a:lnTo>
                  <a:pt x="14454" y="15088"/>
                </a:lnTo>
                <a:cubicBezTo>
                  <a:pt x="14454" y="14744"/>
                  <a:pt x="14730" y="14457"/>
                  <a:pt x="15085" y="14457"/>
                </a:cubicBezTo>
                <a:lnTo>
                  <a:pt x="20969" y="14457"/>
                </a:lnTo>
                <a:cubicBezTo>
                  <a:pt x="21313" y="14457"/>
                  <a:pt x="21600" y="14177"/>
                  <a:pt x="21600" y="13825"/>
                </a:cubicBezTo>
                <a:lnTo>
                  <a:pt x="21600" y="7785"/>
                </a:lnTo>
                <a:cubicBezTo>
                  <a:pt x="21600" y="7430"/>
                  <a:pt x="21313" y="7154"/>
                  <a:pt x="20969" y="7154"/>
                </a:cubicBezTo>
                <a:lnTo>
                  <a:pt x="15085" y="7154"/>
                </a:lnTo>
                <a:cubicBezTo>
                  <a:pt x="14730" y="7154"/>
                  <a:pt x="14454" y="6867"/>
                  <a:pt x="14454" y="6523"/>
                </a:cubicBezTo>
                <a:lnTo>
                  <a:pt x="14454" y="639"/>
                </a:lnTo>
                <a:cubicBezTo>
                  <a:pt x="14454" y="287"/>
                  <a:pt x="14167" y="0"/>
                  <a:pt x="13823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182" name="Google Shape;5104;p63"/>
          <p:cNvGrpSpPr/>
          <p:nvPr/>
        </p:nvGrpSpPr>
        <p:grpSpPr>
          <a:xfrm>
            <a:off x="7311670" y="1762837"/>
            <a:ext cx="4379153" cy="5099385"/>
            <a:chOff x="0" y="0"/>
            <a:chExt cx="4379152" cy="5099383"/>
          </a:xfrm>
        </p:grpSpPr>
        <p:sp>
          <p:nvSpPr>
            <p:cNvPr id="1139" name="Google Shape;5105;p63"/>
            <p:cNvSpPr/>
            <p:nvPr/>
          </p:nvSpPr>
          <p:spPr>
            <a:xfrm>
              <a:off x="-1" y="4691792"/>
              <a:ext cx="4379154" cy="407592"/>
            </a:xfrm>
            <a:prstGeom prst="rect">
              <a:avLst/>
            </a:pr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0" name="Google Shape;5106;p63"/>
            <p:cNvSpPr/>
            <p:nvPr/>
          </p:nvSpPr>
          <p:spPr>
            <a:xfrm>
              <a:off x="322020" y="615630"/>
              <a:ext cx="2788528" cy="2359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0698" y="385"/>
                  </a:moveTo>
                  <a:cubicBezTo>
                    <a:pt x="11376" y="385"/>
                    <a:pt x="12024" y="573"/>
                    <a:pt x="12592" y="943"/>
                  </a:cubicBezTo>
                  <a:cubicBezTo>
                    <a:pt x="12442" y="1280"/>
                    <a:pt x="12301" y="1624"/>
                    <a:pt x="12168" y="1974"/>
                  </a:cubicBezTo>
                  <a:cubicBezTo>
                    <a:pt x="12083" y="1957"/>
                    <a:pt x="12001" y="1950"/>
                    <a:pt x="11919" y="1950"/>
                  </a:cubicBezTo>
                  <a:cubicBezTo>
                    <a:pt x="11725" y="1950"/>
                    <a:pt x="11535" y="1992"/>
                    <a:pt x="11348" y="2057"/>
                  </a:cubicBezTo>
                  <a:cubicBezTo>
                    <a:pt x="11062" y="1961"/>
                    <a:pt x="10748" y="1941"/>
                    <a:pt x="10440" y="1931"/>
                  </a:cubicBezTo>
                  <a:cubicBezTo>
                    <a:pt x="10176" y="1924"/>
                    <a:pt x="9904" y="1917"/>
                    <a:pt x="9627" y="1917"/>
                  </a:cubicBezTo>
                  <a:cubicBezTo>
                    <a:pt x="8821" y="1917"/>
                    <a:pt x="7974" y="1978"/>
                    <a:pt x="7185" y="2288"/>
                  </a:cubicBezTo>
                  <a:cubicBezTo>
                    <a:pt x="7677" y="1588"/>
                    <a:pt x="8357" y="1035"/>
                    <a:pt x="9160" y="702"/>
                  </a:cubicBezTo>
                  <a:cubicBezTo>
                    <a:pt x="9673" y="491"/>
                    <a:pt x="10193" y="385"/>
                    <a:pt x="10698" y="385"/>
                  </a:cubicBezTo>
                  <a:close/>
                  <a:moveTo>
                    <a:pt x="11915" y="2336"/>
                  </a:moveTo>
                  <a:cubicBezTo>
                    <a:pt x="11954" y="2336"/>
                    <a:pt x="11993" y="2339"/>
                    <a:pt x="12031" y="2344"/>
                  </a:cubicBezTo>
                  <a:cubicBezTo>
                    <a:pt x="12018" y="2390"/>
                    <a:pt x="12001" y="2437"/>
                    <a:pt x="11984" y="2483"/>
                  </a:cubicBezTo>
                  <a:cubicBezTo>
                    <a:pt x="11940" y="2430"/>
                    <a:pt x="11896" y="2381"/>
                    <a:pt x="11848" y="2338"/>
                  </a:cubicBezTo>
                  <a:cubicBezTo>
                    <a:pt x="11871" y="2337"/>
                    <a:pt x="11893" y="2336"/>
                    <a:pt x="11915" y="2336"/>
                  </a:cubicBezTo>
                  <a:close/>
                  <a:moveTo>
                    <a:pt x="9607" y="2302"/>
                  </a:moveTo>
                  <a:cubicBezTo>
                    <a:pt x="9888" y="2302"/>
                    <a:pt x="10163" y="2311"/>
                    <a:pt x="10432" y="2318"/>
                  </a:cubicBezTo>
                  <a:cubicBezTo>
                    <a:pt x="10534" y="2321"/>
                    <a:pt x="10637" y="2324"/>
                    <a:pt x="10737" y="2335"/>
                  </a:cubicBezTo>
                  <a:cubicBezTo>
                    <a:pt x="10693" y="2357"/>
                    <a:pt x="10648" y="2381"/>
                    <a:pt x="10603" y="2403"/>
                  </a:cubicBezTo>
                  <a:cubicBezTo>
                    <a:pt x="10332" y="2546"/>
                    <a:pt x="10054" y="2694"/>
                    <a:pt x="9779" y="2774"/>
                  </a:cubicBezTo>
                  <a:cubicBezTo>
                    <a:pt x="9575" y="2835"/>
                    <a:pt x="9367" y="2858"/>
                    <a:pt x="9155" y="2858"/>
                  </a:cubicBezTo>
                  <a:cubicBezTo>
                    <a:pt x="8710" y="2858"/>
                    <a:pt x="8253" y="2751"/>
                    <a:pt x="7807" y="2648"/>
                  </a:cubicBezTo>
                  <a:lnTo>
                    <a:pt x="7587" y="2595"/>
                  </a:lnTo>
                  <a:cubicBezTo>
                    <a:pt x="7560" y="2588"/>
                    <a:pt x="7532" y="2582"/>
                    <a:pt x="7501" y="2576"/>
                  </a:cubicBezTo>
                  <a:cubicBezTo>
                    <a:pt x="8184" y="2352"/>
                    <a:pt x="8908" y="2302"/>
                    <a:pt x="9607" y="2302"/>
                  </a:cubicBezTo>
                  <a:close/>
                  <a:moveTo>
                    <a:pt x="12351" y="2437"/>
                  </a:moveTo>
                  <a:cubicBezTo>
                    <a:pt x="12574" y="2546"/>
                    <a:pt x="12770" y="2727"/>
                    <a:pt x="12976" y="2919"/>
                  </a:cubicBezTo>
                  <a:cubicBezTo>
                    <a:pt x="13020" y="2962"/>
                    <a:pt x="13067" y="3004"/>
                    <a:pt x="13112" y="3044"/>
                  </a:cubicBezTo>
                  <a:cubicBezTo>
                    <a:pt x="12853" y="3137"/>
                    <a:pt x="12624" y="3289"/>
                    <a:pt x="12412" y="3478"/>
                  </a:cubicBezTo>
                  <a:cubicBezTo>
                    <a:pt x="12353" y="3260"/>
                    <a:pt x="12293" y="3049"/>
                    <a:pt x="12207" y="2853"/>
                  </a:cubicBezTo>
                  <a:cubicBezTo>
                    <a:pt x="12253" y="2714"/>
                    <a:pt x="12301" y="2576"/>
                    <a:pt x="12351" y="2437"/>
                  </a:cubicBezTo>
                  <a:close/>
                  <a:moveTo>
                    <a:pt x="12040" y="3372"/>
                  </a:moveTo>
                  <a:cubicBezTo>
                    <a:pt x="12065" y="3451"/>
                    <a:pt x="12087" y="3533"/>
                    <a:pt x="12109" y="3620"/>
                  </a:cubicBezTo>
                  <a:cubicBezTo>
                    <a:pt x="12120" y="3663"/>
                    <a:pt x="12131" y="3706"/>
                    <a:pt x="12143" y="3749"/>
                  </a:cubicBezTo>
                  <a:cubicBezTo>
                    <a:pt x="12031" y="3870"/>
                    <a:pt x="11924" y="4003"/>
                    <a:pt x="11820" y="4139"/>
                  </a:cubicBezTo>
                  <a:cubicBezTo>
                    <a:pt x="11890" y="3881"/>
                    <a:pt x="11962" y="3626"/>
                    <a:pt x="12040" y="3372"/>
                  </a:cubicBezTo>
                  <a:close/>
                  <a:moveTo>
                    <a:pt x="11348" y="2460"/>
                  </a:moveTo>
                  <a:cubicBezTo>
                    <a:pt x="11503" y="2522"/>
                    <a:pt x="11643" y="2615"/>
                    <a:pt x="11753" y="2754"/>
                  </a:cubicBezTo>
                  <a:cubicBezTo>
                    <a:pt x="11787" y="2797"/>
                    <a:pt x="11818" y="2840"/>
                    <a:pt x="11848" y="2890"/>
                  </a:cubicBezTo>
                  <a:cubicBezTo>
                    <a:pt x="11656" y="3471"/>
                    <a:pt x="11493" y="4066"/>
                    <a:pt x="11351" y="4667"/>
                  </a:cubicBezTo>
                  <a:cubicBezTo>
                    <a:pt x="11269" y="4665"/>
                    <a:pt x="11187" y="4664"/>
                    <a:pt x="11104" y="4664"/>
                  </a:cubicBezTo>
                  <a:cubicBezTo>
                    <a:pt x="11044" y="4664"/>
                    <a:pt x="10983" y="4664"/>
                    <a:pt x="10923" y="4667"/>
                  </a:cubicBezTo>
                  <a:cubicBezTo>
                    <a:pt x="10893" y="4393"/>
                    <a:pt x="10815" y="4122"/>
                    <a:pt x="10645" y="3910"/>
                  </a:cubicBezTo>
                  <a:cubicBezTo>
                    <a:pt x="10379" y="3573"/>
                    <a:pt x="9987" y="3511"/>
                    <a:pt x="9610" y="3511"/>
                  </a:cubicBezTo>
                  <a:cubicBezTo>
                    <a:pt x="9532" y="3511"/>
                    <a:pt x="9454" y="3514"/>
                    <a:pt x="9379" y="3517"/>
                  </a:cubicBezTo>
                  <a:lnTo>
                    <a:pt x="7787" y="3593"/>
                  </a:lnTo>
                  <a:cubicBezTo>
                    <a:pt x="7154" y="3624"/>
                    <a:pt x="6435" y="3660"/>
                    <a:pt x="5793" y="3967"/>
                  </a:cubicBezTo>
                  <a:cubicBezTo>
                    <a:pt x="5730" y="4000"/>
                    <a:pt x="5668" y="4030"/>
                    <a:pt x="5608" y="4066"/>
                  </a:cubicBezTo>
                  <a:cubicBezTo>
                    <a:pt x="5801" y="3752"/>
                    <a:pt x="6043" y="3471"/>
                    <a:pt x="6310" y="3242"/>
                  </a:cubicBezTo>
                  <a:cubicBezTo>
                    <a:pt x="6282" y="3315"/>
                    <a:pt x="6257" y="3388"/>
                    <a:pt x="6235" y="3465"/>
                  </a:cubicBezTo>
                  <a:cubicBezTo>
                    <a:pt x="6204" y="3564"/>
                    <a:pt x="6246" y="3672"/>
                    <a:pt x="6329" y="3712"/>
                  </a:cubicBezTo>
                  <a:cubicBezTo>
                    <a:pt x="6348" y="3720"/>
                    <a:pt x="6366" y="3725"/>
                    <a:pt x="6385" y="3725"/>
                  </a:cubicBezTo>
                  <a:cubicBezTo>
                    <a:pt x="6451" y="3725"/>
                    <a:pt x="6514" y="3676"/>
                    <a:pt x="6538" y="3597"/>
                  </a:cubicBezTo>
                  <a:cubicBezTo>
                    <a:pt x="6618" y="3346"/>
                    <a:pt x="6718" y="3101"/>
                    <a:pt x="6835" y="2866"/>
                  </a:cubicBezTo>
                  <a:cubicBezTo>
                    <a:pt x="6849" y="2859"/>
                    <a:pt x="6860" y="2853"/>
                    <a:pt x="6871" y="2846"/>
                  </a:cubicBezTo>
                  <a:cubicBezTo>
                    <a:pt x="7085" y="2879"/>
                    <a:pt x="7301" y="2922"/>
                    <a:pt x="7527" y="2976"/>
                  </a:cubicBezTo>
                  <a:lnTo>
                    <a:pt x="7743" y="3024"/>
                  </a:lnTo>
                  <a:cubicBezTo>
                    <a:pt x="8209" y="3133"/>
                    <a:pt x="8683" y="3245"/>
                    <a:pt x="9158" y="3245"/>
                  </a:cubicBezTo>
                  <a:cubicBezTo>
                    <a:pt x="9392" y="3245"/>
                    <a:pt x="9625" y="3218"/>
                    <a:pt x="9857" y="3150"/>
                  </a:cubicBezTo>
                  <a:cubicBezTo>
                    <a:pt x="10160" y="3061"/>
                    <a:pt x="10450" y="2905"/>
                    <a:pt x="10734" y="2758"/>
                  </a:cubicBezTo>
                  <a:cubicBezTo>
                    <a:pt x="10943" y="2645"/>
                    <a:pt x="11145" y="2539"/>
                    <a:pt x="11348" y="2460"/>
                  </a:cubicBezTo>
                  <a:close/>
                  <a:moveTo>
                    <a:pt x="12246" y="4169"/>
                  </a:moveTo>
                  <a:cubicBezTo>
                    <a:pt x="12296" y="4377"/>
                    <a:pt x="12343" y="4585"/>
                    <a:pt x="12386" y="4797"/>
                  </a:cubicBezTo>
                  <a:cubicBezTo>
                    <a:pt x="12334" y="4786"/>
                    <a:pt x="12284" y="4777"/>
                    <a:pt x="12234" y="4766"/>
                  </a:cubicBezTo>
                  <a:cubicBezTo>
                    <a:pt x="12103" y="4744"/>
                    <a:pt x="11974" y="4720"/>
                    <a:pt x="11837" y="4707"/>
                  </a:cubicBezTo>
                  <a:cubicBezTo>
                    <a:pt x="11970" y="4519"/>
                    <a:pt x="12103" y="4337"/>
                    <a:pt x="12246" y="4169"/>
                  </a:cubicBezTo>
                  <a:close/>
                  <a:moveTo>
                    <a:pt x="9603" y="3896"/>
                  </a:moveTo>
                  <a:cubicBezTo>
                    <a:pt x="9920" y="3896"/>
                    <a:pt x="10223" y="3943"/>
                    <a:pt x="10412" y="4179"/>
                  </a:cubicBezTo>
                  <a:cubicBezTo>
                    <a:pt x="10520" y="4314"/>
                    <a:pt x="10576" y="4492"/>
                    <a:pt x="10598" y="4691"/>
                  </a:cubicBezTo>
                  <a:cubicBezTo>
                    <a:pt x="10351" y="4714"/>
                    <a:pt x="10104" y="4757"/>
                    <a:pt x="9862" y="4823"/>
                  </a:cubicBezTo>
                  <a:cubicBezTo>
                    <a:pt x="9650" y="4782"/>
                    <a:pt x="9438" y="4762"/>
                    <a:pt x="9228" y="4762"/>
                  </a:cubicBezTo>
                  <a:cubicBezTo>
                    <a:pt x="9077" y="4762"/>
                    <a:pt x="8929" y="4773"/>
                    <a:pt x="8782" y="4793"/>
                  </a:cubicBezTo>
                  <a:cubicBezTo>
                    <a:pt x="8265" y="4558"/>
                    <a:pt x="7713" y="4429"/>
                    <a:pt x="7157" y="4429"/>
                  </a:cubicBezTo>
                  <a:cubicBezTo>
                    <a:pt x="6870" y="4429"/>
                    <a:pt x="6582" y="4463"/>
                    <a:pt x="6299" y="4536"/>
                  </a:cubicBezTo>
                  <a:cubicBezTo>
                    <a:pt x="5921" y="4627"/>
                    <a:pt x="5558" y="4786"/>
                    <a:pt x="5215" y="4995"/>
                  </a:cubicBezTo>
                  <a:cubicBezTo>
                    <a:pt x="5235" y="4912"/>
                    <a:pt x="5260" y="4833"/>
                    <a:pt x="5285" y="4750"/>
                  </a:cubicBezTo>
                  <a:cubicBezTo>
                    <a:pt x="5482" y="4575"/>
                    <a:pt x="5693" y="4433"/>
                    <a:pt x="5913" y="4327"/>
                  </a:cubicBezTo>
                  <a:cubicBezTo>
                    <a:pt x="6504" y="4043"/>
                    <a:pt x="7163" y="4010"/>
                    <a:pt x="7801" y="3980"/>
                  </a:cubicBezTo>
                  <a:lnTo>
                    <a:pt x="9393" y="3901"/>
                  </a:lnTo>
                  <a:cubicBezTo>
                    <a:pt x="9463" y="3898"/>
                    <a:pt x="9533" y="3896"/>
                    <a:pt x="9603" y="3896"/>
                  </a:cubicBezTo>
                  <a:close/>
                  <a:moveTo>
                    <a:pt x="11181" y="5047"/>
                  </a:moveTo>
                  <a:cubicBezTo>
                    <a:pt x="11131" y="5120"/>
                    <a:pt x="11078" y="5193"/>
                    <a:pt x="11028" y="5262"/>
                  </a:cubicBezTo>
                  <a:cubicBezTo>
                    <a:pt x="10995" y="5242"/>
                    <a:pt x="10965" y="5226"/>
                    <a:pt x="10931" y="5210"/>
                  </a:cubicBezTo>
                  <a:cubicBezTo>
                    <a:pt x="10934" y="5156"/>
                    <a:pt x="10937" y="5103"/>
                    <a:pt x="10937" y="5051"/>
                  </a:cubicBezTo>
                  <a:cubicBezTo>
                    <a:pt x="11018" y="5051"/>
                    <a:pt x="11101" y="5047"/>
                    <a:pt x="11181" y="5047"/>
                  </a:cubicBezTo>
                  <a:close/>
                  <a:moveTo>
                    <a:pt x="4846" y="5226"/>
                  </a:moveTo>
                  <a:cubicBezTo>
                    <a:pt x="4843" y="5236"/>
                    <a:pt x="4843" y="5242"/>
                    <a:pt x="4843" y="5249"/>
                  </a:cubicBezTo>
                  <a:cubicBezTo>
                    <a:pt x="4830" y="5259"/>
                    <a:pt x="4818" y="5269"/>
                    <a:pt x="4808" y="5279"/>
                  </a:cubicBezTo>
                  <a:cubicBezTo>
                    <a:pt x="4818" y="5259"/>
                    <a:pt x="4832" y="5242"/>
                    <a:pt x="4846" y="5226"/>
                  </a:cubicBezTo>
                  <a:close/>
                  <a:moveTo>
                    <a:pt x="9867" y="5213"/>
                  </a:moveTo>
                  <a:cubicBezTo>
                    <a:pt x="10104" y="5262"/>
                    <a:pt x="10337" y="5338"/>
                    <a:pt x="10565" y="5444"/>
                  </a:cubicBezTo>
                  <a:cubicBezTo>
                    <a:pt x="10573" y="5448"/>
                    <a:pt x="10582" y="5451"/>
                    <a:pt x="10590" y="5454"/>
                  </a:cubicBezTo>
                  <a:cubicBezTo>
                    <a:pt x="10578" y="5566"/>
                    <a:pt x="10567" y="5676"/>
                    <a:pt x="10557" y="5785"/>
                  </a:cubicBezTo>
                  <a:cubicBezTo>
                    <a:pt x="10482" y="5850"/>
                    <a:pt x="10407" y="5913"/>
                    <a:pt x="10326" y="5969"/>
                  </a:cubicBezTo>
                  <a:cubicBezTo>
                    <a:pt x="10112" y="5715"/>
                    <a:pt x="9870" y="5491"/>
                    <a:pt x="9615" y="5295"/>
                  </a:cubicBezTo>
                  <a:cubicBezTo>
                    <a:pt x="9698" y="5266"/>
                    <a:pt x="9782" y="5239"/>
                    <a:pt x="9867" y="5213"/>
                  </a:cubicBezTo>
                  <a:close/>
                  <a:moveTo>
                    <a:pt x="9226" y="5464"/>
                  </a:moveTo>
                  <a:cubicBezTo>
                    <a:pt x="9515" y="5658"/>
                    <a:pt x="9784" y="5890"/>
                    <a:pt x="10026" y="6154"/>
                  </a:cubicBezTo>
                  <a:cubicBezTo>
                    <a:pt x="9795" y="6277"/>
                    <a:pt x="9565" y="6346"/>
                    <a:pt x="9357" y="6352"/>
                  </a:cubicBezTo>
                  <a:cubicBezTo>
                    <a:pt x="9342" y="6353"/>
                    <a:pt x="9326" y="6353"/>
                    <a:pt x="9311" y="6353"/>
                  </a:cubicBezTo>
                  <a:cubicBezTo>
                    <a:pt x="9037" y="6353"/>
                    <a:pt x="8808" y="6238"/>
                    <a:pt x="8627" y="6022"/>
                  </a:cubicBezTo>
                  <a:cubicBezTo>
                    <a:pt x="8599" y="5986"/>
                    <a:pt x="8562" y="5969"/>
                    <a:pt x="8527" y="5963"/>
                  </a:cubicBezTo>
                  <a:cubicBezTo>
                    <a:pt x="8734" y="5761"/>
                    <a:pt x="8970" y="5596"/>
                    <a:pt x="9226" y="5464"/>
                  </a:cubicBezTo>
                  <a:close/>
                  <a:moveTo>
                    <a:pt x="5715" y="2747"/>
                  </a:moveTo>
                  <a:cubicBezTo>
                    <a:pt x="5904" y="2747"/>
                    <a:pt x="6096" y="2758"/>
                    <a:pt x="6299" y="2774"/>
                  </a:cubicBezTo>
                  <a:cubicBezTo>
                    <a:pt x="5665" y="3242"/>
                    <a:pt x="5249" y="3870"/>
                    <a:pt x="5024" y="4506"/>
                  </a:cubicBezTo>
                  <a:cubicBezTo>
                    <a:pt x="4693" y="4817"/>
                    <a:pt x="4402" y="5206"/>
                    <a:pt x="4160" y="5662"/>
                  </a:cubicBezTo>
                  <a:cubicBezTo>
                    <a:pt x="3475" y="5729"/>
                    <a:pt x="2791" y="5993"/>
                    <a:pt x="2171" y="6432"/>
                  </a:cubicBezTo>
                  <a:cubicBezTo>
                    <a:pt x="2164" y="6343"/>
                    <a:pt x="2158" y="6247"/>
                    <a:pt x="2155" y="6151"/>
                  </a:cubicBezTo>
                  <a:cubicBezTo>
                    <a:pt x="2138" y="5150"/>
                    <a:pt x="2560" y="4112"/>
                    <a:pt x="3210" y="3564"/>
                  </a:cubicBezTo>
                  <a:cubicBezTo>
                    <a:pt x="3858" y="3018"/>
                    <a:pt x="4685" y="2747"/>
                    <a:pt x="5715" y="2747"/>
                  </a:cubicBezTo>
                  <a:close/>
                  <a:moveTo>
                    <a:pt x="11095" y="5741"/>
                  </a:moveTo>
                  <a:cubicBezTo>
                    <a:pt x="11106" y="5749"/>
                    <a:pt x="11115" y="5755"/>
                    <a:pt x="11126" y="5761"/>
                  </a:cubicBezTo>
                  <a:cubicBezTo>
                    <a:pt x="11056" y="6138"/>
                    <a:pt x="11001" y="6515"/>
                    <a:pt x="10951" y="6895"/>
                  </a:cubicBezTo>
                  <a:cubicBezTo>
                    <a:pt x="10898" y="6788"/>
                    <a:pt x="10837" y="6683"/>
                    <a:pt x="10776" y="6581"/>
                  </a:cubicBezTo>
                  <a:cubicBezTo>
                    <a:pt x="10809" y="6386"/>
                    <a:pt x="10837" y="6191"/>
                    <a:pt x="10859" y="5993"/>
                  </a:cubicBezTo>
                  <a:cubicBezTo>
                    <a:pt x="10943" y="5913"/>
                    <a:pt x="11020" y="5831"/>
                    <a:pt x="11095" y="5741"/>
                  </a:cubicBezTo>
                  <a:close/>
                  <a:moveTo>
                    <a:pt x="11596" y="5067"/>
                  </a:moveTo>
                  <a:cubicBezTo>
                    <a:pt x="11796" y="5083"/>
                    <a:pt x="11993" y="5114"/>
                    <a:pt x="12184" y="5147"/>
                  </a:cubicBezTo>
                  <a:cubicBezTo>
                    <a:pt x="12276" y="5163"/>
                    <a:pt x="12370" y="5183"/>
                    <a:pt x="12464" y="5206"/>
                  </a:cubicBezTo>
                  <a:cubicBezTo>
                    <a:pt x="12567" y="5785"/>
                    <a:pt x="12631" y="6372"/>
                    <a:pt x="12626" y="6954"/>
                  </a:cubicBezTo>
                  <a:cubicBezTo>
                    <a:pt x="12348" y="6419"/>
                    <a:pt x="11959" y="5947"/>
                    <a:pt x="11493" y="5576"/>
                  </a:cubicBezTo>
                  <a:cubicBezTo>
                    <a:pt x="11526" y="5408"/>
                    <a:pt x="11559" y="5239"/>
                    <a:pt x="11596" y="5067"/>
                  </a:cubicBezTo>
                  <a:close/>
                  <a:moveTo>
                    <a:pt x="3960" y="6075"/>
                  </a:moveTo>
                  <a:lnTo>
                    <a:pt x="3935" y="6134"/>
                  </a:lnTo>
                  <a:cubicBezTo>
                    <a:pt x="3519" y="6650"/>
                    <a:pt x="3177" y="7258"/>
                    <a:pt x="2935" y="7919"/>
                  </a:cubicBezTo>
                  <a:cubicBezTo>
                    <a:pt x="2925" y="7899"/>
                    <a:pt x="2910" y="7882"/>
                    <a:pt x="2891" y="7870"/>
                  </a:cubicBezTo>
                  <a:cubicBezTo>
                    <a:pt x="2580" y="7628"/>
                    <a:pt x="2361" y="7271"/>
                    <a:pt x="2244" y="6832"/>
                  </a:cubicBezTo>
                  <a:cubicBezTo>
                    <a:pt x="2780" y="6432"/>
                    <a:pt x="3366" y="6174"/>
                    <a:pt x="3960" y="6075"/>
                  </a:cubicBezTo>
                  <a:close/>
                  <a:moveTo>
                    <a:pt x="13490" y="3349"/>
                  </a:moveTo>
                  <a:cubicBezTo>
                    <a:pt x="13540" y="3381"/>
                    <a:pt x="13590" y="3412"/>
                    <a:pt x="13640" y="3438"/>
                  </a:cubicBezTo>
                  <a:cubicBezTo>
                    <a:pt x="13940" y="3597"/>
                    <a:pt x="14264" y="3646"/>
                    <a:pt x="14581" y="3696"/>
                  </a:cubicBezTo>
                  <a:cubicBezTo>
                    <a:pt x="14969" y="3755"/>
                    <a:pt x="15336" y="3811"/>
                    <a:pt x="15623" y="4062"/>
                  </a:cubicBezTo>
                  <a:cubicBezTo>
                    <a:pt x="16033" y="4427"/>
                    <a:pt x="16164" y="5117"/>
                    <a:pt x="16256" y="5731"/>
                  </a:cubicBezTo>
                  <a:cubicBezTo>
                    <a:pt x="16381" y="6588"/>
                    <a:pt x="16467" y="7374"/>
                    <a:pt x="16517" y="8108"/>
                  </a:cubicBezTo>
                  <a:cubicBezTo>
                    <a:pt x="15928" y="6313"/>
                    <a:pt x="14286" y="5293"/>
                    <a:pt x="12736" y="4879"/>
                  </a:cubicBezTo>
                  <a:cubicBezTo>
                    <a:pt x="12670" y="4542"/>
                    <a:pt x="12595" y="4205"/>
                    <a:pt x="12512" y="3878"/>
                  </a:cubicBezTo>
                  <a:cubicBezTo>
                    <a:pt x="12779" y="3616"/>
                    <a:pt x="13073" y="3421"/>
                    <a:pt x="13409" y="3361"/>
                  </a:cubicBezTo>
                  <a:cubicBezTo>
                    <a:pt x="13436" y="3355"/>
                    <a:pt x="13462" y="3352"/>
                    <a:pt x="13490" y="3349"/>
                  </a:cubicBezTo>
                  <a:close/>
                  <a:moveTo>
                    <a:pt x="11418" y="5983"/>
                  </a:moveTo>
                  <a:cubicBezTo>
                    <a:pt x="11948" y="6432"/>
                    <a:pt x="12357" y="7030"/>
                    <a:pt x="12576" y="7704"/>
                  </a:cubicBezTo>
                  <a:cubicBezTo>
                    <a:pt x="12567" y="7771"/>
                    <a:pt x="12559" y="7837"/>
                    <a:pt x="12548" y="7902"/>
                  </a:cubicBezTo>
                  <a:cubicBezTo>
                    <a:pt x="11698" y="7916"/>
                    <a:pt x="10843" y="8309"/>
                    <a:pt x="10134" y="9016"/>
                  </a:cubicBezTo>
                  <a:cubicBezTo>
                    <a:pt x="10362" y="8398"/>
                    <a:pt x="10545" y="7757"/>
                    <a:pt x="10678" y="7103"/>
                  </a:cubicBezTo>
                  <a:cubicBezTo>
                    <a:pt x="10762" y="7262"/>
                    <a:pt x="10834" y="7426"/>
                    <a:pt x="10898" y="7599"/>
                  </a:cubicBezTo>
                  <a:cubicBezTo>
                    <a:pt x="10923" y="7669"/>
                    <a:pt x="10983" y="7713"/>
                    <a:pt x="11047" y="7713"/>
                  </a:cubicBezTo>
                  <a:cubicBezTo>
                    <a:pt x="11054" y="7713"/>
                    <a:pt x="11062" y="7712"/>
                    <a:pt x="11070" y="7711"/>
                  </a:cubicBezTo>
                  <a:cubicBezTo>
                    <a:pt x="11143" y="7698"/>
                    <a:pt x="11198" y="7628"/>
                    <a:pt x="11206" y="7542"/>
                  </a:cubicBezTo>
                  <a:cubicBezTo>
                    <a:pt x="11256" y="7020"/>
                    <a:pt x="11329" y="6502"/>
                    <a:pt x="11418" y="5983"/>
                  </a:cubicBezTo>
                  <a:close/>
                  <a:moveTo>
                    <a:pt x="10267" y="6449"/>
                  </a:moveTo>
                  <a:cubicBezTo>
                    <a:pt x="10323" y="6522"/>
                    <a:pt x="10376" y="6597"/>
                    <a:pt x="10429" y="6677"/>
                  </a:cubicBezTo>
                  <a:cubicBezTo>
                    <a:pt x="10267" y="7581"/>
                    <a:pt x="10010" y="8465"/>
                    <a:pt x="9667" y="9294"/>
                  </a:cubicBezTo>
                  <a:cubicBezTo>
                    <a:pt x="9184" y="8487"/>
                    <a:pt x="8846" y="7555"/>
                    <a:pt x="8718" y="6574"/>
                  </a:cubicBezTo>
                  <a:cubicBezTo>
                    <a:pt x="8900" y="6684"/>
                    <a:pt x="9107" y="6740"/>
                    <a:pt x="9330" y="6740"/>
                  </a:cubicBezTo>
                  <a:cubicBezTo>
                    <a:pt x="9341" y="6740"/>
                    <a:pt x="9353" y="6740"/>
                    <a:pt x="9365" y="6740"/>
                  </a:cubicBezTo>
                  <a:cubicBezTo>
                    <a:pt x="9654" y="6729"/>
                    <a:pt x="9965" y="6627"/>
                    <a:pt x="10267" y="6449"/>
                  </a:cubicBezTo>
                  <a:close/>
                  <a:moveTo>
                    <a:pt x="12809" y="5295"/>
                  </a:moveTo>
                  <a:cubicBezTo>
                    <a:pt x="14340" y="5741"/>
                    <a:pt x="15914" y="6796"/>
                    <a:pt x="16320" y="8632"/>
                  </a:cubicBezTo>
                  <a:cubicBezTo>
                    <a:pt x="16364" y="8824"/>
                    <a:pt x="16392" y="9022"/>
                    <a:pt x="16406" y="9227"/>
                  </a:cubicBezTo>
                  <a:cubicBezTo>
                    <a:pt x="16356" y="9226"/>
                    <a:pt x="16305" y="9225"/>
                    <a:pt x="16255" y="9225"/>
                  </a:cubicBezTo>
                  <a:cubicBezTo>
                    <a:pt x="15767" y="9225"/>
                    <a:pt x="15279" y="9282"/>
                    <a:pt x="14800" y="9393"/>
                  </a:cubicBezTo>
                  <a:cubicBezTo>
                    <a:pt x="14673" y="9042"/>
                    <a:pt x="14484" y="8739"/>
                    <a:pt x="14245" y="8507"/>
                  </a:cubicBezTo>
                  <a:cubicBezTo>
                    <a:pt x="13919" y="8193"/>
                    <a:pt x="13495" y="7998"/>
                    <a:pt x="12981" y="7929"/>
                  </a:cubicBezTo>
                  <a:cubicBezTo>
                    <a:pt x="12973" y="7896"/>
                    <a:pt x="12964" y="7859"/>
                    <a:pt x="12957" y="7827"/>
                  </a:cubicBezTo>
                  <a:cubicBezTo>
                    <a:pt x="12942" y="7771"/>
                    <a:pt x="12926" y="7714"/>
                    <a:pt x="12909" y="7658"/>
                  </a:cubicBezTo>
                  <a:cubicBezTo>
                    <a:pt x="12992" y="6868"/>
                    <a:pt x="12936" y="6075"/>
                    <a:pt x="12809" y="5295"/>
                  </a:cubicBezTo>
                  <a:close/>
                  <a:moveTo>
                    <a:pt x="13053" y="8329"/>
                  </a:moveTo>
                  <a:cubicBezTo>
                    <a:pt x="13457" y="8402"/>
                    <a:pt x="13786" y="8564"/>
                    <a:pt x="14042" y="8808"/>
                  </a:cubicBezTo>
                  <a:cubicBezTo>
                    <a:pt x="14223" y="8983"/>
                    <a:pt x="14369" y="9214"/>
                    <a:pt x="14478" y="9478"/>
                  </a:cubicBezTo>
                  <a:cubicBezTo>
                    <a:pt x="13947" y="9634"/>
                    <a:pt x="13434" y="9859"/>
                    <a:pt x="12951" y="10153"/>
                  </a:cubicBezTo>
                  <a:cubicBezTo>
                    <a:pt x="13095" y="9544"/>
                    <a:pt x="13134" y="8923"/>
                    <a:pt x="13053" y="8329"/>
                  </a:cubicBezTo>
                  <a:close/>
                  <a:moveTo>
                    <a:pt x="12470" y="8293"/>
                  </a:moveTo>
                  <a:cubicBezTo>
                    <a:pt x="12286" y="9062"/>
                    <a:pt x="11940" y="9726"/>
                    <a:pt x="11487" y="10186"/>
                  </a:cubicBezTo>
                  <a:cubicBezTo>
                    <a:pt x="11429" y="10113"/>
                    <a:pt x="11359" y="10043"/>
                    <a:pt x="11281" y="9984"/>
                  </a:cubicBezTo>
                  <a:cubicBezTo>
                    <a:pt x="10953" y="9726"/>
                    <a:pt x="10510" y="9627"/>
                    <a:pt x="10057" y="9624"/>
                  </a:cubicBezTo>
                  <a:cubicBezTo>
                    <a:pt x="10101" y="9571"/>
                    <a:pt x="10145" y="9518"/>
                    <a:pt x="10193" y="9469"/>
                  </a:cubicBezTo>
                  <a:cubicBezTo>
                    <a:pt x="10848" y="8745"/>
                    <a:pt x="11662" y="8329"/>
                    <a:pt x="12470" y="8293"/>
                  </a:cubicBezTo>
                  <a:close/>
                  <a:moveTo>
                    <a:pt x="8349" y="6151"/>
                  </a:moveTo>
                  <a:cubicBezTo>
                    <a:pt x="8349" y="6158"/>
                    <a:pt x="8349" y="6165"/>
                    <a:pt x="8351" y="6171"/>
                  </a:cubicBezTo>
                  <a:cubicBezTo>
                    <a:pt x="8437" y="7443"/>
                    <a:pt x="8857" y="8652"/>
                    <a:pt x="9495" y="9663"/>
                  </a:cubicBezTo>
                  <a:cubicBezTo>
                    <a:pt x="9265" y="9697"/>
                    <a:pt x="9045" y="9750"/>
                    <a:pt x="8851" y="9813"/>
                  </a:cubicBezTo>
                  <a:cubicBezTo>
                    <a:pt x="8765" y="9839"/>
                    <a:pt x="8712" y="9944"/>
                    <a:pt x="8737" y="10047"/>
                  </a:cubicBezTo>
                  <a:cubicBezTo>
                    <a:pt x="8756" y="10133"/>
                    <a:pt x="8820" y="10189"/>
                    <a:pt x="8890" y="10189"/>
                  </a:cubicBezTo>
                  <a:cubicBezTo>
                    <a:pt x="8905" y="10189"/>
                    <a:pt x="8920" y="10188"/>
                    <a:pt x="8934" y="10182"/>
                  </a:cubicBezTo>
                  <a:cubicBezTo>
                    <a:pt x="9054" y="10146"/>
                    <a:pt x="9182" y="10113"/>
                    <a:pt x="9310" y="10087"/>
                  </a:cubicBezTo>
                  <a:cubicBezTo>
                    <a:pt x="9220" y="10269"/>
                    <a:pt x="9127" y="10447"/>
                    <a:pt x="9027" y="10622"/>
                  </a:cubicBezTo>
                  <a:cubicBezTo>
                    <a:pt x="8712" y="10460"/>
                    <a:pt x="8429" y="10222"/>
                    <a:pt x="8207" y="9915"/>
                  </a:cubicBezTo>
                  <a:cubicBezTo>
                    <a:pt x="7604" y="9076"/>
                    <a:pt x="7491" y="7767"/>
                    <a:pt x="7937" y="6802"/>
                  </a:cubicBezTo>
                  <a:cubicBezTo>
                    <a:pt x="8051" y="6554"/>
                    <a:pt x="8190" y="6340"/>
                    <a:pt x="8349" y="6151"/>
                  </a:cubicBezTo>
                  <a:close/>
                  <a:moveTo>
                    <a:pt x="10165" y="10014"/>
                  </a:moveTo>
                  <a:cubicBezTo>
                    <a:pt x="10528" y="10031"/>
                    <a:pt x="10862" y="10120"/>
                    <a:pt x="11103" y="10305"/>
                  </a:cubicBezTo>
                  <a:cubicBezTo>
                    <a:pt x="11148" y="10341"/>
                    <a:pt x="11190" y="10381"/>
                    <a:pt x="11226" y="10420"/>
                  </a:cubicBezTo>
                  <a:cubicBezTo>
                    <a:pt x="11087" y="10530"/>
                    <a:pt x="10940" y="10622"/>
                    <a:pt x="10787" y="10691"/>
                  </a:cubicBezTo>
                  <a:cubicBezTo>
                    <a:pt x="10565" y="10483"/>
                    <a:pt x="10360" y="10255"/>
                    <a:pt x="10165" y="10014"/>
                  </a:cubicBezTo>
                  <a:close/>
                  <a:moveTo>
                    <a:pt x="12751" y="8527"/>
                  </a:moveTo>
                  <a:cubicBezTo>
                    <a:pt x="12812" y="9148"/>
                    <a:pt x="12736" y="9806"/>
                    <a:pt x="12531" y="10431"/>
                  </a:cubicBezTo>
                  <a:cubicBezTo>
                    <a:pt x="12396" y="10530"/>
                    <a:pt x="12259" y="10636"/>
                    <a:pt x="12131" y="10745"/>
                  </a:cubicBezTo>
                  <a:cubicBezTo>
                    <a:pt x="12096" y="10737"/>
                    <a:pt x="12062" y="10731"/>
                    <a:pt x="12026" y="10728"/>
                  </a:cubicBezTo>
                  <a:cubicBezTo>
                    <a:pt x="11924" y="10655"/>
                    <a:pt x="11815" y="10602"/>
                    <a:pt x="11707" y="10576"/>
                  </a:cubicBezTo>
                  <a:cubicBezTo>
                    <a:pt x="11696" y="10550"/>
                    <a:pt x="11687" y="10526"/>
                    <a:pt x="11676" y="10499"/>
                  </a:cubicBezTo>
                  <a:cubicBezTo>
                    <a:pt x="12159" y="10017"/>
                    <a:pt x="12536" y="9326"/>
                    <a:pt x="12751" y="8527"/>
                  </a:cubicBezTo>
                  <a:close/>
                  <a:moveTo>
                    <a:pt x="16128" y="4135"/>
                  </a:moveTo>
                  <a:cubicBezTo>
                    <a:pt x="18116" y="5051"/>
                    <a:pt x="20186" y="6588"/>
                    <a:pt x="21013" y="9145"/>
                  </a:cubicBezTo>
                  <a:cubicBezTo>
                    <a:pt x="21175" y="9641"/>
                    <a:pt x="21163" y="10262"/>
                    <a:pt x="20991" y="10590"/>
                  </a:cubicBezTo>
                  <a:cubicBezTo>
                    <a:pt x="20908" y="10748"/>
                    <a:pt x="20797" y="10830"/>
                    <a:pt x="20649" y="10847"/>
                  </a:cubicBezTo>
                  <a:cubicBezTo>
                    <a:pt x="20638" y="10848"/>
                    <a:pt x="20626" y="10848"/>
                    <a:pt x="20614" y="10848"/>
                  </a:cubicBezTo>
                  <a:cubicBezTo>
                    <a:pt x="20404" y="10848"/>
                    <a:pt x="20191" y="10685"/>
                    <a:pt x="19986" y="10523"/>
                  </a:cubicBezTo>
                  <a:lnTo>
                    <a:pt x="19947" y="10493"/>
                  </a:lnTo>
                  <a:cubicBezTo>
                    <a:pt x="19039" y="9783"/>
                    <a:pt x="17978" y="9377"/>
                    <a:pt x="16892" y="9260"/>
                  </a:cubicBezTo>
                  <a:cubicBezTo>
                    <a:pt x="16876" y="8180"/>
                    <a:pt x="16770" y="7004"/>
                    <a:pt x="16576" y="5666"/>
                  </a:cubicBezTo>
                  <a:cubicBezTo>
                    <a:pt x="16500" y="5147"/>
                    <a:pt x="16395" y="4575"/>
                    <a:pt x="16128" y="4135"/>
                  </a:cubicBezTo>
                  <a:close/>
                  <a:moveTo>
                    <a:pt x="9751" y="10041"/>
                  </a:moveTo>
                  <a:cubicBezTo>
                    <a:pt x="9954" y="10318"/>
                    <a:pt x="10173" y="10579"/>
                    <a:pt x="10410" y="10817"/>
                  </a:cubicBezTo>
                  <a:cubicBezTo>
                    <a:pt x="10272" y="10847"/>
                    <a:pt x="10134" y="10862"/>
                    <a:pt x="9995" y="10862"/>
                  </a:cubicBezTo>
                  <a:cubicBezTo>
                    <a:pt x="9783" y="10862"/>
                    <a:pt x="9572" y="10828"/>
                    <a:pt x="9367" y="10764"/>
                  </a:cubicBezTo>
                  <a:cubicBezTo>
                    <a:pt x="9473" y="10513"/>
                    <a:pt x="9601" y="10269"/>
                    <a:pt x="9751" y="10041"/>
                  </a:cubicBezTo>
                  <a:close/>
                  <a:moveTo>
                    <a:pt x="11476" y="11094"/>
                  </a:moveTo>
                  <a:cubicBezTo>
                    <a:pt x="11476" y="11145"/>
                    <a:pt x="11473" y="11193"/>
                    <a:pt x="11468" y="11244"/>
                  </a:cubicBezTo>
                  <a:cubicBezTo>
                    <a:pt x="11406" y="11201"/>
                    <a:pt x="11348" y="11158"/>
                    <a:pt x="11287" y="11114"/>
                  </a:cubicBezTo>
                  <a:cubicBezTo>
                    <a:pt x="11351" y="11105"/>
                    <a:pt x="11415" y="11099"/>
                    <a:pt x="11476" y="11094"/>
                  </a:cubicBezTo>
                  <a:close/>
                  <a:moveTo>
                    <a:pt x="12076" y="11277"/>
                  </a:moveTo>
                  <a:cubicBezTo>
                    <a:pt x="12090" y="11300"/>
                    <a:pt x="12107" y="11323"/>
                    <a:pt x="12120" y="11349"/>
                  </a:cubicBezTo>
                  <a:cubicBezTo>
                    <a:pt x="12112" y="11363"/>
                    <a:pt x="12103" y="11379"/>
                    <a:pt x="12096" y="11392"/>
                  </a:cubicBezTo>
                  <a:cubicBezTo>
                    <a:pt x="12062" y="11451"/>
                    <a:pt x="12026" y="11508"/>
                    <a:pt x="11993" y="11561"/>
                  </a:cubicBezTo>
                  <a:cubicBezTo>
                    <a:pt x="11948" y="11538"/>
                    <a:pt x="11903" y="11515"/>
                    <a:pt x="11862" y="11488"/>
                  </a:cubicBezTo>
                  <a:cubicBezTo>
                    <a:pt x="11931" y="11416"/>
                    <a:pt x="12001" y="11346"/>
                    <a:pt x="12076" y="11277"/>
                  </a:cubicBezTo>
                  <a:close/>
                  <a:moveTo>
                    <a:pt x="7165" y="4813"/>
                  </a:moveTo>
                  <a:cubicBezTo>
                    <a:pt x="7496" y="4813"/>
                    <a:pt x="7826" y="4863"/>
                    <a:pt x="8146" y="4958"/>
                  </a:cubicBezTo>
                  <a:cubicBezTo>
                    <a:pt x="7901" y="5051"/>
                    <a:pt x="7665" y="5174"/>
                    <a:pt x="7449" y="5332"/>
                  </a:cubicBezTo>
                  <a:cubicBezTo>
                    <a:pt x="6654" y="5907"/>
                    <a:pt x="6076" y="6918"/>
                    <a:pt x="5851" y="8104"/>
                  </a:cubicBezTo>
                  <a:cubicBezTo>
                    <a:pt x="5832" y="8101"/>
                    <a:pt x="5815" y="8101"/>
                    <a:pt x="5796" y="8097"/>
                  </a:cubicBezTo>
                  <a:cubicBezTo>
                    <a:pt x="5782" y="8097"/>
                    <a:pt x="5767" y="8096"/>
                    <a:pt x="5753" y="8096"/>
                  </a:cubicBezTo>
                  <a:cubicBezTo>
                    <a:pt x="4908" y="8096"/>
                    <a:pt x="4453" y="9244"/>
                    <a:pt x="4371" y="10404"/>
                  </a:cubicBezTo>
                  <a:cubicBezTo>
                    <a:pt x="4341" y="10808"/>
                    <a:pt x="4325" y="11213"/>
                    <a:pt x="4318" y="11621"/>
                  </a:cubicBezTo>
                  <a:lnTo>
                    <a:pt x="3744" y="11528"/>
                  </a:lnTo>
                  <a:cubicBezTo>
                    <a:pt x="3663" y="10176"/>
                    <a:pt x="3594" y="8785"/>
                    <a:pt x="3871" y="7463"/>
                  </a:cubicBezTo>
                  <a:cubicBezTo>
                    <a:pt x="3952" y="7070"/>
                    <a:pt x="4065" y="6697"/>
                    <a:pt x="4204" y="6356"/>
                  </a:cubicBezTo>
                  <a:cubicBezTo>
                    <a:pt x="4299" y="6244"/>
                    <a:pt x="4396" y="6134"/>
                    <a:pt x="4499" y="6032"/>
                  </a:cubicBezTo>
                  <a:cubicBezTo>
                    <a:pt x="4654" y="6032"/>
                    <a:pt x="4810" y="6042"/>
                    <a:pt x="4963" y="6066"/>
                  </a:cubicBezTo>
                  <a:cubicBezTo>
                    <a:pt x="4969" y="6067"/>
                    <a:pt x="4975" y="6067"/>
                    <a:pt x="4981" y="6067"/>
                  </a:cubicBezTo>
                  <a:cubicBezTo>
                    <a:pt x="5024" y="6067"/>
                    <a:pt x="5064" y="6047"/>
                    <a:pt x="5096" y="6013"/>
                  </a:cubicBezTo>
                  <a:cubicBezTo>
                    <a:pt x="5132" y="5973"/>
                    <a:pt x="5149" y="5913"/>
                    <a:pt x="5146" y="5857"/>
                  </a:cubicBezTo>
                  <a:cubicBezTo>
                    <a:pt x="5135" y="5731"/>
                    <a:pt x="5135" y="5606"/>
                    <a:pt x="5143" y="5484"/>
                  </a:cubicBezTo>
                  <a:cubicBezTo>
                    <a:pt x="5524" y="5216"/>
                    <a:pt x="5935" y="5021"/>
                    <a:pt x="6366" y="4912"/>
                  </a:cubicBezTo>
                  <a:cubicBezTo>
                    <a:pt x="6629" y="4846"/>
                    <a:pt x="6897" y="4813"/>
                    <a:pt x="7165" y="4813"/>
                  </a:cubicBezTo>
                  <a:close/>
                  <a:moveTo>
                    <a:pt x="9232" y="11125"/>
                  </a:moveTo>
                  <a:cubicBezTo>
                    <a:pt x="9390" y="11181"/>
                    <a:pt x="9554" y="11218"/>
                    <a:pt x="9720" y="11238"/>
                  </a:cubicBezTo>
                  <a:cubicBezTo>
                    <a:pt x="9498" y="11359"/>
                    <a:pt x="9290" y="11498"/>
                    <a:pt x="9093" y="11657"/>
                  </a:cubicBezTo>
                  <a:cubicBezTo>
                    <a:pt x="9129" y="11475"/>
                    <a:pt x="9173" y="11300"/>
                    <a:pt x="9232" y="11125"/>
                  </a:cubicBezTo>
                  <a:close/>
                  <a:moveTo>
                    <a:pt x="10240" y="11399"/>
                  </a:moveTo>
                  <a:cubicBezTo>
                    <a:pt x="10207" y="11445"/>
                    <a:pt x="10173" y="11495"/>
                    <a:pt x="10143" y="11541"/>
                  </a:cubicBezTo>
                  <a:cubicBezTo>
                    <a:pt x="9965" y="11570"/>
                    <a:pt x="9790" y="11634"/>
                    <a:pt x="9623" y="11722"/>
                  </a:cubicBezTo>
                  <a:cubicBezTo>
                    <a:pt x="9820" y="11597"/>
                    <a:pt x="10026" y="11488"/>
                    <a:pt x="10240" y="11399"/>
                  </a:cubicBezTo>
                  <a:close/>
                  <a:moveTo>
                    <a:pt x="10850" y="11227"/>
                  </a:moveTo>
                  <a:cubicBezTo>
                    <a:pt x="11001" y="11352"/>
                    <a:pt x="11153" y="11471"/>
                    <a:pt x="11309" y="11577"/>
                  </a:cubicBezTo>
                  <a:cubicBezTo>
                    <a:pt x="11262" y="11637"/>
                    <a:pt x="11215" y="11696"/>
                    <a:pt x="11170" y="11756"/>
                  </a:cubicBezTo>
                  <a:cubicBezTo>
                    <a:pt x="10984" y="11637"/>
                    <a:pt x="10784" y="11561"/>
                    <a:pt x="10573" y="11535"/>
                  </a:cubicBezTo>
                  <a:cubicBezTo>
                    <a:pt x="10662" y="11419"/>
                    <a:pt x="10753" y="11317"/>
                    <a:pt x="10850" y="11227"/>
                  </a:cubicBezTo>
                  <a:close/>
                  <a:moveTo>
                    <a:pt x="6107" y="8593"/>
                  </a:moveTo>
                  <a:cubicBezTo>
                    <a:pt x="6354" y="8749"/>
                    <a:pt x="6544" y="9032"/>
                    <a:pt x="6649" y="9224"/>
                  </a:cubicBezTo>
                  <a:cubicBezTo>
                    <a:pt x="7074" y="9998"/>
                    <a:pt x="7182" y="10989"/>
                    <a:pt x="6966" y="11977"/>
                  </a:cubicBezTo>
                  <a:cubicBezTo>
                    <a:pt x="6299" y="11171"/>
                    <a:pt x="5974" y="9942"/>
                    <a:pt x="6099" y="8676"/>
                  </a:cubicBezTo>
                  <a:cubicBezTo>
                    <a:pt x="6099" y="8646"/>
                    <a:pt x="6104" y="8620"/>
                    <a:pt x="6107" y="8593"/>
                  </a:cubicBezTo>
                  <a:close/>
                  <a:moveTo>
                    <a:pt x="5746" y="8484"/>
                  </a:moveTo>
                  <a:cubicBezTo>
                    <a:pt x="5758" y="8484"/>
                    <a:pt x="5770" y="8484"/>
                    <a:pt x="5782" y="8484"/>
                  </a:cubicBezTo>
                  <a:lnTo>
                    <a:pt x="5791" y="8484"/>
                  </a:lnTo>
                  <a:cubicBezTo>
                    <a:pt x="5785" y="8533"/>
                    <a:pt x="5779" y="8584"/>
                    <a:pt x="5776" y="8630"/>
                  </a:cubicBezTo>
                  <a:cubicBezTo>
                    <a:pt x="5655" y="9882"/>
                    <a:pt x="5938" y="11105"/>
                    <a:pt x="6538" y="11986"/>
                  </a:cubicBezTo>
                  <a:lnTo>
                    <a:pt x="4643" y="11674"/>
                  </a:lnTo>
                  <a:cubicBezTo>
                    <a:pt x="4646" y="11260"/>
                    <a:pt x="4663" y="10847"/>
                    <a:pt x="4693" y="10437"/>
                  </a:cubicBezTo>
                  <a:cubicBezTo>
                    <a:pt x="4743" y="9757"/>
                    <a:pt x="5026" y="8484"/>
                    <a:pt x="5746" y="8484"/>
                  </a:cubicBezTo>
                  <a:close/>
                  <a:moveTo>
                    <a:pt x="12540" y="11286"/>
                  </a:moveTo>
                  <a:cubicBezTo>
                    <a:pt x="12829" y="11442"/>
                    <a:pt x="13079" y="11689"/>
                    <a:pt x="13276" y="12013"/>
                  </a:cubicBezTo>
                  <a:cubicBezTo>
                    <a:pt x="13076" y="11977"/>
                    <a:pt x="12879" y="11924"/>
                    <a:pt x="12684" y="11858"/>
                  </a:cubicBezTo>
                  <a:cubicBezTo>
                    <a:pt x="12636" y="11689"/>
                    <a:pt x="12579" y="11515"/>
                    <a:pt x="12507" y="11352"/>
                  </a:cubicBezTo>
                  <a:cubicBezTo>
                    <a:pt x="12517" y="11332"/>
                    <a:pt x="12529" y="11310"/>
                    <a:pt x="12540" y="11286"/>
                  </a:cubicBezTo>
                  <a:close/>
                  <a:moveTo>
                    <a:pt x="11651" y="11795"/>
                  </a:moveTo>
                  <a:cubicBezTo>
                    <a:pt x="11693" y="11821"/>
                    <a:pt x="11734" y="11845"/>
                    <a:pt x="11776" y="11865"/>
                  </a:cubicBezTo>
                  <a:cubicBezTo>
                    <a:pt x="11709" y="11951"/>
                    <a:pt x="11643" y="12033"/>
                    <a:pt x="11570" y="12110"/>
                  </a:cubicBezTo>
                  <a:cubicBezTo>
                    <a:pt x="11553" y="12086"/>
                    <a:pt x="11534" y="12066"/>
                    <a:pt x="11515" y="12046"/>
                  </a:cubicBezTo>
                  <a:cubicBezTo>
                    <a:pt x="11568" y="11967"/>
                    <a:pt x="11612" y="11885"/>
                    <a:pt x="11651" y="11795"/>
                  </a:cubicBezTo>
                  <a:close/>
                  <a:moveTo>
                    <a:pt x="8749" y="11720"/>
                  </a:moveTo>
                  <a:cubicBezTo>
                    <a:pt x="8734" y="11812"/>
                    <a:pt x="8721" y="11904"/>
                    <a:pt x="8712" y="11997"/>
                  </a:cubicBezTo>
                  <a:cubicBezTo>
                    <a:pt x="8660" y="12050"/>
                    <a:pt x="8610" y="12103"/>
                    <a:pt x="8562" y="12156"/>
                  </a:cubicBezTo>
                  <a:cubicBezTo>
                    <a:pt x="8521" y="12152"/>
                    <a:pt x="8482" y="12149"/>
                    <a:pt x="8440" y="12149"/>
                  </a:cubicBezTo>
                  <a:cubicBezTo>
                    <a:pt x="8546" y="12006"/>
                    <a:pt x="8649" y="11865"/>
                    <a:pt x="8749" y="11720"/>
                  </a:cubicBezTo>
                  <a:close/>
                  <a:moveTo>
                    <a:pt x="14592" y="9839"/>
                  </a:moveTo>
                  <a:cubicBezTo>
                    <a:pt x="14692" y="10253"/>
                    <a:pt x="14709" y="10722"/>
                    <a:pt x="14628" y="11193"/>
                  </a:cubicBezTo>
                  <a:cubicBezTo>
                    <a:pt x="14573" y="11530"/>
                    <a:pt x="14475" y="11852"/>
                    <a:pt x="14353" y="12156"/>
                  </a:cubicBezTo>
                  <a:cubicBezTo>
                    <a:pt x="14169" y="12122"/>
                    <a:pt x="13986" y="12103"/>
                    <a:pt x="13803" y="12083"/>
                  </a:cubicBezTo>
                  <a:cubicBezTo>
                    <a:pt x="13764" y="12079"/>
                    <a:pt x="13729" y="12076"/>
                    <a:pt x="13692" y="12073"/>
                  </a:cubicBezTo>
                  <a:cubicBezTo>
                    <a:pt x="13451" y="11561"/>
                    <a:pt x="13107" y="11174"/>
                    <a:pt x="12692" y="10946"/>
                  </a:cubicBezTo>
                  <a:cubicBezTo>
                    <a:pt x="12729" y="10864"/>
                    <a:pt x="12759" y="10782"/>
                    <a:pt x="12790" y="10695"/>
                  </a:cubicBezTo>
                  <a:cubicBezTo>
                    <a:pt x="13348" y="10308"/>
                    <a:pt x="13959" y="10021"/>
                    <a:pt x="14592" y="9839"/>
                  </a:cubicBezTo>
                  <a:close/>
                  <a:moveTo>
                    <a:pt x="8746" y="5190"/>
                  </a:moveTo>
                  <a:cubicBezTo>
                    <a:pt x="8784" y="5206"/>
                    <a:pt x="8821" y="5226"/>
                    <a:pt x="8860" y="5246"/>
                  </a:cubicBezTo>
                  <a:cubicBezTo>
                    <a:pt x="8360" y="5553"/>
                    <a:pt x="7937" y="5999"/>
                    <a:pt x="7654" y="6614"/>
                  </a:cubicBezTo>
                  <a:cubicBezTo>
                    <a:pt x="7135" y="7734"/>
                    <a:pt x="7263" y="9195"/>
                    <a:pt x="7960" y="10166"/>
                  </a:cubicBezTo>
                  <a:cubicBezTo>
                    <a:pt x="8201" y="10499"/>
                    <a:pt x="8504" y="10764"/>
                    <a:pt x="8837" y="10949"/>
                  </a:cubicBezTo>
                  <a:cubicBezTo>
                    <a:pt x="8615" y="11312"/>
                    <a:pt x="8377" y="11663"/>
                    <a:pt x="8118" y="11994"/>
                  </a:cubicBezTo>
                  <a:cubicBezTo>
                    <a:pt x="8079" y="12046"/>
                    <a:pt x="8034" y="12099"/>
                    <a:pt x="7990" y="12149"/>
                  </a:cubicBezTo>
                  <a:cubicBezTo>
                    <a:pt x="7893" y="12156"/>
                    <a:pt x="7796" y="12165"/>
                    <a:pt x="7699" y="12178"/>
                  </a:cubicBezTo>
                  <a:lnTo>
                    <a:pt x="7271" y="12105"/>
                  </a:lnTo>
                  <a:cubicBezTo>
                    <a:pt x="7521" y="11002"/>
                    <a:pt x="7399" y="9888"/>
                    <a:pt x="6918" y="9013"/>
                  </a:cubicBezTo>
                  <a:cubicBezTo>
                    <a:pt x="6701" y="8616"/>
                    <a:pt x="6441" y="8338"/>
                    <a:pt x="6166" y="8200"/>
                  </a:cubicBezTo>
                  <a:cubicBezTo>
                    <a:pt x="6368" y="7113"/>
                    <a:pt x="6894" y="6185"/>
                    <a:pt x="7618" y="5662"/>
                  </a:cubicBezTo>
                  <a:cubicBezTo>
                    <a:pt x="7954" y="5418"/>
                    <a:pt x="8340" y="5259"/>
                    <a:pt x="8746" y="5190"/>
                  </a:cubicBezTo>
                  <a:close/>
                  <a:moveTo>
                    <a:pt x="9093" y="12125"/>
                  </a:moveTo>
                  <a:cubicBezTo>
                    <a:pt x="9067" y="12152"/>
                    <a:pt x="9043" y="12176"/>
                    <a:pt x="9017" y="12202"/>
                  </a:cubicBezTo>
                  <a:cubicBezTo>
                    <a:pt x="9020" y="12198"/>
                    <a:pt x="9020" y="12195"/>
                    <a:pt x="9020" y="12192"/>
                  </a:cubicBezTo>
                  <a:cubicBezTo>
                    <a:pt x="9043" y="12169"/>
                    <a:pt x="9067" y="12149"/>
                    <a:pt x="9093" y="12125"/>
                  </a:cubicBezTo>
                  <a:close/>
                  <a:moveTo>
                    <a:pt x="1966" y="7060"/>
                  </a:moveTo>
                  <a:cubicBezTo>
                    <a:pt x="2080" y="7436"/>
                    <a:pt x="2264" y="7757"/>
                    <a:pt x="2510" y="8009"/>
                  </a:cubicBezTo>
                  <a:cubicBezTo>
                    <a:pt x="1388" y="8838"/>
                    <a:pt x="650" y="10404"/>
                    <a:pt x="600" y="12086"/>
                  </a:cubicBezTo>
                  <a:cubicBezTo>
                    <a:pt x="600" y="12132"/>
                    <a:pt x="596" y="12178"/>
                    <a:pt x="596" y="12222"/>
                  </a:cubicBezTo>
                  <a:cubicBezTo>
                    <a:pt x="380" y="11597"/>
                    <a:pt x="285" y="10933"/>
                    <a:pt x="338" y="10289"/>
                  </a:cubicBezTo>
                  <a:cubicBezTo>
                    <a:pt x="435" y="9122"/>
                    <a:pt x="983" y="7992"/>
                    <a:pt x="1838" y="7179"/>
                  </a:cubicBezTo>
                  <a:cubicBezTo>
                    <a:pt x="1880" y="7139"/>
                    <a:pt x="1921" y="7099"/>
                    <a:pt x="1966" y="7060"/>
                  </a:cubicBezTo>
                  <a:close/>
                  <a:moveTo>
                    <a:pt x="3566" y="7317"/>
                  </a:moveTo>
                  <a:cubicBezTo>
                    <a:pt x="3563" y="7335"/>
                    <a:pt x="3560" y="7351"/>
                    <a:pt x="3554" y="7367"/>
                  </a:cubicBezTo>
                  <a:cubicBezTo>
                    <a:pt x="3254" y="8804"/>
                    <a:pt x="3344" y="10281"/>
                    <a:pt x="3430" y="11709"/>
                  </a:cubicBezTo>
                  <a:cubicBezTo>
                    <a:pt x="3435" y="11802"/>
                    <a:pt x="3494" y="11875"/>
                    <a:pt x="3569" y="11887"/>
                  </a:cubicBezTo>
                  <a:lnTo>
                    <a:pt x="4318" y="12011"/>
                  </a:lnTo>
                  <a:cubicBezTo>
                    <a:pt x="4318" y="12149"/>
                    <a:pt x="4321" y="12284"/>
                    <a:pt x="4325" y="12423"/>
                  </a:cubicBezTo>
                  <a:cubicBezTo>
                    <a:pt x="3925" y="12255"/>
                    <a:pt x="3544" y="12013"/>
                    <a:pt x="3280" y="11623"/>
                  </a:cubicBezTo>
                  <a:cubicBezTo>
                    <a:pt x="2847" y="10980"/>
                    <a:pt x="2838" y="10097"/>
                    <a:pt x="2908" y="9465"/>
                  </a:cubicBezTo>
                  <a:cubicBezTo>
                    <a:pt x="2991" y="8699"/>
                    <a:pt x="3225" y="7965"/>
                    <a:pt x="3566" y="7317"/>
                  </a:cubicBezTo>
                  <a:close/>
                  <a:moveTo>
                    <a:pt x="9870" y="12020"/>
                  </a:moveTo>
                  <a:cubicBezTo>
                    <a:pt x="9801" y="12162"/>
                    <a:pt x="9737" y="12308"/>
                    <a:pt x="9684" y="12450"/>
                  </a:cubicBezTo>
                  <a:cubicBezTo>
                    <a:pt x="9590" y="12407"/>
                    <a:pt x="9495" y="12368"/>
                    <a:pt x="9401" y="12334"/>
                  </a:cubicBezTo>
                  <a:cubicBezTo>
                    <a:pt x="9545" y="12202"/>
                    <a:pt x="9704" y="12093"/>
                    <a:pt x="9870" y="12020"/>
                  </a:cubicBezTo>
                  <a:close/>
                  <a:moveTo>
                    <a:pt x="10399" y="11906"/>
                  </a:moveTo>
                  <a:cubicBezTo>
                    <a:pt x="10413" y="11906"/>
                    <a:pt x="10426" y="11906"/>
                    <a:pt x="10440" y="11907"/>
                  </a:cubicBezTo>
                  <a:cubicBezTo>
                    <a:pt x="10617" y="11914"/>
                    <a:pt x="10790" y="11967"/>
                    <a:pt x="10951" y="12057"/>
                  </a:cubicBezTo>
                  <a:cubicBezTo>
                    <a:pt x="10909" y="12116"/>
                    <a:pt x="10870" y="12176"/>
                    <a:pt x="10831" y="12235"/>
                  </a:cubicBezTo>
                  <a:cubicBezTo>
                    <a:pt x="10760" y="12281"/>
                    <a:pt x="10684" y="12321"/>
                    <a:pt x="10610" y="12350"/>
                  </a:cubicBezTo>
                  <a:cubicBezTo>
                    <a:pt x="10423" y="12427"/>
                    <a:pt x="10229" y="12462"/>
                    <a:pt x="10032" y="12476"/>
                  </a:cubicBezTo>
                  <a:cubicBezTo>
                    <a:pt x="10112" y="12288"/>
                    <a:pt x="10210" y="12093"/>
                    <a:pt x="10317" y="11907"/>
                  </a:cubicBezTo>
                  <a:cubicBezTo>
                    <a:pt x="10345" y="11907"/>
                    <a:pt x="10372" y="11906"/>
                    <a:pt x="10399" y="11906"/>
                  </a:cubicBezTo>
                  <a:close/>
                  <a:moveTo>
                    <a:pt x="11290" y="12323"/>
                  </a:moveTo>
                  <a:cubicBezTo>
                    <a:pt x="11301" y="12337"/>
                    <a:pt x="11312" y="12348"/>
                    <a:pt x="11323" y="12360"/>
                  </a:cubicBezTo>
                  <a:cubicBezTo>
                    <a:pt x="11212" y="12462"/>
                    <a:pt x="11098" y="12555"/>
                    <a:pt x="10981" y="12641"/>
                  </a:cubicBezTo>
                  <a:cubicBezTo>
                    <a:pt x="11003" y="12601"/>
                    <a:pt x="11026" y="12566"/>
                    <a:pt x="11048" y="12529"/>
                  </a:cubicBezTo>
                  <a:cubicBezTo>
                    <a:pt x="11134" y="12469"/>
                    <a:pt x="11212" y="12400"/>
                    <a:pt x="11290" y="12323"/>
                  </a:cubicBezTo>
                  <a:close/>
                  <a:moveTo>
                    <a:pt x="16225" y="9608"/>
                  </a:moveTo>
                  <a:cubicBezTo>
                    <a:pt x="16289" y="9608"/>
                    <a:pt x="16353" y="9609"/>
                    <a:pt x="16417" y="9611"/>
                  </a:cubicBezTo>
                  <a:cubicBezTo>
                    <a:pt x="16406" y="10487"/>
                    <a:pt x="16158" y="11448"/>
                    <a:pt x="15692" y="12403"/>
                  </a:cubicBezTo>
                  <a:cubicBezTo>
                    <a:pt x="15628" y="12532"/>
                    <a:pt x="15562" y="12660"/>
                    <a:pt x="15492" y="12784"/>
                  </a:cubicBezTo>
                  <a:cubicBezTo>
                    <a:pt x="15419" y="12694"/>
                    <a:pt x="15336" y="12612"/>
                    <a:pt x="15247" y="12539"/>
                  </a:cubicBezTo>
                  <a:cubicBezTo>
                    <a:pt x="15069" y="12396"/>
                    <a:pt x="14878" y="12301"/>
                    <a:pt x="14678" y="12238"/>
                  </a:cubicBezTo>
                  <a:cubicBezTo>
                    <a:pt x="14795" y="11931"/>
                    <a:pt x="14890" y="11610"/>
                    <a:pt x="14947" y="11270"/>
                  </a:cubicBezTo>
                  <a:cubicBezTo>
                    <a:pt x="15036" y="10748"/>
                    <a:pt x="15019" y="10226"/>
                    <a:pt x="14909" y="9760"/>
                  </a:cubicBezTo>
                  <a:cubicBezTo>
                    <a:pt x="15343" y="9659"/>
                    <a:pt x="15783" y="9608"/>
                    <a:pt x="16225" y="9608"/>
                  </a:cubicBezTo>
                  <a:close/>
                  <a:moveTo>
                    <a:pt x="4641" y="12063"/>
                  </a:moveTo>
                  <a:lnTo>
                    <a:pt x="6713" y="12403"/>
                  </a:lnTo>
                  <a:cubicBezTo>
                    <a:pt x="6366" y="12519"/>
                    <a:pt x="6024" y="12665"/>
                    <a:pt x="5693" y="12833"/>
                  </a:cubicBezTo>
                  <a:cubicBezTo>
                    <a:pt x="5413" y="12767"/>
                    <a:pt x="5137" y="12694"/>
                    <a:pt x="4871" y="12614"/>
                  </a:cubicBezTo>
                  <a:cubicBezTo>
                    <a:pt x="4799" y="12595"/>
                    <a:pt x="4724" y="12572"/>
                    <a:pt x="4652" y="12546"/>
                  </a:cubicBezTo>
                  <a:cubicBezTo>
                    <a:pt x="4646" y="12387"/>
                    <a:pt x="4643" y="12224"/>
                    <a:pt x="4641" y="12063"/>
                  </a:cubicBezTo>
                  <a:close/>
                  <a:moveTo>
                    <a:pt x="10504" y="12787"/>
                  </a:moveTo>
                  <a:cubicBezTo>
                    <a:pt x="10479" y="12833"/>
                    <a:pt x="10457" y="12879"/>
                    <a:pt x="10432" y="12925"/>
                  </a:cubicBezTo>
                  <a:cubicBezTo>
                    <a:pt x="10417" y="12915"/>
                    <a:pt x="10404" y="12906"/>
                    <a:pt x="10393" y="12892"/>
                  </a:cubicBezTo>
                  <a:cubicBezTo>
                    <a:pt x="10365" y="12872"/>
                    <a:pt x="10340" y="12850"/>
                    <a:pt x="10312" y="12830"/>
                  </a:cubicBezTo>
                  <a:cubicBezTo>
                    <a:pt x="10376" y="12819"/>
                    <a:pt x="10440" y="12804"/>
                    <a:pt x="10504" y="12787"/>
                  </a:cubicBezTo>
                  <a:close/>
                  <a:moveTo>
                    <a:pt x="13853" y="12476"/>
                  </a:moveTo>
                  <a:cubicBezTo>
                    <a:pt x="13967" y="12489"/>
                    <a:pt x="14081" y="12502"/>
                    <a:pt x="14192" y="12519"/>
                  </a:cubicBezTo>
                  <a:cubicBezTo>
                    <a:pt x="14125" y="12660"/>
                    <a:pt x="14053" y="12804"/>
                    <a:pt x="13975" y="12938"/>
                  </a:cubicBezTo>
                  <a:cubicBezTo>
                    <a:pt x="13945" y="12790"/>
                    <a:pt x="13907" y="12645"/>
                    <a:pt x="13862" y="12499"/>
                  </a:cubicBezTo>
                  <a:cubicBezTo>
                    <a:pt x="13859" y="12493"/>
                    <a:pt x="13857" y="12487"/>
                    <a:pt x="13853" y="12476"/>
                  </a:cubicBezTo>
                  <a:close/>
                  <a:moveTo>
                    <a:pt x="6704" y="12806"/>
                  </a:moveTo>
                  <a:cubicBezTo>
                    <a:pt x="6671" y="12886"/>
                    <a:pt x="6638" y="12962"/>
                    <a:pt x="6601" y="13037"/>
                  </a:cubicBezTo>
                  <a:cubicBezTo>
                    <a:pt x="6496" y="13015"/>
                    <a:pt x="6391" y="12991"/>
                    <a:pt x="6285" y="12969"/>
                  </a:cubicBezTo>
                  <a:cubicBezTo>
                    <a:pt x="6424" y="12909"/>
                    <a:pt x="6563" y="12856"/>
                    <a:pt x="6704" y="12806"/>
                  </a:cubicBezTo>
                  <a:close/>
                  <a:moveTo>
                    <a:pt x="9860" y="12965"/>
                  </a:moveTo>
                  <a:cubicBezTo>
                    <a:pt x="9923" y="13005"/>
                    <a:pt x="9990" y="13048"/>
                    <a:pt x="10054" y="13094"/>
                  </a:cubicBezTo>
                  <a:cubicBezTo>
                    <a:pt x="9970" y="13114"/>
                    <a:pt x="9887" y="13134"/>
                    <a:pt x="9807" y="13147"/>
                  </a:cubicBezTo>
                  <a:cubicBezTo>
                    <a:pt x="9823" y="13088"/>
                    <a:pt x="9840" y="13025"/>
                    <a:pt x="9860" y="12965"/>
                  </a:cubicBezTo>
                  <a:close/>
                  <a:moveTo>
                    <a:pt x="9027" y="12784"/>
                  </a:moveTo>
                  <a:cubicBezTo>
                    <a:pt x="9195" y="12813"/>
                    <a:pt x="9370" y="12836"/>
                    <a:pt x="9545" y="12852"/>
                  </a:cubicBezTo>
                  <a:cubicBezTo>
                    <a:pt x="9512" y="12965"/>
                    <a:pt x="9482" y="13074"/>
                    <a:pt x="9454" y="13180"/>
                  </a:cubicBezTo>
                  <a:cubicBezTo>
                    <a:pt x="9340" y="13176"/>
                    <a:pt x="9220" y="13156"/>
                    <a:pt x="9143" y="13081"/>
                  </a:cubicBezTo>
                  <a:cubicBezTo>
                    <a:pt x="9084" y="13017"/>
                    <a:pt x="9045" y="12923"/>
                    <a:pt x="9027" y="12784"/>
                  </a:cubicBezTo>
                  <a:close/>
                  <a:moveTo>
                    <a:pt x="8015" y="12618"/>
                  </a:moveTo>
                  <a:lnTo>
                    <a:pt x="8190" y="12648"/>
                  </a:lnTo>
                  <a:cubicBezTo>
                    <a:pt x="8140" y="12727"/>
                    <a:pt x="8093" y="12806"/>
                    <a:pt x="8051" y="12886"/>
                  </a:cubicBezTo>
                  <a:cubicBezTo>
                    <a:pt x="7979" y="13025"/>
                    <a:pt x="7921" y="13167"/>
                    <a:pt x="7871" y="13308"/>
                  </a:cubicBezTo>
                  <a:cubicBezTo>
                    <a:pt x="7562" y="13240"/>
                    <a:pt x="7249" y="13173"/>
                    <a:pt x="6938" y="13107"/>
                  </a:cubicBezTo>
                  <a:cubicBezTo>
                    <a:pt x="6977" y="13022"/>
                    <a:pt x="7013" y="12935"/>
                    <a:pt x="7046" y="12850"/>
                  </a:cubicBezTo>
                  <a:cubicBezTo>
                    <a:pt x="7068" y="12793"/>
                    <a:pt x="7088" y="12737"/>
                    <a:pt x="7107" y="12685"/>
                  </a:cubicBezTo>
                  <a:cubicBezTo>
                    <a:pt x="7135" y="12674"/>
                    <a:pt x="7160" y="12668"/>
                    <a:pt x="7188" y="12660"/>
                  </a:cubicBezTo>
                  <a:cubicBezTo>
                    <a:pt x="7321" y="12741"/>
                    <a:pt x="7453" y="12780"/>
                    <a:pt x="7582" y="12780"/>
                  </a:cubicBezTo>
                  <a:cubicBezTo>
                    <a:pt x="7619" y="12780"/>
                    <a:pt x="7656" y="12777"/>
                    <a:pt x="7693" y="12770"/>
                  </a:cubicBezTo>
                  <a:cubicBezTo>
                    <a:pt x="7812" y="12747"/>
                    <a:pt x="7918" y="12694"/>
                    <a:pt x="8015" y="12618"/>
                  </a:cubicBezTo>
                  <a:close/>
                  <a:moveTo>
                    <a:pt x="8562" y="12711"/>
                  </a:moveTo>
                  <a:lnTo>
                    <a:pt x="8643" y="12720"/>
                  </a:lnTo>
                  <a:cubicBezTo>
                    <a:pt x="8527" y="12925"/>
                    <a:pt x="8427" y="13150"/>
                    <a:pt x="8349" y="13388"/>
                  </a:cubicBezTo>
                  <a:cubicBezTo>
                    <a:pt x="8346" y="13399"/>
                    <a:pt x="8343" y="13408"/>
                    <a:pt x="8340" y="13418"/>
                  </a:cubicBezTo>
                  <a:cubicBezTo>
                    <a:pt x="8293" y="13408"/>
                    <a:pt x="8246" y="13394"/>
                    <a:pt x="8196" y="13385"/>
                  </a:cubicBezTo>
                  <a:cubicBezTo>
                    <a:pt x="8234" y="13286"/>
                    <a:pt x="8277" y="13187"/>
                    <a:pt x="8329" y="13090"/>
                  </a:cubicBezTo>
                  <a:cubicBezTo>
                    <a:pt x="8396" y="12958"/>
                    <a:pt x="8474" y="12833"/>
                    <a:pt x="8562" y="12711"/>
                  </a:cubicBezTo>
                  <a:close/>
                  <a:moveTo>
                    <a:pt x="4668" y="12952"/>
                  </a:moveTo>
                  <a:cubicBezTo>
                    <a:pt x="4710" y="12965"/>
                    <a:pt x="4752" y="12978"/>
                    <a:pt x="4791" y="12991"/>
                  </a:cubicBezTo>
                  <a:cubicBezTo>
                    <a:pt x="4930" y="13031"/>
                    <a:pt x="5065" y="13070"/>
                    <a:pt x="5208" y="13107"/>
                  </a:cubicBezTo>
                  <a:cubicBezTo>
                    <a:pt x="5032" y="13209"/>
                    <a:pt x="4863" y="13322"/>
                    <a:pt x="4699" y="13438"/>
                  </a:cubicBezTo>
                  <a:cubicBezTo>
                    <a:pt x="4685" y="13275"/>
                    <a:pt x="4677" y="13114"/>
                    <a:pt x="4668" y="12952"/>
                  </a:cubicBezTo>
                  <a:close/>
                  <a:moveTo>
                    <a:pt x="8796" y="13167"/>
                  </a:moveTo>
                  <a:cubicBezTo>
                    <a:pt x="8829" y="13243"/>
                    <a:pt x="8874" y="13312"/>
                    <a:pt x="8934" y="13374"/>
                  </a:cubicBezTo>
                  <a:cubicBezTo>
                    <a:pt x="9062" y="13504"/>
                    <a:pt x="9217" y="13546"/>
                    <a:pt x="9367" y="13560"/>
                  </a:cubicBezTo>
                  <a:cubicBezTo>
                    <a:pt x="9360" y="13609"/>
                    <a:pt x="9348" y="13656"/>
                    <a:pt x="9343" y="13702"/>
                  </a:cubicBezTo>
                  <a:cubicBezTo>
                    <a:pt x="9117" y="13629"/>
                    <a:pt x="8890" y="13563"/>
                    <a:pt x="8660" y="13500"/>
                  </a:cubicBezTo>
                  <a:cubicBezTo>
                    <a:pt x="8699" y="13388"/>
                    <a:pt x="8743" y="13280"/>
                    <a:pt x="8796" y="13167"/>
                  </a:cubicBezTo>
                  <a:close/>
                  <a:moveTo>
                    <a:pt x="10184" y="13451"/>
                  </a:moveTo>
                  <a:cubicBezTo>
                    <a:pt x="10115" y="13612"/>
                    <a:pt x="10051" y="13775"/>
                    <a:pt x="9990" y="13943"/>
                  </a:cubicBezTo>
                  <a:cubicBezTo>
                    <a:pt x="9882" y="13897"/>
                    <a:pt x="9773" y="13854"/>
                    <a:pt x="9662" y="13815"/>
                  </a:cubicBezTo>
                  <a:cubicBezTo>
                    <a:pt x="9676" y="13725"/>
                    <a:pt x="9693" y="13639"/>
                    <a:pt x="9710" y="13550"/>
                  </a:cubicBezTo>
                  <a:cubicBezTo>
                    <a:pt x="9867" y="13530"/>
                    <a:pt x="10029" y="13498"/>
                    <a:pt x="10184" y="13451"/>
                  </a:cubicBezTo>
                  <a:close/>
                  <a:moveTo>
                    <a:pt x="16483" y="11290"/>
                  </a:moveTo>
                  <a:cubicBezTo>
                    <a:pt x="16381" y="12277"/>
                    <a:pt x="16189" y="13240"/>
                    <a:pt x="15936" y="14184"/>
                  </a:cubicBezTo>
                  <a:cubicBezTo>
                    <a:pt x="15936" y="14108"/>
                    <a:pt x="15933" y="14033"/>
                    <a:pt x="15928" y="13960"/>
                  </a:cubicBezTo>
                  <a:cubicBezTo>
                    <a:pt x="15900" y="13639"/>
                    <a:pt x="15823" y="13354"/>
                    <a:pt x="15700" y="13110"/>
                  </a:cubicBezTo>
                  <a:cubicBezTo>
                    <a:pt x="15795" y="12945"/>
                    <a:pt x="15886" y="12773"/>
                    <a:pt x="15973" y="12598"/>
                  </a:cubicBezTo>
                  <a:cubicBezTo>
                    <a:pt x="16153" y="12224"/>
                    <a:pt x="16339" y="11779"/>
                    <a:pt x="16483" y="11290"/>
                  </a:cubicBezTo>
                  <a:close/>
                  <a:moveTo>
                    <a:pt x="12792" y="12291"/>
                  </a:moveTo>
                  <a:cubicBezTo>
                    <a:pt x="13001" y="12350"/>
                    <a:pt x="13212" y="12396"/>
                    <a:pt x="13426" y="12427"/>
                  </a:cubicBezTo>
                  <a:cubicBezTo>
                    <a:pt x="13445" y="12430"/>
                    <a:pt x="13464" y="12433"/>
                    <a:pt x="13484" y="12436"/>
                  </a:cubicBezTo>
                  <a:cubicBezTo>
                    <a:pt x="13512" y="12502"/>
                    <a:pt x="13536" y="12569"/>
                    <a:pt x="13559" y="12638"/>
                  </a:cubicBezTo>
                  <a:cubicBezTo>
                    <a:pt x="13636" y="12879"/>
                    <a:pt x="13690" y="13130"/>
                    <a:pt x="13717" y="13385"/>
                  </a:cubicBezTo>
                  <a:cubicBezTo>
                    <a:pt x="13670" y="13461"/>
                    <a:pt x="13626" y="13533"/>
                    <a:pt x="13579" y="13606"/>
                  </a:cubicBezTo>
                  <a:cubicBezTo>
                    <a:pt x="13412" y="13870"/>
                    <a:pt x="13229" y="14147"/>
                    <a:pt x="13029" y="14419"/>
                  </a:cubicBezTo>
                  <a:cubicBezTo>
                    <a:pt x="13036" y="13742"/>
                    <a:pt x="12959" y="13025"/>
                    <a:pt x="12792" y="12291"/>
                  </a:cubicBezTo>
                  <a:close/>
                  <a:moveTo>
                    <a:pt x="10523" y="13507"/>
                  </a:moveTo>
                  <a:cubicBezTo>
                    <a:pt x="10831" y="13830"/>
                    <a:pt x="11076" y="14218"/>
                    <a:pt x="11273" y="14637"/>
                  </a:cubicBezTo>
                  <a:cubicBezTo>
                    <a:pt x="10965" y="14419"/>
                    <a:pt x="10634" y="14234"/>
                    <a:pt x="10293" y="14075"/>
                  </a:cubicBezTo>
                  <a:cubicBezTo>
                    <a:pt x="10365" y="13881"/>
                    <a:pt x="10440" y="13691"/>
                    <a:pt x="10523" y="13507"/>
                  </a:cubicBezTo>
                  <a:close/>
                  <a:moveTo>
                    <a:pt x="14531" y="12592"/>
                  </a:moveTo>
                  <a:cubicBezTo>
                    <a:pt x="14723" y="12645"/>
                    <a:pt x="14903" y="12727"/>
                    <a:pt x="15064" y="12859"/>
                  </a:cubicBezTo>
                  <a:cubicBezTo>
                    <a:pt x="15156" y="12932"/>
                    <a:pt x="15234" y="13015"/>
                    <a:pt x="15302" y="13110"/>
                  </a:cubicBezTo>
                  <a:cubicBezTo>
                    <a:pt x="14917" y="13736"/>
                    <a:pt x="14464" y="14277"/>
                    <a:pt x="13973" y="14716"/>
                  </a:cubicBezTo>
                  <a:cubicBezTo>
                    <a:pt x="14057" y="14323"/>
                    <a:pt x="14084" y="13903"/>
                    <a:pt x="14053" y="13490"/>
                  </a:cubicBezTo>
                  <a:cubicBezTo>
                    <a:pt x="14223" y="13203"/>
                    <a:pt x="14390" y="12906"/>
                    <a:pt x="14531" y="12592"/>
                  </a:cubicBezTo>
                  <a:close/>
                  <a:moveTo>
                    <a:pt x="8090" y="13751"/>
                  </a:moveTo>
                  <a:cubicBezTo>
                    <a:pt x="8140" y="13764"/>
                    <a:pt x="8193" y="13778"/>
                    <a:pt x="8243" y="13788"/>
                  </a:cubicBezTo>
                  <a:cubicBezTo>
                    <a:pt x="8171" y="14119"/>
                    <a:pt x="8134" y="14456"/>
                    <a:pt x="8124" y="14786"/>
                  </a:cubicBezTo>
                  <a:cubicBezTo>
                    <a:pt x="8112" y="14747"/>
                    <a:pt x="8104" y="14707"/>
                    <a:pt x="8093" y="14663"/>
                  </a:cubicBezTo>
                  <a:cubicBezTo>
                    <a:pt x="8032" y="14359"/>
                    <a:pt x="8029" y="14055"/>
                    <a:pt x="8090" y="13751"/>
                  </a:cubicBezTo>
                  <a:close/>
                  <a:moveTo>
                    <a:pt x="5730" y="13235"/>
                  </a:moveTo>
                  <a:cubicBezTo>
                    <a:pt x="5957" y="13289"/>
                    <a:pt x="6188" y="13342"/>
                    <a:pt x="6416" y="13388"/>
                  </a:cubicBezTo>
                  <a:cubicBezTo>
                    <a:pt x="6021" y="14065"/>
                    <a:pt x="5485" y="14575"/>
                    <a:pt x="4893" y="14841"/>
                  </a:cubicBezTo>
                  <a:cubicBezTo>
                    <a:pt x="4815" y="14518"/>
                    <a:pt x="4768" y="14184"/>
                    <a:pt x="4735" y="13861"/>
                  </a:cubicBezTo>
                  <a:cubicBezTo>
                    <a:pt x="5049" y="13632"/>
                    <a:pt x="5382" y="13421"/>
                    <a:pt x="5730" y="13235"/>
                  </a:cubicBezTo>
                  <a:close/>
                  <a:moveTo>
                    <a:pt x="2830" y="8233"/>
                  </a:moveTo>
                  <a:cubicBezTo>
                    <a:pt x="2713" y="8616"/>
                    <a:pt x="2630" y="9013"/>
                    <a:pt x="2585" y="9416"/>
                  </a:cubicBezTo>
                  <a:cubicBezTo>
                    <a:pt x="2508" y="10120"/>
                    <a:pt x="2521" y="11114"/>
                    <a:pt x="3027" y="11865"/>
                  </a:cubicBezTo>
                  <a:cubicBezTo>
                    <a:pt x="3366" y="12368"/>
                    <a:pt x="3849" y="12648"/>
                    <a:pt x="4337" y="12836"/>
                  </a:cubicBezTo>
                  <a:cubicBezTo>
                    <a:pt x="4349" y="13090"/>
                    <a:pt x="4363" y="13342"/>
                    <a:pt x="4385" y="13592"/>
                  </a:cubicBezTo>
                  <a:cubicBezTo>
                    <a:pt x="4385" y="13617"/>
                    <a:pt x="4387" y="13639"/>
                    <a:pt x="4391" y="13663"/>
                  </a:cubicBezTo>
                  <a:cubicBezTo>
                    <a:pt x="4360" y="13685"/>
                    <a:pt x="4330" y="13709"/>
                    <a:pt x="4299" y="13731"/>
                  </a:cubicBezTo>
                  <a:cubicBezTo>
                    <a:pt x="3927" y="14026"/>
                    <a:pt x="3471" y="14412"/>
                    <a:pt x="3058" y="14901"/>
                  </a:cubicBezTo>
                  <a:cubicBezTo>
                    <a:pt x="2508" y="14713"/>
                    <a:pt x="1980" y="14346"/>
                    <a:pt x="1521" y="13821"/>
                  </a:cubicBezTo>
                  <a:cubicBezTo>
                    <a:pt x="1314" y="13580"/>
                    <a:pt x="1127" y="13319"/>
                    <a:pt x="969" y="13042"/>
                  </a:cubicBezTo>
                  <a:cubicBezTo>
                    <a:pt x="930" y="12727"/>
                    <a:pt x="916" y="12414"/>
                    <a:pt x="924" y="12099"/>
                  </a:cubicBezTo>
                  <a:cubicBezTo>
                    <a:pt x="971" y="10471"/>
                    <a:pt x="1716" y="8960"/>
                    <a:pt x="2830" y="8233"/>
                  </a:cubicBezTo>
                  <a:close/>
                  <a:moveTo>
                    <a:pt x="9620" y="14204"/>
                  </a:moveTo>
                  <a:cubicBezTo>
                    <a:pt x="9704" y="14234"/>
                    <a:pt x="9784" y="14266"/>
                    <a:pt x="9867" y="14300"/>
                  </a:cubicBezTo>
                  <a:cubicBezTo>
                    <a:pt x="9793" y="14531"/>
                    <a:pt x="9729" y="14766"/>
                    <a:pt x="9673" y="15000"/>
                  </a:cubicBezTo>
                  <a:cubicBezTo>
                    <a:pt x="9617" y="14759"/>
                    <a:pt x="9601" y="14489"/>
                    <a:pt x="9620" y="14204"/>
                  </a:cubicBezTo>
                  <a:close/>
                  <a:moveTo>
                    <a:pt x="4432" y="14092"/>
                  </a:moveTo>
                  <a:cubicBezTo>
                    <a:pt x="4465" y="14376"/>
                    <a:pt x="4513" y="14667"/>
                    <a:pt x="4582" y="14954"/>
                  </a:cubicBezTo>
                  <a:cubicBezTo>
                    <a:pt x="4493" y="14980"/>
                    <a:pt x="4404" y="15000"/>
                    <a:pt x="4315" y="15017"/>
                  </a:cubicBezTo>
                  <a:cubicBezTo>
                    <a:pt x="4184" y="15038"/>
                    <a:pt x="4053" y="15049"/>
                    <a:pt x="3921" y="15049"/>
                  </a:cubicBezTo>
                  <a:cubicBezTo>
                    <a:pt x="3759" y="15049"/>
                    <a:pt x="3598" y="15033"/>
                    <a:pt x="3438" y="15004"/>
                  </a:cubicBezTo>
                  <a:cubicBezTo>
                    <a:pt x="3775" y="14634"/>
                    <a:pt x="4130" y="14333"/>
                    <a:pt x="4432" y="14092"/>
                  </a:cubicBezTo>
                  <a:close/>
                  <a:moveTo>
                    <a:pt x="11537" y="12651"/>
                  </a:moveTo>
                  <a:cubicBezTo>
                    <a:pt x="11584" y="12731"/>
                    <a:pt x="11631" y="12813"/>
                    <a:pt x="11670" y="12906"/>
                  </a:cubicBezTo>
                  <a:cubicBezTo>
                    <a:pt x="11981" y="13580"/>
                    <a:pt x="12034" y="14412"/>
                    <a:pt x="11826" y="15084"/>
                  </a:cubicBezTo>
                  <a:cubicBezTo>
                    <a:pt x="11820" y="15076"/>
                    <a:pt x="11815" y="15073"/>
                    <a:pt x="11809" y="15067"/>
                  </a:cubicBezTo>
                  <a:cubicBezTo>
                    <a:pt x="11568" y="14379"/>
                    <a:pt x="11226" y="13736"/>
                    <a:pt x="10743" y="13223"/>
                  </a:cubicBezTo>
                  <a:cubicBezTo>
                    <a:pt x="11020" y="13074"/>
                    <a:pt x="11287" y="12883"/>
                    <a:pt x="11537" y="12651"/>
                  </a:cubicBezTo>
                  <a:close/>
                  <a:moveTo>
                    <a:pt x="12090" y="12026"/>
                  </a:moveTo>
                  <a:cubicBezTo>
                    <a:pt x="12201" y="12079"/>
                    <a:pt x="12312" y="12125"/>
                    <a:pt x="12426" y="12169"/>
                  </a:cubicBezTo>
                  <a:cubicBezTo>
                    <a:pt x="12662" y="13110"/>
                    <a:pt x="12748" y="14026"/>
                    <a:pt x="12686" y="14855"/>
                  </a:cubicBezTo>
                  <a:cubicBezTo>
                    <a:pt x="12520" y="15053"/>
                    <a:pt x="12343" y="15242"/>
                    <a:pt x="12153" y="15417"/>
                  </a:cubicBezTo>
                  <a:cubicBezTo>
                    <a:pt x="12131" y="15394"/>
                    <a:pt x="12109" y="15368"/>
                    <a:pt x="12087" y="15344"/>
                  </a:cubicBezTo>
                  <a:cubicBezTo>
                    <a:pt x="12374" y="14548"/>
                    <a:pt x="12329" y="13530"/>
                    <a:pt x="11957" y="12720"/>
                  </a:cubicBezTo>
                  <a:cubicBezTo>
                    <a:pt x="11903" y="12605"/>
                    <a:pt x="11846" y="12499"/>
                    <a:pt x="11784" y="12400"/>
                  </a:cubicBezTo>
                  <a:cubicBezTo>
                    <a:pt x="11890" y="12284"/>
                    <a:pt x="11993" y="12159"/>
                    <a:pt x="12090" y="12026"/>
                  </a:cubicBezTo>
                  <a:close/>
                  <a:moveTo>
                    <a:pt x="13736" y="13996"/>
                  </a:moveTo>
                  <a:cubicBezTo>
                    <a:pt x="13719" y="14373"/>
                    <a:pt x="13651" y="14742"/>
                    <a:pt x="13529" y="15076"/>
                  </a:cubicBezTo>
                  <a:cubicBezTo>
                    <a:pt x="13336" y="15218"/>
                    <a:pt x="13142" y="15344"/>
                    <a:pt x="12945" y="15453"/>
                  </a:cubicBezTo>
                  <a:cubicBezTo>
                    <a:pt x="12967" y="15314"/>
                    <a:pt x="12984" y="15172"/>
                    <a:pt x="12998" y="15031"/>
                  </a:cubicBezTo>
                  <a:cubicBezTo>
                    <a:pt x="13273" y="14693"/>
                    <a:pt x="13517" y="14337"/>
                    <a:pt x="13736" y="13996"/>
                  </a:cubicBezTo>
                  <a:close/>
                  <a:moveTo>
                    <a:pt x="12612" y="15467"/>
                  </a:moveTo>
                  <a:cubicBezTo>
                    <a:pt x="12603" y="15523"/>
                    <a:pt x="12592" y="15579"/>
                    <a:pt x="12581" y="15635"/>
                  </a:cubicBezTo>
                  <a:cubicBezTo>
                    <a:pt x="12520" y="15661"/>
                    <a:pt x="12459" y="15687"/>
                    <a:pt x="12398" y="15711"/>
                  </a:cubicBezTo>
                  <a:cubicBezTo>
                    <a:pt x="12392" y="15705"/>
                    <a:pt x="12386" y="15698"/>
                    <a:pt x="12384" y="15695"/>
                  </a:cubicBezTo>
                  <a:cubicBezTo>
                    <a:pt x="12462" y="15622"/>
                    <a:pt x="12536" y="15546"/>
                    <a:pt x="12612" y="15467"/>
                  </a:cubicBezTo>
                  <a:close/>
                  <a:moveTo>
                    <a:pt x="10170" y="14432"/>
                  </a:moveTo>
                  <a:cubicBezTo>
                    <a:pt x="10665" y="14663"/>
                    <a:pt x="11128" y="14948"/>
                    <a:pt x="11543" y="15314"/>
                  </a:cubicBezTo>
                  <a:cubicBezTo>
                    <a:pt x="11570" y="15394"/>
                    <a:pt x="11596" y="15477"/>
                    <a:pt x="11618" y="15556"/>
                  </a:cubicBezTo>
                  <a:cubicBezTo>
                    <a:pt x="11537" y="15705"/>
                    <a:pt x="11443" y="15843"/>
                    <a:pt x="11340" y="15972"/>
                  </a:cubicBezTo>
                  <a:cubicBezTo>
                    <a:pt x="11234" y="15982"/>
                    <a:pt x="11128" y="15988"/>
                    <a:pt x="11023" y="15988"/>
                  </a:cubicBezTo>
                  <a:cubicBezTo>
                    <a:pt x="10623" y="15988"/>
                    <a:pt x="10340" y="15916"/>
                    <a:pt x="10123" y="15754"/>
                  </a:cubicBezTo>
                  <a:cubicBezTo>
                    <a:pt x="10034" y="15687"/>
                    <a:pt x="9957" y="15608"/>
                    <a:pt x="9893" y="15516"/>
                  </a:cubicBezTo>
                  <a:cubicBezTo>
                    <a:pt x="9965" y="15149"/>
                    <a:pt x="10057" y="14786"/>
                    <a:pt x="10170" y="14432"/>
                  </a:cubicBezTo>
                  <a:close/>
                  <a:moveTo>
                    <a:pt x="1138" y="13907"/>
                  </a:moveTo>
                  <a:cubicBezTo>
                    <a:pt x="1188" y="13973"/>
                    <a:pt x="1244" y="14036"/>
                    <a:pt x="1299" y="14099"/>
                  </a:cubicBezTo>
                  <a:cubicBezTo>
                    <a:pt x="1749" y="14617"/>
                    <a:pt x="2266" y="14994"/>
                    <a:pt x="2810" y="15212"/>
                  </a:cubicBezTo>
                  <a:cubicBezTo>
                    <a:pt x="2592" y="15506"/>
                    <a:pt x="2392" y="15833"/>
                    <a:pt x="2233" y="16194"/>
                  </a:cubicBezTo>
                  <a:cubicBezTo>
                    <a:pt x="1727" y="15509"/>
                    <a:pt x="1352" y="14722"/>
                    <a:pt x="1138" y="13907"/>
                  </a:cubicBezTo>
                  <a:close/>
                  <a:moveTo>
                    <a:pt x="8560" y="13870"/>
                  </a:moveTo>
                  <a:cubicBezTo>
                    <a:pt x="8807" y="13937"/>
                    <a:pt x="9054" y="14009"/>
                    <a:pt x="9293" y="14088"/>
                  </a:cubicBezTo>
                  <a:cubicBezTo>
                    <a:pt x="9237" y="14799"/>
                    <a:pt x="9376" y="15282"/>
                    <a:pt x="9548" y="15599"/>
                  </a:cubicBezTo>
                  <a:cubicBezTo>
                    <a:pt x="9515" y="15797"/>
                    <a:pt x="9484" y="15992"/>
                    <a:pt x="9462" y="16194"/>
                  </a:cubicBezTo>
                  <a:cubicBezTo>
                    <a:pt x="9273" y="16127"/>
                    <a:pt x="9093" y="16035"/>
                    <a:pt x="8927" y="15919"/>
                  </a:cubicBezTo>
                  <a:cubicBezTo>
                    <a:pt x="8777" y="15814"/>
                    <a:pt x="8607" y="15668"/>
                    <a:pt x="8457" y="15469"/>
                  </a:cubicBezTo>
                  <a:cubicBezTo>
                    <a:pt x="8427" y="14951"/>
                    <a:pt x="8443" y="14399"/>
                    <a:pt x="8560" y="13870"/>
                  </a:cubicBezTo>
                  <a:close/>
                  <a:moveTo>
                    <a:pt x="13192" y="15751"/>
                  </a:moveTo>
                  <a:cubicBezTo>
                    <a:pt x="13070" y="15942"/>
                    <a:pt x="12934" y="16121"/>
                    <a:pt x="12784" y="16286"/>
                  </a:cubicBezTo>
                  <a:cubicBezTo>
                    <a:pt x="12776" y="16276"/>
                    <a:pt x="12770" y="16263"/>
                    <a:pt x="12764" y="16253"/>
                  </a:cubicBezTo>
                  <a:cubicBezTo>
                    <a:pt x="12795" y="16147"/>
                    <a:pt x="12823" y="16042"/>
                    <a:pt x="12851" y="15933"/>
                  </a:cubicBezTo>
                  <a:cubicBezTo>
                    <a:pt x="12964" y="15877"/>
                    <a:pt x="13079" y="15817"/>
                    <a:pt x="13192" y="15751"/>
                  </a:cubicBezTo>
                  <a:close/>
                  <a:moveTo>
                    <a:pt x="9817" y="15966"/>
                  </a:moveTo>
                  <a:cubicBezTo>
                    <a:pt x="9867" y="16015"/>
                    <a:pt x="9915" y="16055"/>
                    <a:pt x="9951" y="16081"/>
                  </a:cubicBezTo>
                  <a:cubicBezTo>
                    <a:pt x="10104" y="16197"/>
                    <a:pt x="10270" y="16266"/>
                    <a:pt x="10434" y="16309"/>
                  </a:cubicBezTo>
                  <a:cubicBezTo>
                    <a:pt x="10358" y="16317"/>
                    <a:pt x="10281" y="16321"/>
                    <a:pt x="10204" y="16321"/>
                  </a:cubicBezTo>
                  <a:cubicBezTo>
                    <a:pt x="10062" y="16321"/>
                    <a:pt x="9919" y="16307"/>
                    <a:pt x="9776" y="16280"/>
                  </a:cubicBezTo>
                  <a:cubicBezTo>
                    <a:pt x="9790" y="16174"/>
                    <a:pt x="9801" y="16068"/>
                    <a:pt x="9817" y="15966"/>
                  </a:cubicBezTo>
                  <a:close/>
                  <a:moveTo>
                    <a:pt x="12296" y="16161"/>
                  </a:moveTo>
                  <a:cubicBezTo>
                    <a:pt x="12329" y="16210"/>
                    <a:pt x="12364" y="16260"/>
                    <a:pt x="12398" y="16313"/>
                  </a:cubicBezTo>
                  <a:cubicBezTo>
                    <a:pt x="12343" y="16471"/>
                    <a:pt x="12281" y="16623"/>
                    <a:pt x="12209" y="16769"/>
                  </a:cubicBezTo>
                  <a:cubicBezTo>
                    <a:pt x="12184" y="16583"/>
                    <a:pt x="12153" y="16398"/>
                    <a:pt x="12115" y="16214"/>
                  </a:cubicBezTo>
                  <a:cubicBezTo>
                    <a:pt x="12176" y="16197"/>
                    <a:pt x="12234" y="16180"/>
                    <a:pt x="12296" y="16161"/>
                  </a:cubicBezTo>
                  <a:close/>
                  <a:moveTo>
                    <a:pt x="9740" y="16660"/>
                  </a:moveTo>
                  <a:cubicBezTo>
                    <a:pt x="9897" y="16691"/>
                    <a:pt x="10057" y="16706"/>
                    <a:pt x="10216" y="16706"/>
                  </a:cubicBezTo>
                  <a:cubicBezTo>
                    <a:pt x="10324" y="16706"/>
                    <a:pt x="10432" y="16699"/>
                    <a:pt x="10537" y="16686"/>
                  </a:cubicBezTo>
                  <a:cubicBezTo>
                    <a:pt x="10287" y="16841"/>
                    <a:pt x="10015" y="16971"/>
                    <a:pt x="9717" y="17070"/>
                  </a:cubicBezTo>
                  <a:cubicBezTo>
                    <a:pt x="9723" y="16931"/>
                    <a:pt x="9732" y="16795"/>
                    <a:pt x="9740" y="16660"/>
                  </a:cubicBezTo>
                  <a:close/>
                  <a:moveTo>
                    <a:pt x="15490" y="13461"/>
                  </a:moveTo>
                  <a:cubicBezTo>
                    <a:pt x="15550" y="13619"/>
                    <a:pt x="15590" y="13798"/>
                    <a:pt x="15606" y="13996"/>
                  </a:cubicBezTo>
                  <a:cubicBezTo>
                    <a:pt x="15675" y="14829"/>
                    <a:pt x="15319" y="15899"/>
                    <a:pt x="14742" y="16603"/>
                  </a:cubicBezTo>
                  <a:cubicBezTo>
                    <a:pt x="14497" y="16900"/>
                    <a:pt x="14141" y="17234"/>
                    <a:pt x="13777" y="17234"/>
                  </a:cubicBezTo>
                  <a:cubicBezTo>
                    <a:pt x="13732" y="17234"/>
                    <a:pt x="13688" y="17228"/>
                    <a:pt x="13642" y="17218"/>
                  </a:cubicBezTo>
                  <a:cubicBezTo>
                    <a:pt x="13373" y="17152"/>
                    <a:pt x="13164" y="16894"/>
                    <a:pt x="12976" y="16600"/>
                  </a:cubicBezTo>
                  <a:cubicBezTo>
                    <a:pt x="13270" y="16283"/>
                    <a:pt x="13514" y="15926"/>
                    <a:pt x="13701" y="15529"/>
                  </a:cubicBezTo>
                  <a:cubicBezTo>
                    <a:pt x="13729" y="15477"/>
                    <a:pt x="13751" y="15421"/>
                    <a:pt x="13776" y="15364"/>
                  </a:cubicBezTo>
                  <a:cubicBezTo>
                    <a:pt x="14414" y="14878"/>
                    <a:pt x="14997" y="14234"/>
                    <a:pt x="15490" y="13461"/>
                  </a:cubicBezTo>
                  <a:close/>
                  <a:moveTo>
                    <a:pt x="8510" y="16048"/>
                  </a:moveTo>
                  <a:cubicBezTo>
                    <a:pt x="8587" y="16121"/>
                    <a:pt x="8674" y="16190"/>
                    <a:pt x="8762" y="16253"/>
                  </a:cubicBezTo>
                  <a:cubicBezTo>
                    <a:pt x="8965" y="16396"/>
                    <a:pt x="9190" y="16504"/>
                    <a:pt x="9423" y="16581"/>
                  </a:cubicBezTo>
                  <a:cubicBezTo>
                    <a:pt x="9410" y="16772"/>
                    <a:pt x="9398" y="16967"/>
                    <a:pt x="9395" y="17158"/>
                  </a:cubicBezTo>
                  <a:cubicBezTo>
                    <a:pt x="9193" y="17209"/>
                    <a:pt x="8982" y="17245"/>
                    <a:pt x="8765" y="17264"/>
                  </a:cubicBezTo>
                  <a:cubicBezTo>
                    <a:pt x="8660" y="17037"/>
                    <a:pt x="8604" y="16749"/>
                    <a:pt x="8565" y="16478"/>
                  </a:cubicBezTo>
                  <a:cubicBezTo>
                    <a:pt x="8546" y="16343"/>
                    <a:pt x="8527" y="16197"/>
                    <a:pt x="8510" y="16048"/>
                  </a:cubicBezTo>
                  <a:close/>
                  <a:moveTo>
                    <a:pt x="6766" y="13464"/>
                  </a:moveTo>
                  <a:cubicBezTo>
                    <a:pt x="6801" y="13471"/>
                    <a:pt x="6841" y="13478"/>
                    <a:pt x="6879" y="13487"/>
                  </a:cubicBezTo>
                  <a:cubicBezTo>
                    <a:pt x="7177" y="13550"/>
                    <a:pt x="7477" y="13612"/>
                    <a:pt x="7774" y="13679"/>
                  </a:cubicBezTo>
                  <a:cubicBezTo>
                    <a:pt x="7704" y="14036"/>
                    <a:pt x="7704" y="14399"/>
                    <a:pt x="7779" y="14756"/>
                  </a:cubicBezTo>
                  <a:cubicBezTo>
                    <a:pt x="7846" y="15076"/>
                    <a:pt x="7968" y="15370"/>
                    <a:pt x="8143" y="15625"/>
                  </a:cubicBezTo>
                  <a:cubicBezTo>
                    <a:pt x="8165" y="15952"/>
                    <a:pt x="8204" y="16260"/>
                    <a:pt x="8246" y="16544"/>
                  </a:cubicBezTo>
                  <a:cubicBezTo>
                    <a:pt x="8282" y="16792"/>
                    <a:pt x="8332" y="17050"/>
                    <a:pt x="8412" y="17288"/>
                  </a:cubicBezTo>
                  <a:lnTo>
                    <a:pt x="8201" y="17288"/>
                  </a:lnTo>
                  <a:cubicBezTo>
                    <a:pt x="6863" y="17268"/>
                    <a:pt x="5791" y="16726"/>
                    <a:pt x="5258" y="15797"/>
                  </a:cubicBezTo>
                  <a:cubicBezTo>
                    <a:pt x="5152" y="15612"/>
                    <a:pt x="5065" y="15414"/>
                    <a:pt x="4996" y="15205"/>
                  </a:cubicBezTo>
                  <a:cubicBezTo>
                    <a:pt x="5696" y="14894"/>
                    <a:pt x="6324" y="14280"/>
                    <a:pt x="6766" y="13464"/>
                  </a:cubicBezTo>
                  <a:close/>
                  <a:moveTo>
                    <a:pt x="11798" y="16293"/>
                  </a:moveTo>
                  <a:cubicBezTo>
                    <a:pt x="11846" y="16535"/>
                    <a:pt x="11884" y="16772"/>
                    <a:pt x="11915" y="17010"/>
                  </a:cubicBezTo>
                  <a:cubicBezTo>
                    <a:pt x="11323" y="17380"/>
                    <a:pt x="10617" y="17628"/>
                    <a:pt x="9834" y="17730"/>
                  </a:cubicBezTo>
                  <a:cubicBezTo>
                    <a:pt x="9795" y="17737"/>
                    <a:pt x="9757" y="17740"/>
                    <a:pt x="9717" y="17744"/>
                  </a:cubicBezTo>
                  <a:cubicBezTo>
                    <a:pt x="9715" y="17651"/>
                    <a:pt x="9715" y="17562"/>
                    <a:pt x="9712" y="17469"/>
                  </a:cubicBezTo>
                  <a:cubicBezTo>
                    <a:pt x="10412" y="17255"/>
                    <a:pt x="11012" y="16878"/>
                    <a:pt x="11465" y="16369"/>
                  </a:cubicBezTo>
                  <a:lnTo>
                    <a:pt x="11515" y="16339"/>
                  </a:lnTo>
                  <a:cubicBezTo>
                    <a:pt x="11609" y="16329"/>
                    <a:pt x="11703" y="16313"/>
                    <a:pt x="11798" y="16293"/>
                  </a:cubicBezTo>
                  <a:close/>
                  <a:moveTo>
                    <a:pt x="9393" y="17552"/>
                  </a:moveTo>
                  <a:cubicBezTo>
                    <a:pt x="9393" y="17618"/>
                    <a:pt x="9395" y="17684"/>
                    <a:pt x="9398" y="17747"/>
                  </a:cubicBezTo>
                  <a:cubicBezTo>
                    <a:pt x="9265" y="17733"/>
                    <a:pt x="9140" y="17697"/>
                    <a:pt x="9034" y="17621"/>
                  </a:cubicBezTo>
                  <a:cubicBezTo>
                    <a:pt x="9157" y="17602"/>
                    <a:pt x="9276" y="17582"/>
                    <a:pt x="9393" y="17552"/>
                  </a:cubicBezTo>
                  <a:close/>
                  <a:moveTo>
                    <a:pt x="11724" y="17548"/>
                  </a:moveTo>
                  <a:cubicBezTo>
                    <a:pt x="11215" y="18176"/>
                    <a:pt x="10557" y="18596"/>
                    <a:pt x="9829" y="18887"/>
                  </a:cubicBezTo>
                  <a:cubicBezTo>
                    <a:pt x="9787" y="18636"/>
                    <a:pt x="9760" y="18385"/>
                    <a:pt x="9740" y="18130"/>
                  </a:cubicBezTo>
                  <a:cubicBezTo>
                    <a:pt x="9784" y="18123"/>
                    <a:pt x="9826" y="18121"/>
                    <a:pt x="9870" y="18113"/>
                  </a:cubicBezTo>
                  <a:cubicBezTo>
                    <a:pt x="10548" y="18028"/>
                    <a:pt x="11173" y="17832"/>
                    <a:pt x="11724" y="17548"/>
                  </a:cubicBezTo>
                  <a:close/>
                  <a:moveTo>
                    <a:pt x="4687" y="15322"/>
                  </a:moveTo>
                  <a:cubicBezTo>
                    <a:pt x="4765" y="15562"/>
                    <a:pt x="4863" y="15797"/>
                    <a:pt x="4987" y="16015"/>
                  </a:cubicBezTo>
                  <a:cubicBezTo>
                    <a:pt x="5582" y="17046"/>
                    <a:pt x="6751" y="17651"/>
                    <a:pt x="8196" y="17674"/>
                  </a:cubicBezTo>
                  <a:cubicBezTo>
                    <a:pt x="8230" y="17675"/>
                    <a:pt x="8264" y="17675"/>
                    <a:pt x="8297" y="17675"/>
                  </a:cubicBezTo>
                  <a:cubicBezTo>
                    <a:pt x="8399" y="17675"/>
                    <a:pt x="8498" y="17672"/>
                    <a:pt x="8596" y="17665"/>
                  </a:cubicBezTo>
                  <a:cubicBezTo>
                    <a:pt x="8668" y="17773"/>
                    <a:pt x="8751" y="17866"/>
                    <a:pt x="8854" y="17942"/>
                  </a:cubicBezTo>
                  <a:cubicBezTo>
                    <a:pt x="9027" y="18070"/>
                    <a:pt x="9220" y="18123"/>
                    <a:pt x="9417" y="18137"/>
                  </a:cubicBezTo>
                  <a:cubicBezTo>
                    <a:pt x="9437" y="18424"/>
                    <a:pt x="9470" y="18715"/>
                    <a:pt x="9517" y="18999"/>
                  </a:cubicBezTo>
                  <a:cubicBezTo>
                    <a:pt x="8679" y="19283"/>
                    <a:pt x="7768" y="19422"/>
                    <a:pt x="6901" y="19521"/>
                  </a:cubicBezTo>
                  <a:cubicBezTo>
                    <a:pt x="6704" y="19545"/>
                    <a:pt x="6495" y="19571"/>
                    <a:pt x="6288" y="19571"/>
                  </a:cubicBezTo>
                  <a:cubicBezTo>
                    <a:pt x="6047" y="19571"/>
                    <a:pt x="5807" y="19537"/>
                    <a:pt x="5587" y="19429"/>
                  </a:cubicBezTo>
                  <a:cubicBezTo>
                    <a:pt x="4946" y="19115"/>
                    <a:pt x="4591" y="18272"/>
                    <a:pt x="4508" y="16858"/>
                  </a:cubicBezTo>
                  <a:cubicBezTo>
                    <a:pt x="4510" y="16854"/>
                    <a:pt x="4510" y="16848"/>
                    <a:pt x="4513" y="16845"/>
                  </a:cubicBezTo>
                  <a:cubicBezTo>
                    <a:pt x="4635" y="16524"/>
                    <a:pt x="4613" y="16194"/>
                    <a:pt x="4454" y="15942"/>
                  </a:cubicBezTo>
                  <a:cubicBezTo>
                    <a:pt x="4423" y="15893"/>
                    <a:pt x="4374" y="15863"/>
                    <a:pt x="4324" y="15863"/>
                  </a:cubicBezTo>
                  <a:cubicBezTo>
                    <a:pt x="4307" y="15863"/>
                    <a:pt x="4290" y="15866"/>
                    <a:pt x="4275" y="15873"/>
                  </a:cubicBezTo>
                  <a:cubicBezTo>
                    <a:pt x="4210" y="15899"/>
                    <a:pt x="4163" y="15972"/>
                    <a:pt x="4163" y="16055"/>
                  </a:cubicBezTo>
                  <a:cubicBezTo>
                    <a:pt x="4163" y="16230"/>
                    <a:pt x="4160" y="16484"/>
                    <a:pt x="4175" y="16781"/>
                  </a:cubicBezTo>
                  <a:cubicBezTo>
                    <a:pt x="4054" y="17007"/>
                    <a:pt x="3849" y="17169"/>
                    <a:pt x="3647" y="17189"/>
                  </a:cubicBezTo>
                  <a:cubicBezTo>
                    <a:pt x="3624" y="17191"/>
                    <a:pt x="3602" y="17192"/>
                    <a:pt x="3579" y="17192"/>
                  </a:cubicBezTo>
                  <a:cubicBezTo>
                    <a:pt x="3236" y="17192"/>
                    <a:pt x="2862" y="16960"/>
                    <a:pt x="2469" y="16495"/>
                  </a:cubicBezTo>
                  <a:cubicBezTo>
                    <a:pt x="2647" y="16058"/>
                    <a:pt x="2888" y="15671"/>
                    <a:pt x="3158" y="15331"/>
                  </a:cubicBezTo>
                  <a:cubicBezTo>
                    <a:pt x="3406" y="15399"/>
                    <a:pt x="3658" y="15434"/>
                    <a:pt x="3909" y="15434"/>
                  </a:cubicBezTo>
                  <a:cubicBezTo>
                    <a:pt x="4059" y="15434"/>
                    <a:pt x="4209" y="15422"/>
                    <a:pt x="4358" y="15397"/>
                  </a:cubicBezTo>
                  <a:cubicBezTo>
                    <a:pt x="4468" y="15381"/>
                    <a:pt x="4580" y="15354"/>
                    <a:pt x="4687" y="15322"/>
                  </a:cubicBezTo>
                  <a:close/>
                  <a:moveTo>
                    <a:pt x="11990" y="17773"/>
                  </a:moveTo>
                  <a:cubicBezTo>
                    <a:pt x="11998" y="17903"/>
                    <a:pt x="12003" y="18028"/>
                    <a:pt x="12009" y="18149"/>
                  </a:cubicBezTo>
                  <a:cubicBezTo>
                    <a:pt x="12037" y="18815"/>
                    <a:pt x="12026" y="19577"/>
                    <a:pt x="11759" y="20205"/>
                  </a:cubicBezTo>
                  <a:cubicBezTo>
                    <a:pt x="11549" y="20706"/>
                    <a:pt x="11100" y="21161"/>
                    <a:pt x="10605" y="21161"/>
                  </a:cubicBezTo>
                  <a:cubicBezTo>
                    <a:pt x="10577" y="21161"/>
                    <a:pt x="10549" y="21160"/>
                    <a:pt x="10520" y="21157"/>
                  </a:cubicBezTo>
                  <a:cubicBezTo>
                    <a:pt x="10234" y="20565"/>
                    <a:pt x="10029" y="19927"/>
                    <a:pt x="9895" y="19267"/>
                  </a:cubicBezTo>
                  <a:cubicBezTo>
                    <a:pt x="10698" y="18953"/>
                    <a:pt x="11429" y="18490"/>
                    <a:pt x="11990" y="17773"/>
                  </a:cubicBezTo>
                  <a:close/>
                  <a:moveTo>
                    <a:pt x="2338" y="16881"/>
                  </a:moveTo>
                  <a:cubicBezTo>
                    <a:pt x="2762" y="17349"/>
                    <a:pt x="3169" y="17576"/>
                    <a:pt x="3575" y="17576"/>
                  </a:cubicBezTo>
                  <a:cubicBezTo>
                    <a:pt x="3609" y="17576"/>
                    <a:pt x="3641" y="17575"/>
                    <a:pt x="3675" y="17572"/>
                  </a:cubicBezTo>
                  <a:cubicBezTo>
                    <a:pt x="3866" y="17555"/>
                    <a:pt x="4054" y="17456"/>
                    <a:pt x="4213" y="17304"/>
                  </a:cubicBezTo>
                  <a:cubicBezTo>
                    <a:pt x="4313" y="18249"/>
                    <a:pt x="4608" y="19366"/>
                    <a:pt x="5465" y="19786"/>
                  </a:cubicBezTo>
                  <a:cubicBezTo>
                    <a:pt x="5730" y="19917"/>
                    <a:pt x="6016" y="19955"/>
                    <a:pt x="6292" y="19955"/>
                  </a:cubicBezTo>
                  <a:cubicBezTo>
                    <a:pt x="6516" y="19955"/>
                    <a:pt x="6735" y="19930"/>
                    <a:pt x="6932" y="19908"/>
                  </a:cubicBezTo>
                  <a:cubicBezTo>
                    <a:pt x="7810" y="19802"/>
                    <a:pt x="8732" y="19667"/>
                    <a:pt x="9587" y="19379"/>
                  </a:cubicBezTo>
                  <a:cubicBezTo>
                    <a:pt x="9715" y="20013"/>
                    <a:pt x="9910" y="20625"/>
                    <a:pt x="10167" y="21200"/>
                  </a:cubicBezTo>
                  <a:cubicBezTo>
                    <a:pt x="8227" y="21140"/>
                    <a:pt x="6285" y="20889"/>
                    <a:pt x="4380" y="20443"/>
                  </a:cubicBezTo>
                  <a:cubicBezTo>
                    <a:pt x="3835" y="20314"/>
                    <a:pt x="3310" y="20169"/>
                    <a:pt x="2904" y="19792"/>
                  </a:cubicBezTo>
                  <a:cubicBezTo>
                    <a:pt x="2177" y="19112"/>
                    <a:pt x="2077" y="17843"/>
                    <a:pt x="2338" y="16881"/>
                  </a:cubicBezTo>
                  <a:close/>
                  <a:moveTo>
                    <a:pt x="15173" y="16607"/>
                  </a:moveTo>
                  <a:cubicBezTo>
                    <a:pt x="14834" y="17552"/>
                    <a:pt x="14464" y="18477"/>
                    <a:pt x="14097" y="19396"/>
                  </a:cubicBezTo>
                  <a:cubicBezTo>
                    <a:pt x="13897" y="19901"/>
                    <a:pt x="13667" y="20476"/>
                    <a:pt x="13267" y="20806"/>
                  </a:cubicBezTo>
                  <a:cubicBezTo>
                    <a:pt x="12851" y="21150"/>
                    <a:pt x="12290" y="21194"/>
                    <a:pt x="11748" y="21206"/>
                  </a:cubicBezTo>
                  <a:cubicBezTo>
                    <a:pt x="11646" y="21210"/>
                    <a:pt x="11546" y="21210"/>
                    <a:pt x="11443" y="21213"/>
                  </a:cubicBezTo>
                  <a:cubicBezTo>
                    <a:pt x="11703" y="20995"/>
                    <a:pt x="11918" y="20694"/>
                    <a:pt x="12051" y="20381"/>
                  </a:cubicBezTo>
                  <a:cubicBezTo>
                    <a:pt x="12351" y="19670"/>
                    <a:pt x="12362" y="18847"/>
                    <a:pt x="12334" y="18133"/>
                  </a:cubicBezTo>
                  <a:cubicBezTo>
                    <a:pt x="12324" y="17883"/>
                    <a:pt x="12307" y="17621"/>
                    <a:pt x="12281" y="17350"/>
                  </a:cubicBezTo>
                  <a:cubicBezTo>
                    <a:pt x="12290" y="17337"/>
                    <a:pt x="12298" y="17320"/>
                    <a:pt x="12309" y="17308"/>
                  </a:cubicBezTo>
                  <a:cubicBezTo>
                    <a:pt x="12348" y="17241"/>
                    <a:pt x="12384" y="17172"/>
                    <a:pt x="12420" y="17106"/>
                  </a:cubicBezTo>
                  <a:cubicBezTo>
                    <a:pt x="12526" y="17023"/>
                    <a:pt x="12629" y="16937"/>
                    <a:pt x="12726" y="16848"/>
                  </a:cubicBezTo>
                  <a:cubicBezTo>
                    <a:pt x="12945" y="17189"/>
                    <a:pt x="13207" y="17506"/>
                    <a:pt x="13579" y="17594"/>
                  </a:cubicBezTo>
                  <a:cubicBezTo>
                    <a:pt x="13648" y="17611"/>
                    <a:pt x="13717" y="17620"/>
                    <a:pt x="13787" y="17620"/>
                  </a:cubicBezTo>
                  <a:cubicBezTo>
                    <a:pt x="14166" y="17620"/>
                    <a:pt x="14565" y="17371"/>
                    <a:pt x="14973" y="16872"/>
                  </a:cubicBezTo>
                  <a:cubicBezTo>
                    <a:pt x="15042" y="16789"/>
                    <a:pt x="15109" y="16699"/>
                    <a:pt x="15173" y="16607"/>
                  </a:cubicBezTo>
                  <a:close/>
                  <a:moveTo>
                    <a:pt x="10698" y="0"/>
                  </a:moveTo>
                  <a:cubicBezTo>
                    <a:pt x="10157" y="0"/>
                    <a:pt x="9601" y="113"/>
                    <a:pt x="9054" y="339"/>
                  </a:cubicBezTo>
                  <a:cubicBezTo>
                    <a:pt x="8051" y="755"/>
                    <a:pt x="7227" y="1491"/>
                    <a:pt x="6688" y="2430"/>
                  </a:cubicBezTo>
                  <a:cubicBezTo>
                    <a:pt x="6349" y="2384"/>
                    <a:pt x="6028" y="2362"/>
                    <a:pt x="5723" y="2362"/>
                  </a:cubicBezTo>
                  <a:cubicBezTo>
                    <a:pt x="4619" y="2362"/>
                    <a:pt x="3727" y="2658"/>
                    <a:pt x="3025" y="3250"/>
                  </a:cubicBezTo>
                  <a:cubicBezTo>
                    <a:pt x="2292" y="3868"/>
                    <a:pt x="1811" y="5038"/>
                    <a:pt x="1830" y="6158"/>
                  </a:cubicBezTo>
                  <a:cubicBezTo>
                    <a:pt x="1836" y="6332"/>
                    <a:pt x="1849" y="6502"/>
                    <a:pt x="1875" y="6663"/>
                  </a:cubicBezTo>
                  <a:cubicBezTo>
                    <a:pt x="1794" y="6733"/>
                    <a:pt x="1714" y="6802"/>
                    <a:pt x="1636" y="6879"/>
                  </a:cubicBezTo>
                  <a:cubicBezTo>
                    <a:pt x="700" y="7767"/>
                    <a:pt x="125" y="8963"/>
                    <a:pt x="16" y="10249"/>
                  </a:cubicBezTo>
                  <a:cubicBezTo>
                    <a:pt x="-67" y="11247"/>
                    <a:pt x="169" y="12288"/>
                    <a:pt x="661" y="13183"/>
                  </a:cubicBezTo>
                  <a:cubicBezTo>
                    <a:pt x="828" y="14402"/>
                    <a:pt x="1324" y="15592"/>
                    <a:pt x="2086" y="16577"/>
                  </a:cubicBezTo>
                  <a:cubicBezTo>
                    <a:pt x="1711" y="17711"/>
                    <a:pt x="1802" y="19251"/>
                    <a:pt x="2704" y="20096"/>
                  </a:cubicBezTo>
                  <a:cubicBezTo>
                    <a:pt x="3166" y="20526"/>
                    <a:pt x="3754" y="20691"/>
                    <a:pt x="4318" y="20820"/>
                  </a:cubicBezTo>
                  <a:cubicBezTo>
                    <a:pt x="6532" y="21339"/>
                    <a:pt x="8793" y="21600"/>
                    <a:pt x="11051" y="21600"/>
                  </a:cubicBezTo>
                  <a:cubicBezTo>
                    <a:pt x="11287" y="21600"/>
                    <a:pt x="11520" y="21596"/>
                    <a:pt x="11757" y="21593"/>
                  </a:cubicBezTo>
                  <a:cubicBezTo>
                    <a:pt x="12346" y="21577"/>
                    <a:pt x="12962" y="21531"/>
                    <a:pt x="13453" y="21123"/>
                  </a:cubicBezTo>
                  <a:cubicBezTo>
                    <a:pt x="13923" y="20734"/>
                    <a:pt x="14184" y="20083"/>
                    <a:pt x="14392" y="19561"/>
                  </a:cubicBezTo>
                  <a:cubicBezTo>
                    <a:pt x="15459" y="16881"/>
                    <a:pt x="16564" y="14112"/>
                    <a:pt x="16831" y="11082"/>
                  </a:cubicBezTo>
                  <a:cubicBezTo>
                    <a:pt x="16870" y="10618"/>
                    <a:pt x="16892" y="10143"/>
                    <a:pt x="16895" y="9643"/>
                  </a:cubicBezTo>
                  <a:cubicBezTo>
                    <a:pt x="17916" y="9760"/>
                    <a:pt x="18914" y="10146"/>
                    <a:pt x="19769" y="10817"/>
                  </a:cubicBezTo>
                  <a:lnTo>
                    <a:pt x="19808" y="10847"/>
                  </a:lnTo>
                  <a:cubicBezTo>
                    <a:pt x="20040" y="11028"/>
                    <a:pt x="20301" y="11234"/>
                    <a:pt x="20605" y="11234"/>
                  </a:cubicBezTo>
                  <a:cubicBezTo>
                    <a:pt x="20629" y="11234"/>
                    <a:pt x="20653" y="11233"/>
                    <a:pt x="20677" y="11230"/>
                  </a:cubicBezTo>
                  <a:cubicBezTo>
                    <a:pt x="20927" y="11207"/>
                    <a:pt x="21130" y="11055"/>
                    <a:pt x="21266" y="10794"/>
                  </a:cubicBezTo>
                  <a:cubicBezTo>
                    <a:pt x="21533" y="10285"/>
                    <a:pt x="21480" y="9508"/>
                    <a:pt x="21316" y="9006"/>
                  </a:cubicBezTo>
                  <a:cubicBezTo>
                    <a:pt x="20227" y="5639"/>
                    <a:pt x="17123" y="3977"/>
                    <a:pt x="14712" y="3170"/>
                  </a:cubicBezTo>
                  <a:cubicBezTo>
                    <a:pt x="14373" y="3058"/>
                    <a:pt x="14019" y="2953"/>
                    <a:pt x="13658" y="2953"/>
                  </a:cubicBezTo>
                  <a:cubicBezTo>
                    <a:pt x="13628" y="2953"/>
                    <a:pt x="13598" y="2954"/>
                    <a:pt x="13567" y="2956"/>
                  </a:cubicBezTo>
                  <a:cubicBezTo>
                    <a:pt x="13434" y="2857"/>
                    <a:pt x="13307" y="2738"/>
                    <a:pt x="13176" y="2615"/>
                  </a:cubicBezTo>
                  <a:cubicBezTo>
                    <a:pt x="12962" y="2417"/>
                    <a:pt x="12740" y="2211"/>
                    <a:pt x="12481" y="2083"/>
                  </a:cubicBezTo>
                  <a:cubicBezTo>
                    <a:pt x="12629" y="1703"/>
                    <a:pt x="12784" y="1327"/>
                    <a:pt x="12951" y="960"/>
                  </a:cubicBezTo>
                  <a:cubicBezTo>
                    <a:pt x="12992" y="871"/>
                    <a:pt x="12967" y="758"/>
                    <a:pt x="12892" y="705"/>
                  </a:cubicBezTo>
                  <a:cubicBezTo>
                    <a:pt x="12243" y="237"/>
                    <a:pt x="11486" y="0"/>
                    <a:pt x="10698" y="0"/>
                  </a:cubicBezTo>
                  <a:close/>
                </a:path>
              </a:pathLst>
            </a:custGeom>
            <a:solidFill>
              <a:srgbClr val="EACFD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1" name="Google Shape;5107;p63"/>
            <p:cNvSpPr/>
            <p:nvPr/>
          </p:nvSpPr>
          <p:spPr>
            <a:xfrm>
              <a:off x="2941985" y="-1"/>
              <a:ext cx="1432875" cy="158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66" y="0"/>
                  </a:moveTo>
                  <a:cubicBezTo>
                    <a:pt x="5922" y="0"/>
                    <a:pt x="5396" y="78"/>
                    <a:pt x="4892" y="235"/>
                  </a:cubicBezTo>
                  <a:cubicBezTo>
                    <a:pt x="1251" y="1363"/>
                    <a:pt x="49" y="6135"/>
                    <a:pt x="0" y="6337"/>
                  </a:cubicBezTo>
                  <a:lnTo>
                    <a:pt x="310" y="6396"/>
                  </a:lnTo>
                  <a:cubicBezTo>
                    <a:pt x="321" y="6352"/>
                    <a:pt x="1524" y="1580"/>
                    <a:pt x="4997" y="501"/>
                  </a:cubicBezTo>
                  <a:cubicBezTo>
                    <a:pt x="5465" y="357"/>
                    <a:pt x="5954" y="285"/>
                    <a:pt x="6462" y="285"/>
                  </a:cubicBezTo>
                  <a:cubicBezTo>
                    <a:pt x="8139" y="285"/>
                    <a:pt x="10030" y="1068"/>
                    <a:pt x="12109" y="2628"/>
                  </a:cubicBezTo>
                  <a:cubicBezTo>
                    <a:pt x="16435" y="5884"/>
                    <a:pt x="19533" y="13936"/>
                    <a:pt x="21600" y="21600"/>
                  </a:cubicBezTo>
                  <a:lnTo>
                    <a:pt x="21600" y="20448"/>
                  </a:lnTo>
                  <a:cubicBezTo>
                    <a:pt x="19521" y="13070"/>
                    <a:pt x="16484" y="5548"/>
                    <a:pt x="12305" y="2407"/>
                  </a:cubicBezTo>
                  <a:cubicBezTo>
                    <a:pt x="10172" y="807"/>
                    <a:pt x="8216" y="0"/>
                    <a:pt x="6466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2" name="Google Shape;5108;p63"/>
            <p:cNvSpPr/>
            <p:nvPr/>
          </p:nvSpPr>
          <p:spPr>
            <a:xfrm>
              <a:off x="3657923" y="184701"/>
              <a:ext cx="164236" cy="1281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25" h="21600" fill="norm" stroke="1" extrusionOk="0">
                  <a:moveTo>
                    <a:pt x="12533" y="0"/>
                  </a:moveTo>
                  <a:cubicBezTo>
                    <a:pt x="12533" y="0"/>
                    <a:pt x="6851" y="3975"/>
                    <a:pt x="6851" y="5874"/>
                  </a:cubicBezTo>
                  <a:lnTo>
                    <a:pt x="6851" y="11922"/>
                  </a:lnTo>
                  <a:cubicBezTo>
                    <a:pt x="6851" y="15381"/>
                    <a:pt x="-3375" y="19354"/>
                    <a:pt x="1159" y="21600"/>
                  </a:cubicBezTo>
                  <a:cubicBezTo>
                    <a:pt x="4601" y="19872"/>
                    <a:pt x="18225" y="17280"/>
                    <a:pt x="18225" y="14687"/>
                  </a:cubicBezTo>
                  <a:cubicBezTo>
                    <a:pt x="18225" y="12093"/>
                    <a:pt x="15985" y="8295"/>
                    <a:pt x="15985" y="6392"/>
                  </a:cubicBezTo>
                  <a:cubicBezTo>
                    <a:pt x="15985" y="4493"/>
                    <a:pt x="12533" y="0"/>
                    <a:pt x="12533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3" name="Google Shape;5109;p63"/>
            <p:cNvSpPr/>
            <p:nvPr/>
          </p:nvSpPr>
          <p:spPr>
            <a:xfrm>
              <a:off x="3770999" y="455148"/>
              <a:ext cx="204947" cy="1445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7" h="21600" fill="norm" stroke="1" extrusionOk="0">
                  <a:moveTo>
                    <a:pt x="18773" y="0"/>
                  </a:moveTo>
                  <a:cubicBezTo>
                    <a:pt x="18773" y="0"/>
                    <a:pt x="1490" y="2459"/>
                    <a:pt x="1490" y="5090"/>
                  </a:cubicBezTo>
                  <a:cubicBezTo>
                    <a:pt x="1490" y="7729"/>
                    <a:pt x="2548" y="11590"/>
                    <a:pt x="386" y="14049"/>
                  </a:cubicBezTo>
                  <a:cubicBezTo>
                    <a:pt x="-1768" y="16508"/>
                    <a:pt x="5797" y="21600"/>
                    <a:pt x="5797" y="21600"/>
                  </a:cubicBezTo>
                  <a:cubicBezTo>
                    <a:pt x="5797" y="21600"/>
                    <a:pt x="11208" y="17560"/>
                    <a:pt x="11208" y="14751"/>
                  </a:cubicBezTo>
                  <a:cubicBezTo>
                    <a:pt x="11208" y="11941"/>
                    <a:pt x="6892" y="9481"/>
                    <a:pt x="13362" y="6320"/>
                  </a:cubicBezTo>
                  <a:cubicBezTo>
                    <a:pt x="19832" y="3159"/>
                    <a:pt x="18773" y="0"/>
                    <a:pt x="18773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4" name="Google Shape;5110;p63"/>
            <p:cNvSpPr/>
            <p:nvPr/>
          </p:nvSpPr>
          <p:spPr>
            <a:xfrm>
              <a:off x="3895007" y="609327"/>
              <a:ext cx="207558" cy="129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0" h="21600" fill="norm" stroke="1" extrusionOk="0">
                  <a:moveTo>
                    <a:pt x="15029" y="0"/>
                  </a:moveTo>
                  <a:cubicBezTo>
                    <a:pt x="15029" y="0"/>
                    <a:pt x="9521" y="4023"/>
                    <a:pt x="9082" y="6841"/>
                  </a:cubicBezTo>
                  <a:cubicBezTo>
                    <a:pt x="8678" y="9660"/>
                    <a:pt x="12207" y="12144"/>
                    <a:pt x="5856" y="15282"/>
                  </a:cubicBezTo>
                  <a:cubicBezTo>
                    <a:pt x="-495" y="18424"/>
                    <a:pt x="9" y="21600"/>
                    <a:pt x="9" y="21600"/>
                  </a:cubicBezTo>
                  <a:cubicBezTo>
                    <a:pt x="9" y="21600"/>
                    <a:pt x="16065" y="19209"/>
                    <a:pt x="16468" y="16567"/>
                  </a:cubicBezTo>
                  <a:cubicBezTo>
                    <a:pt x="16871" y="13924"/>
                    <a:pt x="16468" y="10051"/>
                    <a:pt x="18796" y="7595"/>
                  </a:cubicBezTo>
                  <a:cubicBezTo>
                    <a:pt x="21105" y="5140"/>
                    <a:pt x="15029" y="0"/>
                    <a:pt x="15029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5" name="Google Shape;5111;p63"/>
            <p:cNvSpPr/>
            <p:nvPr/>
          </p:nvSpPr>
          <p:spPr>
            <a:xfrm>
              <a:off x="3152295" y="8171"/>
              <a:ext cx="235661" cy="129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1" h="21600" fill="norm" stroke="1" extrusionOk="0">
                  <a:moveTo>
                    <a:pt x="18731" y="0"/>
                  </a:moveTo>
                  <a:cubicBezTo>
                    <a:pt x="18731" y="0"/>
                    <a:pt x="1451" y="2460"/>
                    <a:pt x="1451" y="5095"/>
                  </a:cubicBezTo>
                  <a:cubicBezTo>
                    <a:pt x="1451" y="7731"/>
                    <a:pt x="2543" y="11590"/>
                    <a:pt x="391" y="14050"/>
                  </a:cubicBezTo>
                  <a:cubicBezTo>
                    <a:pt x="-1777" y="16510"/>
                    <a:pt x="5771" y="21600"/>
                    <a:pt x="5771" y="21600"/>
                  </a:cubicBezTo>
                  <a:cubicBezTo>
                    <a:pt x="5771" y="21600"/>
                    <a:pt x="11183" y="17566"/>
                    <a:pt x="11183" y="14756"/>
                  </a:cubicBezTo>
                  <a:cubicBezTo>
                    <a:pt x="11183" y="11947"/>
                    <a:pt x="6863" y="9487"/>
                    <a:pt x="13351" y="6326"/>
                  </a:cubicBezTo>
                  <a:cubicBezTo>
                    <a:pt x="19823" y="3161"/>
                    <a:pt x="18731" y="0"/>
                    <a:pt x="18731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6" name="Google Shape;5112;p63"/>
            <p:cNvSpPr/>
            <p:nvPr/>
          </p:nvSpPr>
          <p:spPr>
            <a:xfrm>
              <a:off x="3375576" y="113417"/>
              <a:ext cx="281970" cy="114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cubicBezTo>
                    <a:pt x="18500" y="0"/>
                    <a:pt x="10536" y="319"/>
                    <a:pt x="9013" y="4465"/>
                  </a:cubicBezTo>
                  <a:cubicBezTo>
                    <a:pt x="7187" y="9359"/>
                    <a:pt x="7187" y="9803"/>
                    <a:pt x="6305" y="13588"/>
                  </a:cubicBezTo>
                  <a:cubicBezTo>
                    <a:pt x="5392" y="17369"/>
                    <a:pt x="0" y="21600"/>
                    <a:pt x="0" y="21600"/>
                  </a:cubicBezTo>
                  <a:cubicBezTo>
                    <a:pt x="0" y="21600"/>
                    <a:pt x="13492" y="20042"/>
                    <a:pt x="13492" y="15366"/>
                  </a:cubicBezTo>
                  <a:cubicBezTo>
                    <a:pt x="13492" y="10692"/>
                    <a:pt x="19797" y="7576"/>
                    <a:pt x="20718" y="5354"/>
                  </a:cubicBezTo>
                  <a:cubicBezTo>
                    <a:pt x="21600" y="3125"/>
                    <a:pt x="21600" y="9"/>
                    <a:pt x="21600" y="9"/>
                  </a:cubicBezTo>
                  <a:cubicBezTo>
                    <a:pt x="21600" y="9"/>
                    <a:pt x="21344" y="0"/>
                    <a:pt x="20906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7" name="Google Shape;5113;p63"/>
            <p:cNvSpPr/>
            <p:nvPr/>
          </p:nvSpPr>
          <p:spPr>
            <a:xfrm>
              <a:off x="4045437" y="866388"/>
              <a:ext cx="188262" cy="146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03" h="21600" fill="norm" stroke="1" extrusionOk="0">
                  <a:moveTo>
                    <a:pt x="12520" y="0"/>
                  </a:moveTo>
                  <a:cubicBezTo>
                    <a:pt x="12520" y="0"/>
                    <a:pt x="6865" y="3979"/>
                    <a:pt x="6865" y="5878"/>
                  </a:cubicBezTo>
                  <a:lnTo>
                    <a:pt x="6865" y="11928"/>
                  </a:lnTo>
                  <a:cubicBezTo>
                    <a:pt x="6865" y="15382"/>
                    <a:pt x="-3397" y="19357"/>
                    <a:pt x="1172" y="21600"/>
                  </a:cubicBezTo>
                  <a:cubicBezTo>
                    <a:pt x="4561" y="19877"/>
                    <a:pt x="18203" y="17281"/>
                    <a:pt x="18203" y="14692"/>
                  </a:cubicBezTo>
                  <a:cubicBezTo>
                    <a:pt x="18203" y="12097"/>
                    <a:pt x="15937" y="8297"/>
                    <a:pt x="15937" y="6393"/>
                  </a:cubicBezTo>
                  <a:cubicBezTo>
                    <a:pt x="15937" y="4495"/>
                    <a:pt x="12520" y="0"/>
                    <a:pt x="12520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8" name="Google Shape;5114;p63"/>
            <p:cNvSpPr/>
            <p:nvPr/>
          </p:nvSpPr>
          <p:spPr>
            <a:xfrm>
              <a:off x="2858202" y="325484"/>
              <a:ext cx="156507" cy="72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68" h="21600" fill="norm" stroke="1" extrusionOk="0">
                  <a:moveTo>
                    <a:pt x="16208" y="0"/>
                  </a:moveTo>
                  <a:cubicBezTo>
                    <a:pt x="16208" y="3"/>
                    <a:pt x="0" y="4878"/>
                    <a:pt x="0" y="9753"/>
                  </a:cubicBezTo>
                  <a:cubicBezTo>
                    <a:pt x="0" y="14628"/>
                    <a:pt x="6759" y="21600"/>
                    <a:pt x="6759" y="21600"/>
                  </a:cubicBezTo>
                  <a:cubicBezTo>
                    <a:pt x="6759" y="21600"/>
                    <a:pt x="5392" y="19504"/>
                    <a:pt x="13507" y="12885"/>
                  </a:cubicBezTo>
                  <a:cubicBezTo>
                    <a:pt x="21600" y="6278"/>
                    <a:pt x="16208" y="3"/>
                    <a:pt x="16208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9" name="Google Shape;5115;p63"/>
            <p:cNvSpPr/>
            <p:nvPr/>
          </p:nvSpPr>
          <p:spPr>
            <a:xfrm>
              <a:off x="1831137" y="2249068"/>
              <a:ext cx="2128042" cy="2554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12840" y="0"/>
                  </a:moveTo>
                  <a:lnTo>
                    <a:pt x="0" y="2323"/>
                  </a:lnTo>
                  <a:lnTo>
                    <a:pt x="2308" y="21523"/>
                  </a:lnTo>
                  <a:cubicBezTo>
                    <a:pt x="2308" y="21523"/>
                    <a:pt x="5101" y="21600"/>
                    <a:pt x="8218" y="21600"/>
                  </a:cubicBezTo>
                  <a:cubicBezTo>
                    <a:pt x="10483" y="21600"/>
                    <a:pt x="12920" y="21559"/>
                    <a:pt x="14580" y="21419"/>
                  </a:cubicBezTo>
                  <a:cubicBezTo>
                    <a:pt x="18524" y="21086"/>
                    <a:pt x="20177" y="20385"/>
                    <a:pt x="20888" y="17609"/>
                  </a:cubicBezTo>
                  <a:cubicBezTo>
                    <a:pt x="21600" y="14832"/>
                    <a:pt x="20828" y="10753"/>
                    <a:pt x="20828" y="10753"/>
                  </a:cubicBezTo>
                  <a:lnTo>
                    <a:pt x="17477" y="10931"/>
                  </a:lnTo>
                  <a:lnTo>
                    <a:pt x="12840" y="0"/>
                  </a:ln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0" name="Google Shape;5116;p63"/>
            <p:cNvSpPr/>
            <p:nvPr/>
          </p:nvSpPr>
          <p:spPr>
            <a:xfrm>
              <a:off x="3228287" y="3025275"/>
              <a:ext cx="404737" cy="175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795" y="21600"/>
                  </a:lnTo>
                  <a:cubicBezTo>
                    <a:pt x="3063" y="21592"/>
                    <a:pt x="3336" y="21588"/>
                    <a:pt x="3583" y="21582"/>
                  </a:cubicBezTo>
                  <a:cubicBezTo>
                    <a:pt x="11002" y="21414"/>
                    <a:pt x="16897" y="21174"/>
                    <a:pt x="21600" y="207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1" name="Google Shape;5117;p63"/>
            <p:cNvSpPr/>
            <p:nvPr/>
          </p:nvSpPr>
          <p:spPr>
            <a:xfrm>
              <a:off x="3446753" y="3242956"/>
              <a:ext cx="394895" cy="79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3840" y="6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2" name="Google Shape;5118;p63"/>
            <p:cNvSpPr/>
            <p:nvPr/>
          </p:nvSpPr>
          <p:spPr>
            <a:xfrm>
              <a:off x="3489481" y="2099618"/>
              <a:ext cx="499451" cy="1442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6" h="21600" fill="norm" stroke="1" extrusionOk="0">
                  <a:moveTo>
                    <a:pt x="5640" y="0"/>
                  </a:moveTo>
                  <a:cubicBezTo>
                    <a:pt x="-2484" y="13069"/>
                    <a:pt x="557" y="18816"/>
                    <a:pt x="557" y="18816"/>
                  </a:cubicBezTo>
                  <a:lnTo>
                    <a:pt x="3707" y="21600"/>
                  </a:lnTo>
                  <a:lnTo>
                    <a:pt x="16587" y="21286"/>
                  </a:lnTo>
                  <a:lnTo>
                    <a:pt x="19116" y="21206"/>
                  </a:lnTo>
                  <a:cubicBezTo>
                    <a:pt x="19116" y="21206"/>
                    <a:pt x="15608" y="3021"/>
                    <a:pt x="5640" y="0"/>
                  </a:cubicBezTo>
                  <a:close/>
                </a:path>
              </a:pathLst>
            </a:custGeom>
            <a:solidFill>
              <a:srgbClr val="AAD5D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3" name="Google Shape;5119;p63"/>
            <p:cNvSpPr/>
            <p:nvPr/>
          </p:nvSpPr>
          <p:spPr>
            <a:xfrm>
              <a:off x="1426786" y="1801009"/>
              <a:ext cx="2327684" cy="134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600" fill="norm" stroke="1" extrusionOk="0">
                  <a:moveTo>
                    <a:pt x="4781" y="0"/>
                  </a:moveTo>
                  <a:cubicBezTo>
                    <a:pt x="-532" y="1325"/>
                    <a:pt x="130" y="6227"/>
                    <a:pt x="130" y="6227"/>
                  </a:cubicBezTo>
                  <a:lnTo>
                    <a:pt x="0" y="20229"/>
                  </a:lnTo>
                  <a:lnTo>
                    <a:pt x="20774" y="21600"/>
                  </a:lnTo>
                  <a:cubicBezTo>
                    <a:pt x="20774" y="21600"/>
                    <a:pt x="21068" y="9091"/>
                    <a:pt x="19751" y="4808"/>
                  </a:cubicBezTo>
                  <a:cubicBezTo>
                    <a:pt x="18439" y="523"/>
                    <a:pt x="14145" y="70"/>
                    <a:pt x="14145" y="70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AAD5D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4" name="Google Shape;5120;p63"/>
            <p:cNvSpPr/>
            <p:nvPr/>
          </p:nvSpPr>
          <p:spPr>
            <a:xfrm>
              <a:off x="1226773" y="4347308"/>
              <a:ext cx="1217325" cy="533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20569" y="0"/>
                  </a:moveTo>
                  <a:lnTo>
                    <a:pt x="7194" y="1884"/>
                  </a:lnTo>
                  <a:lnTo>
                    <a:pt x="5361" y="9010"/>
                  </a:lnTo>
                  <a:cubicBezTo>
                    <a:pt x="4921" y="10734"/>
                    <a:pt x="4258" y="12096"/>
                    <a:pt x="3477" y="12913"/>
                  </a:cubicBezTo>
                  <a:lnTo>
                    <a:pt x="1363" y="15116"/>
                  </a:lnTo>
                  <a:cubicBezTo>
                    <a:pt x="415" y="16107"/>
                    <a:pt x="-127" y="18418"/>
                    <a:pt x="26" y="20772"/>
                  </a:cubicBezTo>
                  <a:lnTo>
                    <a:pt x="78" y="21600"/>
                  </a:lnTo>
                  <a:cubicBezTo>
                    <a:pt x="78" y="21600"/>
                    <a:pt x="21461" y="21090"/>
                    <a:pt x="21466" y="20286"/>
                  </a:cubicBezTo>
                  <a:cubicBezTo>
                    <a:pt x="21473" y="19485"/>
                    <a:pt x="20569" y="0"/>
                    <a:pt x="20569" y="0"/>
                  </a:cubicBezTo>
                  <a:close/>
                </a:path>
              </a:pathLst>
            </a:custGeom>
            <a:solidFill>
              <a:srgbClr val="DC8B9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5" name="Google Shape;5121;p63"/>
            <p:cNvSpPr/>
            <p:nvPr/>
          </p:nvSpPr>
          <p:spPr>
            <a:xfrm>
              <a:off x="1725517" y="4649756"/>
              <a:ext cx="166989" cy="225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fill="norm" stroke="1" extrusionOk="0">
                  <a:moveTo>
                    <a:pt x="19436" y="0"/>
                  </a:moveTo>
                  <a:cubicBezTo>
                    <a:pt x="19078" y="0"/>
                    <a:pt x="18721" y="104"/>
                    <a:pt x="18449" y="321"/>
                  </a:cubicBezTo>
                  <a:cubicBezTo>
                    <a:pt x="18400" y="321"/>
                    <a:pt x="15141" y="2671"/>
                    <a:pt x="7266" y="4992"/>
                  </a:cubicBezTo>
                  <a:cubicBezTo>
                    <a:pt x="-522" y="7238"/>
                    <a:pt x="-164" y="12985"/>
                    <a:pt x="107" y="17590"/>
                  </a:cubicBezTo>
                  <a:cubicBezTo>
                    <a:pt x="157" y="18590"/>
                    <a:pt x="243" y="19552"/>
                    <a:pt x="206" y="20458"/>
                  </a:cubicBezTo>
                  <a:cubicBezTo>
                    <a:pt x="206" y="21081"/>
                    <a:pt x="836" y="21600"/>
                    <a:pt x="1650" y="21600"/>
                  </a:cubicBezTo>
                  <a:cubicBezTo>
                    <a:pt x="2465" y="21600"/>
                    <a:pt x="3144" y="21119"/>
                    <a:pt x="3144" y="20496"/>
                  </a:cubicBezTo>
                  <a:cubicBezTo>
                    <a:pt x="3144" y="19552"/>
                    <a:pt x="3094" y="18514"/>
                    <a:pt x="3057" y="17476"/>
                  </a:cubicBezTo>
                  <a:cubicBezTo>
                    <a:pt x="2786" y="13022"/>
                    <a:pt x="2514" y="8757"/>
                    <a:pt x="8303" y="7068"/>
                  </a:cubicBezTo>
                  <a:cubicBezTo>
                    <a:pt x="16820" y="4605"/>
                    <a:pt x="20350" y="2048"/>
                    <a:pt x="20473" y="1906"/>
                  </a:cubicBezTo>
                  <a:cubicBezTo>
                    <a:pt x="21078" y="1491"/>
                    <a:pt x="21078" y="802"/>
                    <a:pt x="20535" y="359"/>
                  </a:cubicBezTo>
                  <a:cubicBezTo>
                    <a:pt x="20214" y="123"/>
                    <a:pt x="19831" y="0"/>
                    <a:pt x="19436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6" name="Google Shape;5122;p63"/>
            <p:cNvSpPr/>
            <p:nvPr/>
          </p:nvSpPr>
          <p:spPr>
            <a:xfrm>
              <a:off x="1579709" y="4673287"/>
              <a:ext cx="154025" cy="20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600" fill="norm" stroke="1" extrusionOk="0">
                  <a:moveTo>
                    <a:pt x="19124" y="0"/>
                  </a:moveTo>
                  <a:cubicBezTo>
                    <a:pt x="18739" y="41"/>
                    <a:pt x="10059" y="579"/>
                    <a:pt x="4450" y="5912"/>
                  </a:cubicBezTo>
                  <a:cubicBezTo>
                    <a:pt x="648" y="9549"/>
                    <a:pt x="-721" y="14479"/>
                    <a:pt x="356" y="20536"/>
                  </a:cubicBezTo>
                  <a:cubicBezTo>
                    <a:pt x="449" y="21145"/>
                    <a:pt x="1140" y="21600"/>
                    <a:pt x="1871" y="21600"/>
                  </a:cubicBezTo>
                  <a:lnTo>
                    <a:pt x="2110" y="21600"/>
                  </a:lnTo>
                  <a:cubicBezTo>
                    <a:pt x="2988" y="21528"/>
                    <a:pt x="3572" y="20887"/>
                    <a:pt x="3479" y="20236"/>
                  </a:cubicBezTo>
                  <a:cubicBezTo>
                    <a:pt x="2549" y="14851"/>
                    <a:pt x="3665" y="10583"/>
                    <a:pt x="6882" y="7472"/>
                  </a:cubicBezTo>
                  <a:cubicBezTo>
                    <a:pt x="11614" y="2956"/>
                    <a:pt x="19271" y="2470"/>
                    <a:pt x="19324" y="2470"/>
                  </a:cubicBezTo>
                  <a:cubicBezTo>
                    <a:pt x="20201" y="2429"/>
                    <a:pt x="20879" y="1819"/>
                    <a:pt x="20786" y="1137"/>
                  </a:cubicBezTo>
                  <a:cubicBezTo>
                    <a:pt x="20733" y="496"/>
                    <a:pt x="19949" y="0"/>
                    <a:pt x="19124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7" name="Google Shape;5123;p63"/>
            <p:cNvSpPr/>
            <p:nvPr/>
          </p:nvSpPr>
          <p:spPr>
            <a:xfrm>
              <a:off x="1454513" y="4671510"/>
              <a:ext cx="154224" cy="20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19211" y="0"/>
                  </a:moveTo>
                  <a:cubicBezTo>
                    <a:pt x="19185" y="0"/>
                    <a:pt x="19158" y="0"/>
                    <a:pt x="19118" y="0"/>
                  </a:cubicBezTo>
                  <a:cubicBezTo>
                    <a:pt x="18786" y="0"/>
                    <a:pt x="10047" y="538"/>
                    <a:pt x="4488" y="5876"/>
                  </a:cubicBezTo>
                  <a:cubicBezTo>
                    <a:pt x="684" y="9517"/>
                    <a:pt x="-726" y="14452"/>
                    <a:pt x="351" y="20514"/>
                  </a:cubicBezTo>
                  <a:cubicBezTo>
                    <a:pt x="444" y="21166"/>
                    <a:pt x="1136" y="21579"/>
                    <a:pt x="1907" y="21579"/>
                  </a:cubicBezTo>
                  <a:cubicBezTo>
                    <a:pt x="1921" y="21600"/>
                    <a:pt x="1947" y="21600"/>
                    <a:pt x="1974" y="21600"/>
                  </a:cubicBezTo>
                  <a:cubicBezTo>
                    <a:pt x="2027" y="21600"/>
                    <a:pt x="2094" y="21579"/>
                    <a:pt x="2147" y="21579"/>
                  </a:cubicBezTo>
                  <a:cubicBezTo>
                    <a:pt x="2985" y="21507"/>
                    <a:pt x="3610" y="20866"/>
                    <a:pt x="3477" y="20214"/>
                  </a:cubicBezTo>
                  <a:cubicBezTo>
                    <a:pt x="2546" y="14824"/>
                    <a:pt x="3716" y="10552"/>
                    <a:pt x="6935" y="7469"/>
                  </a:cubicBezTo>
                  <a:cubicBezTo>
                    <a:pt x="11617" y="2917"/>
                    <a:pt x="19278" y="2431"/>
                    <a:pt x="19371" y="2431"/>
                  </a:cubicBezTo>
                  <a:cubicBezTo>
                    <a:pt x="20249" y="2390"/>
                    <a:pt x="20874" y="1779"/>
                    <a:pt x="20834" y="1138"/>
                  </a:cubicBezTo>
                  <a:cubicBezTo>
                    <a:pt x="20741" y="476"/>
                    <a:pt x="20049" y="0"/>
                    <a:pt x="19211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8" name="Google Shape;5124;p63"/>
            <p:cNvSpPr/>
            <p:nvPr/>
          </p:nvSpPr>
          <p:spPr>
            <a:xfrm>
              <a:off x="1342581" y="4669349"/>
              <a:ext cx="154225" cy="20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19130" y="0"/>
                  </a:moveTo>
                  <a:cubicBezTo>
                    <a:pt x="18731" y="31"/>
                    <a:pt x="10059" y="568"/>
                    <a:pt x="4500" y="5912"/>
                  </a:cubicBezTo>
                  <a:cubicBezTo>
                    <a:pt x="643" y="9549"/>
                    <a:pt x="-714" y="14479"/>
                    <a:pt x="350" y="20546"/>
                  </a:cubicBezTo>
                  <a:cubicBezTo>
                    <a:pt x="456" y="21145"/>
                    <a:pt x="1135" y="21600"/>
                    <a:pt x="1866" y="21600"/>
                  </a:cubicBezTo>
                  <a:lnTo>
                    <a:pt x="2106" y="21600"/>
                  </a:lnTo>
                  <a:cubicBezTo>
                    <a:pt x="2984" y="21528"/>
                    <a:pt x="3569" y="20877"/>
                    <a:pt x="3476" y="20194"/>
                  </a:cubicBezTo>
                  <a:cubicBezTo>
                    <a:pt x="2545" y="14862"/>
                    <a:pt x="3675" y="10573"/>
                    <a:pt x="6894" y="7462"/>
                  </a:cubicBezTo>
                  <a:cubicBezTo>
                    <a:pt x="11616" y="2956"/>
                    <a:pt x="19277" y="2460"/>
                    <a:pt x="19370" y="2460"/>
                  </a:cubicBezTo>
                  <a:cubicBezTo>
                    <a:pt x="20194" y="2429"/>
                    <a:pt x="20886" y="1819"/>
                    <a:pt x="20833" y="1137"/>
                  </a:cubicBezTo>
                  <a:cubicBezTo>
                    <a:pt x="20740" y="486"/>
                    <a:pt x="20008" y="0"/>
                    <a:pt x="19130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9" name="Google Shape;5125;p63"/>
            <p:cNvSpPr/>
            <p:nvPr/>
          </p:nvSpPr>
          <p:spPr>
            <a:xfrm>
              <a:off x="1272288" y="1875833"/>
              <a:ext cx="415889" cy="116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1600" fill="norm" stroke="1" extrusionOk="0">
                  <a:moveTo>
                    <a:pt x="20889" y="0"/>
                  </a:moveTo>
                  <a:cubicBezTo>
                    <a:pt x="20889" y="0"/>
                    <a:pt x="6019" y="1979"/>
                    <a:pt x="1742" y="9404"/>
                  </a:cubicBezTo>
                  <a:cubicBezTo>
                    <a:pt x="-711" y="13686"/>
                    <a:pt x="144" y="19772"/>
                    <a:pt x="144" y="19772"/>
                  </a:cubicBezTo>
                  <a:lnTo>
                    <a:pt x="19618" y="21600"/>
                  </a:lnTo>
                  <a:lnTo>
                    <a:pt x="20889" y="0"/>
                  </a:lnTo>
                  <a:close/>
                </a:path>
              </a:pathLst>
            </a:custGeom>
            <a:solidFill>
              <a:srgbClr val="AAD5D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0" name="Google Shape;5126;p63"/>
            <p:cNvSpPr/>
            <p:nvPr/>
          </p:nvSpPr>
          <p:spPr>
            <a:xfrm>
              <a:off x="2087074" y="1380710"/>
              <a:ext cx="705868" cy="73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600" fill="norm" stroke="1" extrusionOk="0">
                  <a:moveTo>
                    <a:pt x="10183" y="0"/>
                  </a:moveTo>
                  <a:cubicBezTo>
                    <a:pt x="4620" y="0"/>
                    <a:pt x="-1203" y="4761"/>
                    <a:pt x="216" y="10489"/>
                  </a:cubicBezTo>
                  <a:cubicBezTo>
                    <a:pt x="1816" y="16952"/>
                    <a:pt x="4383" y="21504"/>
                    <a:pt x="9982" y="21600"/>
                  </a:cubicBezTo>
                  <a:cubicBezTo>
                    <a:pt x="10036" y="21600"/>
                    <a:pt x="10093" y="21600"/>
                    <a:pt x="10149" y="21600"/>
                  </a:cubicBezTo>
                  <a:cubicBezTo>
                    <a:pt x="15681" y="21600"/>
                    <a:pt x="20202" y="16882"/>
                    <a:pt x="20306" y="10975"/>
                  </a:cubicBezTo>
                  <a:cubicBezTo>
                    <a:pt x="20397" y="5013"/>
                    <a:pt x="15944" y="98"/>
                    <a:pt x="10345" y="3"/>
                  </a:cubicBezTo>
                  <a:cubicBezTo>
                    <a:pt x="10291" y="0"/>
                    <a:pt x="10237" y="0"/>
                    <a:pt x="10183" y="0"/>
                  </a:cubicBezTo>
                  <a:close/>
                </a:path>
              </a:pathLst>
            </a:custGeom>
            <a:solidFill>
              <a:srgbClr val="DF97A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1" name="Google Shape;5127;p63"/>
            <p:cNvSpPr/>
            <p:nvPr/>
          </p:nvSpPr>
          <p:spPr>
            <a:xfrm>
              <a:off x="1966113" y="1219343"/>
              <a:ext cx="1323493" cy="1312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99" y="0"/>
                  </a:moveTo>
                  <a:cubicBezTo>
                    <a:pt x="811" y="0"/>
                    <a:pt x="353" y="9796"/>
                    <a:pt x="353" y="9796"/>
                  </a:cubicBezTo>
                  <a:lnTo>
                    <a:pt x="0" y="18137"/>
                  </a:lnTo>
                  <a:lnTo>
                    <a:pt x="4076" y="18642"/>
                  </a:lnTo>
                  <a:lnTo>
                    <a:pt x="2728" y="9292"/>
                  </a:lnTo>
                  <a:cubicBezTo>
                    <a:pt x="2728" y="9292"/>
                    <a:pt x="7266" y="7960"/>
                    <a:pt x="9151" y="4742"/>
                  </a:cubicBezTo>
                  <a:cubicBezTo>
                    <a:pt x="13381" y="9042"/>
                    <a:pt x="13015" y="9470"/>
                    <a:pt x="13015" y="9470"/>
                  </a:cubicBezTo>
                  <a:lnTo>
                    <a:pt x="12763" y="20417"/>
                  </a:lnTo>
                  <a:lnTo>
                    <a:pt x="18761" y="21600"/>
                  </a:lnTo>
                  <a:lnTo>
                    <a:pt x="18743" y="9784"/>
                  </a:lnTo>
                  <a:lnTo>
                    <a:pt x="21600" y="10659"/>
                  </a:lnTo>
                  <a:cubicBezTo>
                    <a:pt x="21600" y="10659"/>
                    <a:pt x="18386" y="66"/>
                    <a:pt x="8538" y="66"/>
                  </a:cubicBezTo>
                  <a:cubicBezTo>
                    <a:pt x="8518" y="66"/>
                    <a:pt x="8495" y="66"/>
                    <a:pt x="8474" y="66"/>
                  </a:cubicBezTo>
                  <a:cubicBezTo>
                    <a:pt x="8135" y="21"/>
                    <a:pt x="7811" y="0"/>
                    <a:pt x="7499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2" name="Google Shape;5128;p63"/>
            <p:cNvSpPr/>
            <p:nvPr/>
          </p:nvSpPr>
          <p:spPr>
            <a:xfrm>
              <a:off x="2268928" y="4329583"/>
              <a:ext cx="1095938" cy="56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5129" y="0"/>
                  </a:moveTo>
                  <a:lnTo>
                    <a:pt x="3638" y="8794"/>
                  </a:lnTo>
                  <a:lnTo>
                    <a:pt x="1274" y="15016"/>
                  </a:lnTo>
                  <a:lnTo>
                    <a:pt x="424" y="16649"/>
                  </a:lnTo>
                  <a:cubicBezTo>
                    <a:pt x="134" y="17192"/>
                    <a:pt x="-21" y="17950"/>
                    <a:pt x="2" y="18738"/>
                  </a:cubicBezTo>
                  <a:cubicBezTo>
                    <a:pt x="44" y="20065"/>
                    <a:pt x="564" y="21144"/>
                    <a:pt x="1231" y="21283"/>
                  </a:cubicBezTo>
                  <a:lnTo>
                    <a:pt x="2681" y="21589"/>
                  </a:lnTo>
                  <a:cubicBezTo>
                    <a:pt x="2841" y="21596"/>
                    <a:pt x="2994" y="21600"/>
                    <a:pt x="3140" y="21600"/>
                  </a:cubicBezTo>
                  <a:cubicBezTo>
                    <a:pt x="4479" y="21600"/>
                    <a:pt x="5290" y="21234"/>
                    <a:pt x="5917" y="20039"/>
                  </a:cubicBezTo>
                  <a:lnTo>
                    <a:pt x="6508" y="20273"/>
                  </a:lnTo>
                  <a:cubicBezTo>
                    <a:pt x="6740" y="20371"/>
                    <a:pt x="6978" y="20408"/>
                    <a:pt x="7217" y="20408"/>
                  </a:cubicBezTo>
                  <a:lnTo>
                    <a:pt x="14960" y="20454"/>
                  </a:lnTo>
                  <a:cubicBezTo>
                    <a:pt x="14960" y="20454"/>
                    <a:pt x="20173" y="20397"/>
                    <a:pt x="20896" y="17007"/>
                  </a:cubicBezTo>
                  <a:cubicBezTo>
                    <a:pt x="21579" y="12738"/>
                    <a:pt x="21289" y="792"/>
                    <a:pt x="21289" y="792"/>
                  </a:cubicBezTo>
                  <a:lnTo>
                    <a:pt x="5129" y="0"/>
                  </a:lnTo>
                  <a:close/>
                </a:path>
              </a:pathLst>
            </a:custGeom>
            <a:solidFill>
              <a:srgbClr val="DF97A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3" name="Google Shape;5129;p63"/>
            <p:cNvSpPr/>
            <p:nvPr/>
          </p:nvSpPr>
          <p:spPr>
            <a:xfrm>
              <a:off x="2559144" y="4675745"/>
              <a:ext cx="97190" cy="188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9" h="21600" fill="norm" stroke="1" extrusionOk="0">
                  <a:moveTo>
                    <a:pt x="16398" y="0"/>
                  </a:moveTo>
                  <a:cubicBezTo>
                    <a:pt x="15851" y="0"/>
                    <a:pt x="15303" y="113"/>
                    <a:pt x="14850" y="350"/>
                  </a:cubicBezTo>
                  <a:cubicBezTo>
                    <a:pt x="14152" y="756"/>
                    <a:pt x="-2747" y="10276"/>
                    <a:pt x="387" y="20528"/>
                  </a:cubicBezTo>
                  <a:cubicBezTo>
                    <a:pt x="576" y="21138"/>
                    <a:pt x="1482" y="21600"/>
                    <a:pt x="2521" y="21600"/>
                  </a:cubicBezTo>
                  <a:lnTo>
                    <a:pt x="3012" y="21600"/>
                  </a:lnTo>
                  <a:cubicBezTo>
                    <a:pt x="4182" y="21476"/>
                    <a:pt x="5013" y="20777"/>
                    <a:pt x="4805" y="20032"/>
                  </a:cubicBezTo>
                  <a:cubicBezTo>
                    <a:pt x="2105" y="11268"/>
                    <a:pt x="17758" y="2414"/>
                    <a:pt x="17966" y="2335"/>
                  </a:cubicBezTo>
                  <a:cubicBezTo>
                    <a:pt x="18853" y="1839"/>
                    <a:pt x="18853" y="959"/>
                    <a:pt x="18022" y="429"/>
                  </a:cubicBezTo>
                  <a:cubicBezTo>
                    <a:pt x="17588" y="147"/>
                    <a:pt x="17003" y="0"/>
                    <a:pt x="16398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4" name="Google Shape;5130;p63"/>
            <p:cNvSpPr/>
            <p:nvPr/>
          </p:nvSpPr>
          <p:spPr>
            <a:xfrm>
              <a:off x="2730345" y="4678599"/>
              <a:ext cx="97312" cy="18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62" h="21600" fill="norm" stroke="1" extrusionOk="0">
                  <a:moveTo>
                    <a:pt x="16401" y="0"/>
                  </a:moveTo>
                  <a:cubicBezTo>
                    <a:pt x="15853" y="0"/>
                    <a:pt x="15325" y="113"/>
                    <a:pt x="14909" y="349"/>
                  </a:cubicBezTo>
                  <a:cubicBezTo>
                    <a:pt x="14135" y="767"/>
                    <a:pt x="-2688" y="10270"/>
                    <a:pt x="371" y="20518"/>
                  </a:cubicBezTo>
                  <a:cubicBezTo>
                    <a:pt x="560" y="21138"/>
                    <a:pt x="1466" y="21600"/>
                    <a:pt x="2580" y="21600"/>
                  </a:cubicBezTo>
                  <a:lnTo>
                    <a:pt x="2995" y="21600"/>
                  </a:lnTo>
                  <a:cubicBezTo>
                    <a:pt x="4241" y="21465"/>
                    <a:pt x="4997" y="20766"/>
                    <a:pt x="4789" y="20022"/>
                  </a:cubicBezTo>
                  <a:cubicBezTo>
                    <a:pt x="2164" y="11262"/>
                    <a:pt x="17817" y="2413"/>
                    <a:pt x="17949" y="2334"/>
                  </a:cubicBezTo>
                  <a:cubicBezTo>
                    <a:pt x="18836" y="1838"/>
                    <a:pt x="18912" y="958"/>
                    <a:pt x="18081" y="428"/>
                  </a:cubicBezTo>
                  <a:cubicBezTo>
                    <a:pt x="17609" y="147"/>
                    <a:pt x="16986" y="0"/>
                    <a:pt x="16401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5" name="Google Shape;5131;p63"/>
            <p:cNvSpPr/>
            <p:nvPr/>
          </p:nvSpPr>
          <p:spPr>
            <a:xfrm>
              <a:off x="2908270" y="4674958"/>
              <a:ext cx="97375" cy="188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5" h="21600" fill="norm" stroke="1" extrusionOk="0">
                  <a:moveTo>
                    <a:pt x="16397" y="0"/>
                  </a:moveTo>
                  <a:cubicBezTo>
                    <a:pt x="15868" y="0"/>
                    <a:pt x="15340" y="113"/>
                    <a:pt x="14905" y="349"/>
                  </a:cubicBezTo>
                  <a:cubicBezTo>
                    <a:pt x="14150" y="767"/>
                    <a:pt x="-2673" y="10270"/>
                    <a:pt x="367" y="20529"/>
                  </a:cubicBezTo>
                  <a:cubicBezTo>
                    <a:pt x="575" y="21138"/>
                    <a:pt x="1481" y="21600"/>
                    <a:pt x="2576" y="21600"/>
                  </a:cubicBezTo>
                  <a:lnTo>
                    <a:pt x="2991" y="21600"/>
                  </a:lnTo>
                  <a:cubicBezTo>
                    <a:pt x="4237" y="21465"/>
                    <a:pt x="5012" y="20777"/>
                    <a:pt x="4804" y="20033"/>
                  </a:cubicBezTo>
                  <a:cubicBezTo>
                    <a:pt x="2161" y="11262"/>
                    <a:pt x="17813" y="2424"/>
                    <a:pt x="17945" y="2334"/>
                  </a:cubicBezTo>
                  <a:cubicBezTo>
                    <a:pt x="18851" y="1838"/>
                    <a:pt x="18927" y="970"/>
                    <a:pt x="18096" y="440"/>
                  </a:cubicBezTo>
                  <a:cubicBezTo>
                    <a:pt x="17624" y="147"/>
                    <a:pt x="17001" y="0"/>
                    <a:pt x="16397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6" name="Google Shape;5132;p63"/>
            <p:cNvSpPr/>
            <p:nvPr/>
          </p:nvSpPr>
          <p:spPr>
            <a:xfrm>
              <a:off x="3092773" y="4678209"/>
              <a:ext cx="97408" cy="18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1" h="21600" fill="norm" stroke="1" extrusionOk="0">
                  <a:moveTo>
                    <a:pt x="16397" y="0"/>
                  </a:moveTo>
                  <a:cubicBezTo>
                    <a:pt x="15868" y="0"/>
                    <a:pt x="15321" y="124"/>
                    <a:pt x="14905" y="350"/>
                  </a:cubicBezTo>
                  <a:cubicBezTo>
                    <a:pt x="14150" y="756"/>
                    <a:pt x="-2673" y="10276"/>
                    <a:pt x="367" y="20495"/>
                  </a:cubicBezTo>
                  <a:cubicBezTo>
                    <a:pt x="575" y="21160"/>
                    <a:pt x="1481" y="21600"/>
                    <a:pt x="2576" y="21600"/>
                  </a:cubicBezTo>
                  <a:lnTo>
                    <a:pt x="2991" y="21600"/>
                  </a:lnTo>
                  <a:cubicBezTo>
                    <a:pt x="4237" y="21442"/>
                    <a:pt x="5012" y="20743"/>
                    <a:pt x="4804" y="20032"/>
                  </a:cubicBezTo>
                  <a:cubicBezTo>
                    <a:pt x="2161" y="11234"/>
                    <a:pt x="17813" y="2414"/>
                    <a:pt x="17945" y="2335"/>
                  </a:cubicBezTo>
                  <a:cubicBezTo>
                    <a:pt x="18870" y="1805"/>
                    <a:pt x="18927" y="970"/>
                    <a:pt x="18096" y="429"/>
                  </a:cubicBezTo>
                  <a:cubicBezTo>
                    <a:pt x="17624" y="147"/>
                    <a:pt x="17001" y="0"/>
                    <a:pt x="16397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7" name="Google Shape;5133;p63"/>
            <p:cNvSpPr/>
            <p:nvPr/>
          </p:nvSpPr>
          <p:spPr>
            <a:xfrm>
              <a:off x="1302590" y="2054721"/>
              <a:ext cx="1264268" cy="250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8759" y="0"/>
                  </a:moveTo>
                  <a:cubicBezTo>
                    <a:pt x="8596" y="0"/>
                    <a:pt x="8431" y="1"/>
                    <a:pt x="8260" y="3"/>
                  </a:cubicBezTo>
                  <a:cubicBezTo>
                    <a:pt x="1443" y="107"/>
                    <a:pt x="666" y="2148"/>
                    <a:pt x="666" y="2148"/>
                  </a:cubicBezTo>
                  <a:cubicBezTo>
                    <a:pt x="666" y="2148"/>
                    <a:pt x="-547" y="3377"/>
                    <a:pt x="301" y="6236"/>
                  </a:cubicBezTo>
                  <a:cubicBezTo>
                    <a:pt x="1148" y="9100"/>
                    <a:pt x="1948" y="21534"/>
                    <a:pt x="2302" y="21590"/>
                  </a:cubicBezTo>
                  <a:cubicBezTo>
                    <a:pt x="2347" y="21597"/>
                    <a:pt x="2679" y="21600"/>
                    <a:pt x="3227" y="21600"/>
                  </a:cubicBezTo>
                  <a:cubicBezTo>
                    <a:pt x="7011" y="21600"/>
                    <a:pt x="21053" y="21452"/>
                    <a:pt x="21053" y="21452"/>
                  </a:cubicBezTo>
                  <a:lnTo>
                    <a:pt x="15600" y="1899"/>
                  </a:lnTo>
                  <a:cubicBezTo>
                    <a:pt x="15600" y="1899"/>
                    <a:pt x="15103" y="0"/>
                    <a:pt x="8759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8" name="Google Shape;5134;p63"/>
            <p:cNvSpPr/>
            <p:nvPr/>
          </p:nvSpPr>
          <p:spPr>
            <a:xfrm>
              <a:off x="3489481" y="2093863"/>
              <a:ext cx="499451" cy="144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6" h="21600" fill="norm" stroke="1" extrusionOk="0">
                  <a:moveTo>
                    <a:pt x="5640" y="0"/>
                  </a:moveTo>
                  <a:cubicBezTo>
                    <a:pt x="-2484" y="13069"/>
                    <a:pt x="557" y="18816"/>
                    <a:pt x="557" y="18816"/>
                  </a:cubicBezTo>
                  <a:lnTo>
                    <a:pt x="3707" y="21600"/>
                  </a:lnTo>
                  <a:lnTo>
                    <a:pt x="16587" y="21286"/>
                  </a:lnTo>
                  <a:lnTo>
                    <a:pt x="19116" y="21206"/>
                  </a:lnTo>
                  <a:cubicBezTo>
                    <a:pt x="19116" y="21206"/>
                    <a:pt x="15608" y="3021"/>
                    <a:pt x="5640" y="0"/>
                  </a:cubicBez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9" name="Google Shape;5135;p63"/>
            <p:cNvSpPr/>
            <p:nvPr/>
          </p:nvSpPr>
          <p:spPr>
            <a:xfrm>
              <a:off x="1302590" y="2054721"/>
              <a:ext cx="1264268" cy="250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8759" y="0"/>
                  </a:moveTo>
                  <a:cubicBezTo>
                    <a:pt x="8596" y="0"/>
                    <a:pt x="8431" y="1"/>
                    <a:pt x="8260" y="3"/>
                  </a:cubicBezTo>
                  <a:cubicBezTo>
                    <a:pt x="1443" y="107"/>
                    <a:pt x="666" y="2148"/>
                    <a:pt x="666" y="2148"/>
                  </a:cubicBezTo>
                  <a:cubicBezTo>
                    <a:pt x="666" y="2148"/>
                    <a:pt x="-547" y="3377"/>
                    <a:pt x="301" y="6236"/>
                  </a:cubicBezTo>
                  <a:cubicBezTo>
                    <a:pt x="1148" y="9100"/>
                    <a:pt x="1948" y="21534"/>
                    <a:pt x="2302" y="21590"/>
                  </a:cubicBezTo>
                  <a:cubicBezTo>
                    <a:pt x="2347" y="21597"/>
                    <a:pt x="2679" y="21600"/>
                    <a:pt x="3227" y="21600"/>
                  </a:cubicBezTo>
                  <a:cubicBezTo>
                    <a:pt x="7011" y="21600"/>
                    <a:pt x="21053" y="21452"/>
                    <a:pt x="21053" y="21452"/>
                  </a:cubicBezTo>
                  <a:lnTo>
                    <a:pt x="15600" y="1899"/>
                  </a:lnTo>
                  <a:cubicBezTo>
                    <a:pt x="15600" y="1899"/>
                    <a:pt x="15103" y="0"/>
                    <a:pt x="8759" y="0"/>
                  </a:cubicBez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0" name="Google Shape;5136;p63"/>
            <p:cNvSpPr/>
            <p:nvPr/>
          </p:nvSpPr>
          <p:spPr>
            <a:xfrm>
              <a:off x="2178586" y="2088784"/>
              <a:ext cx="1285779" cy="246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600" fill="norm" stroke="1" extrusionOk="0">
                  <a:moveTo>
                    <a:pt x="8683" y="0"/>
                  </a:moveTo>
                  <a:cubicBezTo>
                    <a:pt x="8564" y="0"/>
                    <a:pt x="8445" y="1"/>
                    <a:pt x="8324" y="3"/>
                  </a:cubicBezTo>
                  <a:cubicBezTo>
                    <a:pt x="1445" y="103"/>
                    <a:pt x="670" y="2178"/>
                    <a:pt x="670" y="2178"/>
                  </a:cubicBezTo>
                  <a:cubicBezTo>
                    <a:pt x="670" y="2178"/>
                    <a:pt x="-552" y="3424"/>
                    <a:pt x="304" y="6334"/>
                  </a:cubicBezTo>
                  <a:cubicBezTo>
                    <a:pt x="1161" y="9243"/>
                    <a:pt x="2489" y="21531"/>
                    <a:pt x="2844" y="21588"/>
                  </a:cubicBezTo>
                  <a:cubicBezTo>
                    <a:pt x="2897" y="21597"/>
                    <a:pt x="3356" y="21600"/>
                    <a:pt x="4095" y="21600"/>
                  </a:cubicBezTo>
                  <a:cubicBezTo>
                    <a:pt x="8212" y="21600"/>
                    <a:pt x="21048" y="21486"/>
                    <a:pt x="21048" y="21486"/>
                  </a:cubicBezTo>
                  <a:lnTo>
                    <a:pt x="16887" y="2798"/>
                  </a:lnTo>
                  <a:cubicBezTo>
                    <a:pt x="16887" y="2798"/>
                    <a:pt x="15257" y="0"/>
                    <a:pt x="8683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1" name="Google Shape;5137;p63"/>
            <p:cNvSpPr/>
            <p:nvPr/>
          </p:nvSpPr>
          <p:spPr>
            <a:xfrm>
              <a:off x="1134211" y="2367111"/>
              <a:ext cx="2637704" cy="1287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fill="norm" stroke="1" extrusionOk="0">
                  <a:moveTo>
                    <a:pt x="17117" y="0"/>
                  </a:moveTo>
                  <a:lnTo>
                    <a:pt x="16922" y="10712"/>
                  </a:lnTo>
                  <a:lnTo>
                    <a:pt x="3707" y="11257"/>
                  </a:lnTo>
                  <a:lnTo>
                    <a:pt x="441" y="12977"/>
                  </a:lnTo>
                  <a:cubicBezTo>
                    <a:pt x="169" y="13122"/>
                    <a:pt x="-17" y="13643"/>
                    <a:pt x="1" y="14224"/>
                  </a:cubicBezTo>
                  <a:lnTo>
                    <a:pt x="18" y="14774"/>
                  </a:lnTo>
                  <a:cubicBezTo>
                    <a:pt x="38" y="15411"/>
                    <a:pt x="298" y="15903"/>
                    <a:pt x="607" y="15903"/>
                  </a:cubicBezTo>
                  <a:cubicBezTo>
                    <a:pt x="622" y="15903"/>
                    <a:pt x="636" y="15903"/>
                    <a:pt x="651" y="15900"/>
                  </a:cubicBezTo>
                  <a:cubicBezTo>
                    <a:pt x="651" y="15900"/>
                    <a:pt x="901" y="17857"/>
                    <a:pt x="1241" y="19775"/>
                  </a:cubicBezTo>
                  <a:cubicBezTo>
                    <a:pt x="1411" y="20720"/>
                    <a:pt x="1846" y="21308"/>
                    <a:pt x="2312" y="21308"/>
                  </a:cubicBezTo>
                  <a:cubicBezTo>
                    <a:pt x="2429" y="21308"/>
                    <a:pt x="2547" y="21270"/>
                    <a:pt x="2665" y="21192"/>
                  </a:cubicBezTo>
                  <a:cubicBezTo>
                    <a:pt x="3583" y="20586"/>
                    <a:pt x="4393" y="19678"/>
                    <a:pt x="4393" y="19678"/>
                  </a:cubicBezTo>
                  <a:lnTo>
                    <a:pt x="17353" y="21598"/>
                  </a:lnTo>
                  <a:cubicBezTo>
                    <a:pt x="17372" y="21600"/>
                    <a:pt x="17392" y="21600"/>
                    <a:pt x="17412" y="21600"/>
                  </a:cubicBezTo>
                  <a:cubicBezTo>
                    <a:pt x="19057" y="21600"/>
                    <a:pt x="20900" y="17901"/>
                    <a:pt x="21055" y="14556"/>
                  </a:cubicBezTo>
                  <a:lnTo>
                    <a:pt x="21583" y="2616"/>
                  </a:lnTo>
                  <a:lnTo>
                    <a:pt x="17117" y="0"/>
                  </a:lnTo>
                  <a:close/>
                </a:path>
              </a:pathLst>
            </a:custGeom>
            <a:solidFill>
              <a:srgbClr val="DC8B9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2" name="Google Shape;5138;p63"/>
            <p:cNvSpPr/>
            <p:nvPr/>
          </p:nvSpPr>
          <p:spPr>
            <a:xfrm>
              <a:off x="1201809" y="3292379"/>
              <a:ext cx="146677" cy="3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9729" y="0"/>
                  </a:moveTo>
                  <a:cubicBezTo>
                    <a:pt x="19686" y="0"/>
                    <a:pt x="19643" y="0"/>
                    <a:pt x="19614" y="62"/>
                  </a:cubicBezTo>
                  <a:lnTo>
                    <a:pt x="1587" y="7076"/>
                  </a:lnTo>
                  <a:cubicBezTo>
                    <a:pt x="636" y="7324"/>
                    <a:pt x="-41" y="10986"/>
                    <a:pt x="2" y="15083"/>
                  </a:cubicBezTo>
                  <a:cubicBezTo>
                    <a:pt x="118" y="18869"/>
                    <a:pt x="852" y="21600"/>
                    <a:pt x="1703" y="21600"/>
                  </a:cubicBezTo>
                  <a:lnTo>
                    <a:pt x="1861" y="21600"/>
                  </a:lnTo>
                  <a:lnTo>
                    <a:pt x="19931" y="14772"/>
                  </a:lnTo>
                  <a:cubicBezTo>
                    <a:pt x="20824" y="14338"/>
                    <a:pt x="21559" y="10676"/>
                    <a:pt x="21458" y="6579"/>
                  </a:cubicBezTo>
                  <a:cubicBezTo>
                    <a:pt x="21357" y="2917"/>
                    <a:pt x="20622" y="0"/>
                    <a:pt x="19729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3" name="Google Shape;5139;p63"/>
            <p:cNvSpPr/>
            <p:nvPr/>
          </p:nvSpPr>
          <p:spPr>
            <a:xfrm>
              <a:off x="1239339" y="3415838"/>
              <a:ext cx="142123" cy="39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19588" y="0"/>
                  </a:moveTo>
                  <a:cubicBezTo>
                    <a:pt x="19514" y="0"/>
                    <a:pt x="19454" y="0"/>
                    <a:pt x="19380" y="54"/>
                  </a:cubicBezTo>
                  <a:lnTo>
                    <a:pt x="1523" y="8814"/>
                  </a:lnTo>
                  <a:cubicBezTo>
                    <a:pt x="547" y="9195"/>
                    <a:pt x="-104" y="12405"/>
                    <a:pt x="14" y="15996"/>
                  </a:cubicBezTo>
                  <a:cubicBezTo>
                    <a:pt x="118" y="19206"/>
                    <a:pt x="872" y="21600"/>
                    <a:pt x="1701" y="21600"/>
                  </a:cubicBezTo>
                  <a:lnTo>
                    <a:pt x="1967" y="21600"/>
                  </a:lnTo>
                  <a:lnTo>
                    <a:pt x="19869" y="12949"/>
                  </a:lnTo>
                  <a:cubicBezTo>
                    <a:pt x="20786" y="12405"/>
                    <a:pt x="21496" y="9195"/>
                    <a:pt x="21333" y="5604"/>
                  </a:cubicBezTo>
                  <a:cubicBezTo>
                    <a:pt x="21230" y="2448"/>
                    <a:pt x="20475" y="0"/>
                    <a:pt x="19588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4" name="Google Shape;5140;p63"/>
            <p:cNvSpPr/>
            <p:nvPr/>
          </p:nvSpPr>
          <p:spPr>
            <a:xfrm>
              <a:off x="1289634" y="3539398"/>
              <a:ext cx="129481" cy="4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600" fill="norm" stroke="1" extrusionOk="0">
                  <a:moveTo>
                    <a:pt x="19295" y="0"/>
                  </a:moveTo>
                  <a:cubicBezTo>
                    <a:pt x="19150" y="0"/>
                    <a:pt x="19004" y="44"/>
                    <a:pt x="18859" y="133"/>
                  </a:cubicBezTo>
                  <a:lnTo>
                    <a:pt x="1534" y="11177"/>
                  </a:lnTo>
                  <a:cubicBezTo>
                    <a:pt x="469" y="12020"/>
                    <a:pt x="-192" y="14770"/>
                    <a:pt x="50" y="17564"/>
                  </a:cubicBezTo>
                  <a:cubicBezTo>
                    <a:pt x="292" y="19959"/>
                    <a:pt x="1066" y="21600"/>
                    <a:pt x="1889" y="21600"/>
                  </a:cubicBezTo>
                  <a:lnTo>
                    <a:pt x="2357" y="21600"/>
                  </a:lnTo>
                  <a:lnTo>
                    <a:pt x="19682" y="10512"/>
                  </a:lnTo>
                  <a:cubicBezTo>
                    <a:pt x="20747" y="9758"/>
                    <a:pt x="21408" y="6963"/>
                    <a:pt x="21166" y="4214"/>
                  </a:cubicBezTo>
                  <a:cubicBezTo>
                    <a:pt x="20972" y="1685"/>
                    <a:pt x="20150" y="0"/>
                    <a:pt x="19295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5" name="Google Shape;5141;p63"/>
            <p:cNvSpPr/>
            <p:nvPr/>
          </p:nvSpPr>
          <p:spPr>
            <a:xfrm>
              <a:off x="1270445" y="3029608"/>
              <a:ext cx="1937242" cy="141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91" y="0"/>
                  </a:moveTo>
                  <a:lnTo>
                    <a:pt x="0" y="19791"/>
                  </a:lnTo>
                  <a:lnTo>
                    <a:pt x="21560" y="21600"/>
                  </a:lnTo>
                  <a:lnTo>
                    <a:pt x="21600" y="8516"/>
                  </a:lnTo>
                  <a:lnTo>
                    <a:pt x="16991" y="0"/>
                  </a:ln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6" name="Google Shape;5142;p63"/>
            <p:cNvSpPr/>
            <p:nvPr/>
          </p:nvSpPr>
          <p:spPr>
            <a:xfrm>
              <a:off x="3207713" y="1879374"/>
              <a:ext cx="645899" cy="1290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61" h="21600" fill="norm" stroke="1" extrusionOk="0">
                  <a:moveTo>
                    <a:pt x="3097" y="0"/>
                  </a:moveTo>
                  <a:cubicBezTo>
                    <a:pt x="3097" y="0"/>
                    <a:pt x="307" y="2132"/>
                    <a:pt x="250" y="10621"/>
                  </a:cubicBezTo>
                  <a:cubicBezTo>
                    <a:pt x="200" y="19117"/>
                    <a:pt x="0" y="20181"/>
                    <a:pt x="0" y="20181"/>
                  </a:cubicBezTo>
                  <a:lnTo>
                    <a:pt x="16383" y="21600"/>
                  </a:lnTo>
                  <a:cubicBezTo>
                    <a:pt x="16383" y="21600"/>
                    <a:pt x="21600" y="895"/>
                    <a:pt x="3097" y="0"/>
                  </a:cubicBezTo>
                  <a:close/>
                </a:path>
              </a:pathLst>
            </a:custGeom>
            <a:solidFill>
              <a:srgbClr val="AAD5D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7" name="Google Shape;5143;p63"/>
            <p:cNvSpPr/>
            <p:nvPr/>
          </p:nvSpPr>
          <p:spPr>
            <a:xfrm>
              <a:off x="3187458" y="1956563"/>
              <a:ext cx="101245" cy="72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600" fill="norm" stroke="1" extrusionOk="0">
                  <a:moveTo>
                    <a:pt x="18834" y="0"/>
                  </a:moveTo>
                  <a:cubicBezTo>
                    <a:pt x="17589" y="0"/>
                    <a:pt x="16510" y="133"/>
                    <a:pt x="16365" y="307"/>
                  </a:cubicBezTo>
                  <a:lnTo>
                    <a:pt x="14" y="21210"/>
                  </a:lnTo>
                  <a:cubicBezTo>
                    <a:pt x="-131" y="21393"/>
                    <a:pt x="844" y="21568"/>
                    <a:pt x="2214" y="21588"/>
                  </a:cubicBezTo>
                  <a:cubicBezTo>
                    <a:pt x="2297" y="21600"/>
                    <a:pt x="2359" y="21600"/>
                    <a:pt x="2442" y="21600"/>
                  </a:cubicBezTo>
                  <a:cubicBezTo>
                    <a:pt x="3728" y="21600"/>
                    <a:pt x="4787" y="21470"/>
                    <a:pt x="4953" y="21287"/>
                  </a:cubicBezTo>
                  <a:lnTo>
                    <a:pt x="21324" y="392"/>
                  </a:lnTo>
                  <a:cubicBezTo>
                    <a:pt x="21469" y="198"/>
                    <a:pt x="20473" y="24"/>
                    <a:pt x="19104" y="3"/>
                  </a:cubicBezTo>
                  <a:cubicBezTo>
                    <a:pt x="19021" y="0"/>
                    <a:pt x="18917" y="0"/>
                    <a:pt x="18834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8" name="Google Shape;5144;p63"/>
            <p:cNvSpPr/>
            <p:nvPr/>
          </p:nvSpPr>
          <p:spPr>
            <a:xfrm>
              <a:off x="1066493" y="2455624"/>
              <a:ext cx="2255292" cy="71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600" fill="norm" stroke="1" extrusionOk="0">
                  <a:moveTo>
                    <a:pt x="5681" y="0"/>
                  </a:moveTo>
                  <a:cubicBezTo>
                    <a:pt x="4494" y="0"/>
                    <a:pt x="3489" y="183"/>
                    <a:pt x="2829" y="648"/>
                  </a:cubicBezTo>
                  <a:cubicBezTo>
                    <a:pt x="-310" y="2852"/>
                    <a:pt x="17" y="10389"/>
                    <a:pt x="17" y="10389"/>
                  </a:cubicBezTo>
                  <a:lnTo>
                    <a:pt x="0" y="13740"/>
                  </a:lnTo>
                  <a:cubicBezTo>
                    <a:pt x="-20" y="17754"/>
                    <a:pt x="982" y="21023"/>
                    <a:pt x="2217" y="21023"/>
                  </a:cubicBezTo>
                  <a:cubicBezTo>
                    <a:pt x="2237" y="21023"/>
                    <a:pt x="2257" y="21020"/>
                    <a:pt x="2278" y="21020"/>
                  </a:cubicBezTo>
                  <a:cubicBezTo>
                    <a:pt x="6077" y="20683"/>
                    <a:pt x="13341" y="20109"/>
                    <a:pt x="17143" y="19157"/>
                  </a:cubicBezTo>
                  <a:cubicBezTo>
                    <a:pt x="17758" y="20115"/>
                    <a:pt x="18177" y="20423"/>
                    <a:pt x="18460" y="20423"/>
                  </a:cubicBezTo>
                  <a:cubicBezTo>
                    <a:pt x="18609" y="20423"/>
                    <a:pt x="18721" y="20337"/>
                    <a:pt x="18803" y="20219"/>
                  </a:cubicBezTo>
                  <a:cubicBezTo>
                    <a:pt x="18882" y="20109"/>
                    <a:pt x="18965" y="20050"/>
                    <a:pt x="19046" y="20050"/>
                  </a:cubicBezTo>
                  <a:cubicBezTo>
                    <a:pt x="19161" y="20050"/>
                    <a:pt x="19273" y="20165"/>
                    <a:pt x="19364" y="20414"/>
                  </a:cubicBezTo>
                  <a:cubicBezTo>
                    <a:pt x="19525" y="20834"/>
                    <a:pt x="19721" y="21289"/>
                    <a:pt x="19893" y="21485"/>
                  </a:cubicBezTo>
                  <a:cubicBezTo>
                    <a:pt x="19956" y="21559"/>
                    <a:pt x="20018" y="21600"/>
                    <a:pt x="20078" y="21600"/>
                  </a:cubicBezTo>
                  <a:cubicBezTo>
                    <a:pt x="20361" y="21600"/>
                    <a:pt x="20603" y="20665"/>
                    <a:pt x="20769" y="17571"/>
                  </a:cubicBezTo>
                  <a:cubicBezTo>
                    <a:pt x="20974" y="13817"/>
                    <a:pt x="21290" y="7830"/>
                    <a:pt x="20323" y="5606"/>
                  </a:cubicBezTo>
                  <a:cubicBezTo>
                    <a:pt x="19351" y="3372"/>
                    <a:pt x="18084" y="2970"/>
                    <a:pt x="18084" y="2970"/>
                  </a:cubicBezTo>
                  <a:cubicBezTo>
                    <a:pt x="18084" y="2970"/>
                    <a:pt x="10430" y="0"/>
                    <a:pt x="5681" y="0"/>
                  </a:cubicBezTo>
                  <a:close/>
                </a:path>
              </a:pathLst>
            </a:custGeom>
            <a:solidFill>
              <a:srgbClr val="DF97A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79" name="Google Shape;5145;p63"/>
            <p:cNvSpPr/>
            <p:nvPr/>
          </p:nvSpPr>
          <p:spPr>
            <a:xfrm>
              <a:off x="3135739" y="2984414"/>
              <a:ext cx="154013" cy="10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fill="norm" stroke="1" extrusionOk="0">
                  <a:moveTo>
                    <a:pt x="1637" y="0"/>
                  </a:moveTo>
                  <a:cubicBezTo>
                    <a:pt x="947" y="0"/>
                    <a:pt x="270" y="670"/>
                    <a:pt x="67" y="1726"/>
                  </a:cubicBezTo>
                  <a:cubicBezTo>
                    <a:pt x="-190" y="2984"/>
                    <a:pt x="311" y="4324"/>
                    <a:pt x="1163" y="4771"/>
                  </a:cubicBezTo>
                  <a:cubicBezTo>
                    <a:pt x="5129" y="6476"/>
                    <a:pt x="15956" y="12749"/>
                    <a:pt x="18081" y="20199"/>
                  </a:cubicBezTo>
                  <a:cubicBezTo>
                    <a:pt x="18338" y="21092"/>
                    <a:pt x="18933" y="21600"/>
                    <a:pt x="19529" y="21600"/>
                  </a:cubicBezTo>
                  <a:cubicBezTo>
                    <a:pt x="19759" y="21600"/>
                    <a:pt x="19962" y="21539"/>
                    <a:pt x="20219" y="21377"/>
                  </a:cubicBezTo>
                  <a:cubicBezTo>
                    <a:pt x="21018" y="20849"/>
                    <a:pt x="21410" y="19448"/>
                    <a:pt x="21018" y="18250"/>
                  </a:cubicBezTo>
                  <a:cubicBezTo>
                    <a:pt x="17932" y="7450"/>
                    <a:pt x="3681" y="832"/>
                    <a:pt x="2097" y="81"/>
                  </a:cubicBezTo>
                  <a:cubicBezTo>
                    <a:pt x="1948" y="20"/>
                    <a:pt x="1799" y="0"/>
                    <a:pt x="1637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0" name="Google Shape;5146;p63"/>
            <p:cNvSpPr/>
            <p:nvPr/>
          </p:nvSpPr>
          <p:spPr>
            <a:xfrm>
              <a:off x="3147354" y="2831027"/>
              <a:ext cx="175906" cy="8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1330" y="0"/>
                  </a:moveTo>
                  <a:cubicBezTo>
                    <a:pt x="612" y="0"/>
                    <a:pt x="1" y="1315"/>
                    <a:pt x="1" y="2849"/>
                  </a:cubicBezTo>
                  <a:cubicBezTo>
                    <a:pt x="-35" y="4383"/>
                    <a:pt x="588" y="5698"/>
                    <a:pt x="1378" y="5796"/>
                  </a:cubicBezTo>
                  <a:cubicBezTo>
                    <a:pt x="1462" y="5796"/>
                    <a:pt x="10106" y="6331"/>
                    <a:pt x="19063" y="20991"/>
                  </a:cubicBezTo>
                  <a:cubicBezTo>
                    <a:pt x="19326" y="21430"/>
                    <a:pt x="19637" y="21600"/>
                    <a:pt x="19937" y="21600"/>
                  </a:cubicBezTo>
                  <a:cubicBezTo>
                    <a:pt x="20380" y="21600"/>
                    <a:pt x="20775" y="21235"/>
                    <a:pt x="21074" y="20529"/>
                  </a:cubicBezTo>
                  <a:cubicBezTo>
                    <a:pt x="21565" y="19287"/>
                    <a:pt x="21481" y="17485"/>
                    <a:pt x="20871" y="16413"/>
                  </a:cubicBezTo>
                  <a:cubicBezTo>
                    <a:pt x="11124" y="438"/>
                    <a:pt x="1809" y="0"/>
                    <a:pt x="1414" y="0"/>
                  </a:cubicBezTo>
                  <a:cubicBezTo>
                    <a:pt x="1390" y="0"/>
                    <a:pt x="1354" y="0"/>
                    <a:pt x="1330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1" name="Google Shape;5147;p63"/>
            <p:cNvSpPr/>
            <p:nvPr/>
          </p:nvSpPr>
          <p:spPr>
            <a:xfrm>
              <a:off x="3171648" y="2686300"/>
              <a:ext cx="158567" cy="8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600" fill="norm" stroke="1" extrusionOk="0">
                  <a:moveTo>
                    <a:pt x="1595" y="0"/>
                  </a:moveTo>
                  <a:cubicBezTo>
                    <a:pt x="938" y="0"/>
                    <a:pt x="320" y="731"/>
                    <a:pt x="96" y="1851"/>
                  </a:cubicBezTo>
                  <a:cubicBezTo>
                    <a:pt x="-193" y="3385"/>
                    <a:pt x="188" y="5065"/>
                    <a:pt x="1003" y="5601"/>
                  </a:cubicBezTo>
                  <a:cubicBezTo>
                    <a:pt x="1161" y="5698"/>
                    <a:pt x="12572" y="13564"/>
                    <a:pt x="18738" y="21064"/>
                  </a:cubicBezTo>
                  <a:cubicBezTo>
                    <a:pt x="18988" y="21430"/>
                    <a:pt x="19277" y="21600"/>
                    <a:pt x="19566" y="21600"/>
                  </a:cubicBezTo>
                  <a:cubicBezTo>
                    <a:pt x="20092" y="21600"/>
                    <a:pt x="20579" y="21137"/>
                    <a:pt x="20921" y="20261"/>
                  </a:cubicBezTo>
                  <a:cubicBezTo>
                    <a:pt x="21407" y="18921"/>
                    <a:pt x="21157" y="17144"/>
                    <a:pt x="20474" y="16243"/>
                  </a:cubicBezTo>
                  <a:cubicBezTo>
                    <a:pt x="14019" y="8377"/>
                    <a:pt x="2607" y="536"/>
                    <a:pt x="2121" y="170"/>
                  </a:cubicBezTo>
                  <a:cubicBezTo>
                    <a:pt x="1937" y="49"/>
                    <a:pt x="1766" y="0"/>
                    <a:pt x="1595" y="0"/>
                  </a:cubicBezTo>
                  <a:close/>
                </a:path>
              </a:pathLst>
            </a:custGeom>
            <a:solidFill>
              <a:srgbClr val="2C272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183" name="Rectangle 1"/>
          <p:cNvSpPr/>
          <p:nvPr/>
        </p:nvSpPr>
        <p:spPr>
          <a:xfrm>
            <a:off x="1447802" y="5802964"/>
            <a:ext cx="1512424" cy="76357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4" name="TextBox 1"/>
          <p:cNvSpPr txBox="1"/>
          <p:nvPr/>
        </p:nvSpPr>
        <p:spPr>
          <a:xfrm>
            <a:off x="1717648" y="6381877"/>
            <a:ext cx="345500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Slides and work by Rachel Rodrigues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Rectangle 45"/>
          <p:cNvSpPr/>
          <p:nvPr/>
        </p:nvSpPr>
        <p:spPr>
          <a:xfrm>
            <a:off x="1" y="3837349"/>
            <a:ext cx="4528457" cy="30206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7" name="Rectangle 91"/>
          <p:cNvSpPr/>
          <p:nvPr/>
        </p:nvSpPr>
        <p:spPr>
          <a:xfrm>
            <a:off x="10547498" y="4900707"/>
            <a:ext cx="1644503" cy="15736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8" name="Rectangle 18"/>
          <p:cNvSpPr/>
          <p:nvPr/>
        </p:nvSpPr>
        <p:spPr>
          <a:xfrm>
            <a:off x="382771" y="-2"/>
            <a:ext cx="1644502" cy="15736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9" name="Google Shape;4200;p44"/>
          <p:cNvSpPr txBox="1"/>
          <p:nvPr>
            <p:ph type="title"/>
          </p:nvPr>
        </p:nvSpPr>
        <p:spPr>
          <a:xfrm>
            <a:off x="959998" y="428219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defTabSz="786383">
              <a:defRPr sz="3000">
                <a:solidFill>
                  <a:srgbClr val="2C272B"/>
                </a:solidFill>
              </a:defRPr>
            </a:lvl1pPr>
          </a:lstStyle>
          <a:p>
            <a:pPr/>
            <a:r>
              <a:t>Reasons for Self-harm</a:t>
            </a:r>
          </a:p>
        </p:txBody>
      </p:sp>
      <p:pic>
        <p:nvPicPr>
          <p:cNvPr id="119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457" y="1349795"/>
            <a:ext cx="10661709" cy="5478287"/>
          </a:xfrm>
          <a:prstGeom prst="rect">
            <a:avLst/>
          </a:prstGeom>
          <a:ln w="12700">
            <a:miter lim="400000"/>
          </a:ln>
        </p:spPr>
      </p:pic>
      <p:sp>
        <p:nvSpPr>
          <p:cNvPr id="1191" name="TextBox 2"/>
          <p:cNvSpPr txBox="1"/>
          <p:nvPr/>
        </p:nvSpPr>
        <p:spPr>
          <a:xfrm>
            <a:off x="277213" y="185194"/>
            <a:ext cx="199200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19168">
              <a:defRPr sz="16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pPr/>
            <a:r>
              <a:t>Nixon et al (2002)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3894;p39"/>
          <p:cNvSpPr/>
          <p:nvPr/>
        </p:nvSpPr>
        <p:spPr>
          <a:xfrm>
            <a:off x="3276602" y="5389763"/>
            <a:ext cx="424652" cy="424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775" y="0"/>
                </a:moveTo>
                <a:cubicBezTo>
                  <a:pt x="7430" y="0"/>
                  <a:pt x="7143" y="287"/>
                  <a:pt x="7143" y="639"/>
                </a:cubicBezTo>
                <a:lnTo>
                  <a:pt x="7143" y="6523"/>
                </a:lnTo>
                <a:cubicBezTo>
                  <a:pt x="7143" y="6867"/>
                  <a:pt x="6867" y="7154"/>
                  <a:pt x="6512" y="7154"/>
                </a:cubicBezTo>
                <a:lnTo>
                  <a:pt x="631" y="7154"/>
                </a:lnTo>
                <a:cubicBezTo>
                  <a:pt x="287" y="7154"/>
                  <a:pt x="0" y="7430"/>
                  <a:pt x="0" y="7785"/>
                </a:cubicBezTo>
                <a:lnTo>
                  <a:pt x="0" y="13825"/>
                </a:lnTo>
                <a:cubicBezTo>
                  <a:pt x="0" y="14177"/>
                  <a:pt x="287" y="14457"/>
                  <a:pt x="631" y="14457"/>
                </a:cubicBezTo>
                <a:lnTo>
                  <a:pt x="6512" y="14457"/>
                </a:lnTo>
                <a:cubicBezTo>
                  <a:pt x="6867" y="14457"/>
                  <a:pt x="7143" y="14744"/>
                  <a:pt x="7143" y="15088"/>
                </a:cubicBezTo>
                <a:lnTo>
                  <a:pt x="7143" y="20969"/>
                </a:lnTo>
                <a:cubicBezTo>
                  <a:pt x="7143" y="21323"/>
                  <a:pt x="7430" y="21600"/>
                  <a:pt x="7775" y="21600"/>
                </a:cubicBezTo>
                <a:lnTo>
                  <a:pt x="13823" y="21600"/>
                </a:lnTo>
                <a:cubicBezTo>
                  <a:pt x="14167" y="21600"/>
                  <a:pt x="14454" y="21323"/>
                  <a:pt x="14454" y="20969"/>
                </a:cubicBezTo>
                <a:lnTo>
                  <a:pt x="14454" y="15088"/>
                </a:lnTo>
                <a:cubicBezTo>
                  <a:pt x="14454" y="14744"/>
                  <a:pt x="14730" y="14457"/>
                  <a:pt x="15085" y="14457"/>
                </a:cubicBezTo>
                <a:lnTo>
                  <a:pt x="20969" y="14457"/>
                </a:lnTo>
                <a:cubicBezTo>
                  <a:pt x="21313" y="14457"/>
                  <a:pt x="21600" y="14177"/>
                  <a:pt x="21600" y="13825"/>
                </a:cubicBezTo>
                <a:lnTo>
                  <a:pt x="21600" y="7785"/>
                </a:lnTo>
                <a:cubicBezTo>
                  <a:pt x="21600" y="7430"/>
                  <a:pt x="21313" y="7154"/>
                  <a:pt x="20969" y="7154"/>
                </a:cubicBezTo>
                <a:lnTo>
                  <a:pt x="15085" y="7154"/>
                </a:lnTo>
                <a:cubicBezTo>
                  <a:pt x="14730" y="7154"/>
                  <a:pt x="14454" y="6867"/>
                  <a:pt x="14454" y="6523"/>
                </a:cubicBezTo>
                <a:lnTo>
                  <a:pt x="14454" y="639"/>
                </a:lnTo>
                <a:cubicBezTo>
                  <a:pt x="14454" y="287"/>
                  <a:pt x="14167" y="0"/>
                  <a:pt x="13823" y="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34289" tIns="34289" rIns="34289" bIns="34289" anchor="ctr"/>
          <a:lstStyle/>
          <a:p>
            <a:pPr defTabSz="1219168">
              <a:defRPr sz="1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4" name="Rectangle 1"/>
          <p:cNvSpPr/>
          <p:nvPr/>
        </p:nvSpPr>
        <p:spPr>
          <a:xfrm>
            <a:off x="2609851" y="5209473"/>
            <a:ext cx="1134318" cy="572684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34289" tIns="34289" rIns="34289" bIns="34289" anchor="ctr"/>
          <a:lstStyle/>
          <a:p>
            <a:pPr algn="ctr" defTabSz="1219168">
              <a:defRPr sz="1600"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5" name="Title 1"/>
          <p:cNvSpPr txBox="1"/>
          <p:nvPr/>
        </p:nvSpPr>
        <p:spPr>
          <a:xfrm>
            <a:off x="2408419" y="709853"/>
            <a:ext cx="7375162" cy="994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145" tIns="32145" rIns="32145" bIns="32145">
            <a:normAutofit fontScale="100000" lnSpcReduction="0"/>
          </a:bodyPr>
          <a:lstStyle>
            <a:lvl1pPr algn="ctr" defTabSz="342910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What we don’t know…</a:t>
            </a:r>
          </a:p>
        </p:txBody>
      </p:sp>
      <p:grpSp>
        <p:nvGrpSpPr>
          <p:cNvPr id="1239" name="Google Shape;5104;p63"/>
          <p:cNvGrpSpPr/>
          <p:nvPr/>
        </p:nvGrpSpPr>
        <p:grpSpPr>
          <a:xfrm>
            <a:off x="7007753" y="2179378"/>
            <a:ext cx="3284365" cy="3824539"/>
            <a:chOff x="0" y="0"/>
            <a:chExt cx="3284364" cy="3824537"/>
          </a:xfrm>
        </p:grpSpPr>
        <p:sp>
          <p:nvSpPr>
            <p:cNvPr id="1196" name="Google Shape;5105;p63"/>
            <p:cNvSpPr/>
            <p:nvPr/>
          </p:nvSpPr>
          <p:spPr>
            <a:xfrm>
              <a:off x="-1" y="3518844"/>
              <a:ext cx="3284366" cy="305694"/>
            </a:xfrm>
            <a:prstGeom prst="rect">
              <a:avLst/>
            </a:pr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7" name="Google Shape;5106;p63"/>
            <p:cNvSpPr/>
            <p:nvPr/>
          </p:nvSpPr>
          <p:spPr>
            <a:xfrm>
              <a:off x="241515" y="461722"/>
              <a:ext cx="2091397" cy="17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0698" y="385"/>
                  </a:moveTo>
                  <a:cubicBezTo>
                    <a:pt x="11376" y="385"/>
                    <a:pt x="12024" y="573"/>
                    <a:pt x="12592" y="943"/>
                  </a:cubicBezTo>
                  <a:cubicBezTo>
                    <a:pt x="12442" y="1280"/>
                    <a:pt x="12301" y="1624"/>
                    <a:pt x="12168" y="1974"/>
                  </a:cubicBezTo>
                  <a:cubicBezTo>
                    <a:pt x="12083" y="1957"/>
                    <a:pt x="12001" y="1950"/>
                    <a:pt x="11919" y="1950"/>
                  </a:cubicBezTo>
                  <a:cubicBezTo>
                    <a:pt x="11725" y="1950"/>
                    <a:pt x="11535" y="1992"/>
                    <a:pt x="11348" y="2057"/>
                  </a:cubicBezTo>
                  <a:cubicBezTo>
                    <a:pt x="11062" y="1961"/>
                    <a:pt x="10748" y="1941"/>
                    <a:pt x="10440" y="1931"/>
                  </a:cubicBezTo>
                  <a:cubicBezTo>
                    <a:pt x="10176" y="1924"/>
                    <a:pt x="9904" y="1917"/>
                    <a:pt x="9627" y="1917"/>
                  </a:cubicBezTo>
                  <a:cubicBezTo>
                    <a:pt x="8821" y="1917"/>
                    <a:pt x="7974" y="1978"/>
                    <a:pt x="7185" y="2288"/>
                  </a:cubicBezTo>
                  <a:cubicBezTo>
                    <a:pt x="7677" y="1588"/>
                    <a:pt x="8357" y="1035"/>
                    <a:pt x="9160" y="702"/>
                  </a:cubicBezTo>
                  <a:cubicBezTo>
                    <a:pt x="9673" y="491"/>
                    <a:pt x="10193" y="385"/>
                    <a:pt x="10698" y="385"/>
                  </a:cubicBezTo>
                  <a:close/>
                  <a:moveTo>
                    <a:pt x="11915" y="2336"/>
                  </a:moveTo>
                  <a:cubicBezTo>
                    <a:pt x="11954" y="2336"/>
                    <a:pt x="11993" y="2339"/>
                    <a:pt x="12031" y="2344"/>
                  </a:cubicBezTo>
                  <a:cubicBezTo>
                    <a:pt x="12018" y="2390"/>
                    <a:pt x="12001" y="2437"/>
                    <a:pt x="11984" y="2483"/>
                  </a:cubicBezTo>
                  <a:cubicBezTo>
                    <a:pt x="11940" y="2430"/>
                    <a:pt x="11896" y="2381"/>
                    <a:pt x="11848" y="2338"/>
                  </a:cubicBezTo>
                  <a:cubicBezTo>
                    <a:pt x="11871" y="2337"/>
                    <a:pt x="11893" y="2336"/>
                    <a:pt x="11915" y="2336"/>
                  </a:cubicBezTo>
                  <a:close/>
                  <a:moveTo>
                    <a:pt x="9607" y="2302"/>
                  </a:moveTo>
                  <a:cubicBezTo>
                    <a:pt x="9888" y="2302"/>
                    <a:pt x="10163" y="2311"/>
                    <a:pt x="10432" y="2318"/>
                  </a:cubicBezTo>
                  <a:cubicBezTo>
                    <a:pt x="10534" y="2321"/>
                    <a:pt x="10637" y="2324"/>
                    <a:pt x="10737" y="2335"/>
                  </a:cubicBezTo>
                  <a:cubicBezTo>
                    <a:pt x="10693" y="2357"/>
                    <a:pt x="10648" y="2381"/>
                    <a:pt x="10603" y="2403"/>
                  </a:cubicBezTo>
                  <a:cubicBezTo>
                    <a:pt x="10332" y="2546"/>
                    <a:pt x="10054" y="2694"/>
                    <a:pt x="9779" y="2774"/>
                  </a:cubicBezTo>
                  <a:cubicBezTo>
                    <a:pt x="9575" y="2835"/>
                    <a:pt x="9367" y="2858"/>
                    <a:pt x="9155" y="2858"/>
                  </a:cubicBezTo>
                  <a:cubicBezTo>
                    <a:pt x="8710" y="2858"/>
                    <a:pt x="8253" y="2751"/>
                    <a:pt x="7807" y="2648"/>
                  </a:cubicBezTo>
                  <a:lnTo>
                    <a:pt x="7587" y="2595"/>
                  </a:lnTo>
                  <a:cubicBezTo>
                    <a:pt x="7560" y="2588"/>
                    <a:pt x="7532" y="2582"/>
                    <a:pt x="7501" y="2576"/>
                  </a:cubicBezTo>
                  <a:cubicBezTo>
                    <a:pt x="8184" y="2352"/>
                    <a:pt x="8908" y="2302"/>
                    <a:pt x="9607" y="2302"/>
                  </a:cubicBezTo>
                  <a:close/>
                  <a:moveTo>
                    <a:pt x="12351" y="2437"/>
                  </a:moveTo>
                  <a:cubicBezTo>
                    <a:pt x="12574" y="2546"/>
                    <a:pt x="12770" y="2727"/>
                    <a:pt x="12976" y="2919"/>
                  </a:cubicBezTo>
                  <a:cubicBezTo>
                    <a:pt x="13020" y="2962"/>
                    <a:pt x="13067" y="3004"/>
                    <a:pt x="13112" y="3044"/>
                  </a:cubicBezTo>
                  <a:cubicBezTo>
                    <a:pt x="12853" y="3137"/>
                    <a:pt x="12624" y="3289"/>
                    <a:pt x="12412" y="3478"/>
                  </a:cubicBezTo>
                  <a:cubicBezTo>
                    <a:pt x="12353" y="3260"/>
                    <a:pt x="12293" y="3049"/>
                    <a:pt x="12207" y="2853"/>
                  </a:cubicBezTo>
                  <a:cubicBezTo>
                    <a:pt x="12253" y="2714"/>
                    <a:pt x="12301" y="2576"/>
                    <a:pt x="12351" y="2437"/>
                  </a:cubicBezTo>
                  <a:close/>
                  <a:moveTo>
                    <a:pt x="12040" y="3372"/>
                  </a:moveTo>
                  <a:cubicBezTo>
                    <a:pt x="12065" y="3451"/>
                    <a:pt x="12087" y="3533"/>
                    <a:pt x="12109" y="3620"/>
                  </a:cubicBezTo>
                  <a:cubicBezTo>
                    <a:pt x="12120" y="3663"/>
                    <a:pt x="12131" y="3706"/>
                    <a:pt x="12143" y="3749"/>
                  </a:cubicBezTo>
                  <a:cubicBezTo>
                    <a:pt x="12031" y="3870"/>
                    <a:pt x="11924" y="4003"/>
                    <a:pt x="11820" y="4139"/>
                  </a:cubicBezTo>
                  <a:cubicBezTo>
                    <a:pt x="11890" y="3881"/>
                    <a:pt x="11962" y="3626"/>
                    <a:pt x="12040" y="3372"/>
                  </a:cubicBezTo>
                  <a:close/>
                  <a:moveTo>
                    <a:pt x="11348" y="2460"/>
                  </a:moveTo>
                  <a:cubicBezTo>
                    <a:pt x="11503" y="2522"/>
                    <a:pt x="11643" y="2615"/>
                    <a:pt x="11753" y="2754"/>
                  </a:cubicBezTo>
                  <a:cubicBezTo>
                    <a:pt x="11787" y="2797"/>
                    <a:pt x="11818" y="2840"/>
                    <a:pt x="11848" y="2890"/>
                  </a:cubicBezTo>
                  <a:cubicBezTo>
                    <a:pt x="11656" y="3471"/>
                    <a:pt x="11493" y="4066"/>
                    <a:pt x="11351" y="4667"/>
                  </a:cubicBezTo>
                  <a:cubicBezTo>
                    <a:pt x="11269" y="4665"/>
                    <a:pt x="11187" y="4664"/>
                    <a:pt x="11104" y="4664"/>
                  </a:cubicBezTo>
                  <a:cubicBezTo>
                    <a:pt x="11044" y="4664"/>
                    <a:pt x="10983" y="4664"/>
                    <a:pt x="10923" y="4667"/>
                  </a:cubicBezTo>
                  <a:cubicBezTo>
                    <a:pt x="10893" y="4393"/>
                    <a:pt x="10815" y="4122"/>
                    <a:pt x="10645" y="3910"/>
                  </a:cubicBezTo>
                  <a:cubicBezTo>
                    <a:pt x="10379" y="3573"/>
                    <a:pt x="9987" y="3511"/>
                    <a:pt x="9610" y="3511"/>
                  </a:cubicBezTo>
                  <a:cubicBezTo>
                    <a:pt x="9532" y="3511"/>
                    <a:pt x="9454" y="3514"/>
                    <a:pt x="9379" y="3517"/>
                  </a:cubicBezTo>
                  <a:lnTo>
                    <a:pt x="7787" y="3593"/>
                  </a:lnTo>
                  <a:cubicBezTo>
                    <a:pt x="7154" y="3624"/>
                    <a:pt x="6435" y="3660"/>
                    <a:pt x="5793" y="3967"/>
                  </a:cubicBezTo>
                  <a:cubicBezTo>
                    <a:pt x="5730" y="4000"/>
                    <a:pt x="5668" y="4030"/>
                    <a:pt x="5608" y="4066"/>
                  </a:cubicBezTo>
                  <a:cubicBezTo>
                    <a:pt x="5801" y="3752"/>
                    <a:pt x="6043" y="3471"/>
                    <a:pt x="6310" y="3242"/>
                  </a:cubicBezTo>
                  <a:cubicBezTo>
                    <a:pt x="6282" y="3315"/>
                    <a:pt x="6257" y="3388"/>
                    <a:pt x="6235" y="3465"/>
                  </a:cubicBezTo>
                  <a:cubicBezTo>
                    <a:pt x="6204" y="3564"/>
                    <a:pt x="6246" y="3672"/>
                    <a:pt x="6329" y="3712"/>
                  </a:cubicBezTo>
                  <a:cubicBezTo>
                    <a:pt x="6348" y="3720"/>
                    <a:pt x="6366" y="3725"/>
                    <a:pt x="6385" y="3725"/>
                  </a:cubicBezTo>
                  <a:cubicBezTo>
                    <a:pt x="6451" y="3725"/>
                    <a:pt x="6514" y="3676"/>
                    <a:pt x="6538" y="3597"/>
                  </a:cubicBezTo>
                  <a:cubicBezTo>
                    <a:pt x="6618" y="3346"/>
                    <a:pt x="6718" y="3101"/>
                    <a:pt x="6835" y="2866"/>
                  </a:cubicBezTo>
                  <a:cubicBezTo>
                    <a:pt x="6849" y="2859"/>
                    <a:pt x="6860" y="2853"/>
                    <a:pt x="6871" y="2846"/>
                  </a:cubicBezTo>
                  <a:cubicBezTo>
                    <a:pt x="7085" y="2879"/>
                    <a:pt x="7301" y="2922"/>
                    <a:pt x="7527" y="2976"/>
                  </a:cubicBezTo>
                  <a:lnTo>
                    <a:pt x="7743" y="3024"/>
                  </a:lnTo>
                  <a:cubicBezTo>
                    <a:pt x="8209" y="3133"/>
                    <a:pt x="8683" y="3245"/>
                    <a:pt x="9158" y="3245"/>
                  </a:cubicBezTo>
                  <a:cubicBezTo>
                    <a:pt x="9392" y="3245"/>
                    <a:pt x="9625" y="3218"/>
                    <a:pt x="9857" y="3150"/>
                  </a:cubicBezTo>
                  <a:cubicBezTo>
                    <a:pt x="10160" y="3061"/>
                    <a:pt x="10450" y="2905"/>
                    <a:pt x="10734" y="2758"/>
                  </a:cubicBezTo>
                  <a:cubicBezTo>
                    <a:pt x="10943" y="2645"/>
                    <a:pt x="11145" y="2539"/>
                    <a:pt x="11348" y="2460"/>
                  </a:cubicBezTo>
                  <a:close/>
                  <a:moveTo>
                    <a:pt x="12246" y="4169"/>
                  </a:moveTo>
                  <a:cubicBezTo>
                    <a:pt x="12296" y="4377"/>
                    <a:pt x="12343" y="4585"/>
                    <a:pt x="12386" y="4797"/>
                  </a:cubicBezTo>
                  <a:cubicBezTo>
                    <a:pt x="12334" y="4786"/>
                    <a:pt x="12284" y="4777"/>
                    <a:pt x="12234" y="4766"/>
                  </a:cubicBezTo>
                  <a:cubicBezTo>
                    <a:pt x="12103" y="4744"/>
                    <a:pt x="11974" y="4720"/>
                    <a:pt x="11837" y="4707"/>
                  </a:cubicBezTo>
                  <a:cubicBezTo>
                    <a:pt x="11970" y="4519"/>
                    <a:pt x="12103" y="4337"/>
                    <a:pt x="12246" y="4169"/>
                  </a:cubicBezTo>
                  <a:close/>
                  <a:moveTo>
                    <a:pt x="9603" y="3896"/>
                  </a:moveTo>
                  <a:cubicBezTo>
                    <a:pt x="9920" y="3896"/>
                    <a:pt x="10223" y="3943"/>
                    <a:pt x="10412" y="4179"/>
                  </a:cubicBezTo>
                  <a:cubicBezTo>
                    <a:pt x="10520" y="4314"/>
                    <a:pt x="10576" y="4492"/>
                    <a:pt x="10598" y="4691"/>
                  </a:cubicBezTo>
                  <a:cubicBezTo>
                    <a:pt x="10351" y="4714"/>
                    <a:pt x="10104" y="4757"/>
                    <a:pt x="9862" y="4823"/>
                  </a:cubicBezTo>
                  <a:cubicBezTo>
                    <a:pt x="9650" y="4782"/>
                    <a:pt x="9438" y="4762"/>
                    <a:pt x="9228" y="4762"/>
                  </a:cubicBezTo>
                  <a:cubicBezTo>
                    <a:pt x="9077" y="4762"/>
                    <a:pt x="8929" y="4773"/>
                    <a:pt x="8782" y="4793"/>
                  </a:cubicBezTo>
                  <a:cubicBezTo>
                    <a:pt x="8265" y="4558"/>
                    <a:pt x="7713" y="4429"/>
                    <a:pt x="7157" y="4429"/>
                  </a:cubicBezTo>
                  <a:cubicBezTo>
                    <a:pt x="6870" y="4429"/>
                    <a:pt x="6582" y="4463"/>
                    <a:pt x="6299" y="4536"/>
                  </a:cubicBezTo>
                  <a:cubicBezTo>
                    <a:pt x="5921" y="4627"/>
                    <a:pt x="5558" y="4786"/>
                    <a:pt x="5215" y="4995"/>
                  </a:cubicBezTo>
                  <a:cubicBezTo>
                    <a:pt x="5235" y="4912"/>
                    <a:pt x="5260" y="4833"/>
                    <a:pt x="5285" y="4750"/>
                  </a:cubicBezTo>
                  <a:cubicBezTo>
                    <a:pt x="5482" y="4575"/>
                    <a:pt x="5693" y="4433"/>
                    <a:pt x="5913" y="4327"/>
                  </a:cubicBezTo>
                  <a:cubicBezTo>
                    <a:pt x="6504" y="4043"/>
                    <a:pt x="7163" y="4010"/>
                    <a:pt x="7801" y="3980"/>
                  </a:cubicBezTo>
                  <a:lnTo>
                    <a:pt x="9393" y="3901"/>
                  </a:lnTo>
                  <a:cubicBezTo>
                    <a:pt x="9463" y="3898"/>
                    <a:pt x="9533" y="3896"/>
                    <a:pt x="9603" y="3896"/>
                  </a:cubicBezTo>
                  <a:close/>
                  <a:moveTo>
                    <a:pt x="11181" y="5047"/>
                  </a:moveTo>
                  <a:cubicBezTo>
                    <a:pt x="11131" y="5120"/>
                    <a:pt x="11078" y="5193"/>
                    <a:pt x="11028" y="5262"/>
                  </a:cubicBezTo>
                  <a:cubicBezTo>
                    <a:pt x="10995" y="5242"/>
                    <a:pt x="10965" y="5226"/>
                    <a:pt x="10931" y="5210"/>
                  </a:cubicBezTo>
                  <a:cubicBezTo>
                    <a:pt x="10934" y="5156"/>
                    <a:pt x="10937" y="5103"/>
                    <a:pt x="10937" y="5051"/>
                  </a:cubicBezTo>
                  <a:cubicBezTo>
                    <a:pt x="11018" y="5051"/>
                    <a:pt x="11101" y="5047"/>
                    <a:pt x="11181" y="5047"/>
                  </a:cubicBezTo>
                  <a:close/>
                  <a:moveTo>
                    <a:pt x="4846" y="5226"/>
                  </a:moveTo>
                  <a:cubicBezTo>
                    <a:pt x="4843" y="5236"/>
                    <a:pt x="4843" y="5242"/>
                    <a:pt x="4843" y="5249"/>
                  </a:cubicBezTo>
                  <a:cubicBezTo>
                    <a:pt x="4830" y="5259"/>
                    <a:pt x="4818" y="5269"/>
                    <a:pt x="4808" y="5279"/>
                  </a:cubicBezTo>
                  <a:cubicBezTo>
                    <a:pt x="4818" y="5259"/>
                    <a:pt x="4832" y="5242"/>
                    <a:pt x="4846" y="5226"/>
                  </a:cubicBezTo>
                  <a:close/>
                  <a:moveTo>
                    <a:pt x="9867" y="5213"/>
                  </a:moveTo>
                  <a:cubicBezTo>
                    <a:pt x="10104" y="5262"/>
                    <a:pt x="10337" y="5338"/>
                    <a:pt x="10565" y="5444"/>
                  </a:cubicBezTo>
                  <a:cubicBezTo>
                    <a:pt x="10573" y="5448"/>
                    <a:pt x="10582" y="5451"/>
                    <a:pt x="10590" y="5454"/>
                  </a:cubicBezTo>
                  <a:cubicBezTo>
                    <a:pt x="10578" y="5566"/>
                    <a:pt x="10567" y="5676"/>
                    <a:pt x="10557" y="5785"/>
                  </a:cubicBezTo>
                  <a:cubicBezTo>
                    <a:pt x="10482" y="5850"/>
                    <a:pt x="10407" y="5913"/>
                    <a:pt x="10326" y="5969"/>
                  </a:cubicBezTo>
                  <a:cubicBezTo>
                    <a:pt x="10112" y="5715"/>
                    <a:pt x="9870" y="5491"/>
                    <a:pt x="9615" y="5295"/>
                  </a:cubicBezTo>
                  <a:cubicBezTo>
                    <a:pt x="9698" y="5266"/>
                    <a:pt x="9782" y="5239"/>
                    <a:pt x="9867" y="5213"/>
                  </a:cubicBezTo>
                  <a:close/>
                  <a:moveTo>
                    <a:pt x="9226" y="5464"/>
                  </a:moveTo>
                  <a:cubicBezTo>
                    <a:pt x="9515" y="5658"/>
                    <a:pt x="9784" y="5890"/>
                    <a:pt x="10026" y="6154"/>
                  </a:cubicBezTo>
                  <a:cubicBezTo>
                    <a:pt x="9795" y="6277"/>
                    <a:pt x="9565" y="6346"/>
                    <a:pt x="9357" y="6352"/>
                  </a:cubicBezTo>
                  <a:cubicBezTo>
                    <a:pt x="9342" y="6353"/>
                    <a:pt x="9326" y="6353"/>
                    <a:pt x="9311" y="6353"/>
                  </a:cubicBezTo>
                  <a:cubicBezTo>
                    <a:pt x="9037" y="6353"/>
                    <a:pt x="8808" y="6238"/>
                    <a:pt x="8627" y="6022"/>
                  </a:cubicBezTo>
                  <a:cubicBezTo>
                    <a:pt x="8599" y="5986"/>
                    <a:pt x="8562" y="5969"/>
                    <a:pt x="8527" y="5963"/>
                  </a:cubicBezTo>
                  <a:cubicBezTo>
                    <a:pt x="8734" y="5761"/>
                    <a:pt x="8970" y="5596"/>
                    <a:pt x="9226" y="5464"/>
                  </a:cubicBezTo>
                  <a:close/>
                  <a:moveTo>
                    <a:pt x="5715" y="2747"/>
                  </a:moveTo>
                  <a:cubicBezTo>
                    <a:pt x="5904" y="2747"/>
                    <a:pt x="6096" y="2758"/>
                    <a:pt x="6299" y="2774"/>
                  </a:cubicBezTo>
                  <a:cubicBezTo>
                    <a:pt x="5665" y="3242"/>
                    <a:pt x="5249" y="3870"/>
                    <a:pt x="5024" y="4506"/>
                  </a:cubicBezTo>
                  <a:cubicBezTo>
                    <a:pt x="4693" y="4817"/>
                    <a:pt x="4402" y="5206"/>
                    <a:pt x="4160" y="5662"/>
                  </a:cubicBezTo>
                  <a:cubicBezTo>
                    <a:pt x="3475" y="5729"/>
                    <a:pt x="2791" y="5993"/>
                    <a:pt x="2171" y="6432"/>
                  </a:cubicBezTo>
                  <a:cubicBezTo>
                    <a:pt x="2164" y="6343"/>
                    <a:pt x="2158" y="6247"/>
                    <a:pt x="2155" y="6151"/>
                  </a:cubicBezTo>
                  <a:cubicBezTo>
                    <a:pt x="2138" y="5150"/>
                    <a:pt x="2560" y="4112"/>
                    <a:pt x="3210" y="3564"/>
                  </a:cubicBezTo>
                  <a:cubicBezTo>
                    <a:pt x="3858" y="3018"/>
                    <a:pt x="4685" y="2747"/>
                    <a:pt x="5715" y="2747"/>
                  </a:cubicBezTo>
                  <a:close/>
                  <a:moveTo>
                    <a:pt x="11095" y="5741"/>
                  </a:moveTo>
                  <a:cubicBezTo>
                    <a:pt x="11106" y="5749"/>
                    <a:pt x="11115" y="5755"/>
                    <a:pt x="11126" y="5761"/>
                  </a:cubicBezTo>
                  <a:cubicBezTo>
                    <a:pt x="11056" y="6138"/>
                    <a:pt x="11001" y="6515"/>
                    <a:pt x="10951" y="6895"/>
                  </a:cubicBezTo>
                  <a:cubicBezTo>
                    <a:pt x="10898" y="6788"/>
                    <a:pt x="10837" y="6683"/>
                    <a:pt x="10776" y="6581"/>
                  </a:cubicBezTo>
                  <a:cubicBezTo>
                    <a:pt x="10809" y="6386"/>
                    <a:pt x="10837" y="6191"/>
                    <a:pt x="10859" y="5993"/>
                  </a:cubicBezTo>
                  <a:cubicBezTo>
                    <a:pt x="10943" y="5913"/>
                    <a:pt x="11020" y="5831"/>
                    <a:pt x="11095" y="5741"/>
                  </a:cubicBezTo>
                  <a:close/>
                  <a:moveTo>
                    <a:pt x="11596" y="5067"/>
                  </a:moveTo>
                  <a:cubicBezTo>
                    <a:pt x="11796" y="5083"/>
                    <a:pt x="11993" y="5114"/>
                    <a:pt x="12184" y="5147"/>
                  </a:cubicBezTo>
                  <a:cubicBezTo>
                    <a:pt x="12276" y="5163"/>
                    <a:pt x="12370" y="5183"/>
                    <a:pt x="12464" y="5206"/>
                  </a:cubicBezTo>
                  <a:cubicBezTo>
                    <a:pt x="12567" y="5785"/>
                    <a:pt x="12631" y="6372"/>
                    <a:pt x="12626" y="6954"/>
                  </a:cubicBezTo>
                  <a:cubicBezTo>
                    <a:pt x="12348" y="6419"/>
                    <a:pt x="11959" y="5947"/>
                    <a:pt x="11493" y="5576"/>
                  </a:cubicBezTo>
                  <a:cubicBezTo>
                    <a:pt x="11526" y="5408"/>
                    <a:pt x="11559" y="5239"/>
                    <a:pt x="11596" y="5067"/>
                  </a:cubicBezTo>
                  <a:close/>
                  <a:moveTo>
                    <a:pt x="3960" y="6075"/>
                  </a:moveTo>
                  <a:lnTo>
                    <a:pt x="3935" y="6134"/>
                  </a:lnTo>
                  <a:cubicBezTo>
                    <a:pt x="3519" y="6650"/>
                    <a:pt x="3177" y="7258"/>
                    <a:pt x="2935" y="7919"/>
                  </a:cubicBezTo>
                  <a:cubicBezTo>
                    <a:pt x="2925" y="7899"/>
                    <a:pt x="2910" y="7882"/>
                    <a:pt x="2891" y="7870"/>
                  </a:cubicBezTo>
                  <a:cubicBezTo>
                    <a:pt x="2580" y="7628"/>
                    <a:pt x="2361" y="7271"/>
                    <a:pt x="2244" y="6832"/>
                  </a:cubicBezTo>
                  <a:cubicBezTo>
                    <a:pt x="2780" y="6432"/>
                    <a:pt x="3366" y="6174"/>
                    <a:pt x="3960" y="6075"/>
                  </a:cubicBezTo>
                  <a:close/>
                  <a:moveTo>
                    <a:pt x="13490" y="3349"/>
                  </a:moveTo>
                  <a:cubicBezTo>
                    <a:pt x="13540" y="3381"/>
                    <a:pt x="13590" y="3412"/>
                    <a:pt x="13640" y="3438"/>
                  </a:cubicBezTo>
                  <a:cubicBezTo>
                    <a:pt x="13940" y="3597"/>
                    <a:pt x="14264" y="3646"/>
                    <a:pt x="14581" y="3696"/>
                  </a:cubicBezTo>
                  <a:cubicBezTo>
                    <a:pt x="14969" y="3755"/>
                    <a:pt x="15336" y="3811"/>
                    <a:pt x="15623" y="4062"/>
                  </a:cubicBezTo>
                  <a:cubicBezTo>
                    <a:pt x="16033" y="4427"/>
                    <a:pt x="16164" y="5117"/>
                    <a:pt x="16256" y="5731"/>
                  </a:cubicBezTo>
                  <a:cubicBezTo>
                    <a:pt x="16381" y="6588"/>
                    <a:pt x="16467" y="7374"/>
                    <a:pt x="16517" y="8108"/>
                  </a:cubicBezTo>
                  <a:cubicBezTo>
                    <a:pt x="15928" y="6313"/>
                    <a:pt x="14286" y="5293"/>
                    <a:pt x="12736" y="4879"/>
                  </a:cubicBezTo>
                  <a:cubicBezTo>
                    <a:pt x="12670" y="4542"/>
                    <a:pt x="12595" y="4205"/>
                    <a:pt x="12512" y="3878"/>
                  </a:cubicBezTo>
                  <a:cubicBezTo>
                    <a:pt x="12779" y="3616"/>
                    <a:pt x="13073" y="3421"/>
                    <a:pt x="13409" y="3361"/>
                  </a:cubicBezTo>
                  <a:cubicBezTo>
                    <a:pt x="13436" y="3355"/>
                    <a:pt x="13462" y="3352"/>
                    <a:pt x="13490" y="3349"/>
                  </a:cubicBezTo>
                  <a:close/>
                  <a:moveTo>
                    <a:pt x="11418" y="5983"/>
                  </a:moveTo>
                  <a:cubicBezTo>
                    <a:pt x="11948" y="6432"/>
                    <a:pt x="12357" y="7030"/>
                    <a:pt x="12576" y="7704"/>
                  </a:cubicBezTo>
                  <a:cubicBezTo>
                    <a:pt x="12567" y="7771"/>
                    <a:pt x="12559" y="7837"/>
                    <a:pt x="12548" y="7902"/>
                  </a:cubicBezTo>
                  <a:cubicBezTo>
                    <a:pt x="11698" y="7916"/>
                    <a:pt x="10843" y="8309"/>
                    <a:pt x="10134" y="9016"/>
                  </a:cubicBezTo>
                  <a:cubicBezTo>
                    <a:pt x="10362" y="8398"/>
                    <a:pt x="10545" y="7757"/>
                    <a:pt x="10678" y="7103"/>
                  </a:cubicBezTo>
                  <a:cubicBezTo>
                    <a:pt x="10762" y="7262"/>
                    <a:pt x="10834" y="7426"/>
                    <a:pt x="10898" y="7599"/>
                  </a:cubicBezTo>
                  <a:cubicBezTo>
                    <a:pt x="10923" y="7669"/>
                    <a:pt x="10983" y="7713"/>
                    <a:pt x="11047" y="7713"/>
                  </a:cubicBezTo>
                  <a:cubicBezTo>
                    <a:pt x="11054" y="7713"/>
                    <a:pt x="11062" y="7712"/>
                    <a:pt x="11070" y="7711"/>
                  </a:cubicBezTo>
                  <a:cubicBezTo>
                    <a:pt x="11143" y="7698"/>
                    <a:pt x="11198" y="7628"/>
                    <a:pt x="11206" y="7542"/>
                  </a:cubicBezTo>
                  <a:cubicBezTo>
                    <a:pt x="11256" y="7020"/>
                    <a:pt x="11329" y="6502"/>
                    <a:pt x="11418" y="5983"/>
                  </a:cubicBezTo>
                  <a:close/>
                  <a:moveTo>
                    <a:pt x="10267" y="6449"/>
                  </a:moveTo>
                  <a:cubicBezTo>
                    <a:pt x="10323" y="6522"/>
                    <a:pt x="10376" y="6597"/>
                    <a:pt x="10429" y="6677"/>
                  </a:cubicBezTo>
                  <a:cubicBezTo>
                    <a:pt x="10267" y="7581"/>
                    <a:pt x="10010" y="8465"/>
                    <a:pt x="9667" y="9294"/>
                  </a:cubicBezTo>
                  <a:cubicBezTo>
                    <a:pt x="9184" y="8487"/>
                    <a:pt x="8846" y="7555"/>
                    <a:pt x="8718" y="6574"/>
                  </a:cubicBezTo>
                  <a:cubicBezTo>
                    <a:pt x="8900" y="6684"/>
                    <a:pt x="9107" y="6740"/>
                    <a:pt x="9330" y="6740"/>
                  </a:cubicBezTo>
                  <a:cubicBezTo>
                    <a:pt x="9341" y="6740"/>
                    <a:pt x="9353" y="6740"/>
                    <a:pt x="9365" y="6740"/>
                  </a:cubicBezTo>
                  <a:cubicBezTo>
                    <a:pt x="9654" y="6729"/>
                    <a:pt x="9965" y="6627"/>
                    <a:pt x="10267" y="6449"/>
                  </a:cubicBezTo>
                  <a:close/>
                  <a:moveTo>
                    <a:pt x="12809" y="5295"/>
                  </a:moveTo>
                  <a:cubicBezTo>
                    <a:pt x="14340" y="5741"/>
                    <a:pt x="15914" y="6796"/>
                    <a:pt x="16320" y="8632"/>
                  </a:cubicBezTo>
                  <a:cubicBezTo>
                    <a:pt x="16364" y="8824"/>
                    <a:pt x="16392" y="9022"/>
                    <a:pt x="16406" y="9227"/>
                  </a:cubicBezTo>
                  <a:cubicBezTo>
                    <a:pt x="16356" y="9226"/>
                    <a:pt x="16305" y="9225"/>
                    <a:pt x="16255" y="9225"/>
                  </a:cubicBezTo>
                  <a:cubicBezTo>
                    <a:pt x="15767" y="9225"/>
                    <a:pt x="15279" y="9282"/>
                    <a:pt x="14800" y="9393"/>
                  </a:cubicBezTo>
                  <a:cubicBezTo>
                    <a:pt x="14673" y="9042"/>
                    <a:pt x="14484" y="8739"/>
                    <a:pt x="14245" y="8507"/>
                  </a:cubicBezTo>
                  <a:cubicBezTo>
                    <a:pt x="13919" y="8193"/>
                    <a:pt x="13495" y="7998"/>
                    <a:pt x="12981" y="7929"/>
                  </a:cubicBezTo>
                  <a:cubicBezTo>
                    <a:pt x="12973" y="7896"/>
                    <a:pt x="12964" y="7859"/>
                    <a:pt x="12957" y="7827"/>
                  </a:cubicBezTo>
                  <a:cubicBezTo>
                    <a:pt x="12942" y="7771"/>
                    <a:pt x="12926" y="7714"/>
                    <a:pt x="12909" y="7658"/>
                  </a:cubicBezTo>
                  <a:cubicBezTo>
                    <a:pt x="12992" y="6868"/>
                    <a:pt x="12936" y="6075"/>
                    <a:pt x="12809" y="5295"/>
                  </a:cubicBezTo>
                  <a:close/>
                  <a:moveTo>
                    <a:pt x="13053" y="8329"/>
                  </a:moveTo>
                  <a:cubicBezTo>
                    <a:pt x="13457" y="8402"/>
                    <a:pt x="13786" y="8564"/>
                    <a:pt x="14042" y="8808"/>
                  </a:cubicBezTo>
                  <a:cubicBezTo>
                    <a:pt x="14223" y="8983"/>
                    <a:pt x="14369" y="9214"/>
                    <a:pt x="14478" y="9478"/>
                  </a:cubicBezTo>
                  <a:cubicBezTo>
                    <a:pt x="13947" y="9634"/>
                    <a:pt x="13434" y="9859"/>
                    <a:pt x="12951" y="10153"/>
                  </a:cubicBezTo>
                  <a:cubicBezTo>
                    <a:pt x="13095" y="9544"/>
                    <a:pt x="13134" y="8923"/>
                    <a:pt x="13053" y="8329"/>
                  </a:cubicBezTo>
                  <a:close/>
                  <a:moveTo>
                    <a:pt x="12470" y="8293"/>
                  </a:moveTo>
                  <a:cubicBezTo>
                    <a:pt x="12286" y="9062"/>
                    <a:pt x="11940" y="9726"/>
                    <a:pt x="11487" y="10186"/>
                  </a:cubicBezTo>
                  <a:cubicBezTo>
                    <a:pt x="11429" y="10113"/>
                    <a:pt x="11359" y="10043"/>
                    <a:pt x="11281" y="9984"/>
                  </a:cubicBezTo>
                  <a:cubicBezTo>
                    <a:pt x="10953" y="9726"/>
                    <a:pt x="10510" y="9627"/>
                    <a:pt x="10057" y="9624"/>
                  </a:cubicBezTo>
                  <a:cubicBezTo>
                    <a:pt x="10101" y="9571"/>
                    <a:pt x="10145" y="9518"/>
                    <a:pt x="10193" y="9469"/>
                  </a:cubicBezTo>
                  <a:cubicBezTo>
                    <a:pt x="10848" y="8745"/>
                    <a:pt x="11662" y="8329"/>
                    <a:pt x="12470" y="8293"/>
                  </a:cubicBezTo>
                  <a:close/>
                  <a:moveTo>
                    <a:pt x="8349" y="6151"/>
                  </a:moveTo>
                  <a:cubicBezTo>
                    <a:pt x="8349" y="6158"/>
                    <a:pt x="8349" y="6165"/>
                    <a:pt x="8351" y="6171"/>
                  </a:cubicBezTo>
                  <a:cubicBezTo>
                    <a:pt x="8437" y="7443"/>
                    <a:pt x="8857" y="8652"/>
                    <a:pt x="9495" y="9663"/>
                  </a:cubicBezTo>
                  <a:cubicBezTo>
                    <a:pt x="9265" y="9697"/>
                    <a:pt x="9045" y="9750"/>
                    <a:pt x="8851" y="9813"/>
                  </a:cubicBezTo>
                  <a:cubicBezTo>
                    <a:pt x="8765" y="9839"/>
                    <a:pt x="8712" y="9944"/>
                    <a:pt x="8737" y="10047"/>
                  </a:cubicBezTo>
                  <a:cubicBezTo>
                    <a:pt x="8756" y="10133"/>
                    <a:pt x="8820" y="10189"/>
                    <a:pt x="8890" y="10189"/>
                  </a:cubicBezTo>
                  <a:cubicBezTo>
                    <a:pt x="8905" y="10189"/>
                    <a:pt x="8920" y="10188"/>
                    <a:pt x="8934" y="10182"/>
                  </a:cubicBezTo>
                  <a:cubicBezTo>
                    <a:pt x="9054" y="10146"/>
                    <a:pt x="9182" y="10113"/>
                    <a:pt x="9310" y="10087"/>
                  </a:cubicBezTo>
                  <a:cubicBezTo>
                    <a:pt x="9220" y="10269"/>
                    <a:pt x="9127" y="10447"/>
                    <a:pt x="9027" y="10622"/>
                  </a:cubicBezTo>
                  <a:cubicBezTo>
                    <a:pt x="8712" y="10460"/>
                    <a:pt x="8429" y="10222"/>
                    <a:pt x="8207" y="9915"/>
                  </a:cubicBezTo>
                  <a:cubicBezTo>
                    <a:pt x="7604" y="9076"/>
                    <a:pt x="7491" y="7767"/>
                    <a:pt x="7937" y="6802"/>
                  </a:cubicBezTo>
                  <a:cubicBezTo>
                    <a:pt x="8051" y="6554"/>
                    <a:pt x="8190" y="6340"/>
                    <a:pt x="8349" y="6151"/>
                  </a:cubicBezTo>
                  <a:close/>
                  <a:moveTo>
                    <a:pt x="10165" y="10014"/>
                  </a:moveTo>
                  <a:cubicBezTo>
                    <a:pt x="10528" y="10031"/>
                    <a:pt x="10862" y="10120"/>
                    <a:pt x="11103" y="10305"/>
                  </a:cubicBezTo>
                  <a:cubicBezTo>
                    <a:pt x="11148" y="10341"/>
                    <a:pt x="11190" y="10381"/>
                    <a:pt x="11226" y="10420"/>
                  </a:cubicBezTo>
                  <a:cubicBezTo>
                    <a:pt x="11087" y="10530"/>
                    <a:pt x="10940" y="10622"/>
                    <a:pt x="10787" y="10691"/>
                  </a:cubicBezTo>
                  <a:cubicBezTo>
                    <a:pt x="10565" y="10483"/>
                    <a:pt x="10360" y="10255"/>
                    <a:pt x="10165" y="10014"/>
                  </a:cubicBezTo>
                  <a:close/>
                  <a:moveTo>
                    <a:pt x="12751" y="8527"/>
                  </a:moveTo>
                  <a:cubicBezTo>
                    <a:pt x="12812" y="9148"/>
                    <a:pt x="12736" y="9806"/>
                    <a:pt x="12531" y="10431"/>
                  </a:cubicBezTo>
                  <a:cubicBezTo>
                    <a:pt x="12396" y="10530"/>
                    <a:pt x="12259" y="10636"/>
                    <a:pt x="12131" y="10745"/>
                  </a:cubicBezTo>
                  <a:cubicBezTo>
                    <a:pt x="12096" y="10737"/>
                    <a:pt x="12062" y="10731"/>
                    <a:pt x="12026" y="10728"/>
                  </a:cubicBezTo>
                  <a:cubicBezTo>
                    <a:pt x="11924" y="10655"/>
                    <a:pt x="11815" y="10602"/>
                    <a:pt x="11707" y="10576"/>
                  </a:cubicBezTo>
                  <a:cubicBezTo>
                    <a:pt x="11696" y="10550"/>
                    <a:pt x="11687" y="10526"/>
                    <a:pt x="11676" y="10499"/>
                  </a:cubicBezTo>
                  <a:cubicBezTo>
                    <a:pt x="12159" y="10017"/>
                    <a:pt x="12536" y="9326"/>
                    <a:pt x="12751" y="8527"/>
                  </a:cubicBezTo>
                  <a:close/>
                  <a:moveTo>
                    <a:pt x="16128" y="4135"/>
                  </a:moveTo>
                  <a:cubicBezTo>
                    <a:pt x="18116" y="5051"/>
                    <a:pt x="20186" y="6588"/>
                    <a:pt x="21013" y="9145"/>
                  </a:cubicBezTo>
                  <a:cubicBezTo>
                    <a:pt x="21175" y="9641"/>
                    <a:pt x="21163" y="10262"/>
                    <a:pt x="20991" y="10590"/>
                  </a:cubicBezTo>
                  <a:cubicBezTo>
                    <a:pt x="20908" y="10748"/>
                    <a:pt x="20797" y="10830"/>
                    <a:pt x="20649" y="10847"/>
                  </a:cubicBezTo>
                  <a:cubicBezTo>
                    <a:pt x="20638" y="10848"/>
                    <a:pt x="20626" y="10848"/>
                    <a:pt x="20614" y="10848"/>
                  </a:cubicBezTo>
                  <a:cubicBezTo>
                    <a:pt x="20404" y="10848"/>
                    <a:pt x="20191" y="10685"/>
                    <a:pt x="19986" y="10523"/>
                  </a:cubicBezTo>
                  <a:lnTo>
                    <a:pt x="19947" y="10493"/>
                  </a:lnTo>
                  <a:cubicBezTo>
                    <a:pt x="19039" y="9783"/>
                    <a:pt x="17978" y="9377"/>
                    <a:pt x="16892" y="9260"/>
                  </a:cubicBezTo>
                  <a:cubicBezTo>
                    <a:pt x="16876" y="8180"/>
                    <a:pt x="16770" y="7004"/>
                    <a:pt x="16576" y="5666"/>
                  </a:cubicBezTo>
                  <a:cubicBezTo>
                    <a:pt x="16500" y="5147"/>
                    <a:pt x="16395" y="4575"/>
                    <a:pt x="16128" y="4135"/>
                  </a:cubicBezTo>
                  <a:close/>
                  <a:moveTo>
                    <a:pt x="9751" y="10041"/>
                  </a:moveTo>
                  <a:cubicBezTo>
                    <a:pt x="9954" y="10318"/>
                    <a:pt x="10173" y="10579"/>
                    <a:pt x="10410" y="10817"/>
                  </a:cubicBezTo>
                  <a:cubicBezTo>
                    <a:pt x="10272" y="10847"/>
                    <a:pt x="10134" y="10862"/>
                    <a:pt x="9995" y="10862"/>
                  </a:cubicBezTo>
                  <a:cubicBezTo>
                    <a:pt x="9783" y="10862"/>
                    <a:pt x="9572" y="10828"/>
                    <a:pt x="9367" y="10764"/>
                  </a:cubicBezTo>
                  <a:cubicBezTo>
                    <a:pt x="9473" y="10513"/>
                    <a:pt x="9601" y="10269"/>
                    <a:pt x="9751" y="10041"/>
                  </a:cubicBezTo>
                  <a:close/>
                  <a:moveTo>
                    <a:pt x="11476" y="11094"/>
                  </a:moveTo>
                  <a:cubicBezTo>
                    <a:pt x="11476" y="11145"/>
                    <a:pt x="11473" y="11193"/>
                    <a:pt x="11468" y="11244"/>
                  </a:cubicBezTo>
                  <a:cubicBezTo>
                    <a:pt x="11406" y="11201"/>
                    <a:pt x="11348" y="11158"/>
                    <a:pt x="11287" y="11114"/>
                  </a:cubicBezTo>
                  <a:cubicBezTo>
                    <a:pt x="11351" y="11105"/>
                    <a:pt x="11415" y="11099"/>
                    <a:pt x="11476" y="11094"/>
                  </a:cubicBezTo>
                  <a:close/>
                  <a:moveTo>
                    <a:pt x="12076" y="11277"/>
                  </a:moveTo>
                  <a:cubicBezTo>
                    <a:pt x="12090" y="11300"/>
                    <a:pt x="12107" y="11323"/>
                    <a:pt x="12120" y="11349"/>
                  </a:cubicBezTo>
                  <a:cubicBezTo>
                    <a:pt x="12112" y="11363"/>
                    <a:pt x="12103" y="11379"/>
                    <a:pt x="12096" y="11392"/>
                  </a:cubicBezTo>
                  <a:cubicBezTo>
                    <a:pt x="12062" y="11451"/>
                    <a:pt x="12026" y="11508"/>
                    <a:pt x="11993" y="11561"/>
                  </a:cubicBezTo>
                  <a:cubicBezTo>
                    <a:pt x="11948" y="11538"/>
                    <a:pt x="11903" y="11515"/>
                    <a:pt x="11862" y="11488"/>
                  </a:cubicBezTo>
                  <a:cubicBezTo>
                    <a:pt x="11931" y="11416"/>
                    <a:pt x="12001" y="11346"/>
                    <a:pt x="12076" y="11277"/>
                  </a:cubicBezTo>
                  <a:close/>
                  <a:moveTo>
                    <a:pt x="7165" y="4813"/>
                  </a:moveTo>
                  <a:cubicBezTo>
                    <a:pt x="7496" y="4813"/>
                    <a:pt x="7826" y="4863"/>
                    <a:pt x="8146" y="4958"/>
                  </a:cubicBezTo>
                  <a:cubicBezTo>
                    <a:pt x="7901" y="5051"/>
                    <a:pt x="7665" y="5174"/>
                    <a:pt x="7449" y="5332"/>
                  </a:cubicBezTo>
                  <a:cubicBezTo>
                    <a:pt x="6654" y="5907"/>
                    <a:pt x="6076" y="6918"/>
                    <a:pt x="5851" y="8104"/>
                  </a:cubicBezTo>
                  <a:cubicBezTo>
                    <a:pt x="5832" y="8101"/>
                    <a:pt x="5815" y="8101"/>
                    <a:pt x="5796" y="8097"/>
                  </a:cubicBezTo>
                  <a:cubicBezTo>
                    <a:pt x="5782" y="8097"/>
                    <a:pt x="5767" y="8096"/>
                    <a:pt x="5753" y="8096"/>
                  </a:cubicBezTo>
                  <a:cubicBezTo>
                    <a:pt x="4908" y="8096"/>
                    <a:pt x="4453" y="9244"/>
                    <a:pt x="4371" y="10404"/>
                  </a:cubicBezTo>
                  <a:cubicBezTo>
                    <a:pt x="4341" y="10808"/>
                    <a:pt x="4325" y="11213"/>
                    <a:pt x="4318" y="11621"/>
                  </a:cubicBezTo>
                  <a:lnTo>
                    <a:pt x="3744" y="11528"/>
                  </a:lnTo>
                  <a:cubicBezTo>
                    <a:pt x="3663" y="10176"/>
                    <a:pt x="3594" y="8785"/>
                    <a:pt x="3871" y="7463"/>
                  </a:cubicBezTo>
                  <a:cubicBezTo>
                    <a:pt x="3952" y="7070"/>
                    <a:pt x="4065" y="6697"/>
                    <a:pt x="4204" y="6356"/>
                  </a:cubicBezTo>
                  <a:cubicBezTo>
                    <a:pt x="4299" y="6244"/>
                    <a:pt x="4396" y="6134"/>
                    <a:pt x="4499" y="6032"/>
                  </a:cubicBezTo>
                  <a:cubicBezTo>
                    <a:pt x="4654" y="6032"/>
                    <a:pt x="4810" y="6042"/>
                    <a:pt x="4963" y="6066"/>
                  </a:cubicBezTo>
                  <a:cubicBezTo>
                    <a:pt x="4969" y="6067"/>
                    <a:pt x="4975" y="6067"/>
                    <a:pt x="4981" y="6067"/>
                  </a:cubicBezTo>
                  <a:cubicBezTo>
                    <a:pt x="5024" y="6067"/>
                    <a:pt x="5064" y="6047"/>
                    <a:pt x="5096" y="6013"/>
                  </a:cubicBezTo>
                  <a:cubicBezTo>
                    <a:pt x="5132" y="5973"/>
                    <a:pt x="5149" y="5913"/>
                    <a:pt x="5146" y="5857"/>
                  </a:cubicBezTo>
                  <a:cubicBezTo>
                    <a:pt x="5135" y="5731"/>
                    <a:pt x="5135" y="5606"/>
                    <a:pt x="5143" y="5484"/>
                  </a:cubicBezTo>
                  <a:cubicBezTo>
                    <a:pt x="5524" y="5216"/>
                    <a:pt x="5935" y="5021"/>
                    <a:pt x="6366" y="4912"/>
                  </a:cubicBezTo>
                  <a:cubicBezTo>
                    <a:pt x="6629" y="4846"/>
                    <a:pt x="6897" y="4813"/>
                    <a:pt x="7165" y="4813"/>
                  </a:cubicBezTo>
                  <a:close/>
                  <a:moveTo>
                    <a:pt x="9232" y="11125"/>
                  </a:moveTo>
                  <a:cubicBezTo>
                    <a:pt x="9390" y="11181"/>
                    <a:pt x="9554" y="11218"/>
                    <a:pt x="9720" y="11238"/>
                  </a:cubicBezTo>
                  <a:cubicBezTo>
                    <a:pt x="9498" y="11359"/>
                    <a:pt x="9290" y="11498"/>
                    <a:pt x="9093" y="11657"/>
                  </a:cubicBezTo>
                  <a:cubicBezTo>
                    <a:pt x="9129" y="11475"/>
                    <a:pt x="9173" y="11300"/>
                    <a:pt x="9232" y="11125"/>
                  </a:cubicBezTo>
                  <a:close/>
                  <a:moveTo>
                    <a:pt x="10240" y="11399"/>
                  </a:moveTo>
                  <a:cubicBezTo>
                    <a:pt x="10207" y="11445"/>
                    <a:pt x="10173" y="11495"/>
                    <a:pt x="10143" y="11541"/>
                  </a:cubicBezTo>
                  <a:cubicBezTo>
                    <a:pt x="9965" y="11570"/>
                    <a:pt x="9790" y="11634"/>
                    <a:pt x="9623" y="11722"/>
                  </a:cubicBezTo>
                  <a:cubicBezTo>
                    <a:pt x="9820" y="11597"/>
                    <a:pt x="10026" y="11488"/>
                    <a:pt x="10240" y="11399"/>
                  </a:cubicBezTo>
                  <a:close/>
                  <a:moveTo>
                    <a:pt x="10850" y="11227"/>
                  </a:moveTo>
                  <a:cubicBezTo>
                    <a:pt x="11001" y="11352"/>
                    <a:pt x="11153" y="11471"/>
                    <a:pt x="11309" y="11577"/>
                  </a:cubicBezTo>
                  <a:cubicBezTo>
                    <a:pt x="11262" y="11637"/>
                    <a:pt x="11215" y="11696"/>
                    <a:pt x="11170" y="11756"/>
                  </a:cubicBezTo>
                  <a:cubicBezTo>
                    <a:pt x="10984" y="11637"/>
                    <a:pt x="10784" y="11561"/>
                    <a:pt x="10573" y="11535"/>
                  </a:cubicBezTo>
                  <a:cubicBezTo>
                    <a:pt x="10662" y="11419"/>
                    <a:pt x="10753" y="11317"/>
                    <a:pt x="10850" y="11227"/>
                  </a:cubicBezTo>
                  <a:close/>
                  <a:moveTo>
                    <a:pt x="6107" y="8593"/>
                  </a:moveTo>
                  <a:cubicBezTo>
                    <a:pt x="6354" y="8749"/>
                    <a:pt x="6544" y="9032"/>
                    <a:pt x="6649" y="9224"/>
                  </a:cubicBezTo>
                  <a:cubicBezTo>
                    <a:pt x="7074" y="9998"/>
                    <a:pt x="7182" y="10989"/>
                    <a:pt x="6966" y="11977"/>
                  </a:cubicBezTo>
                  <a:cubicBezTo>
                    <a:pt x="6299" y="11171"/>
                    <a:pt x="5974" y="9942"/>
                    <a:pt x="6099" y="8676"/>
                  </a:cubicBezTo>
                  <a:cubicBezTo>
                    <a:pt x="6099" y="8646"/>
                    <a:pt x="6104" y="8620"/>
                    <a:pt x="6107" y="8593"/>
                  </a:cubicBezTo>
                  <a:close/>
                  <a:moveTo>
                    <a:pt x="5746" y="8484"/>
                  </a:moveTo>
                  <a:cubicBezTo>
                    <a:pt x="5758" y="8484"/>
                    <a:pt x="5770" y="8484"/>
                    <a:pt x="5782" y="8484"/>
                  </a:cubicBezTo>
                  <a:lnTo>
                    <a:pt x="5791" y="8484"/>
                  </a:lnTo>
                  <a:cubicBezTo>
                    <a:pt x="5785" y="8533"/>
                    <a:pt x="5779" y="8584"/>
                    <a:pt x="5776" y="8630"/>
                  </a:cubicBezTo>
                  <a:cubicBezTo>
                    <a:pt x="5655" y="9882"/>
                    <a:pt x="5938" y="11105"/>
                    <a:pt x="6538" y="11986"/>
                  </a:cubicBezTo>
                  <a:lnTo>
                    <a:pt x="4643" y="11674"/>
                  </a:lnTo>
                  <a:cubicBezTo>
                    <a:pt x="4646" y="11260"/>
                    <a:pt x="4663" y="10847"/>
                    <a:pt x="4693" y="10437"/>
                  </a:cubicBezTo>
                  <a:cubicBezTo>
                    <a:pt x="4743" y="9757"/>
                    <a:pt x="5026" y="8484"/>
                    <a:pt x="5746" y="8484"/>
                  </a:cubicBezTo>
                  <a:close/>
                  <a:moveTo>
                    <a:pt x="12540" y="11286"/>
                  </a:moveTo>
                  <a:cubicBezTo>
                    <a:pt x="12829" y="11442"/>
                    <a:pt x="13079" y="11689"/>
                    <a:pt x="13276" y="12013"/>
                  </a:cubicBezTo>
                  <a:cubicBezTo>
                    <a:pt x="13076" y="11977"/>
                    <a:pt x="12879" y="11924"/>
                    <a:pt x="12684" y="11858"/>
                  </a:cubicBezTo>
                  <a:cubicBezTo>
                    <a:pt x="12636" y="11689"/>
                    <a:pt x="12579" y="11515"/>
                    <a:pt x="12507" y="11352"/>
                  </a:cubicBezTo>
                  <a:cubicBezTo>
                    <a:pt x="12517" y="11332"/>
                    <a:pt x="12529" y="11310"/>
                    <a:pt x="12540" y="11286"/>
                  </a:cubicBezTo>
                  <a:close/>
                  <a:moveTo>
                    <a:pt x="11651" y="11795"/>
                  </a:moveTo>
                  <a:cubicBezTo>
                    <a:pt x="11693" y="11821"/>
                    <a:pt x="11734" y="11845"/>
                    <a:pt x="11776" y="11865"/>
                  </a:cubicBezTo>
                  <a:cubicBezTo>
                    <a:pt x="11709" y="11951"/>
                    <a:pt x="11643" y="12033"/>
                    <a:pt x="11570" y="12110"/>
                  </a:cubicBezTo>
                  <a:cubicBezTo>
                    <a:pt x="11553" y="12086"/>
                    <a:pt x="11534" y="12066"/>
                    <a:pt x="11515" y="12046"/>
                  </a:cubicBezTo>
                  <a:cubicBezTo>
                    <a:pt x="11568" y="11967"/>
                    <a:pt x="11612" y="11885"/>
                    <a:pt x="11651" y="11795"/>
                  </a:cubicBezTo>
                  <a:close/>
                  <a:moveTo>
                    <a:pt x="8749" y="11720"/>
                  </a:moveTo>
                  <a:cubicBezTo>
                    <a:pt x="8734" y="11812"/>
                    <a:pt x="8721" y="11904"/>
                    <a:pt x="8712" y="11997"/>
                  </a:cubicBezTo>
                  <a:cubicBezTo>
                    <a:pt x="8660" y="12050"/>
                    <a:pt x="8610" y="12103"/>
                    <a:pt x="8562" y="12156"/>
                  </a:cubicBezTo>
                  <a:cubicBezTo>
                    <a:pt x="8521" y="12152"/>
                    <a:pt x="8482" y="12149"/>
                    <a:pt x="8440" y="12149"/>
                  </a:cubicBezTo>
                  <a:cubicBezTo>
                    <a:pt x="8546" y="12006"/>
                    <a:pt x="8649" y="11865"/>
                    <a:pt x="8749" y="11720"/>
                  </a:cubicBezTo>
                  <a:close/>
                  <a:moveTo>
                    <a:pt x="14592" y="9839"/>
                  </a:moveTo>
                  <a:cubicBezTo>
                    <a:pt x="14692" y="10253"/>
                    <a:pt x="14709" y="10722"/>
                    <a:pt x="14628" y="11193"/>
                  </a:cubicBezTo>
                  <a:cubicBezTo>
                    <a:pt x="14573" y="11530"/>
                    <a:pt x="14475" y="11852"/>
                    <a:pt x="14353" y="12156"/>
                  </a:cubicBezTo>
                  <a:cubicBezTo>
                    <a:pt x="14169" y="12122"/>
                    <a:pt x="13986" y="12103"/>
                    <a:pt x="13803" y="12083"/>
                  </a:cubicBezTo>
                  <a:cubicBezTo>
                    <a:pt x="13764" y="12079"/>
                    <a:pt x="13729" y="12076"/>
                    <a:pt x="13692" y="12073"/>
                  </a:cubicBezTo>
                  <a:cubicBezTo>
                    <a:pt x="13451" y="11561"/>
                    <a:pt x="13107" y="11174"/>
                    <a:pt x="12692" y="10946"/>
                  </a:cubicBezTo>
                  <a:cubicBezTo>
                    <a:pt x="12729" y="10864"/>
                    <a:pt x="12759" y="10782"/>
                    <a:pt x="12790" y="10695"/>
                  </a:cubicBezTo>
                  <a:cubicBezTo>
                    <a:pt x="13348" y="10308"/>
                    <a:pt x="13959" y="10021"/>
                    <a:pt x="14592" y="9839"/>
                  </a:cubicBezTo>
                  <a:close/>
                  <a:moveTo>
                    <a:pt x="8746" y="5190"/>
                  </a:moveTo>
                  <a:cubicBezTo>
                    <a:pt x="8784" y="5206"/>
                    <a:pt x="8821" y="5226"/>
                    <a:pt x="8860" y="5246"/>
                  </a:cubicBezTo>
                  <a:cubicBezTo>
                    <a:pt x="8360" y="5553"/>
                    <a:pt x="7937" y="5999"/>
                    <a:pt x="7654" y="6614"/>
                  </a:cubicBezTo>
                  <a:cubicBezTo>
                    <a:pt x="7135" y="7734"/>
                    <a:pt x="7263" y="9195"/>
                    <a:pt x="7960" y="10166"/>
                  </a:cubicBezTo>
                  <a:cubicBezTo>
                    <a:pt x="8201" y="10499"/>
                    <a:pt x="8504" y="10764"/>
                    <a:pt x="8837" y="10949"/>
                  </a:cubicBezTo>
                  <a:cubicBezTo>
                    <a:pt x="8615" y="11312"/>
                    <a:pt x="8377" y="11663"/>
                    <a:pt x="8118" y="11994"/>
                  </a:cubicBezTo>
                  <a:cubicBezTo>
                    <a:pt x="8079" y="12046"/>
                    <a:pt x="8034" y="12099"/>
                    <a:pt x="7990" y="12149"/>
                  </a:cubicBezTo>
                  <a:cubicBezTo>
                    <a:pt x="7893" y="12156"/>
                    <a:pt x="7796" y="12165"/>
                    <a:pt x="7699" y="12178"/>
                  </a:cubicBezTo>
                  <a:lnTo>
                    <a:pt x="7271" y="12105"/>
                  </a:lnTo>
                  <a:cubicBezTo>
                    <a:pt x="7521" y="11002"/>
                    <a:pt x="7399" y="9888"/>
                    <a:pt x="6918" y="9013"/>
                  </a:cubicBezTo>
                  <a:cubicBezTo>
                    <a:pt x="6701" y="8616"/>
                    <a:pt x="6441" y="8338"/>
                    <a:pt x="6166" y="8200"/>
                  </a:cubicBezTo>
                  <a:cubicBezTo>
                    <a:pt x="6368" y="7113"/>
                    <a:pt x="6894" y="6185"/>
                    <a:pt x="7618" y="5662"/>
                  </a:cubicBezTo>
                  <a:cubicBezTo>
                    <a:pt x="7954" y="5418"/>
                    <a:pt x="8340" y="5259"/>
                    <a:pt x="8746" y="5190"/>
                  </a:cubicBezTo>
                  <a:close/>
                  <a:moveTo>
                    <a:pt x="9093" y="12125"/>
                  </a:moveTo>
                  <a:cubicBezTo>
                    <a:pt x="9067" y="12152"/>
                    <a:pt x="9043" y="12176"/>
                    <a:pt x="9017" y="12202"/>
                  </a:cubicBezTo>
                  <a:cubicBezTo>
                    <a:pt x="9020" y="12198"/>
                    <a:pt x="9020" y="12195"/>
                    <a:pt x="9020" y="12192"/>
                  </a:cubicBezTo>
                  <a:cubicBezTo>
                    <a:pt x="9043" y="12169"/>
                    <a:pt x="9067" y="12149"/>
                    <a:pt x="9093" y="12125"/>
                  </a:cubicBezTo>
                  <a:close/>
                  <a:moveTo>
                    <a:pt x="1966" y="7060"/>
                  </a:moveTo>
                  <a:cubicBezTo>
                    <a:pt x="2080" y="7436"/>
                    <a:pt x="2264" y="7757"/>
                    <a:pt x="2510" y="8009"/>
                  </a:cubicBezTo>
                  <a:cubicBezTo>
                    <a:pt x="1388" y="8838"/>
                    <a:pt x="650" y="10404"/>
                    <a:pt x="600" y="12086"/>
                  </a:cubicBezTo>
                  <a:cubicBezTo>
                    <a:pt x="600" y="12132"/>
                    <a:pt x="596" y="12178"/>
                    <a:pt x="596" y="12222"/>
                  </a:cubicBezTo>
                  <a:cubicBezTo>
                    <a:pt x="380" y="11597"/>
                    <a:pt x="285" y="10933"/>
                    <a:pt x="338" y="10289"/>
                  </a:cubicBezTo>
                  <a:cubicBezTo>
                    <a:pt x="435" y="9122"/>
                    <a:pt x="983" y="7992"/>
                    <a:pt x="1838" y="7179"/>
                  </a:cubicBezTo>
                  <a:cubicBezTo>
                    <a:pt x="1880" y="7139"/>
                    <a:pt x="1921" y="7099"/>
                    <a:pt x="1966" y="7060"/>
                  </a:cubicBezTo>
                  <a:close/>
                  <a:moveTo>
                    <a:pt x="3566" y="7317"/>
                  </a:moveTo>
                  <a:cubicBezTo>
                    <a:pt x="3563" y="7335"/>
                    <a:pt x="3560" y="7351"/>
                    <a:pt x="3554" y="7367"/>
                  </a:cubicBezTo>
                  <a:cubicBezTo>
                    <a:pt x="3254" y="8804"/>
                    <a:pt x="3344" y="10281"/>
                    <a:pt x="3430" y="11709"/>
                  </a:cubicBezTo>
                  <a:cubicBezTo>
                    <a:pt x="3435" y="11802"/>
                    <a:pt x="3494" y="11875"/>
                    <a:pt x="3569" y="11887"/>
                  </a:cubicBezTo>
                  <a:lnTo>
                    <a:pt x="4318" y="12011"/>
                  </a:lnTo>
                  <a:cubicBezTo>
                    <a:pt x="4318" y="12149"/>
                    <a:pt x="4321" y="12284"/>
                    <a:pt x="4325" y="12423"/>
                  </a:cubicBezTo>
                  <a:cubicBezTo>
                    <a:pt x="3925" y="12255"/>
                    <a:pt x="3544" y="12013"/>
                    <a:pt x="3280" y="11623"/>
                  </a:cubicBezTo>
                  <a:cubicBezTo>
                    <a:pt x="2847" y="10980"/>
                    <a:pt x="2838" y="10097"/>
                    <a:pt x="2908" y="9465"/>
                  </a:cubicBezTo>
                  <a:cubicBezTo>
                    <a:pt x="2991" y="8699"/>
                    <a:pt x="3225" y="7965"/>
                    <a:pt x="3566" y="7317"/>
                  </a:cubicBezTo>
                  <a:close/>
                  <a:moveTo>
                    <a:pt x="9870" y="12020"/>
                  </a:moveTo>
                  <a:cubicBezTo>
                    <a:pt x="9801" y="12162"/>
                    <a:pt x="9737" y="12308"/>
                    <a:pt x="9684" y="12450"/>
                  </a:cubicBezTo>
                  <a:cubicBezTo>
                    <a:pt x="9590" y="12407"/>
                    <a:pt x="9495" y="12368"/>
                    <a:pt x="9401" y="12334"/>
                  </a:cubicBezTo>
                  <a:cubicBezTo>
                    <a:pt x="9545" y="12202"/>
                    <a:pt x="9704" y="12093"/>
                    <a:pt x="9870" y="12020"/>
                  </a:cubicBezTo>
                  <a:close/>
                  <a:moveTo>
                    <a:pt x="10399" y="11906"/>
                  </a:moveTo>
                  <a:cubicBezTo>
                    <a:pt x="10413" y="11906"/>
                    <a:pt x="10426" y="11906"/>
                    <a:pt x="10440" y="11907"/>
                  </a:cubicBezTo>
                  <a:cubicBezTo>
                    <a:pt x="10617" y="11914"/>
                    <a:pt x="10790" y="11967"/>
                    <a:pt x="10951" y="12057"/>
                  </a:cubicBezTo>
                  <a:cubicBezTo>
                    <a:pt x="10909" y="12116"/>
                    <a:pt x="10870" y="12176"/>
                    <a:pt x="10831" y="12235"/>
                  </a:cubicBezTo>
                  <a:cubicBezTo>
                    <a:pt x="10760" y="12281"/>
                    <a:pt x="10684" y="12321"/>
                    <a:pt x="10610" y="12350"/>
                  </a:cubicBezTo>
                  <a:cubicBezTo>
                    <a:pt x="10423" y="12427"/>
                    <a:pt x="10229" y="12462"/>
                    <a:pt x="10032" y="12476"/>
                  </a:cubicBezTo>
                  <a:cubicBezTo>
                    <a:pt x="10112" y="12288"/>
                    <a:pt x="10210" y="12093"/>
                    <a:pt x="10317" y="11907"/>
                  </a:cubicBezTo>
                  <a:cubicBezTo>
                    <a:pt x="10345" y="11907"/>
                    <a:pt x="10372" y="11906"/>
                    <a:pt x="10399" y="11906"/>
                  </a:cubicBezTo>
                  <a:close/>
                  <a:moveTo>
                    <a:pt x="11290" y="12323"/>
                  </a:moveTo>
                  <a:cubicBezTo>
                    <a:pt x="11301" y="12337"/>
                    <a:pt x="11312" y="12348"/>
                    <a:pt x="11323" y="12360"/>
                  </a:cubicBezTo>
                  <a:cubicBezTo>
                    <a:pt x="11212" y="12462"/>
                    <a:pt x="11098" y="12555"/>
                    <a:pt x="10981" y="12641"/>
                  </a:cubicBezTo>
                  <a:cubicBezTo>
                    <a:pt x="11003" y="12601"/>
                    <a:pt x="11026" y="12566"/>
                    <a:pt x="11048" y="12529"/>
                  </a:cubicBezTo>
                  <a:cubicBezTo>
                    <a:pt x="11134" y="12469"/>
                    <a:pt x="11212" y="12400"/>
                    <a:pt x="11290" y="12323"/>
                  </a:cubicBezTo>
                  <a:close/>
                  <a:moveTo>
                    <a:pt x="16225" y="9608"/>
                  </a:moveTo>
                  <a:cubicBezTo>
                    <a:pt x="16289" y="9608"/>
                    <a:pt x="16353" y="9609"/>
                    <a:pt x="16417" y="9611"/>
                  </a:cubicBezTo>
                  <a:cubicBezTo>
                    <a:pt x="16406" y="10487"/>
                    <a:pt x="16158" y="11448"/>
                    <a:pt x="15692" y="12403"/>
                  </a:cubicBezTo>
                  <a:cubicBezTo>
                    <a:pt x="15628" y="12532"/>
                    <a:pt x="15562" y="12660"/>
                    <a:pt x="15492" y="12784"/>
                  </a:cubicBezTo>
                  <a:cubicBezTo>
                    <a:pt x="15419" y="12694"/>
                    <a:pt x="15336" y="12612"/>
                    <a:pt x="15247" y="12539"/>
                  </a:cubicBezTo>
                  <a:cubicBezTo>
                    <a:pt x="15069" y="12396"/>
                    <a:pt x="14878" y="12301"/>
                    <a:pt x="14678" y="12238"/>
                  </a:cubicBezTo>
                  <a:cubicBezTo>
                    <a:pt x="14795" y="11931"/>
                    <a:pt x="14890" y="11610"/>
                    <a:pt x="14947" y="11270"/>
                  </a:cubicBezTo>
                  <a:cubicBezTo>
                    <a:pt x="15036" y="10748"/>
                    <a:pt x="15019" y="10226"/>
                    <a:pt x="14909" y="9760"/>
                  </a:cubicBezTo>
                  <a:cubicBezTo>
                    <a:pt x="15343" y="9659"/>
                    <a:pt x="15783" y="9608"/>
                    <a:pt x="16225" y="9608"/>
                  </a:cubicBezTo>
                  <a:close/>
                  <a:moveTo>
                    <a:pt x="4641" y="12063"/>
                  </a:moveTo>
                  <a:lnTo>
                    <a:pt x="6713" y="12403"/>
                  </a:lnTo>
                  <a:cubicBezTo>
                    <a:pt x="6366" y="12519"/>
                    <a:pt x="6024" y="12665"/>
                    <a:pt x="5693" y="12833"/>
                  </a:cubicBezTo>
                  <a:cubicBezTo>
                    <a:pt x="5413" y="12767"/>
                    <a:pt x="5137" y="12694"/>
                    <a:pt x="4871" y="12614"/>
                  </a:cubicBezTo>
                  <a:cubicBezTo>
                    <a:pt x="4799" y="12595"/>
                    <a:pt x="4724" y="12572"/>
                    <a:pt x="4652" y="12546"/>
                  </a:cubicBezTo>
                  <a:cubicBezTo>
                    <a:pt x="4646" y="12387"/>
                    <a:pt x="4643" y="12224"/>
                    <a:pt x="4641" y="12063"/>
                  </a:cubicBezTo>
                  <a:close/>
                  <a:moveTo>
                    <a:pt x="10504" y="12787"/>
                  </a:moveTo>
                  <a:cubicBezTo>
                    <a:pt x="10479" y="12833"/>
                    <a:pt x="10457" y="12879"/>
                    <a:pt x="10432" y="12925"/>
                  </a:cubicBezTo>
                  <a:cubicBezTo>
                    <a:pt x="10417" y="12915"/>
                    <a:pt x="10404" y="12906"/>
                    <a:pt x="10393" y="12892"/>
                  </a:cubicBezTo>
                  <a:cubicBezTo>
                    <a:pt x="10365" y="12872"/>
                    <a:pt x="10340" y="12850"/>
                    <a:pt x="10312" y="12830"/>
                  </a:cubicBezTo>
                  <a:cubicBezTo>
                    <a:pt x="10376" y="12819"/>
                    <a:pt x="10440" y="12804"/>
                    <a:pt x="10504" y="12787"/>
                  </a:cubicBezTo>
                  <a:close/>
                  <a:moveTo>
                    <a:pt x="13853" y="12476"/>
                  </a:moveTo>
                  <a:cubicBezTo>
                    <a:pt x="13967" y="12489"/>
                    <a:pt x="14081" y="12502"/>
                    <a:pt x="14192" y="12519"/>
                  </a:cubicBezTo>
                  <a:cubicBezTo>
                    <a:pt x="14125" y="12660"/>
                    <a:pt x="14053" y="12804"/>
                    <a:pt x="13975" y="12938"/>
                  </a:cubicBezTo>
                  <a:cubicBezTo>
                    <a:pt x="13945" y="12790"/>
                    <a:pt x="13907" y="12645"/>
                    <a:pt x="13862" y="12499"/>
                  </a:cubicBezTo>
                  <a:cubicBezTo>
                    <a:pt x="13859" y="12493"/>
                    <a:pt x="13857" y="12487"/>
                    <a:pt x="13853" y="12476"/>
                  </a:cubicBezTo>
                  <a:close/>
                  <a:moveTo>
                    <a:pt x="6704" y="12806"/>
                  </a:moveTo>
                  <a:cubicBezTo>
                    <a:pt x="6671" y="12886"/>
                    <a:pt x="6638" y="12962"/>
                    <a:pt x="6601" y="13037"/>
                  </a:cubicBezTo>
                  <a:cubicBezTo>
                    <a:pt x="6496" y="13015"/>
                    <a:pt x="6391" y="12991"/>
                    <a:pt x="6285" y="12969"/>
                  </a:cubicBezTo>
                  <a:cubicBezTo>
                    <a:pt x="6424" y="12909"/>
                    <a:pt x="6563" y="12856"/>
                    <a:pt x="6704" y="12806"/>
                  </a:cubicBezTo>
                  <a:close/>
                  <a:moveTo>
                    <a:pt x="9860" y="12965"/>
                  </a:moveTo>
                  <a:cubicBezTo>
                    <a:pt x="9923" y="13005"/>
                    <a:pt x="9990" y="13048"/>
                    <a:pt x="10054" y="13094"/>
                  </a:cubicBezTo>
                  <a:cubicBezTo>
                    <a:pt x="9970" y="13114"/>
                    <a:pt x="9887" y="13134"/>
                    <a:pt x="9807" y="13147"/>
                  </a:cubicBezTo>
                  <a:cubicBezTo>
                    <a:pt x="9823" y="13088"/>
                    <a:pt x="9840" y="13025"/>
                    <a:pt x="9860" y="12965"/>
                  </a:cubicBezTo>
                  <a:close/>
                  <a:moveTo>
                    <a:pt x="9027" y="12784"/>
                  </a:moveTo>
                  <a:cubicBezTo>
                    <a:pt x="9195" y="12813"/>
                    <a:pt x="9370" y="12836"/>
                    <a:pt x="9545" y="12852"/>
                  </a:cubicBezTo>
                  <a:cubicBezTo>
                    <a:pt x="9512" y="12965"/>
                    <a:pt x="9482" y="13074"/>
                    <a:pt x="9454" y="13180"/>
                  </a:cubicBezTo>
                  <a:cubicBezTo>
                    <a:pt x="9340" y="13176"/>
                    <a:pt x="9220" y="13156"/>
                    <a:pt x="9143" y="13081"/>
                  </a:cubicBezTo>
                  <a:cubicBezTo>
                    <a:pt x="9084" y="13017"/>
                    <a:pt x="9045" y="12923"/>
                    <a:pt x="9027" y="12784"/>
                  </a:cubicBezTo>
                  <a:close/>
                  <a:moveTo>
                    <a:pt x="8015" y="12618"/>
                  </a:moveTo>
                  <a:lnTo>
                    <a:pt x="8190" y="12648"/>
                  </a:lnTo>
                  <a:cubicBezTo>
                    <a:pt x="8140" y="12727"/>
                    <a:pt x="8093" y="12806"/>
                    <a:pt x="8051" y="12886"/>
                  </a:cubicBezTo>
                  <a:cubicBezTo>
                    <a:pt x="7979" y="13025"/>
                    <a:pt x="7921" y="13167"/>
                    <a:pt x="7871" y="13308"/>
                  </a:cubicBezTo>
                  <a:cubicBezTo>
                    <a:pt x="7562" y="13240"/>
                    <a:pt x="7249" y="13173"/>
                    <a:pt x="6938" y="13107"/>
                  </a:cubicBezTo>
                  <a:cubicBezTo>
                    <a:pt x="6977" y="13022"/>
                    <a:pt x="7013" y="12935"/>
                    <a:pt x="7046" y="12850"/>
                  </a:cubicBezTo>
                  <a:cubicBezTo>
                    <a:pt x="7068" y="12793"/>
                    <a:pt x="7088" y="12737"/>
                    <a:pt x="7107" y="12685"/>
                  </a:cubicBezTo>
                  <a:cubicBezTo>
                    <a:pt x="7135" y="12674"/>
                    <a:pt x="7160" y="12668"/>
                    <a:pt x="7188" y="12660"/>
                  </a:cubicBezTo>
                  <a:cubicBezTo>
                    <a:pt x="7321" y="12741"/>
                    <a:pt x="7453" y="12780"/>
                    <a:pt x="7582" y="12780"/>
                  </a:cubicBezTo>
                  <a:cubicBezTo>
                    <a:pt x="7619" y="12780"/>
                    <a:pt x="7656" y="12777"/>
                    <a:pt x="7693" y="12770"/>
                  </a:cubicBezTo>
                  <a:cubicBezTo>
                    <a:pt x="7812" y="12747"/>
                    <a:pt x="7918" y="12694"/>
                    <a:pt x="8015" y="12618"/>
                  </a:cubicBezTo>
                  <a:close/>
                  <a:moveTo>
                    <a:pt x="8562" y="12711"/>
                  </a:moveTo>
                  <a:lnTo>
                    <a:pt x="8643" y="12720"/>
                  </a:lnTo>
                  <a:cubicBezTo>
                    <a:pt x="8527" y="12925"/>
                    <a:pt x="8427" y="13150"/>
                    <a:pt x="8349" y="13388"/>
                  </a:cubicBezTo>
                  <a:cubicBezTo>
                    <a:pt x="8346" y="13399"/>
                    <a:pt x="8343" y="13408"/>
                    <a:pt x="8340" y="13418"/>
                  </a:cubicBezTo>
                  <a:cubicBezTo>
                    <a:pt x="8293" y="13408"/>
                    <a:pt x="8246" y="13394"/>
                    <a:pt x="8196" y="13385"/>
                  </a:cubicBezTo>
                  <a:cubicBezTo>
                    <a:pt x="8234" y="13286"/>
                    <a:pt x="8277" y="13187"/>
                    <a:pt x="8329" y="13090"/>
                  </a:cubicBezTo>
                  <a:cubicBezTo>
                    <a:pt x="8396" y="12958"/>
                    <a:pt x="8474" y="12833"/>
                    <a:pt x="8562" y="12711"/>
                  </a:cubicBezTo>
                  <a:close/>
                  <a:moveTo>
                    <a:pt x="4668" y="12952"/>
                  </a:moveTo>
                  <a:cubicBezTo>
                    <a:pt x="4710" y="12965"/>
                    <a:pt x="4752" y="12978"/>
                    <a:pt x="4791" y="12991"/>
                  </a:cubicBezTo>
                  <a:cubicBezTo>
                    <a:pt x="4930" y="13031"/>
                    <a:pt x="5065" y="13070"/>
                    <a:pt x="5208" y="13107"/>
                  </a:cubicBezTo>
                  <a:cubicBezTo>
                    <a:pt x="5032" y="13209"/>
                    <a:pt x="4863" y="13322"/>
                    <a:pt x="4699" y="13438"/>
                  </a:cubicBezTo>
                  <a:cubicBezTo>
                    <a:pt x="4685" y="13275"/>
                    <a:pt x="4677" y="13114"/>
                    <a:pt x="4668" y="12952"/>
                  </a:cubicBezTo>
                  <a:close/>
                  <a:moveTo>
                    <a:pt x="8796" y="13167"/>
                  </a:moveTo>
                  <a:cubicBezTo>
                    <a:pt x="8829" y="13243"/>
                    <a:pt x="8874" y="13312"/>
                    <a:pt x="8934" y="13374"/>
                  </a:cubicBezTo>
                  <a:cubicBezTo>
                    <a:pt x="9062" y="13504"/>
                    <a:pt x="9217" y="13546"/>
                    <a:pt x="9367" y="13560"/>
                  </a:cubicBezTo>
                  <a:cubicBezTo>
                    <a:pt x="9360" y="13609"/>
                    <a:pt x="9348" y="13656"/>
                    <a:pt x="9343" y="13702"/>
                  </a:cubicBezTo>
                  <a:cubicBezTo>
                    <a:pt x="9117" y="13629"/>
                    <a:pt x="8890" y="13563"/>
                    <a:pt x="8660" y="13500"/>
                  </a:cubicBezTo>
                  <a:cubicBezTo>
                    <a:pt x="8699" y="13388"/>
                    <a:pt x="8743" y="13280"/>
                    <a:pt x="8796" y="13167"/>
                  </a:cubicBezTo>
                  <a:close/>
                  <a:moveTo>
                    <a:pt x="10184" y="13451"/>
                  </a:moveTo>
                  <a:cubicBezTo>
                    <a:pt x="10115" y="13612"/>
                    <a:pt x="10051" y="13775"/>
                    <a:pt x="9990" y="13943"/>
                  </a:cubicBezTo>
                  <a:cubicBezTo>
                    <a:pt x="9882" y="13897"/>
                    <a:pt x="9773" y="13854"/>
                    <a:pt x="9662" y="13815"/>
                  </a:cubicBezTo>
                  <a:cubicBezTo>
                    <a:pt x="9676" y="13725"/>
                    <a:pt x="9693" y="13639"/>
                    <a:pt x="9710" y="13550"/>
                  </a:cubicBezTo>
                  <a:cubicBezTo>
                    <a:pt x="9867" y="13530"/>
                    <a:pt x="10029" y="13498"/>
                    <a:pt x="10184" y="13451"/>
                  </a:cubicBezTo>
                  <a:close/>
                  <a:moveTo>
                    <a:pt x="16483" y="11290"/>
                  </a:moveTo>
                  <a:cubicBezTo>
                    <a:pt x="16381" y="12277"/>
                    <a:pt x="16189" y="13240"/>
                    <a:pt x="15936" y="14184"/>
                  </a:cubicBezTo>
                  <a:cubicBezTo>
                    <a:pt x="15936" y="14108"/>
                    <a:pt x="15933" y="14033"/>
                    <a:pt x="15928" y="13960"/>
                  </a:cubicBezTo>
                  <a:cubicBezTo>
                    <a:pt x="15900" y="13639"/>
                    <a:pt x="15823" y="13354"/>
                    <a:pt x="15700" y="13110"/>
                  </a:cubicBezTo>
                  <a:cubicBezTo>
                    <a:pt x="15795" y="12945"/>
                    <a:pt x="15886" y="12773"/>
                    <a:pt x="15973" y="12598"/>
                  </a:cubicBezTo>
                  <a:cubicBezTo>
                    <a:pt x="16153" y="12224"/>
                    <a:pt x="16339" y="11779"/>
                    <a:pt x="16483" y="11290"/>
                  </a:cubicBezTo>
                  <a:close/>
                  <a:moveTo>
                    <a:pt x="12792" y="12291"/>
                  </a:moveTo>
                  <a:cubicBezTo>
                    <a:pt x="13001" y="12350"/>
                    <a:pt x="13212" y="12396"/>
                    <a:pt x="13426" y="12427"/>
                  </a:cubicBezTo>
                  <a:cubicBezTo>
                    <a:pt x="13445" y="12430"/>
                    <a:pt x="13464" y="12433"/>
                    <a:pt x="13484" y="12436"/>
                  </a:cubicBezTo>
                  <a:cubicBezTo>
                    <a:pt x="13512" y="12502"/>
                    <a:pt x="13536" y="12569"/>
                    <a:pt x="13559" y="12638"/>
                  </a:cubicBezTo>
                  <a:cubicBezTo>
                    <a:pt x="13636" y="12879"/>
                    <a:pt x="13690" y="13130"/>
                    <a:pt x="13717" y="13385"/>
                  </a:cubicBezTo>
                  <a:cubicBezTo>
                    <a:pt x="13670" y="13461"/>
                    <a:pt x="13626" y="13533"/>
                    <a:pt x="13579" y="13606"/>
                  </a:cubicBezTo>
                  <a:cubicBezTo>
                    <a:pt x="13412" y="13870"/>
                    <a:pt x="13229" y="14147"/>
                    <a:pt x="13029" y="14419"/>
                  </a:cubicBezTo>
                  <a:cubicBezTo>
                    <a:pt x="13036" y="13742"/>
                    <a:pt x="12959" y="13025"/>
                    <a:pt x="12792" y="12291"/>
                  </a:cubicBezTo>
                  <a:close/>
                  <a:moveTo>
                    <a:pt x="10523" y="13507"/>
                  </a:moveTo>
                  <a:cubicBezTo>
                    <a:pt x="10831" y="13830"/>
                    <a:pt x="11076" y="14218"/>
                    <a:pt x="11273" y="14637"/>
                  </a:cubicBezTo>
                  <a:cubicBezTo>
                    <a:pt x="10965" y="14419"/>
                    <a:pt x="10634" y="14234"/>
                    <a:pt x="10293" y="14075"/>
                  </a:cubicBezTo>
                  <a:cubicBezTo>
                    <a:pt x="10365" y="13881"/>
                    <a:pt x="10440" y="13691"/>
                    <a:pt x="10523" y="13507"/>
                  </a:cubicBezTo>
                  <a:close/>
                  <a:moveTo>
                    <a:pt x="14531" y="12592"/>
                  </a:moveTo>
                  <a:cubicBezTo>
                    <a:pt x="14723" y="12645"/>
                    <a:pt x="14903" y="12727"/>
                    <a:pt x="15064" y="12859"/>
                  </a:cubicBezTo>
                  <a:cubicBezTo>
                    <a:pt x="15156" y="12932"/>
                    <a:pt x="15234" y="13015"/>
                    <a:pt x="15302" y="13110"/>
                  </a:cubicBezTo>
                  <a:cubicBezTo>
                    <a:pt x="14917" y="13736"/>
                    <a:pt x="14464" y="14277"/>
                    <a:pt x="13973" y="14716"/>
                  </a:cubicBezTo>
                  <a:cubicBezTo>
                    <a:pt x="14057" y="14323"/>
                    <a:pt x="14084" y="13903"/>
                    <a:pt x="14053" y="13490"/>
                  </a:cubicBezTo>
                  <a:cubicBezTo>
                    <a:pt x="14223" y="13203"/>
                    <a:pt x="14390" y="12906"/>
                    <a:pt x="14531" y="12592"/>
                  </a:cubicBezTo>
                  <a:close/>
                  <a:moveTo>
                    <a:pt x="8090" y="13751"/>
                  </a:moveTo>
                  <a:cubicBezTo>
                    <a:pt x="8140" y="13764"/>
                    <a:pt x="8193" y="13778"/>
                    <a:pt x="8243" y="13788"/>
                  </a:cubicBezTo>
                  <a:cubicBezTo>
                    <a:pt x="8171" y="14119"/>
                    <a:pt x="8134" y="14456"/>
                    <a:pt x="8124" y="14786"/>
                  </a:cubicBezTo>
                  <a:cubicBezTo>
                    <a:pt x="8112" y="14747"/>
                    <a:pt x="8104" y="14707"/>
                    <a:pt x="8093" y="14663"/>
                  </a:cubicBezTo>
                  <a:cubicBezTo>
                    <a:pt x="8032" y="14359"/>
                    <a:pt x="8029" y="14055"/>
                    <a:pt x="8090" y="13751"/>
                  </a:cubicBezTo>
                  <a:close/>
                  <a:moveTo>
                    <a:pt x="5730" y="13235"/>
                  </a:moveTo>
                  <a:cubicBezTo>
                    <a:pt x="5957" y="13289"/>
                    <a:pt x="6188" y="13342"/>
                    <a:pt x="6416" y="13388"/>
                  </a:cubicBezTo>
                  <a:cubicBezTo>
                    <a:pt x="6021" y="14065"/>
                    <a:pt x="5485" y="14575"/>
                    <a:pt x="4893" y="14841"/>
                  </a:cubicBezTo>
                  <a:cubicBezTo>
                    <a:pt x="4815" y="14518"/>
                    <a:pt x="4768" y="14184"/>
                    <a:pt x="4735" y="13861"/>
                  </a:cubicBezTo>
                  <a:cubicBezTo>
                    <a:pt x="5049" y="13632"/>
                    <a:pt x="5382" y="13421"/>
                    <a:pt x="5730" y="13235"/>
                  </a:cubicBezTo>
                  <a:close/>
                  <a:moveTo>
                    <a:pt x="2830" y="8233"/>
                  </a:moveTo>
                  <a:cubicBezTo>
                    <a:pt x="2713" y="8616"/>
                    <a:pt x="2630" y="9013"/>
                    <a:pt x="2585" y="9416"/>
                  </a:cubicBezTo>
                  <a:cubicBezTo>
                    <a:pt x="2508" y="10120"/>
                    <a:pt x="2521" y="11114"/>
                    <a:pt x="3027" y="11865"/>
                  </a:cubicBezTo>
                  <a:cubicBezTo>
                    <a:pt x="3366" y="12368"/>
                    <a:pt x="3849" y="12648"/>
                    <a:pt x="4337" y="12836"/>
                  </a:cubicBezTo>
                  <a:cubicBezTo>
                    <a:pt x="4349" y="13090"/>
                    <a:pt x="4363" y="13342"/>
                    <a:pt x="4385" y="13592"/>
                  </a:cubicBezTo>
                  <a:cubicBezTo>
                    <a:pt x="4385" y="13617"/>
                    <a:pt x="4387" y="13639"/>
                    <a:pt x="4391" y="13663"/>
                  </a:cubicBezTo>
                  <a:cubicBezTo>
                    <a:pt x="4360" y="13685"/>
                    <a:pt x="4330" y="13709"/>
                    <a:pt x="4299" y="13731"/>
                  </a:cubicBezTo>
                  <a:cubicBezTo>
                    <a:pt x="3927" y="14026"/>
                    <a:pt x="3471" y="14412"/>
                    <a:pt x="3058" y="14901"/>
                  </a:cubicBezTo>
                  <a:cubicBezTo>
                    <a:pt x="2508" y="14713"/>
                    <a:pt x="1980" y="14346"/>
                    <a:pt x="1521" y="13821"/>
                  </a:cubicBezTo>
                  <a:cubicBezTo>
                    <a:pt x="1314" y="13580"/>
                    <a:pt x="1127" y="13319"/>
                    <a:pt x="969" y="13042"/>
                  </a:cubicBezTo>
                  <a:cubicBezTo>
                    <a:pt x="930" y="12727"/>
                    <a:pt x="916" y="12414"/>
                    <a:pt x="924" y="12099"/>
                  </a:cubicBezTo>
                  <a:cubicBezTo>
                    <a:pt x="971" y="10471"/>
                    <a:pt x="1716" y="8960"/>
                    <a:pt x="2830" y="8233"/>
                  </a:cubicBezTo>
                  <a:close/>
                  <a:moveTo>
                    <a:pt x="9620" y="14204"/>
                  </a:moveTo>
                  <a:cubicBezTo>
                    <a:pt x="9704" y="14234"/>
                    <a:pt x="9784" y="14266"/>
                    <a:pt x="9867" y="14300"/>
                  </a:cubicBezTo>
                  <a:cubicBezTo>
                    <a:pt x="9793" y="14531"/>
                    <a:pt x="9729" y="14766"/>
                    <a:pt x="9673" y="15000"/>
                  </a:cubicBezTo>
                  <a:cubicBezTo>
                    <a:pt x="9617" y="14759"/>
                    <a:pt x="9601" y="14489"/>
                    <a:pt x="9620" y="14204"/>
                  </a:cubicBezTo>
                  <a:close/>
                  <a:moveTo>
                    <a:pt x="4432" y="14092"/>
                  </a:moveTo>
                  <a:cubicBezTo>
                    <a:pt x="4465" y="14376"/>
                    <a:pt x="4513" y="14667"/>
                    <a:pt x="4582" y="14954"/>
                  </a:cubicBezTo>
                  <a:cubicBezTo>
                    <a:pt x="4493" y="14980"/>
                    <a:pt x="4404" y="15000"/>
                    <a:pt x="4315" y="15017"/>
                  </a:cubicBezTo>
                  <a:cubicBezTo>
                    <a:pt x="4184" y="15038"/>
                    <a:pt x="4053" y="15049"/>
                    <a:pt x="3921" y="15049"/>
                  </a:cubicBezTo>
                  <a:cubicBezTo>
                    <a:pt x="3759" y="15049"/>
                    <a:pt x="3598" y="15033"/>
                    <a:pt x="3438" y="15004"/>
                  </a:cubicBezTo>
                  <a:cubicBezTo>
                    <a:pt x="3775" y="14634"/>
                    <a:pt x="4130" y="14333"/>
                    <a:pt x="4432" y="14092"/>
                  </a:cubicBezTo>
                  <a:close/>
                  <a:moveTo>
                    <a:pt x="11537" y="12651"/>
                  </a:moveTo>
                  <a:cubicBezTo>
                    <a:pt x="11584" y="12731"/>
                    <a:pt x="11631" y="12813"/>
                    <a:pt x="11670" y="12906"/>
                  </a:cubicBezTo>
                  <a:cubicBezTo>
                    <a:pt x="11981" y="13580"/>
                    <a:pt x="12034" y="14412"/>
                    <a:pt x="11826" y="15084"/>
                  </a:cubicBezTo>
                  <a:cubicBezTo>
                    <a:pt x="11820" y="15076"/>
                    <a:pt x="11815" y="15073"/>
                    <a:pt x="11809" y="15067"/>
                  </a:cubicBezTo>
                  <a:cubicBezTo>
                    <a:pt x="11568" y="14379"/>
                    <a:pt x="11226" y="13736"/>
                    <a:pt x="10743" y="13223"/>
                  </a:cubicBezTo>
                  <a:cubicBezTo>
                    <a:pt x="11020" y="13074"/>
                    <a:pt x="11287" y="12883"/>
                    <a:pt x="11537" y="12651"/>
                  </a:cubicBezTo>
                  <a:close/>
                  <a:moveTo>
                    <a:pt x="12090" y="12026"/>
                  </a:moveTo>
                  <a:cubicBezTo>
                    <a:pt x="12201" y="12079"/>
                    <a:pt x="12312" y="12125"/>
                    <a:pt x="12426" y="12169"/>
                  </a:cubicBezTo>
                  <a:cubicBezTo>
                    <a:pt x="12662" y="13110"/>
                    <a:pt x="12748" y="14026"/>
                    <a:pt x="12686" y="14855"/>
                  </a:cubicBezTo>
                  <a:cubicBezTo>
                    <a:pt x="12520" y="15053"/>
                    <a:pt x="12343" y="15242"/>
                    <a:pt x="12153" y="15417"/>
                  </a:cubicBezTo>
                  <a:cubicBezTo>
                    <a:pt x="12131" y="15394"/>
                    <a:pt x="12109" y="15368"/>
                    <a:pt x="12087" y="15344"/>
                  </a:cubicBezTo>
                  <a:cubicBezTo>
                    <a:pt x="12374" y="14548"/>
                    <a:pt x="12329" y="13530"/>
                    <a:pt x="11957" y="12720"/>
                  </a:cubicBezTo>
                  <a:cubicBezTo>
                    <a:pt x="11903" y="12605"/>
                    <a:pt x="11846" y="12499"/>
                    <a:pt x="11784" y="12400"/>
                  </a:cubicBezTo>
                  <a:cubicBezTo>
                    <a:pt x="11890" y="12284"/>
                    <a:pt x="11993" y="12159"/>
                    <a:pt x="12090" y="12026"/>
                  </a:cubicBezTo>
                  <a:close/>
                  <a:moveTo>
                    <a:pt x="13736" y="13996"/>
                  </a:moveTo>
                  <a:cubicBezTo>
                    <a:pt x="13719" y="14373"/>
                    <a:pt x="13651" y="14742"/>
                    <a:pt x="13529" y="15076"/>
                  </a:cubicBezTo>
                  <a:cubicBezTo>
                    <a:pt x="13336" y="15218"/>
                    <a:pt x="13142" y="15344"/>
                    <a:pt x="12945" y="15453"/>
                  </a:cubicBezTo>
                  <a:cubicBezTo>
                    <a:pt x="12967" y="15314"/>
                    <a:pt x="12984" y="15172"/>
                    <a:pt x="12998" y="15031"/>
                  </a:cubicBezTo>
                  <a:cubicBezTo>
                    <a:pt x="13273" y="14693"/>
                    <a:pt x="13517" y="14337"/>
                    <a:pt x="13736" y="13996"/>
                  </a:cubicBezTo>
                  <a:close/>
                  <a:moveTo>
                    <a:pt x="12612" y="15467"/>
                  </a:moveTo>
                  <a:cubicBezTo>
                    <a:pt x="12603" y="15523"/>
                    <a:pt x="12592" y="15579"/>
                    <a:pt x="12581" y="15635"/>
                  </a:cubicBezTo>
                  <a:cubicBezTo>
                    <a:pt x="12520" y="15661"/>
                    <a:pt x="12459" y="15687"/>
                    <a:pt x="12398" y="15711"/>
                  </a:cubicBezTo>
                  <a:cubicBezTo>
                    <a:pt x="12392" y="15705"/>
                    <a:pt x="12386" y="15698"/>
                    <a:pt x="12384" y="15695"/>
                  </a:cubicBezTo>
                  <a:cubicBezTo>
                    <a:pt x="12462" y="15622"/>
                    <a:pt x="12536" y="15546"/>
                    <a:pt x="12612" y="15467"/>
                  </a:cubicBezTo>
                  <a:close/>
                  <a:moveTo>
                    <a:pt x="10170" y="14432"/>
                  </a:moveTo>
                  <a:cubicBezTo>
                    <a:pt x="10665" y="14663"/>
                    <a:pt x="11128" y="14948"/>
                    <a:pt x="11543" y="15314"/>
                  </a:cubicBezTo>
                  <a:cubicBezTo>
                    <a:pt x="11570" y="15394"/>
                    <a:pt x="11596" y="15477"/>
                    <a:pt x="11618" y="15556"/>
                  </a:cubicBezTo>
                  <a:cubicBezTo>
                    <a:pt x="11537" y="15705"/>
                    <a:pt x="11443" y="15843"/>
                    <a:pt x="11340" y="15972"/>
                  </a:cubicBezTo>
                  <a:cubicBezTo>
                    <a:pt x="11234" y="15982"/>
                    <a:pt x="11128" y="15988"/>
                    <a:pt x="11023" y="15988"/>
                  </a:cubicBezTo>
                  <a:cubicBezTo>
                    <a:pt x="10623" y="15988"/>
                    <a:pt x="10340" y="15916"/>
                    <a:pt x="10123" y="15754"/>
                  </a:cubicBezTo>
                  <a:cubicBezTo>
                    <a:pt x="10034" y="15687"/>
                    <a:pt x="9957" y="15608"/>
                    <a:pt x="9893" y="15516"/>
                  </a:cubicBezTo>
                  <a:cubicBezTo>
                    <a:pt x="9965" y="15149"/>
                    <a:pt x="10057" y="14786"/>
                    <a:pt x="10170" y="14432"/>
                  </a:cubicBezTo>
                  <a:close/>
                  <a:moveTo>
                    <a:pt x="1138" y="13907"/>
                  </a:moveTo>
                  <a:cubicBezTo>
                    <a:pt x="1188" y="13973"/>
                    <a:pt x="1244" y="14036"/>
                    <a:pt x="1299" y="14099"/>
                  </a:cubicBezTo>
                  <a:cubicBezTo>
                    <a:pt x="1749" y="14617"/>
                    <a:pt x="2266" y="14994"/>
                    <a:pt x="2810" y="15212"/>
                  </a:cubicBezTo>
                  <a:cubicBezTo>
                    <a:pt x="2592" y="15506"/>
                    <a:pt x="2392" y="15833"/>
                    <a:pt x="2233" y="16194"/>
                  </a:cubicBezTo>
                  <a:cubicBezTo>
                    <a:pt x="1727" y="15509"/>
                    <a:pt x="1352" y="14722"/>
                    <a:pt x="1138" y="13907"/>
                  </a:cubicBezTo>
                  <a:close/>
                  <a:moveTo>
                    <a:pt x="8560" y="13870"/>
                  </a:moveTo>
                  <a:cubicBezTo>
                    <a:pt x="8807" y="13937"/>
                    <a:pt x="9054" y="14009"/>
                    <a:pt x="9293" y="14088"/>
                  </a:cubicBezTo>
                  <a:cubicBezTo>
                    <a:pt x="9237" y="14799"/>
                    <a:pt x="9376" y="15282"/>
                    <a:pt x="9548" y="15599"/>
                  </a:cubicBezTo>
                  <a:cubicBezTo>
                    <a:pt x="9515" y="15797"/>
                    <a:pt x="9484" y="15992"/>
                    <a:pt x="9462" y="16194"/>
                  </a:cubicBezTo>
                  <a:cubicBezTo>
                    <a:pt x="9273" y="16127"/>
                    <a:pt x="9093" y="16035"/>
                    <a:pt x="8927" y="15919"/>
                  </a:cubicBezTo>
                  <a:cubicBezTo>
                    <a:pt x="8777" y="15814"/>
                    <a:pt x="8607" y="15668"/>
                    <a:pt x="8457" y="15469"/>
                  </a:cubicBezTo>
                  <a:cubicBezTo>
                    <a:pt x="8427" y="14951"/>
                    <a:pt x="8443" y="14399"/>
                    <a:pt x="8560" y="13870"/>
                  </a:cubicBezTo>
                  <a:close/>
                  <a:moveTo>
                    <a:pt x="13192" y="15751"/>
                  </a:moveTo>
                  <a:cubicBezTo>
                    <a:pt x="13070" y="15942"/>
                    <a:pt x="12934" y="16121"/>
                    <a:pt x="12784" y="16286"/>
                  </a:cubicBezTo>
                  <a:cubicBezTo>
                    <a:pt x="12776" y="16276"/>
                    <a:pt x="12770" y="16263"/>
                    <a:pt x="12764" y="16253"/>
                  </a:cubicBezTo>
                  <a:cubicBezTo>
                    <a:pt x="12795" y="16147"/>
                    <a:pt x="12823" y="16042"/>
                    <a:pt x="12851" y="15933"/>
                  </a:cubicBezTo>
                  <a:cubicBezTo>
                    <a:pt x="12964" y="15877"/>
                    <a:pt x="13079" y="15817"/>
                    <a:pt x="13192" y="15751"/>
                  </a:cubicBezTo>
                  <a:close/>
                  <a:moveTo>
                    <a:pt x="9817" y="15966"/>
                  </a:moveTo>
                  <a:cubicBezTo>
                    <a:pt x="9867" y="16015"/>
                    <a:pt x="9915" y="16055"/>
                    <a:pt x="9951" y="16081"/>
                  </a:cubicBezTo>
                  <a:cubicBezTo>
                    <a:pt x="10104" y="16197"/>
                    <a:pt x="10270" y="16266"/>
                    <a:pt x="10434" y="16309"/>
                  </a:cubicBezTo>
                  <a:cubicBezTo>
                    <a:pt x="10358" y="16317"/>
                    <a:pt x="10281" y="16321"/>
                    <a:pt x="10204" y="16321"/>
                  </a:cubicBezTo>
                  <a:cubicBezTo>
                    <a:pt x="10062" y="16321"/>
                    <a:pt x="9919" y="16307"/>
                    <a:pt x="9776" y="16280"/>
                  </a:cubicBezTo>
                  <a:cubicBezTo>
                    <a:pt x="9790" y="16174"/>
                    <a:pt x="9801" y="16068"/>
                    <a:pt x="9817" y="15966"/>
                  </a:cubicBezTo>
                  <a:close/>
                  <a:moveTo>
                    <a:pt x="12296" y="16161"/>
                  </a:moveTo>
                  <a:cubicBezTo>
                    <a:pt x="12329" y="16210"/>
                    <a:pt x="12364" y="16260"/>
                    <a:pt x="12398" y="16313"/>
                  </a:cubicBezTo>
                  <a:cubicBezTo>
                    <a:pt x="12343" y="16471"/>
                    <a:pt x="12281" y="16623"/>
                    <a:pt x="12209" y="16769"/>
                  </a:cubicBezTo>
                  <a:cubicBezTo>
                    <a:pt x="12184" y="16583"/>
                    <a:pt x="12153" y="16398"/>
                    <a:pt x="12115" y="16214"/>
                  </a:cubicBezTo>
                  <a:cubicBezTo>
                    <a:pt x="12176" y="16197"/>
                    <a:pt x="12234" y="16180"/>
                    <a:pt x="12296" y="16161"/>
                  </a:cubicBezTo>
                  <a:close/>
                  <a:moveTo>
                    <a:pt x="9740" y="16660"/>
                  </a:moveTo>
                  <a:cubicBezTo>
                    <a:pt x="9897" y="16691"/>
                    <a:pt x="10057" y="16706"/>
                    <a:pt x="10216" y="16706"/>
                  </a:cubicBezTo>
                  <a:cubicBezTo>
                    <a:pt x="10324" y="16706"/>
                    <a:pt x="10432" y="16699"/>
                    <a:pt x="10537" y="16686"/>
                  </a:cubicBezTo>
                  <a:cubicBezTo>
                    <a:pt x="10287" y="16841"/>
                    <a:pt x="10015" y="16971"/>
                    <a:pt x="9717" y="17070"/>
                  </a:cubicBezTo>
                  <a:cubicBezTo>
                    <a:pt x="9723" y="16931"/>
                    <a:pt x="9732" y="16795"/>
                    <a:pt x="9740" y="16660"/>
                  </a:cubicBezTo>
                  <a:close/>
                  <a:moveTo>
                    <a:pt x="15490" y="13461"/>
                  </a:moveTo>
                  <a:cubicBezTo>
                    <a:pt x="15550" y="13619"/>
                    <a:pt x="15590" y="13798"/>
                    <a:pt x="15606" y="13996"/>
                  </a:cubicBezTo>
                  <a:cubicBezTo>
                    <a:pt x="15675" y="14829"/>
                    <a:pt x="15319" y="15899"/>
                    <a:pt x="14742" y="16603"/>
                  </a:cubicBezTo>
                  <a:cubicBezTo>
                    <a:pt x="14497" y="16900"/>
                    <a:pt x="14141" y="17234"/>
                    <a:pt x="13777" y="17234"/>
                  </a:cubicBezTo>
                  <a:cubicBezTo>
                    <a:pt x="13732" y="17234"/>
                    <a:pt x="13688" y="17228"/>
                    <a:pt x="13642" y="17218"/>
                  </a:cubicBezTo>
                  <a:cubicBezTo>
                    <a:pt x="13373" y="17152"/>
                    <a:pt x="13164" y="16894"/>
                    <a:pt x="12976" y="16600"/>
                  </a:cubicBezTo>
                  <a:cubicBezTo>
                    <a:pt x="13270" y="16283"/>
                    <a:pt x="13514" y="15926"/>
                    <a:pt x="13701" y="15529"/>
                  </a:cubicBezTo>
                  <a:cubicBezTo>
                    <a:pt x="13729" y="15477"/>
                    <a:pt x="13751" y="15421"/>
                    <a:pt x="13776" y="15364"/>
                  </a:cubicBezTo>
                  <a:cubicBezTo>
                    <a:pt x="14414" y="14878"/>
                    <a:pt x="14997" y="14234"/>
                    <a:pt x="15490" y="13461"/>
                  </a:cubicBezTo>
                  <a:close/>
                  <a:moveTo>
                    <a:pt x="8510" y="16048"/>
                  </a:moveTo>
                  <a:cubicBezTo>
                    <a:pt x="8587" y="16121"/>
                    <a:pt x="8674" y="16190"/>
                    <a:pt x="8762" y="16253"/>
                  </a:cubicBezTo>
                  <a:cubicBezTo>
                    <a:pt x="8965" y="16396"/>
                    <a:pt x="9190" y="16504"/>
                    <a:pt x="9423" y="16581"/>
                  </a:cubicBezTo>
                  <a:cubicBezTo>
                    <a:pt x="9410" y="16772"/>
                    <a:pt x="9398" y="16967"/>
                    <a:pt x="9395" y="17158"/>
                  </a:cubicBezTo>
                  <a:cubicBezTo>
                    <a:pt x="9193" y="17209"/>
                    <a:pt x="8982" y="17245"/>
                    <a:pt x="8765" y="17264"/>
                  </a:cubicBezTo>
                  <a:cubicBezTo>
                    <a:pt x="8660" y="17037"/>
                    <a:pt x="8604" y="16749"/>
                    <a:pt x="8565" y="16478"/>
                  </a:cubicBezTo>
                  <a:cubicBezTo>
                    <a:pt x="8546" y="16343"/>
                    <a:pt x="8527" y="16197"/>
                    <a:pt x="8510" y="16048"/>
                  </a:cubicBezTo>
                  <a:close/>
                  <a:moveTo>
                    <a:pt x="6766" y="13464"/>
                  </a:moveTo>
                  <a:cubicBezTo>
                    <a:pt x="6801" y="13471"/>
                    <a:pt x="6841" y="13478"/>
                    <a:pt x="6879" y="13487"/>
                  </a:cubicBezTo>
                  <a:cubicBezTo>
                    <a:pt x="7177" y="13550"/>
                    <a:pt x="7477" y="13612"/>
                    <a:pt x="7774" y="13679"/>
                  </a:cubicBezTo>
                  <a:cubicBezTo>
                    <a:pt x="7704" y="14036"/>
                    <a:pt x="7704" y="14399"/>
                    <a:pt x="7779" y="14756"/>
                  </a:cubicBezTo>
                  <a:cubicBezTo>
                    <a:pt x="7846" y="15076"/>
                    <a:pt x="7968" y="15370"/>
                    <a:pt x="8143" y="15625"/>
                  </a:cubicBezTo>
                  <a:cubicBezTo>
                    <a:pt x="8165" y="15952"/>
                    <a:pt x="8204" y="16260"/>
                    <a:pt x="8246" y="16544"/>
                  </a:cubicBezTo>
                  <a:cubicBezTo>
                    <a:pt x="8282" y="16792"/>
                    <a:pt x="8332" y="17050"/>
                    <a:pt x="8412" y="17288"/>
                  </a:cubicBezTo>
                  <a:lnTo>
                    <a:pt x="8201" y="17288"/>
                  </a:lnTo>
                  <a:cubicBezTo>
                    <a:pt x="6863" y="17268"/>
                    <a:pt x="5791" y="16726"/>
                    <a:pt x="5258" y="15797"/>
                  </a:cubicBezTo>
                  <a:cubicBezTo>
                    <a:pt x="5152" y="15612"/>
                    <a:pt x="5065" y="15414"/>
                    <a:pt x="4996" y="15205"/>
                  </a:cubicBezTo>
                  <a:cubicBezTo>
                    <a:pt x="5696" y="14894"/>
                    <a:pt x="6324" y="14280"/>
                    <a:pt x="6766" y="13464"/>
                  </a:cubicBezTo>
                  <a:close/>
                  <a:moveTo>
                    <a:pt x="11798" y="16293"/>
                  </a:moveTo>
                  <a:cubicBezTo>
                    <a:pt x="11846" y="16535"/>
                    <a:pt x="11884" y="16772"/>
                    <a:pt x="11915" y="17010"/>
                  </a:cubicBezTo>
                  <a:cubicBezTo>
                    <a:pt x="11323" y="17380"/>
                    <a:pt x="10617" y="17628"/>
                    <a:pt x="9834" y="17730"/>
                  </a:cubicBezTo>
                  <a:cubicBezTo>
                    <a:pt x="9795" y="17737"/>
                    <a:pt x="9757" y="17740"/>
                    <a:pt x="9717" y="17744"/>
                  </a:cubicBezTo>
                  <a:cubicBezTo>
                    <a:pt x="9715" y="17651"/>
                    <a:pt x="9715" y="17562"/>
                    <a:pt x="9712" y="17469"/>
                  </a:cubicBezTo>
                  <a:cubicBezTo>
                    <a:pt x="10412" y="17255"/>
                    <a:pt x="11012" y="16878"/>
                    <a:pt x="11465" y="16369"/>
                  </a:cubicBezTo>
                  <a:lnTo>
                    <a:pt x="11515" y="16339"/>
                  </a:lnTo>
                  <a:cubicBezTo>
                    <a:pt x="11609" y="16329"/>
                    <a:pt x="11703" y="16313"/>
                    <a:pt x="11798" y="16293"/>
                  </a:cubicBezTo>
                  <a:close/>
                  <a:moveTo>
                    <a:pt x="9393" y="17552"/>
                  </a:moveTo>
                  <a:cubicBezTo>
                    <a:pt x="9393" y="17618"/>
                    <a:pt x="9395" y="17684"/>
                    <a:pt x="9398" y="17747"/>
                  </a:cubicBezTo>
                  <a:cubicBezTo>
                    <a:pt x="9265" y="17733"/>
                    <a:pt x="9140" y="17697"/>
                    <a:pt x="9034" y="17621"/>
                  </a:cubicBezTo>
                  <a:cubicBezTo>
                    <a:pt x="9157" y="17602"/>
                    <a:pt x="9276" y="17582"/>
                    <a:pt x="9393" y="17552"/>
                  </a:cubicBezTo>
                  <a:close/>
                  <a:moveTo>
                    <a:pt x="11724" y="17548"/>
                  </a:moveTo>
                  <a:cubicBezTo>
                    <a:pt x="11215" y="18176"/>
                    <a:pt x="10557" y="18596"/>
                    <a:pt x="9829" y="18887"/>
                  </a:cubicBezTo>
                  <a:cubicBezTo>
                    <a:pt x="9787" y="18636"/>
                    <a:pt x="9760" y="18385"/>
                    <a:pt x="9740" y="18130"/>
                  </a:cubicBezTo>
                  <a:cubicBezTo>
                    <a:pt x="9784" y="18123"/>
                    <a:pt x="9826" y="18121"/>
                    <a:pt x="9870" y="18113"/>
                  </a:cubicBezTo>
                  <a:cubicBezTo>
                    <a:pt x="10548" y="18028"/>
                    <a:pt x="11173" y="17832"/>
                    <a:pt x="11724" y="17548"/>
                  </a:cubicBezTo>
                  <a:close/>
                  <a:moveTo>
                    <a:pt x="4687" y="15322"/>
                  </a:moveTo>
                  <a:cubicBezTo>
                    <a:pt x="4765" y="15562"/>
                    <a:pt x="4863" y="15797"/>
                    <a:pt x="4987" y="16015"/>
                  </a:cubicBezTo>
                  <a:cubicBezTo>
                    <a:pt x="5582" y="17046"/>
                    <a:pt x="6751" y="17651"/>
                    <a:pt x="8196" y="17674"/>
                  </a:cubicBezTo>
                  <a:cubicBezTo>
                    <a:pt x="8230" y="17675"/>
                    <a:pt x="8264" y="17675"/>
                    <a:pt x="8297" y="17675"/>
                  </a:cubicBezTo>
                  <a:cubicBezTo>
                    <a:pt x="8399" y="17675"/>
                    <a:pt x="8498" y="17672"/>
                    <a:pt x="8596" y="17665"/>
                  </a:cubicBezTo>
                  <a:cubicBezTo>
                    <a:pt x="8668" y="17773"/>
                    <a:pt x="8751" y="17866"/>
                    <a:pt x="8854" y="17942"/>
                  </a:cubicBezTo>
                  <a:cubicBezTo>
                    <a:pt x="9027" y="18070"/>
                    <a:pt x="9220" y="18123"/>
                    <a:pt x="9417" y="18137"/>
                  </a:cubicBezTo>
                  <a:cubicBezTo>
                    <a:pt x="9437" y="18424"/>
                    <a:pt x="9470" y="18715"/>
                    <a:pt x="9517" y="18999"/>
                  </a:cubicBezTo>
                  <a:cubicBezTo>
                    <a:pt x="8679" y="19283"/>
                    <a:pt x="7768" y="19422"/>
                    <a:pt x="6901" y="19521"/>
                  </a:cubicBezTo>
                  <a:cubicBezTo>
                    <a:pt x="6704" y="19545"/>
                    <a:pt x="6495" y="19571"/>
                    <a:pt x="6288" y="19571"/>
                  </a:cubicBezTo>
                  <a:cubicBezTo>
                    <a:pt x="6047" y="19571"/>
                    <a:pt x="5807" y="19537"/>
                    <a:pt x="5587" y="19429"/>
                  </a:cubicBezTo>
                  <a:cubicBezTo>
                    <a:pt x="4946" y="19115"/>
                    <a:pt x="4591" y="18272"/>
                    <a:pt x="4508" y="16858"/>
                  </a:cubicBezTo>
                  <a:cubicBezTo>
                    <a:pt x="4510" y="16854"/>
                    <a:pt x="4510" y="16848"/>
                    <a:pt x="4513" y="16845"/>
                  </a:cubicBezTo>
                  <a:cubicBezTo>
                    <a:pt x="4635" y="16524"/>
                    <a:pt x="4613" y="16194"/>
                    <a:pt x="4454" y="15942"/>
                  </a:cubicBezTo>
                  <a:cubicBezTo>
                    <a:pt x="4423" y="15893"/>
                    <a:pt x="4374" y="15863"/>
                    <a:pt x="4324" y="15863"/>
                  </a:cubicBezTo>
                  <a:cubicBezTo>
                    <a:pt x="4307" y="15863"/>
                    <a:pt x="4290" y="15866"/>
                    <a:pt x="4275" y="15873"/>
                  </a:cubicBezTo>
                  <a:cubicBezTo>
                    <a:pt x="4210" y="15899"/>
                    <a:pt x="4163" y="15972"/>
                    <a:pt x="4163" y="16055"/>
                  </a:cubicBezTo>
                  <a:cubicBezTo>
                    <a:pt x="4163" y="16230"/>
                    <a:pt x="4160" y="16484"/>
                    <a:pt x="4175" y="16781"/>
                  </a:cubicBezTo>
                  <a:cubicBezTo>
                    <a:pt x="4054" y="17007"/>
                    <a:pt x="3849" y="17169"/>
                    <a:pt x="3647" y="17189"/>
                  </a:cubicBezTo>
                  <a:cubicBezTo>
                    <a:pt x="3624" y="17191"/>
                    <a:pt x="3602" y="17192"/>
                    <a:pt x="3579" y="17192"/>
                  </a:cubicBezTo>
                  <a:cubicBezTo>
                    <a:pt x="3236" y="17192"/>
                    <a:pt x="2862" y="16960"/>
                    <a:pt x="2469" y="16495"/>
                  </a:cubicBezTo>
                  <a:cubicBezTo>
                    <a:pt x="2647" y="16058"/>
                    <a:pt x="2888" y="15671"/>
                    <a:pt x="3158" y="15331"/>
                  </a:cubicBezTo>
                  <a:cubicBezTo>
                    <a:pt x="3406" y="15399"/>
                    <a:pt x="3658" y="15434"/>
                    <a:pt x="3909" y="15434"/>
                  </a:cubicBezTo>
                  <a:cubicBezTo>
                    <a:pt x="4059" y="15434"/>
                    <a:pt x="4209" y="15422"/>
                    <a:pt x="4358" y="15397"/>
                  </a:cubicBezTo>
                  <a:cubicBezTo>
                    <a:pt x="4468" y="15381"/>
                    <a:pt x="4580" y="15354"/>
                    <a:pt x="4687" y="15322"/>
                  </a:cubicBezTo>
                  <a:close/>
                  <a:moveTo>
                    <a:pt x="11990" y="17773"/>
                  </a:moveTo>
                  <a:cubicBezTo>
                    <a:pt x="11998" y="17903"/>
                    <a:pt x="12003" y="18028"/>
                    <a:pt x="12009" y="18149"/>
                  </a:cubicBezTo>
                  <a:cubicBezTo>
                    <a:pt x="12037" y="18815"/>
                    <a:pt x="12026" y="19577"/>
                    <a:pt x="11759" y="20205"/>
                  </a:cubicBezTo>
                  <a:cubicBezTo>
                    <a:pt x="11549" y="20706"/>
                    <a:pt x="11100" y="21161"/>
                    <a:pt x="10605" y="21161"/>
                  </a:cubicBezTo>
                  <a:cubicBezTo>
                    <a:pt x="10577" y="21161"/>
                    <a:pt x="10549" y="21160"/>
                    <a:pt x="10520" y="21157"/>
                  </a:cubicBezTo>
                  <a:cubicBezTo>
                    <a:pt x="10234" y="20565"/>
                    <a:pt x="10029" y="19927"/>
                    <a:pt x="9895" y="19267"/>
                  </a:cubicBezTo>
                  <a:cubicBezTo>
                    <a:pt x="10698" y="18953"/>
                    <a:pt x="11429" y="18490"/>
                    <a:pt x="11990" y="17773"/>
                  </a:cubicBezTo>
                  <a:close/>
                  <a:moveTo>
                    <a:pt x="2338" y="16881"/>
                  </a:moveTo>
                  <a:cubicBezTo>
                    <a:pt x="2762" y="17349"/>
                    <a:pt x="3169" y="17576"/>
                    <a:pt x="3575" y="17576"/>
                  </a:cubicBezTo>
                  <a:cubicBezTo>
                    <a:pt x="3609" y="17576"/>
                    <a:pt x="3641" y="17575"/>
                    <a:pt x="3675" y="17572"/>
                  </a:cubicBezTo>
                  <a:cubicBezTo>
                    <a:pt x="3866" y="17555"/>
                    <a:pt x="4054" y="17456"/>
                    <a:pt x="4213" y="17304"/>
                  </a:cubicBezTo>
                  <a:cubicBezTo>
                    <a:pt x="4313" y="18249"/>
                    <a:pt x="4608" y="19366"/>
                    <a:pt x="5465" y="19786"/>
                  </a:cubicBezTo>
                  <a:cubicBezTo>
                    <a:pt x="5730" y="19917"/>
                    <a:pt x="6016" y="19955"/>
                    <a:pt x="6292" y="19955"/>
                  </a:cubicBezTo>
                  <a:cubicBezTo>
                    <a:pt x="6516" y="19955"/>
                    <a:pt x="6735" y="19930"/>
                    <a:pt x="6932" y="19908"/>
                  </a:cubicBezTo>
                  <a:cubicBezTo>
                    <a:pt x="7810" y="19802"/>
                    <a:pt x="8732" y="19667"/>
                    <a:pt x="9587" y="19379"/>
                  </a:cubicBezTo>
                  <a:cubicBezTo>
                    <a:pt x="9715" y="20013"/>
                    <a:pt x="9910" y="20625"/>
                    <a:pt x="10167" y="21200"/>
                  </a:cubicBezTo>
                  <a:cubicBezTo>
                    <a:pt x="8227" y="21140"/>
                    <a:pt x="6285" y="20889"/>
                    <a:pt x="4380" y="20443"/>
                  </a:cubicBezTo>
                  <a:cubicBezTo>
                    <a:pt x="3835" y="20314"/>
                    <a:pt x="3310" y="20169"/>
                    <a:pt x="2904" y="19792"/>
                  </a:cubicBezTo>
                  <a:cubicBezTo>
                    <a:pt x="2177" y="19112"/>
                    <a:pt x="2077" y="17843"/>
                    <a:pt x="2338" y="16881"/>
                  </a:cubicBezTo>
                  <a:close/>
                  <a:moveTo>
                    <a:pt x="15173" y="16607"/>
                  </a:moveTo>
                  <a:cubicBezTo>
                    <a:pt x="14834" y="17552"/>
                    <a:pt x="14464" y="18477"/>
                    <a:pt x="14097" y="19396"/>
                  </a:cubicBezTo>
                  <a:cubicBezTo>
                    <a:pt x="13897" y="19901"/>
                    <a:pt x="13667" y="20476"/>
                    <a:pt x="13267" y="20806"/>
                  </a:cubicBezTo>
                  <a:cubicBezTo>
                    <a:pt x="12851" y="21150"/>
                    <a:pt x="12290" y="21194"/>
                    <a:pt x="11748" y="21206"/>
                  </a:cubicBezTo>
                  <a:cubicBezTo>
                    <a:pt x="11646" y="21210"/>
                    <a:pt x="11546" y="21210"/>
                    <a:pt x="11443" y="21213"/>
                  </a:cubicBezTo>
                  <a:cubicBezTo>
                    <a:pt x="11703" y="20995"/>
                    <a:pt x="11918" y="20694"/>
                    <a:pt x="12051" y="20381"/>
                  </a:cubicBezTo>
                  <a:cubicBezTo>
                    <a:pt x="12351" y="19670"/>
                    <a:pt x="12362" y="18847"/>
                    <a:pt x="12334" y="18133"/>
                  </a:cubicBezTo>
                  <a:cubicBezTo>
                    <a:pt x="12324" y="17883"/>
                    <a:pt x="12307" y="17621"/>
                    <a:pt x="12281" y="17350"/>
                  </a:cubicBezTo>
                  <a:cubicBezTo>
                    <a:pt x="12290" y="17337"/>
                    <a:pt x="12298" y="17320"/>
                    <a:pt x="12309" y="17308"/>
                  </a:cubicBezTo>
                  <a:cubicBezTo>
                    <a:pt x="12348" y="17241"/>
                    <a:pt x="12384" y="17172"/>
                    <a:pt x="12420" y="17106"/>
                  </a:cubicBezTo>
                  <a:cubicBezTo>
                    <a:pt x="12526" y="17023"/>
                    <a:pt x="12629" y="16937"/>
                    <a:pt x="12726" y="16848"/>
                  </a:cubicBezTo>
                  <a:cubicBezTo>
                    <a:pt x="12945" y="17189"/>
                    <a:pt x="13207" y="17506"/>
                    <a:pt x="13579" y="17594"/>
                  </a:cubicBezTo>
                  <a:cubicBezTo>
                    <a:pt x="13648" y="17611"/>
                    <a:pt x="13717" y="17620"/>
                    <a:pt x="13787" y="17620"/>
                  </a:cubicBezTo>
                  <a:cubicBezTo>
                    <a:pt x="14166" y="17620"/>
                    <a:pt x="14565" y="17371"/>
                    <a:pt x="14973" y="16872"/>
                  </a:cubicBezTo>
                  <a:cubicBezTo>
                    <a:pt x="15042" y="16789"/>
                    <a:pt x="15109" y="16699"/>
                    <a:pt x="15173" y="16607"/>
                  </a:cubicBezTo>
                  <a:close/>
                  <a:moveTo>
                    <a:pt x="10698" y="0"/>
                  </a:moveTo>
                  <a:cubicBezTo>
                    <a:pt x="10157" y="0"/>
                    <a:pt x="9601" y="113"/>
                    <a:pt x="9054" y="339"/>
                  </a:cubicBezTo>
                  <a:cubicBezTo>
                    <a:pt x="8051" y="755"/>
                    <a:pt x="7227" y="1491"/>
                    <a:pt x="6688" y="2430"/>
                  </a:cubicBezTo>
                  <a:cubicBezTo>
                    <a:pt x="6349" y="2384"/>
                    <a:pt x="6028" y="2362"/>
                    <a:pt x="5723" y="2362"/>
                  </a:cubicBezTo>
                  <a:cubicBezTo>
                    <a:pt x="4619" y="2362"/>
                    <a:pt x="3727" y="2658"/>
                    <a:pt x="3025" y="3250"/>
                  </a:cubicBezTo>
                  <a:cubicBezTo>
                    <a:pt x="2292" y="3868"/>
                    <a:pt x="1811" y="5038"/>
                    <a:pt x="1830" y="6158"/>
                  </a:cubicBezTo>
                  <a:cubicBezTo>
                    <a:pt x="1836" y="6332"/>
                    <a:pt x="1849" y="6502"/>
                    <a:pt x="1875" y="6663"/>
                  </a:cubicBezTo>
                  <a:cubicBezTo>
                    <a:pt x="1794" y="6733"/>
                    <a:pt x="1714" y="6802"/>
                    <a:pt x="1636" y="6879"/>
                  </a:cubicBezTo>
                  <a:cubicBezTo>
                    <a:pt x="700" y="7767"/>
                    <a:pt x="125" y="8963"/>
                    <a:pt x="16" y="10249"/>
                  </a:cubicBezTo>
                  <a:cubicBezTo>
                    <a:pt x="-67" y="11247"/>
                    <a:pt x="169" y="12288"/>
                    <a:pt x="661" y="13183"/>
                  </a:cubicBezTo>
                  <a:cubicBezTo>
                    <a:pt x="828" y="14402"/>
                    <a:pt x="1324" y="15592"/>
                    <a:pt x="2086" y="16577"/>
                  </a:cubicBezTo>
                  <a:cubicBezTo>
                    <a:pt x="1711" y="17711"/>
                    <a:pt x="1802" y="19251"/>
                    <a:pt x="2704" y="20096"/>
                  </a:cubicBezTo>
                  <a:cubicBezTo>
                    <a:pt x="3166" y="20526"/>
                    <a:pt x="3754" y="20691"/>
                    <a:pt x="4318" y="20820"/>
                  </a:cubicBezTo>
                  <a:cubicBezTo>
                    <a:pt x="6532" y="21339"/>
                    <a:pt x="8793" y="21600"/>
                    <a:pt x="11051" y="21600"/>
                  </a:cubicBezTo>
                  <a:cubicBezTo>
                    <a:pt x="11287" y="21600"/>
                    <a:pt x="11520" y="21596"/>
                    <a:pt x="11757" y="21593"/>
                  </a:cubicBezTo>
                  <a:cubicBezTo>
                    <a:pt x="12346" y="21577"/>
                    <a:pt x="12962" y="21531"/>
                    <a:pt x="13453" y="21123"/>
                  </a:cubicBezTo>
                  <a:cubicBezTo>
                    <a:pt x="13923" y="20734"/>
                    <a:pt x="14184" y="20083"/>
                    <a:pt x="14392" y="19561"/>
                  </a:cubicBezTo>
                  <a:cubicBezTo>
                    <a:pt x="15459" y="16881"/>
                    <a:pt x="16564" y="14112"/>
                    <a:pt x="16831" y="11082"/>
                  </a:cubicBezTo>
                  <a:cubicBezTo>
                    <a:pt x="16870" y="10618"/>
                    <a:pt x="16892" y="10143"/>
                    <a:pt x="16895" y="9643"/>
                  </a:cubicBezTo>
                  <a:cubicBezTo>
                    <a:pt x="17916" y="9760"/>
                    <a:pt x="18914" y="10146"/>
                    <a:pt x="19769" y="10817"/>
                  </a:cubicBezTo>
                  <a:lnTo>
                    <a:pt x="19808" y="10847"/>
                  </a:lnTo>
                  <a:cubicBezTo>
                    <a:pt x="20040" y="11028"/>
                    <a:pt x="20301" y="11234"/>
                    <a:pt x="20605" y="11234"/>
                  </a:cubicBezTo>
                  <a:cubicBezTo>
                    <a:pt x="20629" y="11234"/>
                    <a:pt x="20653" y="11233"/>
                    <a:pt x="20677" y="11230"/>
                  </a:cubicBezTo>
                  <a:cubicBezTo>
                    <a:pt x="20927" y="11207"/>
                    <a:pt x="21130" y="11055"/>
                    <a:pt x="21266" y="10794"/>
                  </a:cubicBezTo>
                  <a:cubicBezTo>
                    <a:pt x="21533" y="10285"/>
                    <a:pt x="21480" y="9508"/>
                    <a:pt x="21316" y="9006"/>
                  </a:cubicBezTo>
                  <a:cubicBezTo>
                    <a:pt x="20227" y="5639"/>
                    <a:pt x="17123" y="3977"/>
                    <a:pt x="14712" y="3170"/>
                  </a:cubicBezTo>
                  <a:cubicBezTo>
                    <a:pt x="14373" y="3058"/>
                    <a:pt x="14019" y="2953"/>
                    <a:pt x="13658" y="2953"/>
                  </a:cubicBezTo>
                  <a:cubicBezTo>
                    <a:pt x="13628" y="2953"/>
                    <a:pt x="13598" y="2954"/>
                    <a:pt x="13567" y="2956"/>
                  </a:cubicBezTo>
                  <a:cubicBezTo>
                    <a:pt x="13434" y="2857"/>
                    <a:pt x="13307" y="2738"/>
                    <a:pt x="13176" y="2615"/>
                  </a:cubicBezTo>
                  <a:cubicBezTo>
                    <a:pt x="12962" y="2417"/>
                    <a:pt x="12740" y="2211"/>
                    <a:pt x="12481" y="2083"/>
                  </a:cubicBezTo>
                  <a:cubicBezTo>
                    <a:pt x="12629" y="1703"/>
                    <a:pt x="12784" y="1327"/>
                    <a:pt x="12951" y="960"/>
                  </a:cubicBezTo>
                  <a:cubicBezTo>
                    <a:pt x="12992" y="871"/>
                    <a:pt x="12967" y="758"/>
                    <a:pt x="12892" y="705"/>
                  </a:cubicBezTo>
                  <a:cubicBezTo>
                    <a:pt x="12243" y="237"/>
                    <a:pt x="11486" y="0"/>
                    <a:pt x="10698" y="0"/>
                  </a:cubicBezTo>
                  <a:close/>
                </a:path>
              </a:pathLst>
            </a:custGeom>
            <a:solidFill>
              <a:srgbClr val="EACFD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8" name="Google Shape;5107;p63"/>
            <p:cNvSpPr/>
            <p:nvPr/>
          </p:nvSpPr>
          <p:spPr>
            <a:xfrm>
              <a:off x="2206489" y="-1"/>
              <a:ext cx="1074656" cy="1187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466" y="0"/>
                  </a:moveTo>
                  <a:cubicBezTo>
                    <a:pt x="5922" y="0"/>
                    <a:pt x="5396" y="78"/>
                    <a:pt x="4892" y="235"/>
                  </a:cubicBezTo>
                  <a:cubicBezTo>
                    <a:pt x="1251" y="1363"/>
                    <a:pt x="49" y="6135"/>
                    <a:pt x="0" y="6337"/>
                  </a:cubicBezTo>
                  <a:lnTo>
                    <a:pt x="310" y="6396"/>
                  </a:lnTo>
                  <a:cubicBezTo>
                    <a:pt x="321" y="6352"/>
                    <a:pt x="1524" y="1580"/>
                    <a:pt x="4997" y="501"/>
                  </a:cubicBezTo>
                  <a:cubicBezTo>
                    <a:pt x="5465" y="357"/>
                    <a:pt x="5954" y="285"/>
                    <a:pt x="6462" y="285"/>
                  </a:cubicBezTo>
                  <a:cubicBezTo>
                    <a:pt x="8139" y="285"/>
                    <a:pt x="10030" y="1068"/>
                    <a:pt x="12109" y="2628"/>
                  </a:cubicBezTo>
                  <a:cubicBezTo>
                    <a:pt x="16435" y="5884"/>
                    <a:pt x="19533" y="13936"/>
                    <a:pt x="21600" y="21600"/>
                  </a:cubicBezTo>
                  <a:lnTo>
                    <a:pt x="21600" y="20448"/>
                  </a:lnTo>
                  <a:cubicBezTo>
                    <a:pt x="19521" y="13070"/>
                    <a:pt x="16484" y="5548"/>
                    <a:pt x="12305" y="2407"/>
                  </a:cubicBezTo>
                  <a:cubicBezTo>
                    <a:pt x="10172" y="807"/>
                    <a:pt x="8216" y="0"/>
                    <a:pt x="6466" y="0"/>
                  </a:cubicBezTo>
                  <a:close/>
                </a:path>
              </a:pathLst>
            </a:custGeom>
            <a:solidFill>
              <a:srgbClr val="8C95C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99" name="Google Shape;5108;p63"/>
            <p:cNvSpPr/>
            <p:nvPr/>
          </p:nvSpPr>
          <p:spPr>
            <a:xfrm>
              <a:off x="2743442" y="138525"/>
              <a:ext cx="123178" cy="960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25" h="21600" fill="norm" stroke="1" extrusionOk="0">
                  <a:moveTo>
                    <a:pt x="12533" y="0"/>
                  </a:moveTo>
                  <a:cubicBezTo>
                    <a:pt x="12533" y="0"/>
                    <a:pt x="6851" y="3975"/>
                    <a:pt x="6851" y="5874"/>
                  </a:cubicBezTo>
                  <a:lnTo>
                    <a:pt x="6851" y="11922"/>
                  </a:lnTo>
                  <a:cubicBezTo>
                    <a:pt x="6851" y="15381"/>
                    <a:pt x="-3375" y="19354"/>
                    <a:pt x="1159" y="21600"/>
                  </a:cubicBezTo>
                  <a:cubicBezTo>
                    <a:pt x="4601" y="19872"/>
                    <a:pt x="18225" y="17280"/>
                    <a:pt x="18225" y="14687"/>
                  </a:cubicBezTo>
                  <a:cubicBezTo>
                    <a:pt x="18225" y="12093"/>
                    <a:pt x="15985" y="8295"/>
                    <a:pt x="15985" y="6392"/>
                  </a:cubicBezTo>
                  <a:cubicBezTo>
                    <a:pt x="15985" y="4493"/>
                    <a:pt x="12533" y="0"/>
                    <a:pt x="12533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0" name="Google Shape;5109;p63"/>
            <p:cNvSpPr/>
            <p:nvPr/>
          </p:nvSpPr>
          <p:spPr>
            <a:xfrm>
              <a:off x="2828249" y="341361"/>
              <a:ext cx="153711" cy="108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7" h="21600" fill="norm" stroke="1" extrusionOk="0">
                  <a:moveTo>
                    <a:pt x="18773" y="0"/>
                  </a:moveTo>
                  <a:cubicBezTo>
                    <a:pt x="18773" y="0"/>
                    <a:pt x="1490" y="2459"/>
                    <a:pt x="1490" y="5090"/>
                  </a:cubicBezTo>
                  <a:cubicBezTo>
                    <a:pt x="1490" y="7729"/>
                    <a:pt x="2548" y="11590"/>
                    <a:pt x="386" y="14049"/>
                  </a:cubicBezTo>
                  <a:cubicBezTo>
                    <a:pt x="-1768" y="16508"/>
                    <a:pt x="5797" y="21600"/>
                    <a:pt x="5797" y="21600"/>
                  </a:cubicBezTo>
                  <a:cubicBezTo>
                    <a:pt x="5797" y="21600"/>
                    <a:pt x="11208" y="17560"/>
                    <a:pt x="11208" y="14751"/>
                  </a:cubicBezTo>
                  <a:cubicBezTo>
                    <a:pt x="11208" y="11941"/>
                    <a:pt x="6892" y="9481"/>
                    <a:pt x="13362" y="6320"/>
                  </a:cubicBezTo>
                  <a:cubicBezTo>
                    <a:pt x="19832" y="3159"/>
                    <a:pt x="18773" y="0"/>
                    <a:pt x="18773" y="0"/>
                  </a:cubicBezTo>
                  <a:close/>
                </a:path>
              </a:pathLst>
            </a:custGeom>
            <a:solidFill>
              <a:srgbClr val="8C95C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1" name="Google Shape;5110;p63"/>
            <p:cNvSpPr/>
            <p:nvPr/>
          </p:nvSpPr>
          <p:spPr>
            <a:xfrm>
              <a:off x="2921256" y="456995"/>
              <a:ext cx="155668" cy="96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0" h="21600" fill="norm" stroke="1" extrusionOk="0">
                  <a:moveTo>
                    <a:pt x="15029" y="0"/>
                  </a:moveTo>
                  <a:cubicBezTo>
                    <a:pt x="15029" y="0"/>
                    <a:pt x="9521" y="4023"/>
                    <a:pt x="9082" y="6841"/>
                  </a:cubicBezTo>
                  <a:cubicBezTo>
                    <a:pt x="8678" y="9660"/>
                    <a:pt x="12207" y="12144"/>
                    <a:pt x="5856" y="15282"/>
                  </a:cubicBezTo>
                  <a:cubicBezTo>
                    <a:pt x="-495" y="18424"/>
                    <a:pt x="9" y="21600"/>
                    <a:pt x="9" y="21600"/>
                  </a:cubicBezTo>
                  <a:cubicBezTo>
                    <a:pt x="9" y="21600"/>
                    <a:pt x="16065" y="19209"/>
                    <a:pt x="16468" y="16567"/>
                  </a:cubicBezTo>
                  <a:cubicBezTo>
                    <a:pt x="16871" y="13924"/>
                    <a:pt x="16468" y="10051"/>
                    <a:pt x="18796" y="7595"/>
                  </a:cubicBezTo>
                  <a:cubicBezTo>
                    <a:pt x="21105" y="5140"/>
                    <a:pt x="15029" y="0"/>
                    <a:pt x="15029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2" name="Google Shape;5111;p63"/>
            <p:cNvSpPr/>
            <p:nvPr/>
          </p:nvSpPr>
          <p:spPr>
            <a:xfrm>
              <a:off x="2364221" y="6128"/>
              <a:ext cx="176746" cy="96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01" h="21600" fill="norm" stroke="1" extrusionOk="0">
                  <a:moveTo>
                    <a:pt x="18731" y="0"/>
                  </a:moveTo>
                  <a:cubicBezTo>
                    <a:pt x="18731" y="0"/>
                    <a:pt x="1451" y="2460"/>
                    <a:pt x="1451" y="5095"/>
                  </a:cubicBezTo>
                  <a:cubicBezTo>
                    <a:pt x="1451" y="7731"/>
                    <a:pt x="2543" y="11590"/>
                    <a:pt x="391" y="14050"/>
                  </a:cubicBezTo>
                  <a:cubicBezTo>
                    <a:pt x="-1777" y="16510"/>
                    <a:pt x="5771" y="21600"/>
                    <a:pt x="5771" y="21600"/>
                  </a:cubicBezTo>
                  <a:cubicBezTo>
                    <a:pt x="5771" y="21600"/>
                    <a:pt x="11183" y="17566"/>
                    <a:pt x="11183" y="14756"/>
                  </a:cubicBezTo>
                  <a:cubicBezTo>
                    <a:pt x="11183" y="11947"/>
                    <a:pt x="6863" y="9487"/>
                    <a:pt x="13351" y="6326"/>
                  </a:cubicBezTo>
                  <a:cubicBezTo>
                    <a:pt x="19823" y="3161"/>
                    <a:pt x="18731" y="0"/>
                    <a:pt x="18731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3" name="Google Shape;5112;p63"/>
            <p:cNvSpPr/>
            <p:nvPr/>
          </p:nvSpPr>
          <p:spPr>
            <a:xfrm>
              <a:off x="2531682" y="85063"/>
              <a:ext cx="211478" cy="855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906" y="0"/>
                  </a:moveTo>
                  <a:cubicBezTo>
                    <a:pt x="18500" y="0"/>
                    <a:pt x="10536" y="319"/>
                    <a:pt x="9013" y="4465"/>
                  </a:cubicBezTo>
                  <a:cubicBezTo>
                    <a:pt x="7187" y="9359"/>
                    <a:pt x="7187" y="9803"/>
                    <a:pt x="6305" y="13588"/>
                  </a:cubicBezTo>
                  <a:cubicBezTo>
                    <a:pt x="5392" y="17369"/>
                    <a:pt x="0" y="21600"/>
                    <a:pt x="0" y="21600"/>
                  </a:cubicBezTo>
                  <a:cubicBezTo>
                    <a:pt x="0" y="21600"/>
                    <a:pt x="13492" y="20042"/>
                    <a:pt x="13492" y="15366"/>
                  </a:cubicBezTo>
                  <a:cubicBezTo>
                    <a:pt x="13492" y="10692"/>
                    <a:pt x="19797" y="7576"/>
                    <a:pt x="20718" y="5354"/>
                  </a:cubicBezTo>
                  <a:cubicBezTo>
                    <a:pt x="21600" y="3125"/>
                    <a:pt x="21600" y="9"/>
                    <a:pt x="21600" y="9"/>
                  </a:cubicBezTo>
                  <a:cubicBezTo>
                    <a:pt x="21600" y="9"/>
                    <a:pt x="21344" y="0"/>
                    <a:pt x="20906" y="0"/>
                  </a:cubicBezTo>
                  <a:close/>
                </a:path>
              </a:pathLst>
            </a:custGeom>
            <a:solidFill>
              <a:srgbClr val="8C95C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4" name="Google Shape;5113;p63"/>
            <p:cNvSpPr/>
            <p:nvPr/>
          </p:nvSpPr>
          <p:spPr>
            <a:xfrm>
              <a:off x="3034077" y="649791"/>
              <a:ext cx="141197" cy="110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03" h="21600" fill="norm" stroke="1" extrusionOk="0">
                  <a:moveTo>
                    <a:pt x="12520" y="0"/>
                  </a:moveTo>
                  <a:cubicBezTo>
                    <a:pt x="12520" y="0"/>
                    <a:pt x="6865" y="3979"/>
                    <a:pt x="6865" y="5878"/>
                  </a:cubicBezTo>
                  <a:lnTo>
                    <a:pt x="6865" y="11928"/>
                  </a:lnTo>
                  <a:cubicBezTo>
                    <a:pt x="6865" y="15382"/>
                    <a:pt x="-3397" y="19357"/>
                    <a:pt x="1172" y="21600"/>
                  </a:cubicBezTo>
                  <a:cubicBezTo>
                    <a:pt x="4561" y="19877"/>
                    <a:pt x="18203" y="17281"/>
                    <a:pt x="18203" y="14692"/>
                  </a:cubicBezTo>
                  <a:cubicBezTo>
                    <a:pt x="18203" y="12097"/>
                    <a:pt x="15937" y="8297"/>
                    <a:pt x="15937" y="6393"/>
                  </a:cubicBezTo>
                  <a:cubicBezTo>
                    <a:pt x="15937" y="4495"/>
                    <a:pt x="12520" y="0"/>
                    <a:pt x="12520" y="0"/>
                  </a:cubicBezTo>
                  <a:close/>
                </a:path>
              </a:pathLst>
            </a:custGeom>
            <a:solidFill>
              <a:srgbClr val="8C95C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5" name="Google Shape;5114;p63"/>
            <p:cNvSpPr/>
            <p:nvPr/>
          </p:nvSpPr>
          <p:spPr>
            <a:xfrm>
              <a:off x="2143651" y="244113"/>
              <a:ext cx="117381" cy="54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68" h="21600" fill="norm" stroke="1" extrusionOk="0">
                  <a:moveTo>
                    <a:pt x="16208" y="0"/>
                  </a:moveTo>
                  <a:cubicBezTo>
                    <a:pt x="16208" y="3"/>
                    <a:pt x="0" y="4878"/>
                    <a:pt x="0" y="9753"/>
                  </a:cubicBezTo>
                  <a:cubicBezTo>
                    <a:pt x="0" y="14628"/>
                    <a:pt x="6759" y="21600"/>
                    <a:pt x="6759" y="21600"/>
                  </a:cubicBezTo>
                  <a:cubicBezTo>
                    <a:pt x="6759" y="21600"/>
                    <a:pt x="5392" y="19504"/>
                    <a:pt x="13507" y="12885"/>
                  </a:cubicBezTo>
                  <a:cubicBezTo>
                    <a:pt x="21600" y="6278"/>
                    <a:pt x="16208" y="3"/>
                    <a:pt x="16208" y="0"/>
                  </a:cubicBezTo>
                  <a:close/>
                </a:path>
              </a:pathLst>
            </a:custGeom>
            <a:solidFill>
              <a:srgbClr val="8C95C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6" name="Google Shape;5115;p63"/>
            <p:cNvSpPr/>
            <p:nvPr/>
          </p:nvSpPr>
          <p:spPr>
            <a:xfrm>
              <a:off x="1373353" y="1686801"/>
              <a:ext cx="1596031" cy="191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12840" y="0"/>
                  </a:moveTo>
                  <a:lnTo>
                    <a:pt x="0" y="2323"/>
                  </a:lnTo>
                  <a:lnTo>
                    <a:pt x="2308" y="21523"/>
                  </a:lnTo>
                  <a:cubicBezTo>
                    <a:pt x="2308" y="21523"/>
                    <a:pt x="5101" y="21600"/>
                    <a:pt x="8218" y="21600"/>
                  </a:cubicBezTo>
                  <a:cubicBezTo>
                    <a:pt x="10483" y="21600"/>
                    <a:pt x="12920" y="21559"/>
                    <a:pt x="14580" y="21419"/>
                  </a:cubicBezTo>
                  <a:cubicBezTo>
                    <a:pt x="18524" y="21086"/>
                    <a:pt x="20177" y="20385"/>
                    <a:pt x="20888" y="17609"/>
                  </a:cubicBezTo>
                  <a:cubicBezTo>
                    <a:pt x="21600" y="14832"/>
                    <a:pt x="20828" y="10753"/>
                    <a:pt x="20828" y="10753"/>
                  </a:cubicBezTo>
                  <a:lnTo>
                    <a:pt x="17477" y="10931"/>
                  </a:lnTo>
                  <a:lnTo>
                    <a:pt x="12840" y="0"/>
                  </a:ln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7" name="Google Shape;5116;p63"/>
            <p:cNvSpPr/>
            <p:nvPr/>
          </p:nvSpPr>
          <p:spPr>
            <a:xfrm>
              <a:off x="2421215" y="2268956"/>
              <a:ext cx="303553" cy="1318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795" y="21600"/>
                  </a:lnTo>
                  <a:cubicBezTo>
                    <a:pt x="3063" y="21592"/>
                    <a:pt x="3336" y="21588"/>
                    <a:pt x="3583" y="21582"/>
                  </a:cubicBezTo>
                  <a:cubicBezTo>
                    <a:pt x="11002" y="21414"/>
                    <a:pt x="16897" y="21174"/>
                    <a:pt x="21600" y="207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8" name="Google Shape;5117;p63"/>
            <p:cNvSpPr/>
            <p:nvPr/>
          </p:nvSpPr>
          <p:spPr>
            <a:xfrm>
              <a:off x="2585065" y="2432217"/>
              <a:ext cx="296171" cy="59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lnTo>
                    <a:pt x="13840" y="60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09" name="Google Shape;5118;p63"/>
            <p:cNvSpPr/>
            <p:nvPr/>
          </p:nvSpPr>
          <p:spPr>
            <a:xfrm>
              <a:off x="2617111" y="1574714"/>
              <a:ext cx="374589" cy="108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6" h="21600" fill="norm" stroke="1" extrusionOk="0">
                  <a:moveTo>
                    <a:pt x="5640" y="0"/>
                  </a:moveTo>
                  <a:cubicBezTo>
                    <a:pt x="-2484" y="13069"/>
                    <a:pt x="557" y="18816"/>
                    <a:pt x="557" y="18816"/>
                  </a:cubicBezTo>
                  <a:lnTo>
                    <a:pt x="3707" y="21600"/>
                  </a:lnTo>
                  <a:lnTo>
                    <a:pt x="16587" y="21286"/>
                  </a:lnTo>
                  <a:lnTo>
                    <a:pt x="19116" y="21206"/>
                  </a:lnTo>
                  <a:cubicBezTo>
                    <a:pt x="19116" y="21206"/>
                    <a:pt x="15608" y="3021"/>
                    <a:pt x="5640" y="0"/>
                  </a:cubicBezTo>
                  <a:close/>
                </a:path>
              </a:pathLst>
            </a:custGeom>
            <a:solidFill>
              <a:srgbClr val="AAD5D6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0" name="Google Shape;5119;p63"/>
            <p:cNvSpPr/>
            <p:nvPr/>
          </p:nvSpPr>
          <p:spPr>
            <a:xfrm>
              <a:off x="1070090" y="1350757"/>
              <a:ext cx="1745763" cy="1006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2" h="21600" fill="norm" stroke="1" extrusionOk="0">
                  <a:moveTo>
                    <a:pt x="4781" y="0"/>
                  </a:moveTo>
                  <a:cubicBezTo>
                    <a:pt x="-532" y="1325"/>
                    <a:pt x="130" y="6227"/>
                    <a:pt x="130" y="6227"/>
                  </a:cubicBezTo>
                  <a:lnTo>
                    <a:pt x="0" y="20229"/>
                  </a:lnTo>
                  <a:lnTo>
                    <a:pt x="20774" y="21600"/>
                  </a:lnTo>
                  <a:cubicBezTo>
                    <a:pt x="20774" y="21600"/>
                    <a:pt x="21068" y="9091"/>
                    <a:pt x="19751" y="4808"/>
                  </a:cubicBezTo>
                  <a:cubicBezTo>
                    <a:pt x="18439" y="523"/>
                    <a:pt x="14145" y="70"/>
                    <a:pt x="14145" y="70"/>
                  </a:cubicBezTo>
                  <a:lnTo>
                    <a:pt x="4781" y="0"/>
                  </a:lnTo>
                  <a:close/>
                </a:path>
              </a:pathLst>
            </a:custGeom>
            <a:solidFill>
              <a:srgbClr val="AAD5D6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1" name="Google Shape;5120;p63"/>
            <p:cNvSpPr/>
            <p:nvPr/>
          </p:nvSpPr>
          <p:spPr>
            <a:xfrm>
              <a:off x="920080" y="3260481"/>
              <a:ext cx="912994" cy="400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20569" y="0"/>
                  </a:moveTo>
                  <a:lnTo>
                    <a:pt x="7194" y="1884"/>
                  </a:lnTo>
                  <a:lnTo>
                    <a:pt x="5361" y="9010"/>
                  </a:lnTo>
                  <a:cubicBezTo>
                    <a:pt x="4921" y="10734"/>
                    <a:pt x="4258" y="12096"/>
                    <a:pt x="3477" y="12913"/>
                  </a:cubicBezTo>
                  <a:lnTo>
                    <a:pt x="1363" y="15116"/>
                  </a:lnTo>
                  <a:cubicBezTo>
                    <a:pt x="415" y="16107"/>
                    <a:pt x="-127" y="18418"/>
                    <a:pt x="26" y="20772"/>
                  </a:cubicBezTo>
                  <a:lnTo>
                    <a:pt x="78" y="21600"/>
                  </a:lnTo>
                  <a:cubicBezTo>
                    <a:pt x="78" y="21600"/>
                    <a:pt x="21461" y="21090"/>
                    <a:pt x="21466" y="20286"/>
                  </a:cubicBezTo>
                  <a:cubicBezTo>
                    <a:pt x="21473" y="19485"/>
                    <a:pt x="20569" y="0"/>
                    <a:pt x="20569" y="0"/>
                  </a:cubicBezTo>
                  <a:close/>
                </a:path>
              </a:pathLst>
            </a:custGeom>
            <a:solidFill>
              <a:srgbClr val="DC8B93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2" name="Google Shape;5121;p63"/>
            <p:cNvSpPr/>
            <p:nvPr/>
          </p:nvSpPr>
          <p:spPr>
            <a:xfrm>
              <a:off x="1294138" y="3487317"/>
              <a:ext cx="125242" cy="16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600" fill="norm" stroke="1" extrusionOk="0">
                  <a:moveTo>
                    <a:pt x="19436" y="0"/>
                  </a:moveTo>
                  <a:cubicBezTo>
                    <a:pt x="19078" y="0"/>
                    <a:pt x="18721" y="104"/>
                    <a:pt x="18449" y="321"/>
                  </a:cubicBezTo>
                  <a:cubicBezTo>
                    <a:pt x="18400" y="321"/>
                    <a:pt x="15141" y="2671"/>
                    <a:pt x="7266" y="4992"/>
                  </a:cubicBezTo>
                  <a:cubicBezTo>
                    <a:pt x="-522" y="7238"/>
                    <a:pt x="-164" y="12985"/>
                    <a:pt x="107" y="17590"/>
                  </a:cubicBezTo>
                  <a:cubicBezTo>
                    <a:pt x="157" y="18590"/>
                    <a:pt x="243" y="19552"/>
                    <a:pt x="206" y="20458"/>
                  </a:cubicBezTo>
                  <a:cubicBezTo>
                    <a:pt x="206" y="21081"/>
                    <a:pt x="836" y="21600"/>
                    <a:pt x="1650" y="21600"/>
                  </a:cubicBezTo>
                  <a:cubicBezTo>
                    <a:pt x="2465" y="21600"/>
                    <a:pt x="3144" y="21119"/>
                    <a:pt x="3144" y="20496"/>
                  </a:cubicBezTo>
                  <a:cubicBezTo>
                    <a:pt x="3144" y="19552"/>
                    <a:pt x="3094" y="18514"/>
                    <a:pt x="3057" y="17476"/>
                  </a:cubicBezTo>
                  <a:cubicBezTo>
                    <a:pt x="2786" y="13022"/>
                    <a:pt x="2514" y="8757"/>
                    <a:pt x="8303" y="7068"/>
                  </a:cubicBezTo>
                  <a:cubicBezTo>
                    <a:pt x="16820" y="4605"/>
                    <a:pt x="20350" y="2048"/>
                    <a:pt x="20473" y="1906"/>
                  </a:cubicBezTo>
                  <a:cubicBezTo>
                    <a:pt x="21078" y="1491"/>
                    <a:pt x="21078" y="802"/>
                    <a:pt x="20535" y="359"/>
                  </a:cubicBezTo>
                  <a:cubicBezTo>
                    <a:pt x="20214" y="123"/>
                    <a:pt x="19831" y="0"/>
                    <a:pt x="19436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3" name="Google Shape;5122;p63"/>
            <p:cNvSpPr/>
            <p:nvPr/>
          </p:nvSpPr>
          <p:spPr>
            <a:xfrm>
              <a:off x="1184782" y="3504965"/>
              <a:ext cx="115519" cy="15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600" fill="norm" stroke="1" extrusionOk="0">
                  <a:moveTo>
                    <a:pt x="19124" y="0"/>
                  </a:moveTo>
                  <a:cubicBezTo>
                    <a:pt x="18739" y="41"/>
                    <a:pt x="10059" y="579"/>
                    <a:pt x="4450" y="5912"/>
                  </a:cubicBezTo>
                  <a:cubicBezTo>
                    <a:pt x="648" y="9549"/>
                    <a:pt x="-721" y="14479"/>
                    <a:pt x="356" y="20536"/>
                  </a:cubicBezTo>
                  <a:cubicBezTo>
                    <a:pt x="449" y="21145"/>
                    <a:pt x="1140" y="21600"/>
                    <a:pt x="1871" y="21600"/>
                  </a:cubicBezTo>
                  <a:lnTo>
                    <a:pt x="2110" y="21600"/>
                  </a:lnTo>
                  <a:cubicBezTo>
                    <a:pt x="2988" y="21528"/>
                    <a:pt x="3572" y="20887"/>
                    <a:pt x="3479" y="20236"/>
                  </a:cubicBezTo>
                  <a:cubicBezTo>
                    <a:pt x="2549" y="14851"/>
                    <a:pt x="3665" y="10583"/>
                    <a:pt x="6882" y="7472"/>
                  </a:cubicBezTo>
                  <a:cubicBezTo>
                    <a:pt x="11614" y="2956"/>
                    <a:pt x="19271" y="2470"/>
                    <a:pt x="19324" y="2470"/>
                  </a:cubicBezTo>
                  <a:cubicBezTo>
                    <a:pt x="20201" y="2429"/>
                    <a:pt x="20879" y="1819"/>
                    <a:pt x="20786" y="1137"/>
                  </a:cubicBezTo>
                  <a:cubicBezTo>
                    <a:pt x="20733" y="496"/>
                    <a:pt x="19949" y="0"/>
                    <a:pt x="19124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4" name="Google Shape;5123;p63"/>
            <p:cNvSpPr/>
            <p:nvPr/>
          </p:nvSpPr>
          <p:spPr>
            <a:xfrm>
              <a:off x="1090885" y="3503633"/>
              <a:ext cx="115668" cy="154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19211" y="0"/>
                  </a:moveTo>
                  <a:cubicBezTo>
                    <a:pt x="19185" y="0"/>
                    <a:pt x="19158" y="0"/>
                    <a:pt x="19118" y="0"/>
                  </a:cubicBezTo>
                  <a:cubicBezTo>
                    <a:pt x="18786" y="0"/>
                    <a:pt x="10047" y="538"/>
                    <a:pt x="4488" y="5876"/>
                  </a:cubicBezTo>
                  <a:cubicBezTo>
                    <a:pt x="684" y="9517"/>
                    <a:pt x="-726" y="14452"/>
                    <a:pt x="351" y="20514"/>
                  </a:cubicBezTo>
                  <a:cubicBezTo>
                    <a:pt x="444" y="21166"/>
                    <a:pt x="1136" y="21579"/>
                    <a:pt x="1907" y="21579"/>
                  </a:cubicBezTo>
                  <a:cubicBezTo>
                    <a:pt x="1921" y="21600"/>
                    <a:pt x="1947" y="21600"/>
                    <a:pt x="1974" y="21600"/>
                  </a:cubicBezTo>
                  <a:cubicBezTo>
                    <a:pt x="2027" y="21600"/>
                    <a:pt x="2094" y="21579"/>
                    <a:pt x="2147" y="21579"/>
                  </a:cubicBezTo>
                  <a:cubicBezTo>
                    <a:pt x="2985" y="21507"/>
                    <a:pt x="3610" y="20866"/>
                    <a:pt x="3477" y="20214"/>
                  </a:cubicBezTo>
                  <a:cubicBezTo>
                    <a:pt x="2546" y="14824"/>
                    <a:pt x="3716" y="10552"/>
                    <a:pt x="6935" y="7469"/>
                  </a:cubicBezTo>
                  <a:cubicBezTo>
                    <a:pt x="11617" y="2917"/>
                    <a:pt x="19278" y="2431"/>
                    <a:pt x="19371" y="2431"/>
                  </a:cubicBezTo>
                  <a:cubicBezTo>
                    <a:pt x="20249" y="2390"/>
                    <a:pt x="20874" y="1779"/>
                    <a:pt x="20834" y="1138"/>
                  </a:cubicBezTo>
                  <a:cubicBezTo>
                    <a:pt x="20741" y="476"/>
                    <a:pt x="20049" y="0"/>
                    <a:pt x="19211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5" name="Google Shape;5124;p63"/>
            <p:cNvSpPr/>
            <p:nvPr/>
          </p:nvSpPr>
          <p:spPr>
            <a:xfrm>
              <a:off x="1006936" y="3502012"/>
              <a:ext cx="115669" cy="15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19130" y="0"/>
                  </a:moveTo>
                  <a:cubicBezTo>
                    <a:pt x="18731" y="31"/>
                    <a:pt x="10059" y="568"/>
                    <a:pt x="4500" y="5912"/>
                  </a:cubicBezTo>
                  <a:cubicBezTo>
                    <a:pt x="643" y="9549"/>
                    <a:pt x="-714" y="14479"/>
                    <a:pt x="350" y="20546"/>
                  </a:cubicBezTo>
                  <a:cubicBezTo>
                    <a:pt x="456" y="21145"/>
                    <a:pt x="1135" y="21600"/>
                    <a:pt x="1866" y="21600"/>
                  </a:cubicBezTo>
                  <a:lnTo>
                    <a:pt x="2106" y="21600"/>
                  </a:lnTo>
                  <a:cubicBezTo>
                    <a:pt x="2984" y="21528"/>
                    <a:pt x="3569" y="20877"/>
                    <a:pt x="3476" y="20194"/>
                  </a:cubicBezTo>
                  <a:cubicBezTo>
                    <a:pt x="2545" y="14862"/>
                    <a:pt x="3675" y="10573"/>
                    <a:pt x="6894" y="7462"/>
                  </a:cubicBezTo>
                  <a:cubicBezTo>
                    <a:pt x="11616" y="2956"/>
                    <a:pt x="19277" y="2460"/>
                    <a:pt x="19370" y="2460"/>
                  </a:cubicBezTo>
                  <a:cubicBezTo>
                    <a:pt x="20194" y="2429"/>
                    <a:pt x="20886" y="1819"/>
                    <a:pt x="20833" y="1137"/>
                  </a:cubicBezTo>
                  <a:cubicBezTo>
                    <a:pt x="20740" y="486"/>
                    <a:pt x="20008" y="0"/>
                    <a:pt x="19130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6" name="Google Shape;5125;p63"/>
            <p:cNvSpPr/>
            <p:nvPr/>
          </p:nvSpPr>
          <p:spPr>
            <a:xfrm>
              <a:off x="954216" y="1406875"/>
              <a:ext cx="311917" cy="87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1600" fill="norm" stroke="1" extrusionOk="0">
                  <a:moveTo>
                    <a:pt x="20889" y="0"/>
                  </a:moveTo>
                  <a:cubicBezTo>
                    <a:pt x="20889" y="0"/>
                    <a:pt x="6019" y="1979"/>
                    <a:pt x="1742" y="9404"/>
                  </a:cubicBezTo>
                  <a:cubicBezTo>
                    <a:pt x="-711" y="13686"/>
                    <a:pt x="144" y="19772"/>
                    <a:pt x="144" y="19772"/>
                  </a:cubicBezTo>
                  <a:lnTo>
                    <a:pt x="19618" y="21600"/>
                  </a:lnTo>
                  <a:lnTo>
                    <a:pt x="20889" y="0"/>
                  </a:lnTo>
                  <a:close/>
                </a:path>
              </a:pathLst>
            </a:custGeom>
            <a:solidFill>
              <a:srgbClr val="AAD5D6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7" name="Google Shape;5126;p63"/>
            <p:cNvSpPr/>
            <p:nvPr/>
          </p:nvSpPr>
          <p:spPr>
            <a:xfrm>
              <a:off x="1565306" y="1035532"/>
              <a:ext cx="529401" cy="551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600" fill="norm" stroke="1" extrusionOk="0">
                  <a:moveTo>
                    <a:pt x="10183" y="0"/>
                  </a:moveTo>
                  <a:cubicBezTo>
                    <a:pt x="4620" y="0"/>
                    <a:pt x="-1203" y="4761"/>
                    <a:pt x="216" y="10489"/>
                  </a:cubicBezTo>
                  <a:cubicBezTo>
                    <a:pt x="1816" y="16952"/>
                    <a:pt x="4383" y="21504"/>
                    <a:pt x="9982" y="21600"/>
                  </a:cubicBezTo>
                  <a:cubicBezTo>
                    <a:pt x="10036" y="21600"/>
                    <a:pt x="10093" y="21600"/>
                    <a:pt x="10149" y="21600"/>
                  </a:cubicBezTo>
                  <a:cubicBezTo>
                    <a:pt x="15681" y="21600"/>
                    <a:pt x="20202" y="16882"/>
                    <a:pt x="20306" y="10975"/>
                  </a:cubicBezTo>
                  <a:cubicBezTo>
                    <a:pt x="20397" y="5013"/>
                    <a:pt x="15944" y="98"/>
                    <a:pt x="10345" y="3"/>
                  </a:cubicBezTo>
                  <a:cubicBezTo>
                    <a:pt x="10291" y="0"/>
                    <a:pt x="10237" y="0"/>
                    <a:pt x="10183" y="0"/>
                  </a:cubicBezTo>
                  <a:close/>
                </a:path>
              </a:pathLst>
            </a:custGeom>
            <a:solidFill>
              <a:srgbClr val="DF97A3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8" name="Google Shape;5127;p63"/>
            <p:cNvSpPr/>
            <p:nvPr/>
          </p:nvSpPr>
          <p:spPr>
            <a:xfrm>
              <a:off x="1474585" y="914507"/>
              <a:ext cx="992620" cy="98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99" y="0"/>
                  </a:moveTo>
                  <a:cubicBezTo>
                    <a:pt x="811" y="0"/>
                    <a:pt x="353" y="9796"/>
                    <a:pt x="353" y="9796"/>
                  </a:cubicBezTo>
                  <a:lnTo>
                    <a:pt x="0" y="18137"/>
                  </a:lnTo>
                  <a:lnTo>
                    <a:pt x="4076" y="18642"/>
                  </a:lnTo>
                  <a:lnTo>
                    <a:pt x="2728" y="9292"/>
                  </a:lnTo>
                  <a:cubicBezTo>
                    <a:pt x="2728" y="9292"/>
                    <a:pt x="7266" y="7960"/>
                    <a:pt x="9151" y="4742"/>
                  </a:cubicBezTo>
                  <a:cubicBezTo>
                    <a:pt x="13381" y="9042"/>
                    <a:pt x="13015" y="9470"/>
                    <a:pt x="13015" y="9470"/>
                  </a:cubicBezTo>
                  <a:lnTo>
                    <a:pt x="12763" y="20417"/>
                  </a:lnTo>
                  <a:lnTo>
                    <a:pt x="18761" y="21600"/>
                  </a:lnTo>
                  <a:lnTo>
                    <a:pt x="18743" y="9784"/>
                  </a:lnTo>
                  <a:lnTo>
                    <a:pt x="21600" y="10659"/>
                  </a:lnTo>
                  <a:cubicBezTo>
                    <a:pt x="21600" y="10659"/>
                    <a:pt x="18386" y="66"/>
                    <a:pt x="8538" y="66"/>
                  </a:cubicBezTo>
                  <a:cubicBezTo>
                    <a:pt x="8518" y="66"/>
                    <a:pt x="8495" y="66"/>
                    <a:pt x="8474" y="66"/>
                  </a:cubicBezTo>
                  <a:cubicBezTo>
                    <a:pt x="8135" y="21"/>
                    <a:pt x="7811" y="0"/>
                    <a:pt x="7499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9" name="Google Shape;5128;p63"/>
            <p:cNvSpPr/>
            <p:nvPr/>
          </p:nvSpPr>
          <p:spPr>
            <a:xfrm>
              <a:off x="1701696" y="3247187"/>
              <a:ext cx="821954" cy="422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5129" y="0"/>
                  </a:moveTo>
                  <a:lnTo>
                    <a:pt x="3638" y="8794"/>
                  </a:lnTo>
                  <a:lnTo>
                    <a:pt x="1274" y="15016"/>
                  </a:lnTo>
                  <a:lnTo>
                    <a:pt x="424" y="16649"/>
                  </a:lnTo>
                  <a:cubicBezTo>
                    <a:pt x="134" y="17192"/>
                    <a:pt x="-21" y="17950"/>
                    <a:pt x="2" y="18738"/>
                  </a:cubicBezTo>
                  <a:cubicBezTo>
                    <a:pt x="44" y="20065"/>
                    <a:pt x="564" y="21144"/>
                    <a:pt x="1231" y="21283"/>
                  </a:cubicBezTo>
                  <a:lnTo>
                    <a:pt x="2681" y="21589"/>
                  </a:lnTo>
                  <a:cubicBezTo>
                    <a:pt x="2841" y="21596"/>
                    <a:pt x="2994" y="21600"/>
                    <a:pt x="3140" y="21600"/>
                  </a:cubicBezTo>
                  <a:cubicBezTo>
                    <a:pt x="4479" y="21600"/>
                    <a:pt x="5290" y="21234"/>
                    <a:pt x="5917" y="20039"/>
                  </a:cubicBezTo>
                  <a:lnTo>
                    <a:pt x="6508" y="20273"/>
                  </a:lnTo>
                  <a:cubicBezTo>
                    <a:pt x="6740" y="20371"/>
                    <a:pt x="6978" y="20408"/>
                    <a:pt x="7217" y="20408"/>
                  </a:cubicBezTo>
                  <a:lnTo>
                    <a:pt x="14960" y="20454"/>
                  </a:lnTo>
                  <a:cubicBezTo>
                    <a:pt x="14960" y="20454"/>
                    <a:pt x="20173" y="20397"/>
                    <a:pt x="20896" y="17007"/>
                  </a:cubicBezTo>
                  <a:cubicBezTo>
                    <a:pt x="21579" y="12738"/>
                    <a:pt x="21289" y="792"/>
                    <a:pt x="21289" y="792"/>
                  </a:cubicBezTo>
                  <a:lnTo>
                    <a:pt x="5129" y="0"/>
                  </a:lnTo>
                  <a:close/>
                </a:path>
              </a:pathLst>
            </a:custGeom>
            <a:solidFill>
              <a:srgbClr val="DF97A3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0" name="Google Shape;5129;p63"/>
            <p:cNvSpPr/>
            <p:nvPr/>
          </p:nvSpPr>
          <p:spPr>
            <a:xfrm>
              <a:off x="1919358" y="3506809"/>
              <a:ext cx="72893" cy="141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39" h="21600" fill="norm" stroke="1" extrusionOk="0">
                  <a:moveTo>
                    <a:pt x="16398" y="0"/>
                  </a:moveTo>
                  <a:cubicBezTo>
                    <a:pt x="15851" y="0"/>
                    <a:pt x="15303" y="113"/>
                    <a:pt x="14850" y="350"/>
                  </a:cubicBezTo>
                  <a:cubicBezTo>
                    <a:pt x="14152" y="756"/>
                    <a:pt x="-2747" y="10276"/>
                    <a:pt x="387" y="20528"/>
                  </a:cubicBezTo>
                  <a:cubicBezTo>
                    <a:pt x="576" y="21138"/>
                    <a:pt x="1482" y="21600"/>
                    <a:pt x="2521" y="21600"/>
                  </a:cubicBezTo>
                  <a:lnTo>
                    <a:pt x="3012" y="21600"/>
                  </a:lnTo>
                  <a:cubicBezTo>
                    <a:pt x="4182" y="21476"/>
                    <a:pt x="5013" y="20777"/>
                    <a:pt x="4805" y="20032"/>
                  </a:cubicBezTo>
                  <a:cubicBezTo>
                    <a:pt x="2105" y="11268"/>
                    <a:pt x="17758" y="2414"/>
                    <a:pt x="17966" y="2335"/>
                  </a:cubicBezTo>
                  <a:cubicBezTo>
                    <a:pt x="18853" y="1839"/>
                    <a:pt x="18853" y="959"/>
                    <a:pt x="18022" y="429"/>
                  </a:cubicBezTo>
                  <a:cubicBezTo>
                    <a:pt x="17588" y="147"/>
                    <a:pt x="17003" y="0"/>
                    <a:pt x="16398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1" name="Google Shape;5130;p63"/>
            <p:cNvSpPr/>
            <p:nvPr/>
          </p:nvSpPr>
          <p:spPr>
            <a:xfrm>
              <a:off x="2047759" y="3508949"/>
              <a:ext cx="72984" cy="141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62" h="21600" fill="norm" stroke="1" extrusionOk="0">
                  <a:moveTo>
                    <a:pt x="16401" y="0"/>
                  </a:moveTo>
                  <a:cubicBezTo>
                    <a:pt x="15853" y="0"/>
                    <a:pt x="15325" y="113"/>
                    <a:pt x="14909" y="349"/>
                  </a:cubicBezTo>
                  <a:cubicBezTo>
                    <a:pt x="14135" y="767"/>
                    <a:pt x="-2688" y="10270"/>
                    <a:pt x="371" y="20518"/>
                  </a:cubicBezTo>
                  <a:cubicBezTo>
                    <a:pt x="560" y="21138"/>
                    <a:pt x="1466" y="21600"/>
                    <a:pt x="2580" y="21600"/>
                  </a:cubicBezTo>
                  <a:lnTo>
                    <a:pt x="2995" y="21600"/>
                  </a:lnTo>
                  <a:cubicBezTo>
                    <a:pt x="4241" y="21465"/>
                    <a:pt x="4997" y="20766"/>
                    <a:pt x="4789" y="20022"/>
                  </a:cubicBezTo>
                  <a:cubicBezTo>
                    <a:pt x="2164" y="11262"/>
                    <a:pt x="17817" y="2413"/>
                    <a:pt x="17949" y="2334"/>
                  </a:cubicBezTo>
                  <a:cubicBezTo>
                    <a:pt x="18836" y="1838"/>
                    <a:pt x="18912" y="958"/>
                    <a:pt x="18081" y="428"/>
                  </a:cubicBezTo>
                  <a:cubicBezTo>
                    <a:pt x="17609" y="147"/>
                    <a:pt x="16986" y="0"/>
                    <a:pt x="16401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2" name="Google Shape;5131;p63"/>
            <p:cNvSpPr/>
            <p:nvPr/>
          </p:nvSpPr>
          <p:spPr>
            <a:xfrm>
              <a:off x="2181202" y="3506219"/>
              <a:ext cx="73032" cy="141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75" h="21600" fill="norm" stroke="1" extrusionOk="0">
                  <a:moveTo>
                    <a:pt x="16397" y="0"/>
                  </a:moveTo>
                  <a:cubicBezTo>
                    <a:pt x="15868" y="0"/>
                    <a:pt x="15340" y="113"/>
                    <a:pt x="14905" y="349"/>
                  </a:cubicBezTo>
                  <a:cubicBezTo>
                    <a:pt x="14150" y="767"/>
                    <a:pt x="-2673" y="10270"/>
                    <a:pt x="367" y="20529"/>
                  </a:cubicBezTo>
                  <a:cubicBezTo>
                    <a:pt x="575" y="21138"/>
                    <a:pt x="1481" y="21600"/>
                    <a:pt x="2576" y="21600"/>
                  </a:cubicBezTo>
                  <a:lnTo>
                    <a:pt x="2991" y="21600"/>
                  </a:lnTo>
                  <a:cubicBezTo>
                    <a:pt x="4237" y="21465"/>
                    <a:pt x="5012" y="20777"/>
                    <a:pt x="4804" y="20033"/>
                  </a:cubicBezTo>
                  <a:cubicBezTo>
                    <a:pt x="2161" y="11262"/>
                    <a:pt x="17813" y="2424"/>
                    <a:pt x="17945" y="2334"/>
                  </a:cubicBezTo>
                  <a:cubicBezTo>
                    <a:pt x="18851" y="1838"/>
                    <a:pt x="18927" y="970"/>
                    <a:pt x="18096" y="440"/>
                  </a:cubicBezTo>
                  <a:cubicBezTo>
                    <a:pt x="17624" y="147"/>
                    <a:pt x="17001" y="0"/>
                    <a:pt x="16397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3" name="Google Shape;5132;p63"/>
            <p:cNvSpPr/>
            <p:nvPr/>
          </p:nvSpPr>
          <p:spPr>
            <a:xfrm>
              <a:off x="2319580" y="3508657"/>
              <a:ext cx="73056" cy="141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81" h="21600" fill="norm" stroke="1" extrusionOk="0">
                  <a:moveTo>
                    <a:pt x="16397" y="0"/>
                  </a:moveTo>
                  <a:cubicBezTo>
                    <a:pt x="15868" y="0"/>
                    <a:pt x="15321" y="124"/>
                    <a:pt x="14905" y="350"/>
                  </a:cubicBezTo>
                  <a:cubicBezTo>
                    <a:pt x="14150" y="756"/>
                    <a:pt x="-2673" y="10276"/>
                    <a:pt x="367" y="20495"/>
                  </a:cubicBezTo>
                  <a:cubicBezTo>
                    <a:pt x="575" y="21160"/>
                    <a:pt x="1481" y="21600"/>
                    <a:pt x="2576" y="21600"/>
                  </a:cubicBezTo>
                  <a:lnTo>
                    <a:pt x="2991" y="21600"/>
                  </a:lnTo>
                  <a:cubicBezTo>
                    <a:pt x="4237" y="21442"/>
                    <a:pt x="5012" y="20743"/>
                    <a:pt x="4804" y="20032"/>
                  </a:cubicBezTo>
                  <a:cubicBezTo>
                    <a:pt x="2161" y="11234"/>
                    <a:pt x="17813" y="2414"/>
                    <a:pt x="17945" y="2335"/>
                  </a:cubicBezTo>
                  <a:cubicBezTo>
                    <a:pt x="18870" y="1805"/>
                    <a:pt x="18927" y="970"/>
                    <a:pt x="18096" y="429"/>
                  </a:cubicBezTo>
                  <a:cubicBezTo>
                    <a:pt x="17624" y="147"/>
                    <a:pt x="17001" y="0"/>
                    <a:pt x="16397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4" name="Google Shape;5133;p63"/>
            <p:cNvSpPr/>
            <p:nvPr/>
          </p:nvSpPr>
          <p:spPr>
            <a:xfrm>
              <a:off x="976943" y="1541041"/>
              <a:ext cx="948201" cy="187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8759" y="0"/>
                  </a:moveTo>
                  <a:cubicBezTo>
                    <a:pt x="8596" y="0"/>
                    <a:pt x="8431" y="1"/>
                    <a:pt x="8260" y="3"/>
                  </a:cubicBezTo>
                  <a:cubicBezTo>
                    <a:pt x="1443" y="107"/>
                    <a:pt x="666" y="2148"/>
                    <a:pt x="666" y="2148"/>
                  </a:cubicBezTo>
                  <a:cubicBezTo>
                    <a:pt x="666" y="2148"/>
                    <a:pt x="-547" y="3377"/>
                    <a:pt x="301" y="6236"/>
                  </a:cubicBezTo>
                  <a:cubicBezTo>
                    <a:pt x="1148" y="9100"/>
                    <a:pt x="1948" y="21534"/>
                    <a:pt x="2302" y="21590"/>
                  </a:cubicBezTo>
                  <a:cubicBezTo>
                    <a:pt x="2347" y="21597"/>
                    <a:pt x="2679" y="21600"/>
                    <a:pt x="3227" y="21600"/>
                  </a:cubicBezTo>
                  <a:cubicBezTo>
                    <a:pt x="7011" y="21600"/>
                    <a:pt x="21053" y="21452"/>
                    <a:pt x="21053" y="21452"/>
                  </a:cubicBezTo>
                  <a:lnTo>
                    <a:pt x="15600" y="1899"/>
                  </a:lnTo>
                  <a:cubicBezTo>
                    <a:pt x="15600" y="1899"/>
                    <a:pt x="15103" y="0"/>
                    <a:pt x="8759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5" name="Google Shape;5134;p63"/>
            <p:cNvSpPr/>
            <p:nvPr/>
          </p:nvSpPr>
          <p:spPr>
            <a:xfrm>
              <a:off x="2617111" y="1570397"/>
              <a:ext cx="374589" cy="108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16" h="21600" fill="norm" stroke="1" extrusionOk="0">
                  <a:moveTo>
                    <a:pt x="5640" y="0"/>
                  </a:moveTo>
                  <a:cubicBezTo>
                    <a:pt x="-2484" y="13069"/>
                    <a:pt x="557" y="18816"/>
                    <a:pt x="557" y="18816"/>
                  </a:cubicBezTo>
                  <a:lnTo>
                    <a:pt x="3707" y="21600"/>
                  </a:lnTo>
                  <a:lnTo>
                    <a:pt x="16587" y="21286"/>
                  </a:lnTo>
                  <a:lnTo>
                    <a:pt x="19116" y="21206"/>
                  </a:lnTo>
                  <a:cubicBezTo>
                    <a:pt x="19116" y="21206"/>
                    <a:pt x="15608" y="3021"/>
                    <a:pt x="5640" y="0"/>
                  </a:cubicBez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6" name="Google Shape;5135;p63"/>
            <p:cNvSpPr/>
            <p:nvPr/>
          </p:nvSpPr>
          <p:spPr>
            <a:xfrm>
              <a:off x="976943" y="1541041"/>
              <a:ext cx="948201" cy="187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8759" y="0"/>
                  </a:moveTo>
                  <a:cubicBezTo>
                    <a:pt x="8596" y="0"/>
                    <a:pt x="8431" y="1"/>
                    <a:pt x="8260" y="3"/>
                  </a:cubicBezTo>
                  <a:cubicBezTo>
                    <a:pt x="1443" y="107"/>
                    <a:pt x="666" y="2148"/>
                    <a:pt x="666" y="2148"/>
                  </a:cubicBezTo>
                  <a:cubicBezTo>
                    <a:pt x="666" y="2148"/>
                    <a:pt x="-547" y="3377"/>
                    <a:pt x="301" y="6236"/>
                  </a:cubicBezTo>
                  <a:cubicBezTo>
                    <a:pt x="1148" y="9100"/>
                    <a:pt x="1948" y="21534"/>
                    <a:pt x="2302" y="21590"/>
                  </a:cubicBezTo>
                  <a:cubicBezTo>
                    <a:pt x="2347" y="21597"/>
                    <a:pt x="2679" y="21600"/>
                    <a:pt x="3227" y="21600"/>
                  </a:cubicBezTo>
                  <a:cubicBezTo>
                    <a:pt x="7011" y="21600"/>
                    <a:pt x="21053" y="21452"/>
                    <a:pt x="21053" y="21452"/>
                  </a:cubicBezTo>
                  <a:lnTo>
                    <a:pt x="15600" y="1899"/>
                  </a:lnTo>
                  <a:cubicBezTo>
                    <a:pt x="15600" y="1899"/>
                    <a:pt x="15103" y="0"/>
                    <a:pt x="8759" y="0"/>
                  </a:cubicBezTo>
                  <a:close/>
                </a:path>
              </a:pathLst>
            </a:custGeom>
            <a:solidFill>
              <a:srgbClr val="2C272B">
                <a:alpha val="24020"/>
              </a:srgbClr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7" name="Google Shape;5136;p63"/>
            <p:cNvSpPr/>
            <p:nvPr/>
          </p:nvSpPr>
          <p:spPr>
            <a:xfrm>
              <a:off x="1633940" y="1566588"/>
              <a:ext cx="964334" cy="1849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600" fill="norm" stroke="1" extrusionOk="0">
                  <a:moveTo>
                    <a:pt x="8683" y="0"/>
                  </a:moveTo>
                  <a:cubicBezTo>
                    <a:pt x="8564" y="0"/>
                    <a:pt x="8445" y="1"/>
                    <a:pt x="8324" y="3"/>
                  </a:cubicBezTo>
                  <a:cubicBezTo>
                    <a:pt x="1445" y="103"/>
                    <a:pt x="670" y="2178"/>
                    <a:pt x="670" y="2178"/>
                  </a:cubicBezTo>
                  <a:cubicBezTo>
                    <a:pt x="670" y="2178"/>
                    <a:pt x="-552" y="3424"/>
                    <a:pt x="304" y="6334"/>
                  </a:cubicBezTo>
                  <a:cubicBezTo>
                    <a:pt x="1161" y="9243"/>
                    <a:pt x="2489" y="21531"/>
                    <a:pt x="2844" y="21588"/>
                  </a:cubicBezTo>
                  <a:cubicBezTo>
                    <a:pt x="2897" y="21597"/>
                    <a:pt x="3356" y="21600"/>
                    <a:pt x="4095" y="21600"/>
                  </a:cubicBezTo>
                  <a:cubicBezTo>
                    <a:pt x="8212" y="21600"/>
                    <a:pt x="21048" y="21486"/>
                    <a:pt x="21048" y="21486"/>
                  </a:cubicBezTo>
                  <a:lnTo>
                    <a:pt x="16887" y="2798"/>
                  </a:lnTo>
                  <a:cubicBezTo>
                    <a:pt x="16887" y="2798"/>
                    <a:pt x="15257" y="0"/>
                    <a:pt x="8683" y="0"/>
                  </a:cubicBezTo>
                  <a:close/>
                </a:path>
              </a:pathLst>
            </a:custGeom>
            <a:solidFill>
              <a:srgbClr val="F8BE57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8" name="Google Shape;5137;p63"/>
            <p:cNvSpPr/>
            <p:nvPr/>
          </p:nvSpPr>
          <p:spPr>
            <a:xfrm>
              <a:off x="850658" y="1775334"/>
              <a:ext cx="1978279" cy="965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600" fill="norm" stroke="1" extrusionOk="0">
                  <a:moveTo>
                    <a:pt x="17117" y="0"/>
                  </a:moveTo>
                  <a:lnTo>
                    <a:pt x="16922" y="10712"/>
                  </a:lnTo>
                  <a:lnTo>
                    <a:pt x="3707" y="11257"/>
                  </a:lnTo>
                  <a:lnTo>
                    <a:pt x="441" y="12977"/>
                  </a:lnTo>
                  <a:cubicBezTo>
                    <a:pt x="169" y="13122"/>
                    <a:pt x="-17" y="13643"/>
                    <a:pt x="1" y="14224"/>
                  </a:cubicBezTo>
                  <a:lnTo>
                    <a:pt x="18" y="14774"/>
                  </a:lnTo>
                  <a:cubicBezTo>
                    <a:pt x="38" y="15411"/>
                    <a:pt x="298" y="15903"/>
                    <a:pt x="607" y="15903"/>
                  </a:cubicBezTo>
                  <a:cubicBezTo>
                    <a:pt x="622" y="15903"/>
                    <a:pt x="636" y="15903"/>
                    <a:pt x="651" y="15900"/>
                  </a:cubicBezTo>
                  <a:cubicBezTo>
                    <a:pt x="651" y="15900"/>
                    <a:pt x="901" y="17857"/>
                    <a:pt x="1241" y="19775"/>
                  </a:cubicBezTo>
                  <a:cubicBezTo>
                    <a:pt x="1411" y="20720"/>
                    <a:pt x="1846" y="21308"/>
                    <a:pt x="2312" y="21308"/>
                  </a:cubicBezTo>
                  <a:cubicBezTo>
                    <a:pt x="2429" y="21308"/>
                    <a:pt x="2547" y="21270"/>
                    <a:pt x="2665" y="21192"/>
                  </a:cubicBezTo>
                  <a:cubicBezTo>
                    <a:pt x="3583" y="20586"/>
                    <a:pt x="4393" y="19678"/>
                    <a:pt x="4393" y="19678"/>
                  </a:cubicBezTo>
                  <a:lnTo>
                    <a:pt x="17353" y="21598"/>
                  </a:lnTo>
                  <a:cubicBezTo>
                    <a:pt x="17372" y="21600"/>
                    <a:pt x="17392" y="21600"/>
                    <a:pt x="17412" y="21600"/>
                  </a:cubicBezTo>
                  <a:cubicBezTo>
                    <a:pt x="19057" y="21600"/>
                    <a:pt x="20900" y="17901"/>
                    <a:pt x="21055" y="14556"/>
                  </a:cubicBezTo>
                  <a:lnTo>
                    <a:pt x="21583" y="2616"/>
                  </a:lnTo>
                  <a:lnTo>
                    <a:pt x="17117" y="0"/>
                  </a:lnTo>
                  <a:close/>
                </a:path>
              </a:pathLst>
            </a:custGeom>
            <a:solidFill>
              <a:srgbClr val="DC8B93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29" name="Google Shape;5138;p63"/>
            <p:cNvSpPr/>
            <p:nvPr/>
          </p:nvSpPr>
          <p:spPr>
            <a:xfrm>
              <a:off x="901356" y="2469284"/>
              <a:ext cx="110009" cy="2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19729" y="0"/>
                  </a:moveTo>
                  <a:cubicBezTo>
                    <a:pt x="19686" y="0"/>
                    <a:pt x="19643" y="0"/>
                    <a:pt x="19614" y="62"/>
                  </a:cubicBezTo>
                  <a:lnTo>
                    <a:pt x="1587" y="7076"/>
                  </a:lnTo>
                  <a:cubicBezTo>
                    <a:pt x="636" y="7324"/>
                    <a:pt x="-41" y="10986"/>
                    <a:pt x="2" y="15083"/>
                  </a:cubicBezTo>
                  <a:cubicBezTo>
                    <a:pt x="118" y="18869"/>
                    <a:pt x="852" y="21600"/>
                    <a:pt x="1703" y="21600"/>
                  </a:cubicBezTo>
                  <a:lnTo>
                    <a:pt x="1861" y="21600"/>
                  </a:lnTo>
                  <a:lnTo>
                    <a:pt x="19931" y="14772"/>
                  </a:lnTo>
                  <a:cubicBezTo>
                    <a:pt x="20824" y="14338"/>
                    <a:pt x="21559" y="10676"/>
                    <a:pt x="21458" y="6579"/>
                  </a:cubicBezTo>
                  <a:cubicBezTo>
                    <a:pt x="21357" y="2917"/>
                    <a:pt x="20622" y="0"/>
                    <a:pt x="19729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0" name="Google Shape;5139;p63"/>
            <p:cNvSpPr/>
            <p:nvPr/>
          </p:nvSpPr>
          <p:spPr>
            <a:xfrm>
              <a:off x="929504" y="2561879"/>
              <a:ext cx="106593" cy="29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19588" y="0"/>
                  </a:moveTo>
                  <a:cubicBezTo>
                    <a:pt x="19514" y="0"/>
                    <a:pt x="19454" y="0"/>
                    <a:pt x="19380" y="54"/>
                  </a:cubicBezTo>
                  <a:lnTo>
                    <a:pt x="1523" y="8814"/>
                  </a:lnTo>
                  <a:cubicBezTo>
                    <a:pt x="547" y="9195"/>
                    <a:pt x="-104" y="12405"/>
                    <a:pt x="14" y="15996"/>
                  </a:cubicBezTo>
                  <a:cubicBezTo>
                    <a:pt x="118" y="19206"/>
                    <a:pt x="872" y="21600"/>
                    <a:pt x="1701" y="21600"/>
                  </a:cubicBezTo>
                  <a:lnTo>
                    <a:pt x="1967" y="21600"/>
                  </a:lnTo>
                  <a:lnTo>
                    <a:pt x="19869" y="12949"/>
                  </a:lnTo>
                  <a:cubicBezTo>
                    <a:pt x="20786" y="12405"/>
                    <a:pt x="21496" y="9195"/>
                    <a:pt x="21333" y="5604"/>
                  </a:cubicBezTo>
                  <a:cubicBezTo>
                    <a:pt x="21230" y="2448"/>
                    <a:pt x="20475" y="0"/>
                    <a:pt x="19588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1" name="Google Shape;5140;p63"/>
            <p:cNvSpPr/>
            <p:nvPr/>
          </p:nvSpPr>
          <p:spPr>
            <a:xfrm>
              <a:off x="967225" y="2654548"/>
              <a:ext cx="97111" cy="3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600" fill="norm" stroke="1" extrusionOk="0">
                  <a:moveTo>
                    <a:pt x="19295" y="0"/>
                  </a:moveTo>
                  <a:cubicBezTo>
                    <a:pt x="19150" y="0"/>
                    <a:pt x="19004" y="44"/>
                    <a:pt x="18859" y="133"/>
                  </a:cubicBezTo>
                  <a:lnTo>
                    <a:pt x="1534" y="11177"/>
                  </a:lnTo>
                  <a:cubicBezTo>
                    <a:pt x="469" y="12020"/>
                    <a:pt x="-192" y="14770"/>
                    <a:pt x="50" y="17564"/>
                  </a:cubicBezTo>
                  <a:cubicBezTo>
                    <a:pt x="292" y="19959"/>
                    <a:pt x="1066" y="21600"/>
                    <a:pt x="1889" y="21600"/>
                  </a:cubicBezTo>
                  <a:lnTo>
                    <a:pt x="2357" y="21600"/>
                  </a:lnTo>
                  <a:lnTo>
                    <a:pt x="19682" y="10512"/>
                  </a:lnTo>
                  <a:cubicBezTo>
                    <a:pt x="20747" y="9758"/>
                    <a:pt x="21408" y="6963"/>
                    <a:pt x="21166" y="4214"/>
                  </a:cubicBezTo>
                  <a:cubicBezTo>
                    <a:pt x="20972" y="1685"/>
                    <a:pt x="20150" y="0"/>
                    <a:pt x="19295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2" name="Google Shape;5141;p63"/>
            <p:cNvSpPr/>
            <p:nvPr/>
          </p:nvSpPr>
          <p:spPr>
            <a:xfrm>
              <a:off x="952834" y="2272206"/>
              <a:ext cx="1452932" cy="105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91" y="0"/>
                  </a:moveTo>
                  <a:lnTo>
                    <a:pt x="0" y="19791"/>
                  </a:lnTo>
                  <a:lnTo>
                    <a:pt x="21560" y="21600"/>
                  </a:lnTo>
                  <a:lnTo>
                    <a:pt x="21600" y="8516"/>
                  </a:lnTo>
                  <a:lnTo>
                    <a:pt x="16991" y="0"/>
                  </a:ln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3" name="Google Shape;5142;p63"/>
            <p:cNvSpPr/>
            <p:nvPr/>
          </p:nvSpPr>
          <p:spPr>
            <a:xfrm>
              <a:off x="2405785" y="1409531"/>
              <a:ext cx="484425" cy="96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061" h="21600" fill="norm" stroke="1" extrusionOk="0">
                  <a:moveTo>
                    <a:pt x="3097" y="0"/>
                  </a:moveTo>
                  <a:cubicBezTo>
                    <a:pt x="3097" y="0"/>
                    <a:pt x="307" y="2132"/>
                    <a:pt x="250" y="10621"/>
                  </a:cubicBezTo>
                  <a:cubicBezTo>
                    <a:pt x="200" y="19117"/>
                    <a:pt x="0" y="20181"/>
                    <a:pt x="0" y="20181"/>
                  </a:cubicBezTo>
                  <a:lnTo>
                    <a:pt x="16383" y="21600"/>
                  </a:lnTo>
                  <a:cubicBezTo>
                    <a:pt x="16383" y="21600"/>
                    <a:pt x="21600" y="895"/>
                    <a:pt x="3097" y="0"/>
                  </a:cubicBezTo>
                  <a:close/>
                </a:path>
              </a:pathLst>
            </a:custGeom>
            <a:solidFill>
              <a:srgbClr val="AAD5D6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4" name="Google Shape;5143;p63"/>
            <p:cNvSpPr/>
            <p:nvPr/>
          </p:nvSpPr>
          <p:spPr>
            <a:xfrm>
              <a:off x="2390593" y="1467422"/>
              <a:ext cx="75935" cy="54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600" fill="norm" stroke="1" extrusionOk="0">
                  <a:moveTo>
                    <a:pt x="18834" y="0"/>
                  </a:moveTo>
                  <a:cubicBezTo>
                    <a:pt x="17589" y="0"/>
                    <a:pt x="16510" y="133"/>
                    <a:pt x="16365" y="307"/>
                  </a:cubicBezTo>
                  <a:lnTo>
                    <a:pt x="14" y="21210"/>
                  </a:lnTo>
                  <a:cubicBezTo>
                    <a:pt x="-131" y="21393"/>
                    <a:pt x="844" y="21568"/>
                    <a:pt x="2214" y="21588"/>
                  </a:cubicBezTo>
                  <a:cubicBezTo>
                    <a:pt x="2297" y="21600"/>
                    <a:pt x="2359" y="21600"/>
                    <a:pt x="2442" y="21600"/>
                  </a:cubicBezTo>
                  <a:cubicBezTo>
                    <a:pt x="3728" y="21600"/>
                    <a:pt x="4787" y="21470"/>
                    <a:pt x="4953" y="21287"/>
                  </a:cubicBezTo>
                  <a:lnTo>
                    <a:pt x="21324" y="392"/>
                  </a:lnTo>
                  <a:cubicBezTo>
                    <a:pt x="21469" y="198"/>
                    <a:pt x="20473" y="24"/>
                    <a:pt x="19104" y="3"/>
                  </a:cubicBezTo>
                  <a:cubicBezTo>
                    <a:pt x="19021" y="0"/>
                    <a:pt x="18917" y="0"/>
                    <a:pt x="18834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5" name="Google Shape;5144;p63"/>
            <p:cNvSpPr/>
            <p:nvPr/>
          </p:nvSpPr>
          <p:spPr>
            <a:xfrm>
              <a:off x="799870" y="1841718"/>
              <a:ext cx="1691469" cy="539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600" fill="norm" stroke="1" extrusionOk="0">
                  <a:moveTo>
                    <a:pt x="5681" y="0"/>
                  </a:moveTo>
                  <a:cubicBezTo>
                    <a:pt x="4494" y="0"/>
                    <a:pt x="3489" y="183"/>
                    <a:pt x="2829" y="648"/>
                  </a:cubicBezTo>
                  <a:cubicBezTo>
                    <a:pt x="-310" y="2852"/>
                    <a:pt x="17" y="10389"/>
                    <a:pt x="17" y="10389"/>
                  </a:cubicBezTo>
                  <a:lnTo>
                    <a:pt x="0" y="13740"/>
                  </a:lnTo>
                  <a:cubicBezTo>
                    <a:pt x="-20" y="17754"/>
                    <a:pt x="982" y="21023"/>
                    <a:pt x="2217" y="21023"/>
                  </a:cubicBezTo>
                  <a:cubicBezTo>
                    <a:pt x="2237" y="21023"/>
                    <a:pt x="2257" y="21020"/>
                    <a:pt x="2278" y="21020"/>
                  </a:cubicBezTo>
                  <a:cubicBezTo>
                    <a:pt x="6077" y="20683"/>
                    <a:pt x="13341" y="20109"/>
                    <a:pt x="17143" y="19157"/>
                  </a:cubicBezTo>
                  <a:cubicBezTo>
                    <a:pt x="17758" y="20115"/>
                    <a:pt x="18177" y="20423"/>
                    <a:pt x="18460" y="20423"/>
                  </a:cubicBezTo>
                  <a:cubicBezTo>
                    <a:pt x="18609" y="20423"/>
                    <a:pt x="18721" y="20337"/>
                    <a:pt x="18803" y="20219"/>
                  </a:cubicBezTo>
                  <a:cubicBezTo>
                    <a:pt x="18882" y="20109"/>
                    <a:pt x="18965" y="20050"/>
                    <a:pt x="19046" y="20050"/>
                  </a:cubicBezTo>
                  <a:cubicBezTo>
                    <a:pt x="19161" y="20050"/>
                    <a:pt x="19273" y="20165"/>
                    <a:pt x="19364" y="20414"/>
                  </a:cubicBezTo>
                  <a:cubicBezTo>
                    <a:pt x="19525" y="20834"/>
                    <a:pt x="19721" y="21289"/>
                    <a:pt x="19893" y="21485"/>
                  </a:cubicBezTo>
                  <a:cubicBezTo>
                    <a:pt x="19956" y="21559"/>
                    <a:pt x="20018" y="21600"/>
                    <a:pt x="20078" y="21600"/>
                  </a:cubicBezTo>
                  <a:cubicBezTo>
                    <a:pt x="20361" y="21600"/>
                    <a:pt x="20603" y="20665"/>
                    <a:pt x="20769" y="17571"/>
                  </a:cubicBezTo>
                  <a:cubicBezTo>
                    <a:pt x="20974" y="13817"/>
                    <a:pt x="21290" y="7830"/>
                    <a:pt x="20323" y="5606"/>
                  </a:cubicBezTo>
                  <a:cubicBezTo>
                    <a:pt x="19351" y="3372"/>
                    <a:pt x="18084" y="2970"/>
                    <a:pt x="18084" y="2970"/>
                  </a:cubicBezTo>
                  <a:cubicBezTo>
                    <a:pt x="18084" y="2970"/>
                    <a:pt x="10430" y="0"/>
                    <a:pt x="5681" y="0"/>
                  </a:cubicBezTo>
                  <a:close/>
                </a:path>
              </a:pathLst>
            </a:custGeom>
            <a:solidFill>
              <a:srgbClr val="DF97A3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6" name="Google Shape;5145;p63"/>
            <p:cNvSpPr/>
            <p:nvPr/>
          </p:nvSpPr>
          <p:spPr>
            <a:xfrm>
              <a:off x="2351804" y="2238310"/>
              <a:ext cx="115511" cy="7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fill="norm" stroke="1" extrusionOk="0">
                  <a:moveTo>
                    <a:pt x="1637" y="0"/>
                  </a:moveTo>
                  <a:cubicBezTo>
                    <a:pt x="947" y="0"/>
                    <a:pt x="270" y="670"/>
                    <a:pt x="67" y="1726"/>
                  </a:cubicBezTo>
                  <a:cubicBezTo>
                    <a:pt x="-190" y="2984"/>
                    <a:pt x="311" y="4324"/>
                    <a:pt x="1163" y="4771"/>
                  </a:cubicBezTo>
                  <a:cubicBezTo>
                    <a:pt x="5129" y="6476"/>
                    <a:pt x="15956" y="12749"/>
                    <a:pt x="18081" y="20199"/>
                  </a:cubicBezTo>
                  <a:cubicBezTo>
                    <a:pt x="18338" y="21092"/>
                    <a:pt x="18933" y="21600"/>
                    <a:pt x="19529" y="21600"/>
                  </a:cubicBezTo>
                  <a:cubicBezTo>
                    <a:pt x="19759" y="21600"/>
                    <a:pt x="19962" y="21539"/>
                    <a:pt x="20219" y="21377"/>
                  </a:cubicBezTo>
                  <a:cubicBezTo>
                    <a:pt x="21018" y="20849"/>
                    <a:pt x="21410" y="19448"/>
                    <a:pt x="21018" y="18250"/>
                  </a:cubicBezTo>
                  <a:cubicBezTo>
                    <a:pt x="17932" y="7450"/>
                    <a:pt x="3681" y="832"/>
                    <a:pt x="2097" y="81"/>
                  </a:cubicBezTo>
                  <a:cubicBezTo>
                    <a:pt x="1948" y="20"/>
                    <a:pt x="1799" y="0"/>
                    <a:pt x="1637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7" name="Google Shape;5146;p63"/>
            <p:cNvSpPr/>
            <p:nvPr/>
          </p:nvSpPr>
          <p:spPr>
            <a:xfrm>
              <a:off x="2360516" y="2123270"/>
              <a:ext cx="131930" cy="65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1330" y="0"/>
                  </a:moveTo>
                  <a:cubicBezTo>
                    <a:pt x="612" y="0"/>
                    <a:pt x="1" y="1315"/>
                    <a:pt x="1" y="2849"/>
                  </a:cubicBezTo>
                  <a:cubicBezTo>
                    <a:pt x="-35" y="4383"/>
                    <a:pt x="588" y="5698"/>
                    <a:pt x="1378" y="5796"/>
                  </a:cubicBezTo>
                  <a:cubicBezTo>
                    <a:pt x="1462" y="5796"/>
                    <a:pt x="10106" y="6331"/>
                    <a:pt x="19063" y="20991"/>
                  </a:cubicBezTo>
                  <a:cubicBezTo>
                    <a:pt x="19326" y="21430"/>
                    <a:pt x="19637" y="21600"/>
                    <a:pt x="19937" y="21600"/>
                  </a:cubicBezTo>
                  <a:cubicBezTo>
                    <a:pt x="20380" y="21600"/>
                    <a:pt x="20775" y="21235"/>
                    <a:pt x="21074" y="20529"/>
                  </a:cubicBezTo>
                  <a:cubicBezTo>
                    <a:pt x="21565" y="19287"/>
                    <a:pt x="21481" y="17485"/>
                    <a:pt x="20871" y="16413"/>
                  </a:cubicBezTo>
                  <a:cubicBezTo>
                    <a:pt x="11124" y="438"/>
                    <a:pt x="1809" y="0"/>
                    <a:pt x="1414" y="0"/>
                  </a:cubicBezTo>
                  <a:cubicBezTo>
                    <a:pt x="1390" y="0"/>
                    <a:pt x="1354" y="0"/>
                    <a:pt x="1330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38" name="Google Shape;5147;p63"/>
            <p:cNvSpPr/>
            <p:nvPr/>
          </p:nvSpPr>
          <p:spPr>
            <a:xfrm>
              <a:off x="2378736" y="2014725"/>
              <a:ext cx="118926" cy="65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600" fill="norm" stroke="1" extrusionOk="0">
                  <a:moveTo>
                    <a:pt x="1595" y="0"/>
                  </a:moveTo>
                  <a:cubicBezTo>
                    <a:pt x="938" y="0"/>
                    <a:pt x="320" y="731"/>
                    <a:pt x="96" y="1851"/>
                  </a:cubicBezTo>
                  <a:cubicBezTo>
                    <a:pt x="-193" y="3385"/>
                    <a:pt x="188" y="5065"/>
                    <a:pt x="1003" y="5601"/>
                  </a:cubicBezTo>
                  <a:cubicBezTo>
                    <a:pt x="1161" y="5698"/>
                    <a:pt x="12572" y="13564"/>
                    <a:pt x="18738" y="21064"/>
                  </a:cubicBezTo>
                  <a:cubicBezTo>
                    <a:pt x="18988" y="21430"/>
                    <a:pt x="19277" y="21600"/>
                    <a:pt x="19566" y="21600"/>
                  </a:cubicBezTo>
                  <a:cubicBezTo>
                    <a:pt x="20092" y="21600"/>
                    <a:pt x="20579" y="21137"/>
                    <a:pt x="20921" y="20261"/>
                  </a:cubicBezTo>
                  <a:cubicBezTo>
                    <a:pt x="21407" y="18921"/>
                    <a:pt x="21157" y="17144"/>
                    <a:pt x="20474" y="16243"/>
                  </a:cubicBezTo>
                  <a:cubicBezTo>
                    <a:pt x="14019" y="8377"/>
                    <a:pt x="2607" y="536"/>
                    <a:pt x="2121" y="170"/>
                  </a:cubicBezTo>
                  <a:cubicBezTo>
                    <a:pt x="1937" y="49"/>
                    <a:pt x="1766" y="0"/>
                    <a:pt x="1595" y="0"/>
                  </a:cubicBezTo>
                  <a:close/>
                </a:path>
              </a:pathLst>
            </a:custGeom>
            <a:solidFill>
              <a:srgbClr val="2C272B"/>
            </a:solidFill>
            <a:ln w="3175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1219168">
                <a:defRPr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251" name="Group"/>
          <p:cNvGrpSpPr/>
          <p:nvPr/>
        </p:nvGrpSpPr>
        <p:grpSpPr>
          <a:xfrm>
            <a:off x="2509738" y="4309364"/>
            <a:ext cx="4537163" cy="2338238"/>
            <a:chOff x="0" y="0"/>
            <a:chExt cx="4537161" cy="2338237"/>
          </a:xfrm>
        </p:grpSpPr>
        <p:grpSp>
          <p:nvGrpSpPr>
            <p:cNvPr id="1249" name="Group"/>
            <p:cNvGrpSpPr/>
            <p:nvPr/>
          </p:nvGrpSpPr>
          <p:grpSpPr>
            <a:xfrm>
              <a:off x="0" y="0"/>
              <a:ext cx="4537162" cy="2248833"/>
              <a:chOff x="0" y="0"/>
              <a:chExt cx="4537161" cy="2248832"/>
            </a:xfrm>
          </p:grpSpPr>
          <p:sp>
            <p:nvSpPr>
              <p:cNvPr id="1240" name="Rounded Rectangle 87"/>
              <p:cNvSpPr/>
              <p:nvPr/>
            </p:nvSpPr>
            <p:spPr>
              <a:xfrm>
                <a:off x="245200" y="0"/>
                <a:ext cx="4105467" cy="2248833"/>
              </a:xfrm>
              <a:prstGeom prst="roundRect">
                <a:avLst>
                  <a:gd name="adj" fmla="val 16667"/>
                </a:avLst>
              </a:prstGeom>
              <a:solidFill>
                <a:srgbClr val="E8EA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5718" tIns="35718" rIns="35718" bIns="35718" numCol="1" anchor="ctr">
                <a:noAutofit/>
              </a:bodyPr>
              <a:lstStyle/>
              <a:p>
                <a:pPr algn="ctr" defTabSz="685821">
                  <a:defRPr sz="900">
                    <a:solidFill>
                      <a:srgbClr val="EACFDB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41" name="TextBox 26"/>
              <p:cNvSpPr txBox="1"/>
              <p:nvPr/>
            </p:nvSpPr>
            <p:spPr>
              <a:xfrm>
                <a:off x="488988" y="163174"/>
                <a:ext cx="1768599" cy="263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C84877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Urge / Obsession</a:t>
                </a:r>
              </a:p>
            </p:txBody>
          </p:sp>
          <p:sp>
            <p:nvSpPr>
              <p:cNvPr id="1242" name="TextBox 88"/>
              <p:cNvSpPr txBox="1"/>
              <p:nvPr/>
            </p:nvSpPr>
            <p:spPr>
              <a:xfrm>
                <a:off x="2672563" y="511418"/>
                <a:ext cx="1768599" cy="263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DC7541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Relapse</a:t>
                </a:r>
              </a:p>
            </p:txBody>
          </p:sp>
          <p:sp>
            <p:nvSpPr>
              <p:cNvPr id="1243" name="TextBox 89"/>
              <p:cNvSpPr txBox="1"/>
              <p:nvPr/>
            </p:nvSpPr>
            <p:spPr>
              <a:xfrm>
                <a:off x="275320" y="676243"/>
                <a:ext cx="2746576" cy="263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3E8082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Can’t / Don’t want to stop</a:t>
                </a:r>
              </a:p>
            </p:txBody>
          </p:sp>
          <p:sp>
            <p:nvSpPr>
              <p:cNvPr id="1244" name="TextBox 90"/>
              <p:cNvSpPr txBox="1"/>
              <p:nvPr/>
            </p:nvSpPr>
            <p:spPr>
              <a:xfrm>
                <a:off x="1790585" y="1073042"/>
                <a:ext cx="2746577" cy="263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A75321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Coping mechanism</a:t>
                </a:r>
              </a:p>
            </p:txBody>
          </p:sp>
          <p:sp>
            <p:nvSpPr>
              <p:cNvPr id="1245" name="TextBox 91"/>
              <p:cNvSpPr txBox="1"/>
              <p:nvPr/>
            </p:nvSpPr>
            <p:spPr>
              <a:xfrm>
                <a:off x="-1" y="1402692"/>
                <a:ext cx="2746577" cy="263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BE1F1F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Hiding / Shame</a:t>
                </a:r>
              </a:p>
            </p:txBody>
          </p:sp>
          <p:sp>
            <p:nvSpPr>
              <p:cNvPr id="1246" name="TextBox 92"/>
              <p:cNvSpPr txBox="1"/>
              <p:nvPr/>
            </p:nvSpPr>
            <p:spPr>
              <a:xfrm>
                <a:off x="1135690" y="1821584"/>
                <a:ext cx="3091366" cy="263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515FB0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Getting worse / Not enough</a:t>
                </a:r>
              </a:p>
            </p:txBody>
          </p:sp>
          <p:sp>
            <p:nvSpPr>
              <p:cNvPr id="1247" name="TextBox 26"/>
              <p:cNvSpPr txBox="1"/>
              <p:nvPr/>
            </p:nvSpPr>
            <p:spPr>
              <a:xfrm>
                <a:off x="488988" y="163175"/>
                <a:ext cx="1768599" cy="263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C84877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Urge / Obsession</a:t>
                </a:r>
              </a:p>
            </p:txBody>
          </p:sp>
          <p:sp>
            <p:nvSpPr>
              <p:cNvPr id="1248" name="TextBox 26"/>
              <p:cNvSpPr txBox="1"/>
              <p:nvPr/>
            </p:nvSpPr>
            <p:spPr>
              <a:xfrm>
                <a:off x="2279574" y="52396"/>
                <a:ext cx="1768599" cy="263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 defTabSz="685821">
                  <a:defRPr b="1" sz="1600">
                    <a:solidFill>
                      <a:srgbClr val="7A81FF"/>
                    </a:solidFill>
                    <a:latin typeface="Carlito"/>
                    <a:ea typeface="Carlito"/>
                    <a:cs typeface="Carlito"/>
                    <a:sym typeface="Carlito"/>
                  </a:defRPr>
                </a:lvl1pPr>
              </a:lstStyle>
              <a:p>
                <a:pPr/>
                <a:r>
                  <a:t>Addictive</a:t>
                </a:r>
              </a:p>
            </p:txBody>
          </p:sp>
        </p:grpSp>
        <p:sp>
          <p:nvSpPr>
            <p:cNvPr id="1250" name="TextBox 4"/>
            <p:cNvSpPr/>
            <p:nvPr/>
          </p:nvSpPr>
          <p:spPr>
            <a:xfrm>
              <a:off x="3112660" y="2338237"/>
              <a:ext cx="132519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8" tIns="34288" rIns="34288" bIns="34288" numCol="1" anchor="t">
              <a:spAutoFit/>
            </a:bodyPr>
            <a:lstStyle>
              <a:lvl1pPr defTabSz="914404">
                <a:defRPr sz="1100">
                  <a:latin typeface="Poppins"/>
                  <a:ea typeface="Poppins"/>
                  <a:cs typeface="Poppins"/>
                  <a:sym typeface="Poppins"/>
                </a:defRPr>
              </a:lvl1pPr>
            </a:lstStyle>
            <a:p>
              <a:pPr/>
              <a:r>
                <a:t>Davis et al (2019)</a:t>
              </a:r>
            </a:p>
          </p:txBody>
        </p:sp>
      </p:grpSp>
      <p:grpSp>
        <p:nvGrpSpPr>
          <p:cNvPr id="1254" name="Group"/>
          <p:cNvGrpSpPr/>
          <p:nvPr/>
        </p:nvGrpSpPr>
        <p:grpSpPr>
          <a:xfrm>
            <a:off x="5098527" y="1793541"/>
            <a:ext cx="2377732" cy="1986105"/>
            <a:chOff x="0" y="0"/>
            <a:chExt cx="2377731" cy="1986104"/>
          </a:xfrm>
        </p:grpSpPr>
        <p:pic>
          <p:nvPicPr>
            <p:cNvPr id="1252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377731" cy="19861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3" name="Why can’t you just stop?"/>
            <p:cNvSpPr txBox="1"/>
            <p:nvPr/>
          </p:nvSpPr>
          <p:spPr>
            <a:xfrm>
              <a:off x="446209" y="617697"/>
              <a:ext cx="1485313" cy="5734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algn="ctr" defTabSz="410765">
                <a:defRPr sz="1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Why can’t you just stop?</a:t>
              </a:r>
            </a:p>
          </p:txBody>
        </p:sp>
      </p:grpSp>
      <p:grpSp>
        <p:nvGrpSpPr>
          <p:cNvPr id="1257" name="Group"/>
          <p:cNvGrpSpPr/>
          <p:nvPr/>
        </p:nvGrpSpPr>
        <p:grpSpPr>
          <a:xfrm>
            <a:off x="579934" y="1753867"/>
            <a:ext cx="2472725" cy="2065453"/>
            <a:chOff x="0" y="0"/>
            <a:chExt cx="2472724" cy="2065452"/>
          </a:xfrm>
        </p:grpSpPr>
        <p:pic>
          <p:nvPicPr>
            <p:cNvPr id="125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472725" cy="2065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6" name="Who will continue self-harming?"/>
            <p:cNvSpPr txBox="1"/>
            <p:nvPr/>
          </p:nvSpPr>
          <p:spPr>
            <a:xfrm>
              <a:off x="464036" y="591544"/>
              <a:ext cx="1544653" cy="6824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5718" tIns="35718" rIns="35718" bIns="35718" numCol="1" anchor="ctr">
              <a:noAutofit/>
            </a:bodyPr>
            <a:lstStyle>
              <a:lvl1pPr algn="ctr" defTabSz="410765">
                <a:defRPr sz="1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Who will continue self-harming?</a:t>
              </a:r>
            </a:p>
          </p:txBody>
        </p:sp>
      </p:grpSp>
      <p:sp>
        <p:nvSpPr>
          <p:cNvPr id="1258" name="Google Shape;3892;p39"/>
          <p:cNvSpPr txBox="1"/>
          <p:nvPr>
            <p:ph type="title"/>
          </p:nvPr>
        </p:nvSpPr>
        <p:spPr>
          <a:xfrm>
            <a:off x="1151391" y="500222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algn="ctr" defTabSz="484631">
              <a:defRPr sz="3391">
                <a:solidFill>
                  <a:srgbClr val="2C272B"/>
                </a:solidFill>
              </a:defRPr>
            </a:lvl1pPr>
          </a:lstStyle>
          <a:p>
            <a:pPr/>
            <a:r>
              <a:t>What we don’t know: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4270;p46"/>
          <p:cNvSpPr/>
          <p:nvPr/>
        </p:nvSpPr>
        <p:spPr>
          <a:xfrm>
            <a:off x="9402278" y="2303253"/>
            <a:ext cx="949874" cy="918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F8BE5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3" name="Google Shape;4271;p46"/>
          <p:cNvSpPr/>
          <p:nvPr/>
        </p:nvSpPr>
        <p:spPr>
          <a:xfrm>
            <a:off x="4351691" y="2303253"/>
            <a:ext cx="949874" cy="918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6DA98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4" name="Google Shape;4272;p46"/>
          <p:cNvSpPr/>
          <p:nvPr/>
        </p:nvSpPr>
        <p:spPr>
          <a:xfrm>
            <a:off x="1687124" y="2303253"/>
            <a:ext cx="949873" cy="918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8C95C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5" name="Google Shape;4273;p46"/>
          <p:cNvSpPr txBox="1"/>
          <p:nvPr>
            <p:ph type="title"/>
          </p:nvPr>
        </p:nvSpPr>
        <p:spPr>
          <a:xfrm>
            <a:off x="1162205" y="609977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defTabSz="896111">
              <a:defRPr sz="3000"/>
            </a:lvl1pPr>
          </a:lstStyle>
          <a:p>
            <a:pPr/>
            <a:r>
              <a:t>Cognitive mechanisms:</a:t>
            </a:r>
          </a:p>
        </p:txBody>
      </p:sp>
      <p:graphicFrame>
        <p:nvGraphicFramePr>
          <p:cNvPr id="1266" name="Google Shape;4275;p46"/>
          <p:cNvGraphicFramePr/>
          <p:nvPr/>
        </p:nvGraphicFramePr>
        <p:xfrm>
          <a:off x="960000" y="3190089"/>
          <a:ext cx="10272001" cy="29213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68000"/>
                <a:gridCol w="2568000"/>
                <a:gridCol w="2568000"/>
                <a:gridCol w="2568000"/>
              </a:tblGrid>
              <a:tr h="10363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400">
                          <a:solidFill>
                            <a:srgbClr val="E1464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Reinforcing</a:t>
                      </a:r>
                    </a:p>
                  </a:txBody>
                  <a:tcPr marL="121900" marR="121900" marT="121900" marB="121900" anchor="ctr" anchorCtr="0" horzOverflow="overflow">
                    <a:lnL w="28575">
                      <a:solidFill>
                        <a:srgbClr val="8C95CB">
                          <a:alpha val="0"/>
                        </a:srgbClr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28575">
                      <a:solidFill>
                        <a:srgbClr val="8C95CB">
                          <a:alpha val="0"/>
                        </a:srgbClr>
                      </a:solidFill>
                    </a:lnT>
                    <a:lnB w="19050">
                      <a:solidFill>
                        <a:srgbClr val="AAD5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400">
                          <a:solidFill>
                            <a:srgbClr val="E1464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Addictive</a:t>
                      </a:r>
                    </a:p>
                  </a:txBody>
                  <a:tcPr marL="121900" marR="121900" marT="121900" marB="121900" anchor="ctr" anchorCtr="0" horzOverflow="overflow">
                    <a:lnL w="19050">
                      <a:solidFill>
                        <a:srgbClr val="AAD5D6"/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28575">
                      <a:solidFill>
                        <a:srgbClr val="8C95CB">
                          <a:alpha val="0"/>
                        </a:srgbClr>
                      </a:solidFill>
                    </a:lnT>
                    <a:lnB w="19050">
                      <a:solidFill>
                        <a:srgbClr val="AAD5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400">
                          <a:solidFill>
                            <a:srgbClr val="E1464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Impulsive</a:t>
                      </a:r>
                    </a:p>
                  </a:txBody>
                  <a:tcPr marL="121900" marR="121900" marT="121900" marB="121900" anchor="ctr" anchorCtr="0" horzOverflow="overflow">
                    <a:lnL w="19050">
                      <a:solidFill>
                        <a:srgbClr val="AAD5D6"/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28575">
                      <a:solidFill>
                        <a:srgbClr val="8C95CB">
                          <a:alpha val="0"/>
                        </a:srgbClr>
                      </a:solidFill>
                    </a:lnT>
                    <a:lnB w="19050">
                      <a:solidFill>
                        <a:srgbClr val="AAD5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400">
                          <a:solidFill>
                            <a:srgbClr val="E14646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Compulsive</a:t>
                      </a:r>
                    </a:p>
                  </a:txBody>
                  <a:tcPr marL="121900" marR="121900" marT="121900" marB="121900" anchor="ctr" anchorCtr="0" horzOverflow="overflow">
                    <a:lnL w="19050">
                      <a:solidFill>
                        <a:srgbClr val="AAD5D6"/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28575">
                      <a:solidFill>
                        <a:srgbClr val="8C95CB">
                          <a:alpha val="0"/>
                        </a:srgbClr>
                      </a:solidFill>
                    </a:lnT>
                    <a:lnB w="19050">
                      <a:solidFill>
                        <a:srgbClr val="AAD5D6"/>
                      </a:solidFill>
                    </a:lnB>
                    <a:noFill/>
                  </a:tcPr>
                </a:tc>
              </a:tr>
              <a:tr h="1885045">
                <a:tc>
                  <a:txBody>
                    <a:bodyPr/>
                    <a:lstStyle/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Nock (2002)</a:t>
                      </a:r>
                    </a:p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Chapman (2009)</a:t>
                      </a:r>
                    </a:p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Gardner et al. (2021)</a:t>
                      </a:r>
                    </a:p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Bryant et al. (2021)</a:t>
                      </a:r>
                    </a:p>
                  </a:txBody>
                  <a:tcPr marL="121900" marR="121900" marT="121900" marB="121900" anchor="ctr" anchorCtr="0" horzOverflow="overflow">
                    <a:lnL w="28575">
                      <a:solidFill>
                        <a:srgbClr val="8C95CB">
                          <a:alpha val="0"/>
                        </a:srgbClr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19050">
                      <a:solidFill>
                        <a:srgbClr val="AAD5D6"/>
                      </a:solidFill>
                    </a:lnT>
                    <a:lnB w="19050">
                      <a:solidFill>
                        <a:srgbClr val="AAD5D6">
                          <a:alpha val="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Nixon et al. (2002)</a:t>
                      </a:r>
                    </a:p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Davis et al. (2019)</a:t>
                      </a:r>
                    </a:p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Riquino et al. (2020) </a:t>
                      </a:r>
                    </a:p>
                  </a:txBody>
                  <a:tcPr marL="121900" marR="121900" marT="121900" marB="121900" anchor="ctr" anchorCtr="0" horzOverflow="overflow">
                    <a:lnL w="19050">
                      <a:solidFill>
                        <a:srgbClr val="AAD5D6"/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19050">
                      <a:solidFill>
                        <a:srgbClr val="AAD5D6"/>
                      </a:solidFill>
                    </a:lnT>
                    <a:lnB w="19050">
                      <a:solidFill>
                        <a:srgbClr val="AAD5D6">
                          <a:alpha val="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Lockwood et al. (2017)</a:t>
                      </a:r>
                    </a:p>
                  </a:txBody>
                  <a:tcPr marL="121900" marR="121900" marT="121900" marB="121900" anchor="ctr" anchorCtr="0" horzOverflow="overflow">
                    <a:lnL w="19050">
                      <a:solidFill>
                        <a:srgbClr val="AAD5D6"/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19050">
                      <a:solidFill>
                        <a:srgbClr val="AAD5D6"/>
                      </a:solidFill>
                    </a:lnT>
                    <a:lnB w="19050">
                      <a:solidFill>
                        <a:srgbClr val="AAD5D6">
                          <a:alpha val="0"/>
                        </a:srgb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Lutz et al. (2021)</a:t>
                      </a:r>
                    </a:p>
                    <a:p>
                      <a:pPr algn="ctr">
                        <a:defRPr sz="1700">
                          <a:solidFill>
                            <a:srgbClr val="2C272B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defRPr>
                      </a:pPr>
                      <a:r>
                        <a:t>Miller et al. (2021)</a:t>
                      </a:r>
                    </a:p>
                  </a:txBody>
                  <a:tcPr marL="121900" marR="121900" marT="121900" marB="121900" anchor="ctr" anchorCtr="0" horzOverflow="overflow">
                    <a:lnL w="19050">
                      <a:solidFill>
                        <a:srgbClr val="AAD5D6"/>
                      </a:solidFill>
                    </a:lnL>
                    <a:lnR w="19050">
                      <a:solidFill>
                        <a:srgbClr val="AAD5D6"/>
                      </a:solidFill>
                    </a:lnR>
                    <a:lnT w="19050">
                      <a:solidFill>
                        <a:srgbClr val="AAD5D6"/>
                      </a:solidFill>
                    </a:lnT>
                    <a:lnB w="19050">
                      <a:solidFill>
                        <a:srgbClr val="AAD5D6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83" name="Google Shape;11659;p86"/>
          <p:cNvGrpSpPr/>
          <p:nvPr/>
        </p:nvGrpSpPr>
        <p:grpSpPr>
          <a:xfrm>
            <a:off x="1927390" y="2520816"/>
            <a:ext cx="483271" cy="482641"/>
            <a:chOff x="5" y="0"/>
            <a:chExt cx="483270" cy="482640"/>
          </a:xfrm>
        </p:grpSpPr>
        <p:sp>
          <p:nvSpPr>
            <p:cNvPr id="1267" name="Google Shape;11660;p86"/>
            <p:cNvSpPr/>
            <p:nvPr/>
          </p:nvSpPr>
          <p:spPr>
            <a:xfrm>
              <a:off x="5" y="-1"/>
              <a:ext cx="481992" cy="48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1600" fill="norm" stroke="1" extrusionOk="0">
                  <a:moveTo>
                    <a:pt x="15943" y="0"/>
                  </a:moveTo>
                  <a:cubicBezTo>
                    <a:pt x="14744" y="0"/>
                    <a:pt x="13542" y="477"/>
                    <a:pt x="12620" y="1433"/>
                  </a:cubicBezTo>
                  <a:lnTo>
                    <a:pt x="1390" y="13145"/>
                  </a:lnTo>
                  <a:cubicBezTo>
                    <a:pt x="-463" y="15079"/>
                    <a:pt x="-463" y="18214"/>
                    <a:pt x="1390" y="20148"/>
                  </a:cubicBezTo>
                  <a:cubicBezTo>
                    <a:pt x="2316" y="21117"/>
                    <a:pt x="3530" y="21600"/>
                    <a:pt x="4743" y="21600"/>
                  </a:cubicBezTo>
                  <a:cubicBezTo>
                    <a:pt x="5957" y="21600"/>
                    <a:pt x="7170" y="21117"/>
                    <a:pt x="8096" y="20148"/>
                  </a:cubicBezTo>
                  <a:lnTo>
                    <a:pt x="19312" y="8422"/>
                  </a:lnTo>
                  <a:cubicBezTo>
                    <a:pt x="21137" y="6487"/>
                    <a:pt x="21122" y="3383"/>
                    <a:pt x="19284" y="1447"/>
                  </a:cubicBezTo>
                  <a:cubicBezTo>
                    <a:pt x="18361" y="485"/>
                    <a:pt x="17153" y="0"/>
                    <a:pt x="15943" y="0"/>
                  </a:cubicBezTo>
                  <a:close/>
                </a:path>
              </a:pathLst>
            </a:custGeom>
            <a:solidFill>
              <a:srgbClr val="D6DB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8" name="Google Shape;11661;p86"/>
            <p:cNvSpPr/>
            <p:nvPr/>
          </p:nvSpPr>
          <p:spPr>
            <a:xfrm>
              <a:off x="67901" y="67141"/>
              <a:ext cx="346889" cy="347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83" y="0"/>
                  </a:moveTo>
                  <a:lnTo>
                    <a:pt x="0" y="11873"/>
                  </a:lnTo>
                  <a:lnTo>
                    <a:pt x="9717" y="21600"/>
                  </a:lnTo>
                  <a:lnTo>
                    <a:pt x="21600" y="9729"/>
                  </a:lnTo>
                  <a:lnTo>
                    <a:pt x="11883" y="0"/>
                  </a:ln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69" name="Google Shape;11662;p86"/>
            <p:cNvSpPr/>
            <p:nvPr/>
          </p:nvSpPr>
          <p:spPr>
            <a:xfrm>
              <a:off x="572" y="-1"/>
              <a:ext cx="482114" cy="48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7" h="21600" fill="norm" stroke="1" extrusionOk="0">
                  <a:moveTo>
                    <a:pt x="4734" y="0"/>
                  </a:moveTo>
                  <a:cubicBezTo>
                    <a:pt x="3524" y="0"/>
                    <a:pt x="2316" y="485"/>
                    <a:pt x="1393" y="1447"/>
                  </a:cubicBezTo>
                  <a:cubicBezTo>
                    <a:pt x="-460" y="3383"/>
                    <a:pt x="-460" y="6487"/>
                    <a:pt x="1365" y="8422"/>
                  </a:cubicBezTo>
                  <a:lnTo>
                    <a:pt x="12594" y="20148"/>
                  </a:lnTo>
                  <a:cubicBezTo>
                    <a:pt x="13514" y="21117"/>
                    <a:pt x="14725" y="21600"/>
                    <a:pt x="15935" y="21600"/>
                  </a:cubicBezTo>
                  <a:cubicBezTo>
                    <a:pt x="17147" y="21600"/>
                    <a:pt x="18361" y="21117"/>
                    <a:pt x="19287" y="20148"/>
                  </a:cubicBezTo>
                  <a:cubicBezTo>
                    <a:pt x="21140" y="18214"/>
                    <a:pt x="21140" y="15079"/>
                    <a:pt x="19287" y="13145"/>
                  </a:cubicBezTo>
                  <a:lnTo>
                    <a:pt x="8057" y="1433"/>
                  </a:lnTo>
                  <a:cubicBezTo>
                    <a:pt x="7135" y="477"/>
                    <a:pt x="5933" y="0"/>
                    <a:pt x="4734" y="0"/>
                  </a:cubicBezTo>
                  <a:close/>
                </a:path>
              </a:pathLst>
            </a:custGeom>
            <a:solidFill>
              <a:srgbClr val="D6DBD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0" name="Google Shape;11663;p86"/>
            <p:cNvSpPr/>
            <p:nvPr/>
          </p:nvSpPr>
          <p:spPr>
            <a:xfrm>
              <a:off x="261780" y="261021"/>
              <a:ext cx="221496" cy="22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8" h="21600" fill="norm" stroke="1" extrusionOk="0">
                  <a:moveTo>
                    <a:pt x="14502" y="0"/>
                  </a:moveTo>
                  <a:cubicBezTo>
                    <a:pt x="18486" y="4212"/>
                    <a:pt x="18457" y="10997"/>
                    <a:pt x="14473" y="15175"/>
                  </a:cubicBezTo>
                  <a:cubicBezTo>
                    <a:pt x="12453" y="17276"/>
                    <a:pt x="9819" y="18331"/>
                    <a:pt x="7189" y="18331"/>
                  </a:cubicBezTo>
                  <a:cubicBezTo>
                    <a:pt x="4591" y="18331"/>
                    <a:pt x="1994" y="17303"/>
                    <a:pt x="0" y="15243"/>
                  </a:cubicBezTo>
                  <a:lnTo>
                    <a:pt x="3017" y="18376"/>
                  </a:lnTo>
                  <a:cubicBezTo>
                    <a:pt x="5020" y="20524"/>
                    <a:pt x="7670" y="21600"/>
                    <a:pt x="10323" y="21600"/>
                  </a:cubicBezTo>
                  <a:cubicBezTo>
                    <a:pt x="12946" y="21600"/>
                    <a:pt x="15573" y="20548"/>
                    <a:pt x="17583" y="18440"/>
                  </a:cubicBezTo>
                  <a:cubicBezTo>
                    <a:pt x="21600" y="14229"/>
                    <a:pt x="21600" y="7375"/>
                    <a:pt x="17522" y="3166"/>
                  </a:cubicBezTo>
                  <a:lnTo>
                    <a:pt x="14502" y="0"/>
                  </a:ln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1" name="Google Shape;11664;p86"/>
            <p:cNvSpPr/>
            <p:nvPr/>
          </p:nvSpPr>
          <p:spPr>
            <a:xfrm>
              <a:off x="144236" y="143819"/>
              <a:ext cx="192541" cy="19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8928" y="0"/>
                  </a:moveTo>
                  <a:cubicBezTo>
                    <a:pt x="8541" y="0"/>
                    <a:pt x="8151" y="153"/>
                    <a:pt x="7853" y="451"/>
                  </a:cubicBezTo>
                  <a:lnTo>
                    <a:pt x="443" y="7977"/>
                  </a:lnTo>
                  <a:cubicBezTo>
                    <a:pt x="-148" y="8582"/>
                    <a:pt x="-148" y="9559"/>
                    <a:pt x="443" y="10160"/>
                  </a:cubicBezTo>
                  <a:lnTo>
                    <a:pt x="11301" y="21149"/>
                  </a:lnTo>
                  <a:cubicBezTo>
                    <a:pt x="11595" y="21451"/>
                    <a:pt x="11986" y="21600"/>
                    <a:pt x="12376" y="21600"/>
                  </a:cubicBezTo>
                  <a:cubicBezTo>
                    <a:pt x="12763" y="21600"/>
                    <a:pt x="13153" y="21451"/>
                    <a:pt x="13451" y="21149"/>
                  </a:cubicBezTo>
                  <a:lnTo>
                    <a:pt x="20861" y="13623"/>
                  </a:lnTo>
                  <a:cubicBezTo>
                    <a:pt x="21452" y="13022"/>
                    <a:pt x="21452" y="12044"/>
                    <a:pt x="20861" y="11440"/>
                  </a:cubicBezTo>
                  <a:lnTo>
                    <a:pt x="10003" y="451"/>
                  </a:lnTo>
                  <a:cubicBezTo>
                    <a:pt x="9709" y="153"/>
                    <a:pt x="9318" y="0"/>
                    <a:pt x="8928" y="0"/>
                  </a:cubicBezTo>
                  <a:close/>
                </a:path>
              </a:pathLst>
            </a:custGeom>
            <a:solidFill>
              <a:srgbClr val="B8C1C8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2" name="Google Shape;11665;p86"/>
            <p:cNvSpPr/>
            <p:nvPr/>
          </p:nvSpPr>
          <p:spPr>
            <a:xfrm>
              <a:off x="202185" y="143819"/>
              <a:ext cx="134267" cy="19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3622" y="0"/>
                  </a:moveTo>
                  <a:cubicBezTo>
                    <a:pt x="3066" y="0"/>
                    <a:pt x="2504" y="153"/>
                    <a:pt x="2075" y="451"/>
                  </a:cubicBezTo>
                  <a:lnTo>
                    <a:pt x="0" y="1881"/>
                  </a:lnTo>
                  <a:lnTo>
                    <a:pt x="6933" y="6764"/>
                  </a:lnTo>
                  <a:cubicBezTo>
                    <a:pt x="11412" y="9954"/>
                    <a:pt x="11412" y="15103"/>
                    <a:pt x="6933" y="18293"/>
                  </a:cubicBezTo>
                  <a:lnTo>
                    <a:pt x="4902" y="19684"/>
                  </a:lnTo>
                  <a:lnTo>
                    <a:pt x="6983" y="21149"/>
                  </a:lnTo>
                  <a:cubicBezTo>
                    <a:pt x="7411" y="21451"/>
                    <a:pt x="7973" y="21600"/>
                    <a:pt x="8530" y="21600"/>
                  </a:cubicBezTo>
                  <a:cubicBezTo>
                    <a:pt x="9092" y="21600"/>
                    <a:pt x="9648" y="21451"/>
                    <a:pt x="10077" y="21149"/>
                  </a:cubicBezTo>
                  <a:lnTo>
                    <a:pt x="20743" y="13637"/>
                  </a:lnTo>
                  <a:cubicBezTo>
                    <a:pt x="21600" y="13034"/>
                    <a:pt x="21600" y="12058"/>
                    <a:pt x="20743" y="11458"/>
                  </a:cubicBezTo>
                  <a:lnTo>
                    <a:pt x="5169" y="451"/>
                  </a:lnTo>
                  <a:cubicBezTo>
                    <a:pt x="4746" y="153"/>
                    <a:pt x="4184" y="0"/>
                    <a:pt x="3622" y="0"/>
                  </a:cubicBezTo>
                  <a:close/>
                </a:path>
              </a:pathLst>
            </a:custGeom>
            <a:solidFill>
              <a:srgbClr val="697D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3" name="Google Shape;11666;p86"/>
            <p:cNvSpPr/>
            <p:nvPr/>
          </p:nvSpPr>
          <p:spPr>
            <a:xfrm>
              <a:off x="72792" y="158806"/>
              <a:ext cx="24656" cy="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6" h="21600" fill="norm" stroke="1" extrusionOk="0">
                  <a:moveTo>
                    <a:pt x="7259" y="0"/>
                  </a:moveTo>
                  <a:cubicBezTo>
                    <a:pt x="1706" y="0"/>
                    <a:pt x="-2955" y="8585"/>
                    <a:pt x="2292" y="14622"/>
                  </a:cubicBezTo>
                  <a:lnTo>
                    <a:pt x="5960" y="18991"/>
                  </a:lnTo>
                  <a:cubicBezTo>
                    <a:pt x="7183" y="20720"/>
                    <a:pt x="9119" y="21600"/>
                    <a:pt x="10825" y="21600"/>
                  </a:cubicBezTo>
                  <a:cubicBezTo>
                    <a:pt x="12787" y="21600"/>
                    <a:pt x="14748" y="20720"/>
                    <a:pt x="15970" y="18991"/>
                  </a:cubicBezTo>
                  <a:cubicBezTo>
                    <a:pt x="18645" y="15775"/>
                    <a:pt x="18645" y="10254"/>
                    <a:pt x="15970" y="7069"/>
                  </a:cubicBezTo>
                  <a:lnTo>
                    <a:pt x="12303" y="2700"/>
                  </a:lnTo>
                  <a:cubicBezTo>
                    <a:pt x="10698" y="789"/>
                    <a:pt x="8940" y="0"/>
                    <a:pt x="7259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4" name="Google Shape;11667;p86"/>
            <p:cNvSpPr/>
            <p:nvPr/>
          </p:nvSpPr>
          <p:spPr>
            <a:xfrm>
              <a:off x="64278" y="108222"/>
              <a:ext cx="24785" cy="2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0" h="21600" fill="norm" stroke="1" extrusionOk="0">
                  <a:moveTo>
                    <a:pt x="7295" y="0"/>
                  </a:moveTo>
                  <a:cubicBezTo>
                    <a:pt x="1774" y="0"/>
                    <a:pt x="-2882" y="8392"/>
                    <a:pt x="2155" y="14632"/>
                  </a:cubicBezTo>
                  <a:lnTo>
                    <a:pt x="5794" y="18964"/>
                  </a:lnTo>
                  <a:cubicBezTo>
                    <a:pt x="7269" y="20721"/>
                    <a:pt x="9101" y="21600"/>
                    <a:pt x="10933" y="21600"/>
                  </a:cubicBezTo>
                  <a:cubicBezTo>
                    <a:pt x="12765" y="21600"/>
                    <a:pt x="14571" y="20721"/>
                    <a:pt x="16047" y="18964"/>
                  </a:cubicBezTo>
                  <a:cubicBezTo>
                    <a:pt x="18718" y="15783"/>
                    <a:pt x="18718" y="10270"/>
                    <a:pt x="16047" y="7059"/>
                  </a:cubicBezTo>
                  <a:lnTo>
                    <a:pt x="12383" y="2727"/>
                  </a:lnTo>
                  <a:cubicBezTo>
                    <a:pt x="10780" y="788"/>
                    <a:pt x="8999" y="0"/>
                    <a:pt x="7295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5" name="Google Shape;11668;p86"/>
            <p:cNvSpPr/>
            <p:nvPr/>
          </p:nvSpPr>
          <p:spPr>
            <a:xfrm>
              <a:off x="108659" y="63718"/>
              <a:ext cx="24622" cy="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51" h="21600" fill="norm" stroke="1" extrusionOk="0">
                  <a:moveTo>
                    <a:pt x="7317" y="0"/>
                  </a:moveTo>
                  <a:cubicBezTo>
                    <a:pt x="1815" y="0"/>
                    <a:pt x="-2974" y="8585"/>
                    <a:pt x="2248" y="14622"/>
                  </a:cubicBezTo>
                  <a:lnTo>
                    <a:pt x="5916" y="18961"/>
                  </a:lnTo>
                  <a:cubicBezTo>
                    <a:pt x="7138" y="20720"/>
                    <a:pt x="9100" y="21600"/>
                    <a:pt x="10806" y="21600"/>
                  </a:cubicBezTo>
                  <a:cubicBezTo>
                    <a:pt x="12768" y="21600"/>
                    <a:pt x="14703" y="20720"/>
                    <a:pt x="15926" y="18961"/>
                  </a:cubicBezTo>
                  <a:cubicBezTo>
                    <a:pt x="18626" y="15775"/>
                    <a:pt x="18626" y="10254"/>
                    <a:pt x="15926" y="7038"/>
                  </a:cubicBezTo>
                  <a:lnTo>
                    <a:pt x="12258" y="2700"/>
                  </a:lnTo>
                  <a:cubicBezTo>
                    <a:pt x="10730" y="789"/>
                    <a:pt x="8998" y="0"/>
                    <a:pt x="7317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6" name="Google Shape;11669;p86"/>
            <p:cNvSpPr/>
            <p:nvPr/>
          </p:nvSpPr>
          <p:spPr>
            <a:xfrm>
              <a:off x="116163" y="115768"/>
              <a:ext cx="24810" cy="24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26" h="21600" fill="norm" stroke="1" extrusionOk="0">
                  <a:moveTo>
                    <a:pt x="7397" y="0"/>
                  </a:moveTo>
                  <a:cubicBezTo>
                    <a:pt x="1838" y="0"/>
                    <a:pt x="-2908" y="8554"/>
                    <a:pt x="2143" y="14879"/>
                  </a:cubicBezTo>
                  <a:lnTo>
                    <a:pt x="5798" y="19278"/>
                  </a:lnTo>
                  <a:cubicBezTo>
                    <a:pt x="7270" y="20745"/>
                    <a:pt x="8971" y="21600"/>
                    <a:pt x="10900" y="21600"/>
                  </a:cubicBezTo>
                  <a:cubicBezTo>
                    <a:pt x="12854" y="21600"/>
                    <a:pt x="14555" y="20745"/>
                    <a:pt x="16027" y="19278"/>
                  </a:cubicBezTo>
                  <a:cubicBezTo>
                    <a:pt x="18692" y="15765"/>
                    <a:pt x="18692" y="10479"/>
                    <a:pt x="16027" y="6966"/>
                  </a:cubicBezTo>
                  <a:lnTo>
                    <a:pt x="12372" y="2566"/>
                  </a:lnTo>
                  <a:cubicBezTo>
                    <a:pt x="10798" y="764"/>
                    <a:pt x="9072" y="0"/>
                    <a:pt x="7397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7" name="Google Shape;11670;p86"/>
            <p:cNvSpPr/>
            <p:nvPr/>
          </p:nvSpPr>
          <p:spPr>
            <a:xfrm>
              <a:off x="159375" y="72241"/>
              <a:ext cx="24802" cy="25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20" h="21600" fill="norm" stroke="1" extrusionOk="0">
                  <a:moveTo>
                    <a:pt x="7397" y="0"/>
                  </a:moveTo>
                  <a:cubicBezTo>
                    <a:pt x="1838" y="0"/>
                    <a:pt x="-2908" y="8435"/>
                    <a:pt x="2143" y="14671"/>
                  </a:cubicBezTo>
                  <a:lnTo>
                    <a:pt x="5798" y="19009"/>
                  </a:lnTo>
                  <a:cubicBezTo>
                    <a:pt x="7245" y="20455"/>
                    <a:pt x="8945" y="21299"/>
                    <a:pt x="10900" y="21600"/>
                  </a:cubicBezTo>
                  <a:cubicBezTo>
                    <a:pt x="12854" y="21600"/>
                    <a:pt x="14555" y="20455"/>
                    <a:pt x="16002" y="19009"/>
                  </a:cubicBezTo>
                  <a:cubicBezTo>
                    <a:pt x="18692" y="15545"/>
                    <a:pt x="18692" y="10333"/>
                    <a:pt x="16002" y="6869"/>
                  </a:cubicBezTo>
                  <a:lnTo>
                    <a:pt x="12347" y="2531"/>
                  </a:lnTo>
                  <a:cubicBezTo>
                    <a:pt x="10798" y="753"/>
                    <a:pt x="9047" y="0"/>
                    <a:pt x="7397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8" name="Google Shape;11671;p86"/>
            <p:cNvSpPr/>
            <p:nvPr/>
          </p:nvSpPr>
          <p:spPr>
            <a:xfrm>
              <a:off x="298340" y="384301"/>
              <a:ext cx="24801" cy="2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20" h="21600" fill="norm" stroke="1" extrusionOk="0">
                  <a:moveTo>
                    <a:pt x="7397" y="0"/>
                  </a:moveTo>
                  <a:cubicBezTo>
                    <a:pt x="1838" y="0"/>
                    <a:pt x="-2908" y="8465"/>
                    <a:pt x="2143" y="14671"/>
                  </a:cubicBezTo>
                  <a:lnTo>
                    <a:pt x="5798" y="19009"/>
                  </a:lnTo>
                  <a:cubicBezTo>
                    <a:pt x="7245" y="20455"/>
                    <a:pt x="8945" y="21329"/>
                    <a:pt x="10900" y="21600"/>
                  </a:cubicBezTo>
                  <a:cubicBezTo>
                    <a:pt x="12854" y="21600"/>
                    <a:pt x="14555" y="20455"/>
                    <a:pt x="16002" y="19009"/>
                  </a:cubicBezTo>
                  <a:cubicBezTo>
                    <a:pt x="18692" y="15545"/>
                    <a:pt x="18692" y="10363"/>
                    <a:pt x="16002" y="6899"/>
                  </a:cubicBezTo>
                  <a:lnTo>
                    <a:pt x="12347" y="2561"/>
                  </a:lnTo>
                  <a:cubicBezTo>
                    <a:pt x="10798" y="753"/>
                    <a:pt x="9047" y="0"/>
                    <a:pt x="7397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79" name="Google Shape;11672;p86"/>
            <p:cNvSpPr/>
            <p:nvPr/>
          </p:nvSpPr>
          <p:spPr>
            <a:xfrm>
              <a:off x="348258" y="392056"/>
              <a:ext cx="25704" cy="2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97" h="21600" fill="norm" stroke="1" extrusionOk="0">
                  <a:moveTo>
                    <a:pt x="7059" y="0"/>
                  </a:moveTo>
                  <a:cubicBezTo>
                    <a:pt x="1647" y="0"/>
                    <a:pt x="-3212" y="9110"/>
                    <a:pt x="2705" y="14841"/>
                  </a:cubicBezTo>
                  <a:lnTo>
                    <a:pt x="6169" y="19073"/>
                  </a:lnTo>
                  <a:cubicBezTo>
                    <a:pt x="7299" y="20748"/>
                    <a:pt x="9151" y="21600"/>
                    <a:pt x="11004" y="21600"/>
                  </a:cubicBezTo>
                  <a:cubicBezTo>
                    <a:pt x="12615" y="21600"/>
                    <a:pt x="14467" y="20748"/>
                    <a:pt x="15622" y="19073"/>
                  </a:cubicBezTo>
                  <a:cubicBezTo>
                    <a:pt x="18388" y="15958"/>
                    <a:pt x="18388" y="10609"/>
                    <a:pt x="15622" y="7523"/>
                  </a:cubicBezTo>
                  <a:lnTo>
                    <a:pt x="12158" y="3291"/>
                  </a:lnTo>
                  <a:cubicBezTo>
                    <a:pt x="10619" y="940"/>
                    <a:pt x="8815" y="0"/>
                    <a:pt x="7059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0" name="Google Shape;11673;p86"/>
            <p:cNvSpPr/>
            <p:nvPr/>
          </p:nvSpPr>
          <p:spPr>
            <a:xfrm>
              <a:off x="393420" y="348634"/>
              <a:ext cx="24812" cy="24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47" h="21600" fill="norm" stroke="1" extrusionOk="0">
                  <a:moveTo>
                    <a:pt x="7286" y="0"/>
                  </a:moveTo>
                  <a:cubicBezTo>
                    <a:pt x="1771" y="0"/>
                    <a:pt x="-2879" y="8422"/>
                    <a:pt x="2153" y="14632"/>
                  </a:cubicBezTo>
                  <a:lnTo>
                    <a:pt x="5812" y="18995"/>
                  </a:lnTo>
                  <a:cubicBezTo>
                    <a:pt x="7260" y="20419"/>
                    <a:pt x="8963" y="21600"/>
                    <a:pt x="10920" y="21600"/>
                  </a:cubicBezTo>
                  <a:cubicBezTo>
                    <a:pt x="12876" y="21600"/>
                    <a:pt x="14579" y="20721"/>
                    <a:pt x="16027" y="18995"/>
                  </a:cubicBezTo>
                  <a:cubicBezTo>
                    <a:pt x="18721" y="15511"/>
                    <a:pt x="18721" y="10270"/>
                    <a:pt x="16027" y="7089"/>
                  </a:cubicBezTo>
                  <a:lnTo>
                    <a:pt x="12393" y="2727"/>
                  </a:lnTo>
                  <a:cubicBezTo>
                    <a:pt x="10767" y="788"/>
                    <a:pt x="8988" y="0"/>
                    <a:pt x="7286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1" name="Google Shape;11674;p86"/>
            <p:cNvSpPr/>
            <p:nvPr/>
          </p:nvSpPr>
          <p:spPr>
            <a:xfrm>
              <a:off x="341674" y="341124"/>
              <a:ext cx="24656" cy="25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55" h="21600" fill="norm" stroke="1" extrusionOk="0">
                  <a:moveTo>
                    <a:pt x="7301" y="0"/>
                  </a:moveTo>
                  <a:cubicBezTo>
                    <a:pt x="1755" y="0"/>
                    <a:pt x="-2977" y="8435"/>
                    <a:pt x="2289" y="14671"/>
                  </a:cubicBezTo>
                  <a:lnTo>
                    <a:pt x="5953" y="19009"/>
                  </a:lnTo>
                  <a:cubicBezTo>
                    <a:pt x="7174" y="20455"/>
                    <a:pt x="8879" y="21299"/>
                    <a:pt x="10812" y="21600"/>
                  </a:cubicBezTo>
                  <a:cubicBezTo>
                    <a:pt x="12771" y="21600"/>
                    <a:pt x="14730" y="20455"/>
                    <a:pt x="15952" y="19009"/>
                  </a:cubicBezTo>
                  <a:cubicBezTo>
                    <a:pt x="18623" y="15545"/>
                    <a:pt x="18623" y="10333"/>
                    <a:pt x="15952" y="6869"/>
                  </a:cubicBezTo>
                  <a:lnTo>
                    <a:pt x="12288" y="2531"/>
                  </a:lnTo>
                  <a:cubicBezTo>
                    <a:pt x="10711" y="753"/>
                    <a:pt x="8981" y="0"/>
                    <a:pt x="7301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2" name="Google Shape;11675;p86"/>
            <p:cNvSpPr/>
            <p:nvPr/>
          </p:nvSpPr>
          <p:spPr>
            <a:xfrm>
              <a:off x="384913" y="297771"/>
              <a:ext cx="24858" cy="2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21600" fill="norm" stroke="1" extrusionOk="0">
                  <a:moveTo>
                    <a:pt x="7240" y="0"/>
                  </a:moveTo>
                  <a:cubicBezTo>
                    <a:pt x="1796" y="0"/>
                    <a:pt x="-2942" y="8585"/>
                    <a:pt x="2225" y="14622"/>
                  </a:cubicBezTo>
                  <a:lnTo>
                    <a:pt x="5854" y="18991"/>
                  </a:lnTo>
                  <a:cubicBezTo>
                    <a:pt x="7190" y="20720"/>
                    <a:pt x="9005" y="21600"/>
                    <a:pt x="10819" y="21600"/>
                  </a:cubicBezTo>
                  <a:cubicBezTo>
                    <a:pt x="12634" y="21600"/>
                    <a:pt x="14424" y="20720"/>
                    <a:pt x="15760" y="18991"/>
                  </a:cubicBezTo>
                  <a:cubicBezTo>
                    <a:pt x="18658" y="15775"/>
                    <a:pt x="18658" y="10254"/>
                    <a:pt x="15760" y="7069"/>
                  </a:cubicBezTo>
                  <a:lnTo>
                    <a:pt x="12130" y="2700"/>
                  </a:lnTo>
                  <a:cubicBezTo>
                    <a:pt x="10618" y="789"/>
                    <a:pt x="8904" y="0"/>
                    <a:pt x="7240" y="0"/>
                  </a:cubicBezTo>
                  <a:close/>
                </a:path>
              </a:pathLst>
            </a:custGeom>
            <a:solidFill>
              <a:srgbClr val="BEC6C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293" name="Google Shape;20373;p91"/>
          <p:cNvGrpSpPr/>
          <p:nvPr/>
        </p:nvGrpSpPr>
        <p:grpSpPr>
          <a:xfrm>
            <a:off x="4599479" y="2581622"/>
            <a:ext cx="481625" cy="341601"/>
            <a:chOff x="-11" y="0"/>
            <a:chExt cx="481623" cy="341599"/>
          </a:xfrm>
        </p:grpSpPr>
        <p:sp>
          <p:nvSpPr>
            <p:cNvPr id="1284" name="Google Shape;20374;p91"/>
            <p:cNvSpPr/>
            <p:nvPr/>
          </p:nvSpPr>
          <p:spPr>
            <a:xfrm>
              <a:off x="-12" y="48969"/>
              <a:ext cx="481625" cy="2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0693" y="0"/>
                  </a:moveTo>
                  <a:cubicBezTo>
                    <a:pt x="9414" y="0"/>
                    <a:pt x="7486" y="1378"/>
                    <a:pt x="4974" y="4058"/>
                  </a:cubicBezTo>
                  <a:cubicBezTo>
                    <a:pt x="3360" y="5846"/>
                    <a:pt x="1789" y="7745"/>
                    <a:pt x="286" y="9794"/>
                  </a:cubicBezTo>
                  <a:cubicBezTo>
                    <a:pt x="-96" y="10315"/>
                    <a:pt x="-96" y="11285"/>
                    <a:pt x="286" y="11806"/>
                  </a:cubicBezTo>
                  <a:cubicBezTo>
                    <a:pt x="1789" y="13855"/>
                    <a:pt x="3360" y="15754"/>
                    <a:pt x="4974" y="17542"/>
                  </a:cubicBezTo>
                  <a:cubicBezTo>
                    <a:pt x="7486" y="20222"/>
                    <a:pt x="9414" y="21600"/>
                    <a:pt x="10693" y="21600"/>
                  </a:cubicBezTo>
                  <a:cubicBezTo>
                    <a:pt x="11994" y="21600"/>
                    <a:pt x="13923" y="20222"/>
                    <a:pt x="16434" y="17542"/>
                  </a:cubicBezTo>
                  <a:cubicBezTo>
                    <a:pt x="18050" y="15754"/>
                    <a:pt x="19619" y="13855"/>
                    <a:pt x="21122" y="11842"/>
                  </a:cubicBezTo>
                  <a:cubicBezTo>
                    <a:pt x="21504" y="11285"/>
                    <a:pt x="21504" y="10315"/>
                    <a:pt x="21122" y="9794"/>
                  </a:cubicBezTo>
                  <a:cubicBezTo>
                    <a:pt x="19619" y="7745"/>
                    <a:pt x="18050" y="5846"/>
                    <a:pt x="16434" y="4058"/>
                  </a:cubicBezTo>
                  <a:cubicBezTo>
                    <a:pt x="13923" y="1378"/>
                    <a:pt x="11994" y="0"/>
                    <a:pt x="10693" y="0"/>
                  </a:cubicBezTo>
                  <a:close/>
                </a:path>
              </a:pathLst>
            </a:custGeom>
            <a:solidFill>
              <a:srgbClr val="EFF1F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5" name="Google Shape;20375;p91"/>
            <p:cNvSpPr/>
            <p:nvPr/>
          </p:nvSpPr>
          <p:spPr>
            <a:xfrm>
              <a:off x="0" y="48969"/>
              <a:ext cx="264791" cy="2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19506" y="0"/>
                  </a:moveTo>
                  <a:cubicBezTo>
                    <a:pt x="17138" y="0"/>
                    <a:pt x="13628" y="1378"/>
                    <a:pt x="9055" y="4058"/>
                  </a:cubicBezTo>
                  <a:cubicBezTo>
                    <a:pt x="6116" y="5846"/>
                    <a:pt x="3257" y="7745"/>
                    <a:pt x="522" y="9794"/>
                  </a:cubicBezTo>
                  <a:cubicBezTo>
                    <a:pt x="-174" y="10315"/>
                    <a:pt x="-174" y="11285"/>
                    <a:pt x="522" y="11842"/>
                  </a:cubicBezTo>
                  <a:cubicBezTo>
                    <a:pt x="3257" y="13855"/>
                    <a:pt x="6116" y="15754"/>
                    <a:pt x="9055" y="17542"/>
                  </a:cubicBezTo>
                  <a:cubicBezTo>
                    <a:pt x="13668" y="20261"/>
                    <a:pt x="17138" y="21600"/>
                    <a:pt x="19466" y="21600"/>
                  </a:cubicBezTo>
                  <a:cubicBezTo>
                    <a:pt x="20159" y="21600"/>
                    <a:pt x="20812" y="21525"/>
                    <a:pt x="21426" y="21339"/>
                  </a:cubicBezTo>
                  <a:cubicBezTo>
                    <a:pt x="19262" y="20857"/>
                    <a:pt x="16403" y="19590"/>
                    <a:pt x="12975" y="17542"/>
                  </a:cubicBezTo>
                  <a:cubicBezTo>
                    <a:pt x="10033" y="15754"/>
                    <a:pt x="7177" y="13855"/>
                    <a:pt x="4442" y="11806"/>
                  </a:cubicBezTo>
                  <a:cubicBezTo>
                    <a:pt x="3746" y="11285"/>
                    <a:pt x="3746" y="10315"/>
                    <a:pt x="4442" y="9794"/>
                  </a:cubicBezTo>
                  <a:cubicBezTo>
                    <a:pt x="7177" y="7745"/>
                    <a:pt x="10033" y="5846"/>
                    <a:pt x="12975" y="4058"/>
                  </a:cubicBezTo>
                  <a:cubicBezTo>
                    <a:pt x="16403" y="2049"/>
                    <a:pt x="19262" y="782"/>
                    <a:pt x="21426" y="261"/>
                  </a:cubicBezTo>
                  <a:cubicBezTo>
                    <a:pt x="20812" y="111"/>
                    <a:pt x="20159" y="0"/>
                    <a:pt x="19506" y="0"/>
                  </a:cubicBezTo>
                  <a:close/>
                </a:path>
              </a:pathLst>
            </a:custGeom>
            <a:solidFill>
              <a:srgbClr val="E9EDF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6" name="Google Shape;20376;p91"/>
            <p:cNvSpPr/>
            <p:nvPr/>
          </p:nvSpPr>
          <p:spPr>
            <a:xfrm>
              <a:off x="135838" y="90424"/>
              <a:ext cx="209695" cy="20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6" h="21600" fill="norm" stroke="1" extrusionOk="0">
                  <a:moveTo>
                    <a:pt x="9187" y="0"/>
                  </a:moveTo>
                  <a:cubicBezTo>
                    <a:pt x="6919" y="0"/>
                    <a:pt x="4612" y="979"/>
                    <a:pt x="2739" y="3159"/>
                  </a:cubicBezTo>
                  <a:cubicBezTo>
                    <a:pt x="-3094" y="9963"/>
                    <a:pt x="1003" y="21600"/>
                    <a:pt x="9242" y="21600"/>
                  </a:cubicBezTo>
                  <a:cubicBezTo>
                    <a:pt x="14363" y="21600"/>
                    <a:pt x="18506" y="16768"/>
                    <a:pt x="18506" y="10795"/>
                  </a:cubicBezTo>
                  <a:cubicBezTo>
                    <a:pt x="18506" y="4289"/>
                    <a:pt x="13934" y="0"/>
                    <a:pt x="9187" y="0"/>
                  </a:cubicBezTo>
                  <a:close/>
                </a:path>
              </a:pathLst>
            </a:custGeom>
            <a:solidFill>
              <a:srgbClr val="96ABB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7" name="Google Shape;20377;p91"/>
            <p:cNvSpPr/>
            <p:nvPr/>
          </p:nvSpPr>
          <p:spPr>
            <a:xfrm>
              <a:off x="135600" y="90878"/>
              <a:ext cx="125136" cy="209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76" y="0"/>
                  </a:moveTo>
                  <a:cubicBezTo>
                    <a:pt x="8290" y="0"/>
                    <a:pt x="0" y="4722"/>
                    <a:pt x="0" y="10775"/>
                  </a:cubicBezTo>
                  <a:cubicBezTo>
                    <a:pt x="0" y="16875"/>
                    <a:pt x="8290" y="21600"/>
                    <a:pt x="18076" y="21600"/>
                  </a:cubicBezTo>
                  <a:cubicBezTo>
                    <a:pt x="19235" y="21600"/>
                    <a:pt x="20411" y="21535"/>
                    <a:pt x="21600" y="21398"/>
                  </a:cubicBezTo>
                  <a:cubicBezTo>
                    <a:pt x="13069" y="20410"/>
                    <a:pt x="6969" y="15929"/>
                    <a:pt x="6969" y="10775"/>
                  </a:cubicBezTo>
                  <a:cubicBezTo>
                    <a:pt x="6969" y="5620"/>
                    <a:pt x="13069" y="1194"/>
                    <a:pt x="21600" y="206"/>
                  </a:cubicBezTo>
                  <a:cubicBezTo>
                    <a:pt x="20411" y="65"/>
                    <a:pt x="19235" y="0"/>
                    <a:pt x="18076" y="0"/>
                  </a:cubicBezTo>
                  <a:close/>
                </a:path>
              </a:pathLst>
            </a:custGeom>
            <a:solidFill>
              <a:srgbClr val="869FB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8" name="Google Shape;20378;p91"/>
            <p:cNvSpPr/>
            <p:nvPr/>
          </p:nvSpPr>
          <p:spPr>
            <a:xfrm>
              <a:off x="187663" y="142398"/>
              <a:ext cx="105895" cy="105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1" h="21600" fill="norm" stroke="1" extrusionOk="0">
                  <a:moveTo>
                    <a:pt x="9176" y="0"/>
                  </a:moveTo>
                  <a:cubicBezTo>
                    <a:pt x="6910" y="0"/>
                    <a:pt x="4596" y="977"/>
                    <a:pt x="2721" y="3173"/>
                  </a:cubicBezTo>
                  <a:cubicBezTo>
                    <a:pt x="-3099" y="9962"/>
                    <a:pt x="1041" y="21600"/>
                    <a:pt x="9243" y="21600"/>
                  </a:cubicBezTo>
                  <a:cubicBezTo>
                    <a:pt x="14354" y="21600"/>
                    <a:pt x="18501" y="16758"/>
                    <a:pt x="18501" y="10789"/>
                  </a:cubicBezTo>
                  <a:cubicBezTo>
                    <a:pt x="18501" y="4307"/>
                    <a:pt x="13933" y="0"/>
                    <a:pt x="9176" y="0"/>
                  </a:cubicBezTo>
                  <a:close/>
                </a:path>
              </a:pathLst>
            </a:custGeom>
            <a:solidFill>
              <a:srgbClr val="5E748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89" name="Google Shape;20379;p91"/>
            <p:cNvSpPr/>
            <p:nvPr/>
          </p:nvSpPr>
          <p:spPr>
            <a:xfrm>
              <a:off x="187576" y="142644"/>
              <a:ext cx="73685" cy="10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34" y="0"/>
                  </a:moveTo>
                  <a:cubicBezTo>
                    <a:pt x="7347" y="0"/>
                    <a:pt x="0" y="4552"/>
                    <a:pt x="0" y="10779"/>
                  </a:cubicBezTo>
                  <a:cubicBezTo>
                    <a:pt x="0" y="16984"/>
                    <a:pt x="7306" y="21600"/>
                    <a:pt x="15462" y="21600"/>
                  </a:cubicBezTo>
                  <a:cubicBezTo>
                    <a:pt x="17481" y="21600"/>
                    <a:pt x="19561" y="21314"/>
                    <a:pt x="21600" y="20698"/>
                  </a:cubicBezTo>
                  <a:cubicBezTo>
                    <a:pt x="15831" y="19045"/>
                    <a:pt x="12132" y="15116"/>
                    <a:pt x="12132" y="10779"/>
                  </a:cubicBezTo>
                  <a:cubicBezTo>
                    <a:pt x="12132" y="6441"/>
                    <a:pt x="15831" y="2512"/>
                    <a:pt x="21600" y="859"/>
                  </a:cubicBezTo>
                  <a:cubicBezTo>
                    <a:pt x="19592" y="272"/>
                    <a:pt x="17532" y="0"/>
                    <a:pt x="15534" y="0"/>
                  </a:cubicBezTo>
                  <a:close/>
                </a:path>
              </a:pathLst>
            </a:custGeom>
            <a:solidFill>
              <a:srgbClr val="667A8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0" name="Google Shape;20380;p91"/>
            <p:cNvSpPr/>
            <p:nvPr/>
          </p:nvSpPr>
          <p:spPr>
            <a:xfrm>
              <a:off x="394881" y="68962"/>
              <a:ext cx="40624" cy="32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3" h="21600" fill="norm" stroke="1" extrusionOk="0">
                  <a:moveTo>
                    <a:pt x="3444" y="0"/>
                  </a:moveTo>
                  <a:cubicBezTo>
                    <a:pt x="465" y="0"/>
                    <a:pt x="-1462" y="6070"/>
                    <a:pt x="1421" y="9368"/>
                  </a:cubicBezTo>
                  <a:lnTo>
                    <a:pt x="1421" y="9048"/>
                  </a:lnTo>
                  <a:cubicBezTo>
                    <a:pt x="5324" y="12690"/>
                    <a:pt x="9242" y="16652"/>
                    <a:pt x="13145" y="20615"/>
                  </a:cubicBezTo>
                  <a:cubicBezTo>
                    <a:pt x="13655" y="21302"/>
                    <a:pt x="14212" y="21600"/>
                    <a:pt x="14786" y="21600"/>
                  </a:cubicBezTo>
                  <a:cubicBezTo>
                    <a:pt x="17478" y="21600"/>
                    <a:pt x="20138" y="14820"/>
                    <a:pt x="17287" y="12346"/>
                  </a:cubicBezTo>
                  <a:cubicBezTo>
                    <a:pt x="13145" y="8383"/>
                    <a:pt x="9242" y="4077"/>
                    <a:pt x="5324" y="779"/>
                  </a:cubicBezTo>
                  <a:cubicBezTo>
                    <a:pt x="4687" y="229"/>
                    <a:pt x="4050" y="0"/>
                    <a:pt x="3444" y="0"/>
                  </a:cubicBezTo>
                  <a:close/>
                </a:path>
              </a:pathLst>
            </a:custGeom>
            <a:solidFill>
              <a:srgbClr val="E9EDF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1" name="Google Shape;20381;p91"/>
            <p:cNvSpPr/>
            <p:nvPr/>
          </p:nvSpPr>
          <p:spPr>
            <a:xfrm>
              <a:off x="85626" y="0"/>
              <a:ext cx="288537" cy="7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11327" y="0"/>
                  </a:moveTo>
                  <a:cubicBezTo>
                    <a:pt x="8559" y="0"/>
                    <a:pt x="4908" y="5654"/>
                    <a:pt x="261" y="17403"/>
                  </a:cubicBezTo>
                  <a:cubicBezTo>
                    <a:pt x="-217" y="18557"/>
                    <a:pt x="3" y="21459"/>
                    <a:pt x="593" y="21459"/>
                  </a:cubicBezTo>
                  <a:lnTo>
                    <a:pt x="557" y="21600"/>
                  </a:lnTo>
                  <a:cubicBezTo>
                    <a:pt x="667" y="21600"/>
                    <a:pt x="777" y="21459"/>
                    <a:pt x="889" y="21168"/>
                  </a:cubicBezTo>
                  <a:cubicBezTo>
                    <a:pt x="5350" y="10012"/>
                    <a:pt x="8782" y="4499"/>
                    <a:pt x="11327" y="4499"/>
                  </a:cubicBezTo>
                  <a:cubicBezTo>
                    <a:pt x="13613" y="4499"/>
                    <a:pt x="16490" y="8706"/>
                    <a:pt x="20177" y="17252"/>
                  </a:cubicBezTo>
                  <a:cubicBezTo>
                    <a:pt x="20289" y="17543"/>
                    <a:pt x="20399" y="17674"/>
                    <a:pt x="20504" y="17674"/>
                  </a:cubicBezTo>
                  <a:cubicBezTo>
                    <a:pt x="21025" y="17674"/>
                    <a:pt x="21383" y="14551"/>
                    <a:pt x="20767" y="13346"/>
                  </a:cubicBezTo>
                  <a:cubicBezTo>
                    <a:pt x="16896" y="4358"/>
                    <a:pt x="13797" y="0"/>
                    <a:pt x="11327" y="0"/>
                  </a:cubicBezTo>
                  <a:close/>
                </a:path>
              </a:pathLst>
            </a:custGeom>
            <a:solidFill>
              <a:srgbClr val="E9EDF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2" name="Google Shape;20382;p91"/>
            <p:cNvSpPr/>
            <p:nvPr/>
          </p:nvSpPr>
          <p:spPr>
            <a:xfrm>
              <a:off x="253675" y="145894"/>
              <a:ext cx="36744" cy="3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6" h="21600" fill="norm" stroke="1" extrusionOk="0">
                  <a:moveTo>
                    <a:pt x="9224" y="0"/>
                  </a:moveTo>
                  <a:cubicBezTo>
                    <a:pt x="4507" y="0"/>
                    <a:pt x="0" y="4308"/>
                    <a:pt x="0" y="10779"/>
                  </a:cubicBezTo>
                  <a:cubicBezTo>
                    <a:pt x="0" y="16793"/>
                    <a:pt x="4067" y="21600"/>
                    <a:pt x="9154" y="21600"/>
                  </a:cubicBezTo>
                  <a:cubicBezTo>
                    <a:pt x="17533" y="21600"/>
                    <a:pt x="21600" y="9884"/>
                    <a:pt x="15756" y="3267"/>
                  </a:cubicBezTo>
                  <a:cubicBezTo>
                    <a:pt x="13854" y="1020"/>
                    <a:pt x="11513" y="0"/>
                    <a:pt x="9224" y="0"/>
                  </a:cubicBezTo>
                  <a:close/>
                </a:path>
              </a:pathLst>
            </a:custGeom>
            <a:solidFill>
              <a:srgbClr val="E9EDF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300" name="Google Shape;13433;p87"/>
          <p:cNvGrpSpPr/>
          <p:nvPr/>
        </p:nvGrpSpPr>
        <p:grpSpPr>
          <a:xfrm>
            <a:off x="9647811" y="2533375"/>
            <a:ext cx="454720" cy="454721"/>
            <a:chOff x="0" y="0"/>
            <a:chExt cx="454718" cy="454720"/>
          </a:xfrm>
        </p:grpSpPr>
        <p:sp>
          <p:nvSpPr>
            <p:cNvPr id="1294" name="Google Shape;13434;p87"/>
            <p:cNvSpPr/>
            <p:nvPr/>
          </p:nvSpPr>
          <p:spPr>
            <a:xfrm>
              <a:off x="0" y="-1"/>
              <a:ext cx="345828" cy="345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30" y="0"/>
                  </a:moveTo>
                  <a:cubicBezTo>
                    <a:pt x="9668" y="0"/>
                    <a:pt x="9251" y="337"/>
                    <a:pt x="9167" y="776"/>
                  </a:cubicBezTo>
                  <a:lnTo>
                    <a:pt x="8664" y="3223"/>
                  </a:lnTo>
                  <a:cubicBezTo>
                    <a:pt x="8078" y="3412"/>
                    <a:pt x="7492" y="3643"/>
                    <a:pt x="6948" y="3956"/>
                  </a:cubicBezTo>
                  <a:lnTo>
                    <a:pt x="4855" y="2554"/>
                  </a:lnTo>
                  <a:cubicBezTo>
                    <a:pt x="4697" y="2449"/>
                    <a:pt x="4516" y="2399"/>
                    <a:pt x="4332" y="2399"/>
                  </a:cubicBezTo>
                  <a:cubicBezTo>
                    <a:pt x="4074" y="2399"/>
                    <a:pt x="3816" y="2497"/>
                    <a:pt x="3622" y="2679"/>
                  </a:cubicBezTo>
                  <a:lnTo>
                    <a:pt x="2679" y="3643"/>
                  </a:lnTo>
                  <a:cubicBezTo>
                    <a:pt x="2344" y="3956"/>
                    <a:pt x="2303" y="4481"/>
                    <a:pt x="2554" y="4877"/>
                  </a:cubicBezTo>
                  <a:lnTo>
                    <a:pt x="3934" y="6950"/>
                  </a:lnTo>
                  <a:cubicBezTo>
                    <a:pt x="3641" y="7495"/>
                    <a:pt x="3390" y="8081"/>
                    <a:pt x="3223" y="8686"/>
                  </a:cubicBezTo>
                  <a:lnTo>
                    <a:pt x="774" y="9167"/>
                  </a:lnTo>
                  <a:cubicBezTo>
                    <a:pt x="315" y="9272"/>
                    <a:pt x="0" y="9670"/>
                    <a:pt x="0" y="10130"/>
                  </a:cubicBezTo>
                  <a:lnTo>
                    <a:pt x="0" y="11470"/>
                  </a:lnTo>
                  <a:cubicBezTo>
                    <a:pt x="0" y="11932"/>
                    <a:pt x="315" y="12328"/>
                    <a:pt x="774" y="12433"/>
                  </a:cubicBezTo>
                  <a:lnTo>
                    <a:pt x="3223" y="12914"/>
                  </a:lnTo>
                  <a:cubicBezTo>
                    <a:pt x="3390" y="13522"/>
                    <a:pt x="3641" y="14108"/>
                    <a:pt x="3934" y="14652"/>
                  </a:cubicBezTo>
                  <a:lnTo>
                    <a:pt x="2554" y="16723"/>
                  </a:lnTo>
                  <a:cubicBezTo>
                    <a:pt x="2303" y="17121"/>
                    <a:pt x="2344" y="17644"/>
                    <a:pt x="2679" y="17978"/>
                  </a:cubicBezTo>
                  <a:lnTo>
                    <a:pt x="3622" y="18921"/>
                  </a:lnTo>
                  <a:cubicBezTo>
                    <a:pt x="3812" y="19111"/>
                    <a:pt x="4065" y="19208"/>
                    <a:pt x="4317" y="19208"/>
                  </a:cubicBezTo>
                  <a:cubicBezTo>
                    <a:pt x="4505" y="19208"/>
                    <a:pt x="4693" y="19155"/>
                    <a:pt x="4855" y="19046"/>
                  </a:cubicBezTo>
                  <a:lnTo>
                    <a:pt x="6948" y="17644"/>
                  </a:lnTo>
                  <a:cubicBezTo>
                    <a:pt x="7492" y="17959"/>
                    <a:pt x="8078" y="18210"/>
                    <a:pt x="8664" y="18377"/>
                  </a:cubicBezTo>
                  <a:lnTo>
                    <a:pt x="9167" y="20826"/>
                  </a:lnTo>
                  <a:cubicBezTo>
                    <a:pt x="9251" y="21265"/>
                    <a:pt x="9668" y="21600"/>
                    <a:pt x="10130" y="21600"/>
                  </a:cubicBezTo>
                  <a:lnTo>
                    <a:pt x="11468" y="21600"/>
                  </a:lnTo>
                  <a:cubicBezTo>
                    <a:pt x="11930" y="21600"/>
                    <a:pt x="12328" y="21265"/>
                    <a:pt x="12433" y="20826"/>
                  </a:cubicBezTo>
                  <a:lnTo>
                    <a:pt x="12914" y="18377"/>
                  </a:lnTo>
                  <a:cubicBezTo>
                    <a:pt x="13519" y="18210"/>
                    <a:pt x="14105" y="17959"/>
                    <a:pt x="14650" y="17644"/>
                  </a:cubicBezTo>
                  <a:lnTo>
                    <a:pt x="16723" y="19046"/>
                  </a:lnTo>
                  <a:cubicBezTo>
                    <a:pt x="16894" y="19155"/>
                    <a:pt x="17086" y="19208"/>
                    <a:pt x="17277" y="19208"/>
                  </a:cubicBezTo>
                  <a:cubicBezTo>
                    <a:pt x="17530" y="19208"/>
                    <a:pt x="17777" y="19111"/>
                    <a:pt x="17957" y="18921"/>
                  </a:cubicBezTo>
                  <a:lnTo>
                    <a:pt x="18899" y="17978"/>
                  </a:lnTo>
                  <a:cubicBezTo>
                    <a:pt x="19234" y="17644"/>
                    <a:pt x="19297" y="17121"/>
                    <a:pt x="19024" y="16723"/>
                  </a:cubicBezTo>
                  <a:lnTo>
                    <a:pt x="17644" y="14652"/>
                  </a:lnTo>
                  <a:cubicBezTo>
                    <a:pt x="17957" y="14108"/>
                    <a:pt x="18188" y="13522"/>
                    <a:pt x="18355" y="12914"/>
                  </a:cubicBezTo>
                  <a:lnTo>
                    <a:pt x="20804" y="12433"/>
                  </a:lnTo>
                  <a:cubicBezTo>
                    <a:pt x="21263" y="12328"/>
                    <a:pt x="21600" y="11932"/>
                    <a:pt x="21600" y="11470"/>
                  </a:cubicBezTo>
                  <a:lnTo>
                    <a:pt x="21600" y="10130"/>
                  </a:lnTo>
                  <a:cubicBezTo>
                    <a:pt x="21600" y="9670"/>
                    <a:pt x="21263" y="9272"/>
                    <a:pt x="20804" y="9167"/>
                  </a:cubicBezTo>
                  <a:lnTo>
                    <a:pt x="18355" y="8686"/>
                  </a:lnTo>
                  <a:cubicBezTo>
                    <a:pt x="18188" y="8081"/>
                    <a:pt x="17957" y="7495"/>
                    <a:pt x="17644" y="6950"/>
                  </a:cubicBezTo>
                  <a:lnTo>
                    <a:pt x="19024" y="4877"/>
                  </a:lnTo>
                  <a:cubicBezTo>
                    <a:pt x="19297" y="4481"/>
                    <a:pt x="19234" y="3956"/>
                    <a:pt x="18899" y="3643"/>
                  </a:cubicBezTo>
                  <a:lnTo>
                    <a:pt x="17957" y="2679"/>
                  </a:lnTo>
                  <a:cubicBezTo>
                    <a:pt x="17775" y="2497"/>
                    <a:pt x="17521" y="2399"/>
                    <a:pt x="17261" y="2399"/>
                  </a:cubicBezTo>
                  <a:cubicBezTo>
                    <a:pt x="17075" y="2399"/>
                    <a:pt x="16889" y="2449"/>
                    <a:pt x="16723" y="2554"/>
                  </a:cubicBezTo>
                  <a:lnTo>
                    <a:pt x="14650" y="3956"/>
                  </a:lnTo>
                  <a:cubicBezTo>
                    <a:pt x="14105" y="3643"/>
                    <a:pt x="13519" y="3412"/>
                    <a:pt x="12914" y="3223"/>
                  </a:cubicBezTo>
                  <a:lnTo>
                    <a:pt x="12433" y="776"/>
                  </a:lnTo>
                  <a:cubicBezTo>
                    <a:pt x="12328" y="337"/>
                    <a:pt x="11930" y="0"/>
                    <a:pt x="11468" y="0"/>
                  </a:cubicBezTo>
                  <a:close/>
                </a:path>
              </a:pathLst>
            </a:custGeom>
            <a:solidFill>
              <a:srgbClr val="C3CD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5" name="Google Shape;13435;p87"/>
            <p:cNvSpPr/>
            <p:nvPr/>
          </p:nvSpPr>
          <p:spPr>
            <a:xfrm>
              <a:off x="96717" y="96846"/>
              <a:ext cx="151914" cy="15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0" h="21600" fill="norm" stroke="1" extrusionOk="0">
                  <a:moveTo>
                    <a:pt x="9282" y="0"/>
                  </a:moveTo>
                  <a:cubicBezTo>
                    <a:pt x="1035" y="0"/>
                    <a:pt x="-3090" y="11608"/>
                    <a:pt x="2708" y="18413"/>
                  </a:cubicBezTo>
                  <a:cubicBezTo>
                    <a:pt x="4598" y="20616"/>
                    <a:pt x="6923" y="21600"/>
                    <a:pt x="9197" y="21600"/>
                  </a:cubicBezTo>
                  <a:cubicBezTo>
                    <a:pt x="13954" y="21600"/>
                    <a:pt x="18510" y="17300"/>
                    <a:pt x="18510" y="10802"/>
                  </a:cubicBezTo>
                  <a:cubicBezTo>
                    <a:pt x="18510" y="4852"/>
                    <a:pt x="14389" y="0"/>
                    <a:pt x="9282" y="0"/>
                  </a:cubicBezTo>
                  <a:close/>
                </a:path>
              </a:pathLst>
            </a:custGeom>
            <a:solidFill>
              <a:srgbClr val="E3E8E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6" name="Google Shape;13436;p87"/>
            <p:cNvSpPr/>
            <p:nvPr/>
          </p:nvSpPr>
          <p:spPr>
            <a:xfrm>
              <a:off x="134947" y="135396"/>
              <a:ext cx="75486" cy="7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00" h="21600" fill="norm" stroke="1" extrusionOk="0">
                  <a:moveTo>
                    <a:pt x="9300" y="0"/>
                  </a:moveTo>
                  <a:cubicBezTo>
                    <a:pt x="1011" y="0"/>
                    <a:pt x="-3100" y="11634"/>
                    <a:pt x="2736" y="18455"/>
                  </a:cubicBezTo>
                  <a:cubicBezTo>
                    <a:pt x="4606" y="20625"/>
                    <a:pt x="6915" y="21600"/>
                    <a:pt x="9172" y="21600"/>
                  </a:cubicBezTo>
                  <a:cubicBezTo>
                    <a:pt x="13935" y="21600"/>
                    <a:pt x="18500" y="17290"/>
                    <a:pt x="18500" y="10770"/>
                  </a:cubicBezTo>
                  <a:cubicBezTo>
                    <a:pt x="18500" y="4802"/>
                    <a:pt x="14398" y="0"/>
                    <a:pt x="9300" y="0"/>
                  </a:cubicBezTo>
                  <a:close/>
                </a:path>
              </a:pathLst>
            </a:custGeom>
            <a:solidFill>
              <a:srgbClr val="364F6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7" name="Google Shape;13437;p87"/>
            <p:cNvSpPr/>
            <p:nvPr/>
          </p:nvSpPr>
          <p:spPr>
            <a:xfrm>
              <a:off x="227201" y="227202"/>
              <a:ext cx="227518" cy="227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15" y="0"/>
                  </a:moveTo>
                  <a:cubicBezTo>
                    <a:pt x="9637" y="0"/>
                    <a:pt x="9258" y="349"/>
                    <a:pt x="9161" y="794"/>
                  </a:cubicBezTo>
                  <a:lnTo>
                    <a:pt x="8683" y="3244"/>
                  </a:lnTo>
                  <a:cubicBezTo>
                    <a:pt x="8078" y="3437"/>
                    <a:pt x="7476" y="3660"/>
                    <a:pt x="6934" y="3976"/>
                  </a:cubicBezTo>
                  <a:lnTo>
                    <a:pt x="4866" y="2576"/>
                  </a:lnTo>
                  <a:cubicBezTo>
                    <a:pt x="4707" y="2470"/>
                    <a:pt x="4524" y="2420"/>
                    <a:pt x="4341" y="2420"/>
                  </a:cubicBezTo>
                  <a:cubicBezTo>
                    <a:pt x="4089" y="2420"/>
                    <a:pt x="3829" y="2520"/>
                    <a:pt x="3627" y="2706"/>
                  </a:cubicBezTo>
                  <a:lnTo>
                    <a:pt x="2702" y="3660"/>
                  </a:lnTo>
                  <a:cubicBezTo>
                    <a:pt x="2353" y="3976"/>
                    <a:pt x="2320" y="4488"/>
                    <a:pt x="2576" y="4900"/>
                  </a:cubicBezTo>
                  <a:lnTo>
                    <a:pt x="3942" y="6967"/>
                  </a:lnTo>
                  <a:cubicBezTo>
                    <a:pt x="3627" y="7509"/>
                    <a:pt x="3404" y="8081"/>
                    <a:pt x="3244" y="8686"/>
                  </a:cubicBezTo>
                  <a:lnTo>
                    <a:pt x="794" y="9194"/>
                  </a:lnTo>
                  <a:cubicBezTo>
                    <a:pt x="316" y="9258"/>
                    <a:pt x="0" y="9670"/>
                    <a:pt x="0" y="10148"/>
                  </a:cubicBezTo>
                  <a:lnTo>
                    <a:pt x="0" y="11485"/>
                  </a:lnTo>
                  <a:cubicBezTo>
                    <a:pt x="0" y="11963"/>
                    <a:pt x="316" y="12342"/>
                    <a:pt x="794" y="12439"/>
                  </a:cubicBezTo>
                  <a:lnTo>
                    <a:pt x="3244" y="12917"/>
                  </a:lnTo>
                  <a:cubicBezTo>
                    <a:pt x="3404" y="13519"/>
                    <a:pt x="3627" y="14124"/>
                    <a:pt x="3942" y="14666"/>
                  </a:cubicBezTo>
                  <a:lnTo>
                    <a:pt x="2576" y="16734"/>
                  </a:lnTo>
                  <a:cubicBezTo>
                    <a:pt x="2320" y="17116"/>
                    <a:pt x="2353" y="17624"/>
                    <a:pt x="2702" y="17973"/>
                  </a:cubicBezTo>
                  <a:lnTo>
                    <a:pt x="3627" y="18898"/>
                  </a:lnTo>
                  <a:cubicBezTo>
                    <a:pt x="3806" y="19094"/>
                    <a:pt x="4045" y="19190"/>
                    <a:pt x="4298" y="19190"/>
                  </a:cubicBezTo>
                  <a:cubicBezTo>
                    <a:pt x="4488" y="19190"/>
                    <a:pt x="4687" y="19134"/>
                    <a:pt x="4866" y="19024"/>
                  </a:cubicBezTo>
                  <a:lnTo>
                    <a:pt x="6934" y="17658"/>
                  </a:lnTo>
                  <a:cubicBezTo>
                    <a:pt x="7476" y="17943"/>
                    <a:pt x="8048" y="18196"/>
                    <a:pt x="8653" y="18356"/>
                  </a:cubicBezTo>
                  <a:lnTo>
                    <a:pt x="9128" y="20806"/>
                  </a:lnTo>
                  <a:cubicBezTo>
                    <a:pt x="9224" y="21284"/>
                    <a:pt x="9637" y="21600"/>
                    <a:pt x="10115" y="21600"/>
                  </a:cubicBezTo>
                  <a:lnTo>
                    <a:pt x="11452" y="21600"/>
                  </a:lnTo>
                  <a:cubicBezTo>
                    <a:pt x="11897" y="21600"/>
                    <a:pt x="12309" y="21284"/>
                    <a:pt x="12406" y="20806"/>
                  </a:cubicBezTo>
                  <a:lnTo>
                    <a:pt x="12884" y="18356"/>
                  </a:lnTo>
                  <a:cubicBezTo>
                    <a:pt x="13486" y="18196"/>
                    <a:pt x="14061" y="17943"/>
                    <a:pt x="14633" y="17658"/>
                  </a:cubicBezTo>
                  <a:lnTo>
                    <a:pt x="16700" y="19057"/>
                  </a:lnTo>
                  <a:cubicBezTo>
                    <a:pt x="16873" y="19163"/>
                    <a:pt x="17063" y="19213"/>
                    <a:pt x="17249" y="19213"/>
                  </a:cubicBezTo>
                  <a:cubicBezTo>
                    <a:pt x="17505" y="19213"/>
                    <a:pt x="17757" y="19114"/>
                    <a:pt x="17940" y="18927"/>
                  </a:cubicBezTo>
                  <a:lnTo>
                    <a:pt x="18894" y="17973"/>
                  </a:lnTo>
                  <a:cubicBezTo>
                    <a:pt x="19213" y="17624"/>
                    <a:pt x="19276" y="17116"/>
                    <a:pt x="19024" y="16734"/>
                  </a:cubicBezTo>
                  <a:lnTo>
                    <a:pt x="17624" y="14666"/>
                  </a:lnTo>
                  <a:cubicBezTo>
                    <a:pt x="17940" y="14094"/>
                    <a:pt x="18163" y="13519"/>
                    <a:pt x="18356" y="12917"/>
                  </a:cubicBezTo>
                  <a:lnTo>
                    <a:pt x="20806" y="12439"/>
                  </a:lnTo>
                  <a:cubicBezTo>
                    <a:pt x="21251" y="12342"/>
                    <a:pt x="21567" y="11930"/>
                    <a:pt x="21600" y="11485"/>
                  </a:cubicBezTo>
                  <a:lnTo>
                    <a:pt x="21600" y="10148"/>
                  </a:lnTo>
                  <a:cubicBezTo>
                    <a:pt x="21567" y="9670"/>
                    <a:pt x="21251" y="9258"/>
                    <a:pt x="20772" y="9194"/>
                  </a:cubicBezTo>
                  <a:lnTo>
                    <a:pt x="18322" y="8686"/>
                  </a:lnTo>
                  <a:cubicBezTo>
                    <a:pt x="18163" y="8081"/>
                    <a:pt x="17910" y="7509"/>
                    <a:pt x="17624" y="6967"/>
                  </a:cubicBezTo>
                  <a:lnTo>
                    <a:pt x="18991" y="4900"/>
                  </a:lnTo>
                  <a:cubicBezTo>
                    <a:pt x="19247" y="4488"/>
                    <a:pt x="19183" y="3976"/>
                    <a:pt x="18864" y="3660"/>
                  </a:cubicBezTo>
                  <a:lnTo>
                    <a:pt x="17940" y="2706"/>
                  </a:lnTo>
                  <a:cubicBezTo>
                    <a:pt x="17737" y="2520"/>
                    <a:pt x="17478" y="2420"/>
                    <a:pt x="17225" y="2420"/>
                  </a:cubicBezTo>
                  <a:cubicBezTo>
                    <a:pt x="17043" y="2420"/>
                    <a:pt x="16860" y="2470"/>
                    <a:pt x="16700" y="2576"/>
                  </a:cubicBezTo>
                  <a:lnTo>
                    <a:pt x="14599" y="3976"/>
                  </a:lnTo>
                  <a:cubicBezTo>
                    <a:pt x="14061" y="3660"/>
                    <a:pt x="13486" y="3437"/>
                    <a:pt x="12884" y="3244"/>
                  </a:cubicBezTo>
                  <a:lnTo>
                    <a:pt x="12406" y="794"/>
                  </a:lnTo>
                  <a:cubicBezTo>
                    <a:pt x="12309" y="349"/>
                    <a:pt x="11897" y="0"/>
                    <a:pt x="11452" y="0"/>
                  </a:cubicBezTo>
                  <a:close/>
                </a:path>
              </a:pathLst>
            </a:custGeom>
            <a:solidFill>
              <a:srgbClr val="4B63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8" name="Google Shape;13438;p87"/>
            <p:cNvSpPr/>
            <p:nvPr/>
          </p:nvSpPr>
          <p:spPr>
            <a:xfrm>
              <a:off x="283800" y="284168"/>
              <a:ext cx="113953" cy="11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99" h="21600" fill="norm" stroke="1" extrusionOk="0">
                  <a:moveTo>
                    <a:pt x="9251" y="0"/>
                  </a:moveTo>
                  <a:cubicBezTo>
                    <a:pt x="1037" y="0"/>
                    <a:pt x="-3101" y="11637"/>
                    <a:pt x="2725" y="18443"/>
                  </a:cubicBezTo>
                  <a:cubicBezTo>
                    <a:pt x="4601" y="20623"/>
                    <a:pt x="6915" y="21600"/>
                    <a:pt x="9183" y="21600"/>
                  </a:cubicBezTo>
                  <a:cubicBezTo>
                    <a:pt x="13935" y="21600"/>
                    <a:pt x="18499" y="17313"/>
                    <a:pt x="18499" y="10813"/>
                  </a:cubicBezTo>
                  <a:cubicBezTo>
                    <a:pt x="18499" y="4832"/>
                    <a:pt x="14367" y="0"/>
                    <a:pt x="9251" y="0"/>
                  </a:cubicBezTo>
                  <a:close/>
                </a:path>
              </a:pathLst>
            </a:custGeom>
            <a:solidFill>
              <a:srgbClr val="C6CFD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9" name="Google Shape;13439;p87"/>
            <p:cNvSpPr/>
            <p:nvPr/>
          </p:nvSpPr>
          <p:spPr>
            <a:xfrm>
              <a:off x="306593" y="306962"/>
              <a:ext cx="68368" cy="6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515" h="21600" fill="norm" stroke="1" extrusionOk="0">
                  <a:moveTo>
                    <a:pt x="9261" y="0"/>
                  </a:moveTo>
                  <a:cubicBezTo>
                    <a:pt x="1002" y="0"/>
                    <a:pt x="-3085" y="11553"/>
                    <a:pt x="2727" y="18443"/>
                  </a:cubicBezTo>
                  <a:cubicBezTo>
                    <a:pt x="4595" y="20625"/>
                    <a:pt x="6900" y="21600"/>
                    <a:pt x="9166" y="21600"/>
                  </a:cubicBezTo>
                  <a:cubicBezTo>
                    <a:pt x="13926" y="21600"/>
                    <a:pt x="18515" y="17280"/>
                    <a:pt x="18515" y="10811"/>
                  </a:cubicBezTo>
                  <a:cubicBezTo>
                    <a:pt x="18515" y="4763"/>
                    <a:pt x="14343" y="0"/>
                    <a:pt x="9261" y="0"/>
                  </a:cubicBezTo>
                  <a:close/>
                </a:path>
              </a:pathLst>
            </a:custGeom>
            <a:solidFill>
              <a:srgbClr val="4B63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01" name="Rectangle 5"/>
          <p:cNvSpPr/>
          <p:nvPr/>
        </p:nvSpPr>
        <p:spPr>
          <a:xfrm>
            <a:off x="11216564" y="3156636"/>
            <a:ext cx="435283" cy="29547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1219168">
              <a:defRPr>
                <a:solidFill>
                  <a:srgbClr val="EACFD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02" name="Google Shape;4271;p46"/>
          <p:cNvSpPr/>
          <p:nvPr/>
        </p:nvSpPr>
        <p:spPr>
          <a:xfrm>
            <a:off x="6866346" y="2303253"/>
            <a:ext cx="949874" cy="918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3" h="21600" fill="norm" stroke="1" extrusionOk="0">
                <a:moveTo>
                  <a:pt x="10940" y="0"/>
                </a:moveTo>
                <a:cubicBezTo>
                  <a:pt x="10936" y="0"/>
                  <a:pt x="10932" y="0"/>
                  <a:pt x="10928" y="0"/>
                </a:cubicBezTo>
                <a:cubicBezTo>
                  <a:pt x="5441" y="0"/>
                  <a:pt x="880" y="4661"/>
                  <a:pt x="705" y="10449"/>
                </a:cubicBezTo>
                <a:cubicBezTo>
                  <a:pt x="643" y="12495"/>
                  <a:pt x="1123" y="14420"/>
                  <a:pt x="2007" y="16078"/>
                </a:cubicBezTo>
                <a:cubicBezTo>
                  <a:pt x="2130" y="16311"/>
                  <a:pt x="2130" y="16601"/>
                  <a:pt x="2001" y="16836"/>
                </a:cubicBezTo>
                <a:cubicBezTo>
                  <a:pt x="1543" y="17679"/>
                  <a:pt x="888" y="18719"/>
                  <a:pt x="70" y="19530"/>
                </a:cubicBezTo>
                <a:cubicBezTo>
                  <a:pt x="-67" y="19668"/>
                  <a:pt x="10" y="19901"/>
                  <a:pt x="193" y="19927"/>
                </a:cubicBezTo>
                <a:cubicBezTo>
                  <a:pt x="566" y="19964"/>
                  <a:pt x="1134" y="20008"/>
                  <a:pt x="1797" y="20008"/>
                </a:cubicBezTo>
                <a:cubicBezTo>
                  <a:pt x="2663" y="20008"/>
                  <a:pt x="3691" y="19934"/>
                  <a:pt x="4656" y="19668"/>
                </a:cubicBezTo>
                <a:cubicBezTo>
                  <a:pt x="4719" y="19650"/>
                  <a:pt x="4783" y="19642"/>
                  <a:pt x="4848" y="19642"/>
                </a:cubicBezTo>
                <a:cubicBezTo>
                  <a:pt x="4985" y="19642"/>
                  <a:pt x="5122" y="19683"/>
                  <a:pt x="5237" y="19765"/>
                </a:cubicBezTo>
                <a:cubicBezTo>
                  <a:pt x="6864" y="20919"/>
                  <a:pt x="8824" y="21600"/>
                  <a:pt x="10934" y="21600"/>
                </a:cubicBezTo>
                <a:cubicBezTo>
                  <a:pt x="11117" y="21600"/>
                  <a:pt x="11300" y="21596"/>
                  <a:pt x="11485" y="21585"/>
                </a:cubicBezTo>
                <a:cubicBezTo>
                  <a:pt x="16635" y="21301"/>
                  <a:pt x="20823" y="16939"/>
                  <a:pt x="21152" y="11505"/>
                </a:cubicBezTo>
                <a:cubicBezTo>
                  <a:pt x="21533" y="5221"/>
                  <a:pt x="16818" y="0"/>
                  <a:pt x="10940" y="0"/>
                </a:cubicBezTo>
                <a:close/>
              </a:path>
            </a:pathLst>
          </a:custGeom>
          <a:solidFill>
            <a:srgbClr val="DD8EA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09" name="Google Shape;12474;p86"/>
          <p:cNvGrpSpPr/>
          <p:nvPr/>
        </p:nvGrpSpPr>
        <p:grpSpPr>
          <a:xfrm>
            <a:off x="7189876" y="2489948"/>
            <a:ext cx="310833" cy="577203"/>
            <a:chOff x="0" y="0"/>
            <a:chExt cx="310832" cy="577202"/>
          </a:xfrm>
        </p:grpSpPr>
        <p:sp>
          <p:nvSpPr>
            <p:cNvPr id="1303" name="Google Shape;12475;p86"/>
            <p:cNvSpPr/>
            <p:nvPr/>
          </p:nvSpPr>
          <p:spPr>
            <a:xfrm>
              <a:off x="20312" y="9382"/>
              <a:ext cx="269844" cy="55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5475"/>
                  </a:lnTo>
                  <a:cubicBezTo>
                    <a:pt x="0" y="7971"/>
                    <a:pt x="3272" y="10146"/>
                    <a:pt x="7962" y="10810"/>
                  </a:cubicBezTo>
                  <a:cubicBezTo>
                    <a:pt x="3272" y="11454"/>
                    <a:pt x="0" y="13628"/>
                    <a:pt x="0" y="16124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6124"/>
                  </a:lnTo>
                  <a:cubicBezTo>
                    <a:pt x="21600" y="13628"/>
                    <a:pt x="18368" y="11454"/>
                    <a:pt x="13677" y="10810"/>
                  </a:cubicBezTo>
                  <a:cubicBezTo>
                    <a:pt x="18368" y="10146"/>
                    <a:pt x="21600" y="7971"/>
                    <a:pt x="21600" y="5475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DBE2E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4" name="Google Shape;12476;p86"/>
            <p:cNvSpPr/>
            <p:nvPr/>
          </p:nvSpPr>
          <p:spPr>
            <a:xfrm>
              <a:off x="182076" y="9382"/>
              <a:ext cx="116957" cy="55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17985" y="0"/>
                  </a:moveTo>
                  <a:lnTo>
                    <a:pt x="17985" y="5475"/>
                  </a:lnTo>
                  <a:cubicBezTo>
                    <a:pt x="17896" y="7790"/>
                    <a:pt x="11112" y="9824"/>
                    <a:pt x="1204" y="10447"/>
                  </a:cubicBezTo>
                  <a:cubicBezTo>
                    <a:pt x="-401" y="10549"/>
                    <a:pt x="-401" y="11051"/>
                    <a:pt x="1204" y="11152"/>
                  </a:cubicBezTo>
                  <a:cubicBezTo>
                    <a:pt x="11112" y="11776"/>
                    <a:pt x="17896" y="13809"/>
                    <a:pt x="17985" y="16124"/>
                  </a:cubicBezTo>
                  <a:lnTo>
                    <a:pt x="17985" y="21600"/>
                  </a:lnTo>
                  <a:lnTo>
                    <a:pt x="21110" y="21600"/>
                  </a:lnTo>
                  <a:lnTo>
                    <a:pt x="21110" y="16124"/>
                  </a:lnTo>
                  <a:cubicBezTo>
                    <a:pt x="21110" y="13849"/>
                    <a:pt x="15307" y="11776"/>
                    <a:pt x="6205" y="10810"/>
                  </a:cubicBezTo>
                  <a:cubicBezTo>
                    <a:pt x="15307" y="9824"/>
                    <a:pt x="21199" y="7770"/>
                    <a:pt x="21199" y="5475"/>
                  </a:cubicBezTo>
                  <a:lnTo>
                    <a:pt x="21199" y="0"/>
                  </a:lnTo>
                  <a:close/>
                </a:path>
              </a:pathLst>
            </a:custGeom>
            <a:solidFill>
              <a:srgbClr val="FCFDF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5" name="Google Shape;12477;p86"/>
            <p:cNvSpPr/>
            <p:nvPr/>
          </p:nvSpPr>
          <p:spPr>
            <a:xfrm>
              <a:off x="11436" y="9382"/>
              <a:ext cx="116957" cy="558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0" y="0"/>
                  </a:moveTo>
                  <a:lnTo>
                    <a:pt x="0" y="5475"/>
                  </a:lnTo>
                  <a:cubicBezTo>
                    <a:pt x="89" y="7750"/>
                    <a:pt x="5892" y="9824"/>
                    <a:pt x="14999" y="10810"/>
                  </a:cubicBezTo>
                  <a:cubicBezTo>
                    <a:pt x="5892" y="11776"/>
                    <a:pt x="89" y="13849"/>
                    <a:pt x="0" y="16124"/>
                  </a:cubicBezTo>
                  <a:lnTo>
                    <a:pt x="0" y="21600"/>
                  </a:lnTo>
                  <a:lnTo>
                    <a:pt x="3214" y="21600"/>
                  </a:lnTo>
                  <a:lnTo>
                    <a:pt x="3214" y="16124"/>
                  </a:lnTo>
                  <a:cubicBezTo>
                    <a:pt x="3214" y="13789"/>
                    <a:pt x="10087" y="11756"/>
                    <a:pt x="19995" y="11152"/>
                  </a:cubicBezTo>
                  <a:cubicBezTo>
                    <a:pt x="21600" y="11051"/>
                    <a:pt x="21600" y="10549"/>
                    <a:pt x="19995" y="10447"/>
                  </a:cubicBezTo>
                  <a:cubicBezTo>
                    <a:pt x="10087" y="9844"/>
                    <a:pt x="3214" y="7810"/>
                    <a:pt x="3214" y="5475"/>
                  </a:cubicBezTo>
                  <a:lnTo>
                    <a:pt x="3214" y="0"/>
                  </a:lnTo>
                  <a:close/>
                </a:path>
              </a:pathLst>
            </a:custGeom>
            <a:solidFill>
              <a:srgbClr val="FCFDF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6" name="Google Shape;12478;p86"/>
            <p:cNvSpPr/>
            <p:nvPr/>
          </p:nvSpPr>
          <p:spPr>
            <a:xfrm>
              <a:off x="0" y="558460"/>
              <a:ext cx="310833" cy="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579" y="0"/>
                  </a:moveTo>
                  <a:cubicBezTo>
                    <a:pt x="-193" y="0"/>
                    <a:pt x="-193" y="21600"/>
                    <a:pt x="579" y="21600"/>
                  </a:cubicBezTo>
                  <a:lnTo>
                    <a:pt x="20602" y="21600"/>
                  </a:lnTo>
                  <a:cubicBezTo>
                    <a:pt x="21407" y="21600"/>
                    <a:pt x="21407" y="0"/>
                    <a:pt x="20602" y="0"/>
                  </a:cubicBezTo>
                  <a:close/>
                </a:path>
              </a:pathLst>
            </a:custGeom>
            <a:solidFill>
              <a:srgbClr val="E5EB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7" name="Google Shape;12479;p86"/>
            <p:cNvSpPr/>
            <p:nvPr/>
          </p:nvSpPr>
          <p:spPr>
            <a:xfrm>
              <a:off x="0" y="-1"/>
              <a:ext cx="310833" cy="18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579" y="0"/>
                  </a:moveTo>
                  <a:cubicBezTo>
                    <a:pt x="-193" y="0"/>
                    <a:pt x="-193" y="21600"/>
                    <a:pt x="579" y="21600"/>
                  </a:cubicBezTo>
                  <a:lnTo>
                    <a:pt x="20602" y="21600"/>
                  </a:lnTo>
                  <a:cubicBezTo>
                    <a:pt x="21407" y="21600"/>
                    <a:pt x="21407" y="0"/>
                    <a:pt x="20602" y="0"/>
                  </a:cubicBezTo>
                  <a:close/>
                </a:path>
              </a:pathLst>
            </a:custGeom>
            <a:solidFill>
              <a:srgbClr val="E5EBE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8" name="Google Shape;12480;p86"/>
            <p:cNvSpPr/>
            <p:nvPr/>
          </p:nvSpPr>
          <p:spPr>
            <a:xfrm>
              <a:off x="55774" y="182176"/>
              <a:ext cx="199414" cy="348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9" y="0"/>
                  </a:moveTo>
                  <a:cubicBezTo>
                    <a:pt x="1545" y="2127"/>
                    <a:pt x="4374" y="3804"/>
                    <a:pt x="7946" y="4384"/>
                  </a:cubicBezTo>
                  <a:cubicBezTo>
                    <a:pt x="8534" y="4481"/>
                    <a:pt x="9174" y="4545"/>
                    <a:pt x="9813" y="4577"/>
                  </a:cubicBezTo>
                  <a:lnTo>
                    <a:pt x="9813" y="12154"/>
                  </a:lnTo>
                  <a:cubicBezTo>
                    <a:pt x="4267" y="12444"/>
                    <a:pt x="0" y="15281"/>
                    <a:pt x="0" y="18634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8667"/>
                  </a:lnTo>
                  <a:cubicBezTo>
                    <a:pt x="21600" y="15281"/>
                    <a:pt x="17335" y="12444"/>
                    <a:pt x="11734" y="12154"/>
                  </a:cubicBezTo>
                  <a:lnTo>
                    <a:pt x="11734" y="4577"/>
                  </a:lnTo>
                  <a:cubicBezTo>
                    <a:pt x="12373" y="4545"/>
                    <a:pt x="13015" y="4481"/>
                    <a:pt x="13654" y="4384"/>
                  </a:cubicBezTo>
                  <a:cubicBezTo>
                    <a:pt x="17173" y="3772"/>
                    <a:pt x="20002" y="2127"/>
                    <a:pt x="21067" y="0"/>
                  </a:cubicBezTo>
                  <a:close/>
                </a:path>
              </a:pathLst>
            </a:custGeom>
            <a:solidFill>
              <a:srgbClr val="6881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310" name="TextBox 1"/>
          <p:cNvSpPr txBox="1"/>
          <p:nvPr/>
        </p:nvSpPr>
        <p:spPr>
          <a:xfrm>
            <a:off x="1354030" y="6248158"/>
            <a:ext cx="3871016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i="1"/>
            </a:lvl1pPr>
          </a:lstStyle>
          <a:p>
            <a:pPr/>
            <a:r>
              <a:t>Addiction model of self-harm behaviour?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4273;p46"/>
          <p:cNvSpPr txBox="1"/>
          <p:nvPr>
            <p:ph type="title"/>
          </p:nvPr>
        </p:nvSpPr>
        <p:spPr>
          <a:xfrm>
            <a:off x="1149505" y="773486"/>
            <a:ext cx="10272004" cy="763602"/>
          </a:xfrm>
          <a:prstGeom prst="rect">
            <a:avLst/>
          </a:prstGeom>
        </p:spPr>
        <p:txBody>
          <a:bodyPr lIns="121899" tIns="121899" rIns="121899" bIns="121899"/>
          <a:lstStyle>
            <a:lvl1pPr defTabSz="896111">
              <a:defRPr sz="3000"/>
            </a:lvl1pPr>
          </a:lstStyle>
          <a:p>
            <a:pPr/>
            <a:r>
              <a:t>Other behaviours?</a:t>
            </a:r>
          </a:p>
        </p:txBody>
      </p:sp>
      <p:grpSp>
        <p:nvGrpSpPr>
          <p:cNvPr id="1358" name="Group 2"/>
          <p:cNvGrpSpPr/>
          <p:nvPr/>
        </p:nvGrpSpPr>
        <p:grpSpPr>
          <a:xfrm>
            <a:off x="1458524" y="5389352"/>
            <a:ext cx="8665028" cy="943713"/>
            <a:chOff x="7" y="0"/>
            <a:chExt cx="8665027" cy="943711"/>
          </a:xfrm>
        </p:grpSpPr>
        <p:sp>
          <p:nvSpPr>
            <p:cNvPr id="1313" name="Google Shape;4270;p46"/>
            <p:cNvSpPr/>
            <p:nvPr/>
          </p:nvSpPr>
          <p:spPr>
            <a:xfrm>
              <a:off x="7715161" y="12700"/>
              <a:ext cx="949875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F8BE5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4" name="Google Shape;4271;p46"/>
            <p:cNvSpPr/>
            <p:nvPr/>
          </p:nvSpPr>
          <p:spPr>
            <a:xfrm>
              <a:off x="2664574" y="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6DA98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15" name="Google Shape;4272;p46"/>
            <p:cNvSpPr/>
            <p:nvPr/>
          </p:nvSpPr>
          <p:spPr>
            <a:xfrm>
              <a:off x="7" y="25400"/>
              <a:ext cx="949873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8C95C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332" name="Google Shape;11659;p86"/>
            <p:cNvGrpSpPr/>
            <p:nvPr/>
          </p:nvGrpSpPr>
          <p:grpSpPr>
            <a:xfrm>
              <a:off x="240273" y="217562"/>
              <a:ext cx="483271" cy="482641"/>
              <a:chOff x="5" y="0"/>
              <a:chExt cx="483270" cy="482640"/>
            </a:xfrm>
          </p:grpSpPr>
          <p:sp>
            <p:nvSpPr>
              <p:cNvPr id="1316" name="Google Shape;11660;p86"/>
              <p:cNvSpPr/>
              <p:nvPr/>
            </p:nvSpPr>
            <p:spPr>
              <a:xfrm>
                <a:off x="5" y="-1"/>
                <a:ext cx="481992" cy="482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1" h="21600" fill="norm" stroke="1" extrusionOk="0">
                    <a:moveTo>
                      <a:pt x="15943" y="0"/>
                    </a:moveTo>
                    <a:cubicBezTo>
                      <a:pt x="14744" y="0"/>
                      <a:pt x="13542" y="477"/>
                      <a:pt x="12620" y="1433"/>
                    </a:cubicBezTo>
                    <a:lnTo>
                      <a:pt x="1390" y="13145"/>
                    </a:lnTo>
                    <a:cubicBezTo>
                      <a:pt x="-463" y="15079"/>
                      <a:pt x="-463" y="18214"/>
                      <a:pt x="1390" y="20148"/>
                    </a:cubicBezTo>
                    <a:cubicBezTo>
                      <a:pt x="2316" y="21117"/>
                      <a:pt x="3530" y="21600"/>
                      <a:pt x="4743" y="21600"/>
                    </a:cubicBezTo>
                    <a:cubicBezTo>
                      <a:pt x="5957" y="21600"/>
                      <a:pt x="7170" y="21117"/>
                      <a:pt x="8096" y="20148"/>
                    </a:cubicBezTo>
                    <a:lnTo>
                      <a:pt x="19312" y="8422"/>
                    </a:lnTo>
                    <a:cubicBezTo>
                      <a:pt x="21137" y="6487"/>
                      <a:pt x="21122" y="3383"/>
                      <a:pt x="19284" y="1447"/>
                    </a:cubicBezTo>
                    <a:cubicBezTo>
                      <a:pt x="18361" y="485"/>
                      <a:pt x="17153" y="0"/>
                      <a:pt x="15943" y="0"/>
                    </a:cubicBezTo>
                    <a:close/>
                  </a:path>
                </a:pathLst>
              </a:cu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17" name="Google Shape;11661;p86"/>
              <p:cNvSpPr/>
              <p:nvPr/>
            </p:nvSpPr>
            <p:spPr>
              <a:xfrm>
                <a:off x="67901" y="67141"/>
                <a:ext cx="346889" cy="347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883" y="0"/>
                    </a:moveTo>
                    <a:lnTo>
                      <a:pt x="0" y="11873"/>
                    </a:lnTo>
                    <a:lnTo>
                      <a:pt x="9717" y="21600"/>
                    </a:lnTo>
                    <a:lnTo>
                      <a:pt x="21600" y="9729"/>
                    </a:lnTo>
                    <a:lnTo>
                      <a:pt x="11883" y="0"/>
                    </a:ln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18" name="Google Shape;11662;p86"/>
              <p:cNvSpPr/>
              <p:nvPr/>
            </p:nvSpPr>
            <p:spPr>
              <a:xfrm>
                <a:off x="572" y="-1"/>
                <a:ext cx="482114" cy="4822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77" h="21600" fill="norm" stroke="1" extrusionOk="0">
                    <a:moveTo>
                      <a:pt x="4734" y="0"/>
                    </a:moveTo>
                    <a:cubicBezTo>
                      <a:pt x="3524" y="0"/>
                      <a:pt x="2316" y="485"/>
                      <a:pt x="1393" y="1447"/>
                    </a:cubicBezTo>
                    <a:cubicBezTo>
                      <a:pt x="-460" y="3383"/>
                      <a:pt x="-460" y="6487"/>
                      <a:pt x="1365" y="8422"/>
                    </a:cubicBezTo>
                    <a:lnTo>
                      <a:pt x="12594" y="20148"/>
                    </a:lnTo>
                    <a:cubicBezTo>
                      <a:pt x="13514" y="21117"/>
                      <a:pt x="14725" y="21600"/>
                      <a:pt x="15935" y="21600"/>
                    </a:cubicBezTo>
                    <a:cubicBezTo>
                      <a:pt x="17147" y="21600"/>
                      <a:pt x="18361" y="21117"/>
                      <a:pt x="19287" y="20148"/>
                    </a:cubicBezTo>
                    <a:cubicBezTo>
                      <a:pt x="21140" y="18214"/>
                      <a:pt x="21140" y="15079"/>
                      <a:pt x="19287" y="13145"/>
                    </a:cubicBezTo>
                    <a:lnTo>
                      <a:pt x="8057" y="1433"/>
                    </a:lnTo>
                    <a:cubicBezTo>
                      <a:pt x="7135" y="477"/>
                      <a:pt x="5933" y="0"/>
                      <a:pt x="4734" y="0"/>
                    </a:cubicBezTo>
                    <a:close/>
                  </a:path>
                </a:pathLst>
              </a:custGeom>
              <a:solidFill>
                <a:srgbClr val="D6DBD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19" name="Google Shape;11663;p86"/>
              <p:cNvSpPr/>
              <p:nvPr/>
            </p:nvSpPr>
            <p:spPr>
              <a:xfrm>
                <a:off x="261780" y="261021"/>
                <a:ext cx="221496" cy="2216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8" h="21600" fill="norm" stroke="1" extrusionOk="0">
                    <a:moveTo>
                      <a:pt x="14502" y="0"/>
                    </a:moveTo>
                    <a:cubicBezTo>
                      <a:pt x="18486" y="4212"/>
                      <a:pt x="18457" y="10997"/>
                      <a:pt x="14473" y="15175"/>
                    </a:cubicBezTo>
                    <a:cubicBezTo>
                      <a:pt x="12453" y="17276"/>
                      <a:pt x="9819" y="18331"/>
                      <a:pt x="7189" y="18331"/>
                    </a:cubicBezTo>
                    <a:cubicBezTo>
                      <a:pt x="4591" y="18331"/>
                      <a:pt x="1994" y="17303"/>
                      <a:pt x="0" y="15243"/>
                    </a:cubicBezTo>
                    <a:lnTo>
                      <a:pt x="3017" y="18376"/>
                    </a:lnTo>
                    <a:cubicBezTo>
                      <a:pt x="5020" y="20524"/>
                      <a:pt x="7670" y="21600"/>
                      <a:pt x="10323" y="21600"/>
                    </a:cubicBezTo>
                    <a:cubicBezTo>
                      <a:pt x="12946" y="21600"/>
                      <a:pt x="15573" y="20548"/>
                      <a:pt x="17583" y="18440"/>
                    </a:cubicBezTo>
                    <a:cubicBezTo>
                      <a:pt x="21600" y="14229"/>
                      <a:pt x="21600" y="7375"/>
                      <a:pt x="17522" y="3166"/>
                    </a:cubicBezTo>
                    <a:lnTo>
                      <a:pt x="14502" y="0"/>
                    </a:ln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0" name="Google Shape;11664;p86"/>
              <p:cNvSpPr/>
              <p:nvPr/>
            </p:nvSpPr>
            <p:spPr>
              <a:xfrm>
                <a:off x="144236" y="143819"/>
                <a:ext cx="192541" cy="192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05" h="21600" fill="norm" stroke="1" extrusionOk="0">
                    <a:moveTo>
                      <a:pt x="8928" y="0"/>
                    </a:moveTo>
                    <a:cubicBezTo>
                      <a:pt x="8541" y="0"/>
                      <a:pt x="8151" y="153"/>
                      <a:pt x="7853" y="451"/>
                    </a:cubicBezTo>
                    <a:lnTo>
                      <a:pt x="443" y="7977"/>
                    </a:lnTo>
                    <a:cubicBezTo>
                      <a:pt x="-148" y="8582"/>
                      <a:pt x="-148" y="9559"/>
                      <a:pt x="443" y="10160"/>
                    </a:cubicBezTo>
                    <a:lnTo>
                      <a:pt x="11301" y="21149"/>
                    </a:lnTo>
                    <a:cubicBezTo>
                      <a:pt x="11595" y="21451"/>
                      <a:pt x="11986" y="21600"/>
                      <a:pt x="12376" y="21600"/>
                    </a:cubicBezTo>
                    <a:cubicBezTo>
                      <a:pt x="12763" y="21600"/>
                      <a:pt x="13153" y="21451"/>
                      <a:pt x="13451" y="21149"/>
                    </a:cubicBezTo>
                    <a:lnTo>
                      <a:pt x="20861" y="13623"/>
                    </a:lnTo>
                    <a:cubicBezTo>
                      <a:pt x="21452" y="13022"/>
                      <a:pt x="21452" y="12044"/>
                      <a:pt x="20861" y="11440"/>
                    </a:cubicBezTo>
                    <a:lnTo>
                      <a:pt x="10003" y="451"/>
                    </a:lnTo>
                    <a:cubicBezTo>
                      <a:pt x="9709" y="153"/>
                      <a:pt x="9318" y="0"/>
                      <a:pt x="8928" y="0"/>
                    </a:cubicBezTo>
                    <a:close/>
                  </a:path>
                </a:pathLst>
              </a:custGeom>
              <a:solidFill>
                <a:srgbClr val="B8C1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1" name="Google Shape;11665;p86"/>
              <p:cNvSpPr/>
              <p:nvPr/>
            </p:nvSpPr>
            <p:spPr>
              <a:xfrm>
                <a:off x="202185" y="143819"/>
                <a:ext cx="134267" cy="192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6" h="21600" fill="norm" stroke="1" extrusionOk="0">
                    <a:moveTo>
                      <a:pt x="3622" y="0"/>
                    </a:moveTo>
                    <a:cubicBezTo>
                      <a:pt x="3066" y="0"/>
                      <a:pt x="2504" y="153"/>
                      <a:pt x="2075" y="451"/>
                    </a:cubicBezTo>
                    <a:lnTo>
                      <a:pt x="0" y="1881"/>
                    </a:lnTo>
                    <a:lnTo>
                      <a:pt x="6933" y="6764"/>
                    </a:lnTo>
                    <a:cubicBezTo>
                      <a:pt x="11412" y="9954"/>
                      <a:pt x="11412" y="15103"/>
                      <a:pt x="6933" y="18293"/>
                    </a:cubicBezTo>
                    <a:lnTo>
                      <a:pt x="4902" y="19684"/>
                    </a:lnTo>
                    <a:lnTo>
                      <a:pt x="6983" y="21149"/>
                    </a:lnTo>
                    <a:cubicBezTo>
                      <a:pt x="7411" y="21451"/>
                      <a:pt x="7973" y="21600"/>
                      <a:pt x="8530" y="21600"/>
                    </a:cubicBezTo>
                    <a:cubicBezTo>
                      <a:pt x="9092" y="21600"/>
                      <a:pt x="9648" y="21451"/>
                      <a:pt x="10077" y="21149"/>
                    </a:cubicBezTo>
                    <a:lnTo>
                      <a:pt x="20743" y="13637"/>
                    </a:lnTo>
                    <a:cubicBezTo>
                      <a:pt x="21600" y="13034"/>
                      <a:pt x="21600" y="12058"/>
                      <a:pt x="20743" y="11458"/>
                    </a:cubicBezTo>
                    <a:lnTo>
                      <a:pt x="5169" y="451"/>
                    </a:lnTo>
                    <a:cubicBezTo>
                      <a:pt x="4746" y="153"/>
                      <a:pt x="4184" y="0"/>
                      <a:pt x="3622" y="0"/>
                    </a:cubicBezTo>
                    <a:close/>
                  </a:path>
                </a:pathLst>
              </a:custGeom>
              <a:solidFill>
                <a:srgbClr val="697D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2" name="Google Shape;11666;p86"/>
              <p:cNvSpPr/>
              <p:nvPr/>
            </p:nvSpPr>
            <p:spPr>
              <a:xfrm>
                <a:off x="72792" y="158806"/>
                <a:ext cx="24656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76" h="21600" fill="norm" stroke="1" extrusionOk="0">
                    <a:moveTo>
                      <a:pt x="7259" y="0"/>
                    </a:moveTo>
                    <a:cubicBezTo>
                      <a:pt x="1706" y="0"/>
                      <a:pt x="-2955" y="8585"/>
                      <a:pt x="2292" y="14622"/>
                    </a:cubicBezTo>
                    <a:lnTo>
                      <a:pt x="5960" y="18991"/>
                    </a:lnTo>
                    <a:cubicBezTo>
                      <a:pt x="7183" y="20720"/>
                      <a:pt x="9119" y="21600"/>
                      <a:pt x="10825" y="21600"/>
                    </a:cubicBezTo>
                    <a:cubicBezTo>
                      <a:pt x="12787" y="21600"/>
                      <a:pt x="14748" y="20720"/>
                      <a:pt x="15970" y="18991"/>
                    </a:cubicBezTo>
                    <a:cubicBezTo>
                      <a:pt x="18645" y="15775"/>
                      <a:pt x="18645" y="10254"/>
                      <a:pt x="15970" y="7069"/>
                    </a:cubicBezTo>
                    <a:lnTo>
                      <a:pt x="12303" y="2700"/>
                    </a:lnTo>
                    <a:cubicBezTo>
                      <a:pt x="10698" y="789"/>
                      <a:pt x="8940" y="0"/>
                      <a:pt x="7259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3" name="Google Shape;11667;p86"/>
              <p:cNvSpPr/>
              <p:nvPr/>
            </p:nvSpPr>
            <p:spPr>
              <a:xfrm>
                <a:off x="64278" y="108222"/>
                <a:ext cx="24785" cy="24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50" h="21600" fill="norm" stroke="1" extrusionOk="0">
                    <a:moveTo>
                      <a:pt x="7295" y="0"/>
                    </a:moveTo>
                    <a:cubicBezTo>
                      <a:pt x="1774" y="0"/>
                      <a:pt x="-2882" y="8392"/>
                      <a:pt x="2155" y="14632"/>
                    </a:cubicBezTo>
                    <a:lnTo>
                      <a:pt x="5794" y="18964"/>
                    </a:lnTo>
                    <a:cubicBezTo>
                      <a:pt x="7269" y="20721"/>
                      <a:pt x="9101" y="21600"/>
                      <a:pt x="10933" y="21600"/>
                    </a:cubicBezTo>
                    <a:cubicBezTo>
                      <a:pt x="12765" y="21600"/>
                      <a:pt x="14571" y="20721"/>
                      <a:pt x="16047" y="18964"/>
                    </a:cubicBezTo>
                    <a:cubicBezTo>
                      <a:pt x="18718" y="15783"/>
                      <a:pt x="18718" y="10270"/>
                      <a:pt x="16047" y="7059"/>
                    </a:cubicBezTo>
                    <a:lnTo>
                      <a:pt x="12383" y="2727"/>
                    </a:lnTo>
                    <a:cubicBezTo>
                      <a:pt x="10780" y="788"/>
                      <a:pt x="8999" y="0"/>
                      <a:pt x="7295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4" name="Google Shape;11668;p86"/>
              <p:cNvSpPr/>
              <p:nvPr/>
            </p:nvSpPr>
            <p:spPr>
              <a:xfrm>
                <a:off x="108659" y="63718"/>
                <a:ext cx="24622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51" h="21600" fill="norm" stroke="1" extrusionOk="0">
                    <a:moveTo>
                      <a:pt x="7317" y="0"/>
                    </a:moveTo>
                    <a:cubicBezTo>
                      <a:pt x="1815" y="0"/>
                      <a:pt x="-2974" y="8585"/>
                      <a:pt x="2248" y="14622"/>
                    </a:cubicBezTo>
                    <a:lnTo>
                      <a:pt x="5916" y="18961"/>
                    </a:lnTo>
                    <a:cubicBezTo>
                      <a:pt x="7138" y="20720"/>
                      <a:pt x="9100" y="21600"/>
                      <a:pt x="10806" y="21600"/>
                    </a:cubicBezTo>
                    <a:cubicBezTo>
                      <a:pt x="12768" y="21600"/>
                      <a:pt x="14703" y="20720"/>
                      <a:pt x="15926" y="18961"/>
                    </a:cubicBezTo>
                    <a:cubicBezTo>
                      <a:pt x="18626" y="15775"/>
                      <a:pt x="18626" y="10254"/>
                      <a:pt x="15926" y="7038"/>
                    </a:cubicBezTo>
                    <a:lnTo>
                      <a:pt x="12258" y="2700"/>
                    </a:lnTo>
                    <a:cubicBezTo>
                      <a:pt x="10730" y="789"/>
                      <a:pt x="8998" y="0"/>
                      <a:pt x="731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5" name="Google Shape;11669;p86"/>
              <p:cNvSpPr/>
              <p:nvPr/>
            </p:nvSpPr>
            <p:spPr>
              <a:xfrm>
                <a:off x="116163" y="115768"/>
                <a:ext cx="24810" cy="24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6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554"/>
                      <a:pt x="2143" y="14879"/>
                    </a:cubicBezTo>
                    <a:lnTo>
                      <a:pt x="5798" y="19278"/>
                    </a:lnTo>
                    <a:cubicBezTo>
                      <a:pt x="7270" y="20745"/>
                      <a:pt x="8971" y="21600"/>
                      <a:pt x="10900" y="21600"/>
                    </a:cubicBezTo>
                    <a:cubicBezTo>
                      <a:pt x="12854" y="21600"/>
                      <a:pt x="14555" y="20745"/>
                      <a:pt x="16027" y="19278"/>
                    </a:cubicBezTo>
                    <a:cubicBezTo>
                      <a:pt x="18692" y="15765"/>
                      <a:pt x="18692" y="10479"/>
                      <a:pt x="16027" y="6966"/>
                    </a:cubicBezTo>
                    <a:lnTo>
                      <a:pt x="12372" y="2566"/>
                    </a:lnTo>
                    <a:cubicBezTo>
                      <a:pt x="10798" y="764"/>
                      <a:pt x="9072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6" name="Google Shape;11670;p86"/>
              <p:cNvSpPr/>
              <p:nvPr/>
            </p:nvSpPr>
            <p:spPr>
              <a:xfrm>
                <a:off x="159375" y="72241"/>
                <a:ext cx="24802" cy="25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0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435"/>
                      <a:pt x="2143" y="14671"/>
                    </a:cubicBezTo>
                    <a:lnTo>
                      <a:pt x="5798" y="19009"/>
                    </a:lnTo>
                    <a:cubicBezTo>
                      <a:pt x="7245" y="20455"/>
                      <a:pt x="8945" y="21299"/>
                      <a:pt x="10900" y="21600"/>
                    </a:cubicBezTo>
                    <a:cubicBezTo>
                      <a:pt x="12854" y="21600"/>
                      <a:pt x="14555" y="20455"/>
                      <a:pt x="16002" y="19009"/>
                    </a:cubicBezTo>
                    <a:cubicBezTo>
                      <a:pt x="18692" y="15545"/>
                      <a:pt x="18692" y="10333"/>
                      <a:pt x="16002" y="6869"/>
                    </a:cubicBezTo>
                    <a:lnTo>
                      <a:pt x="12347" y="2531"/>
                    </a:lnTo>
                    <a:cubicBezTo>
                      <a:pt x="10798" y="753"/>
                      <a:pt x="9047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7" name="Google Shape;11671;p86"/>
              <p:cNvSpPr/>
              <p:nvPr/>
            </p:nvSpPr>
            <p:spPr>
              <a:xfrm>
                <a:off x="298340" y="384301"/>
                <a:ext cx="24801" cy="2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20" h="21600" fill="norm" stroke="1" extrusionOk="0">
                    <a:moveTo>
                      <a:pt x="7397" y="0"/>
                    </a:moveTo>
                    <a:cubicBezTo>
                      <a:pt x="1838" y="0"/>
                      <a:pt x="-2908" y="8465"/>
                      <a:pt x="2143" y="14671"/>
                    </a:cubicBezTo>
                    <a:lnTo>
                      <a:pt x="5798" y="19009"/>
                    </a:lnTo>
                    <a:cubicBezTo>
                      <a:pt x="7245" y="20455"/>
                      <a:pt x="8945" y="21329"/>
                      <a:pt x="10900" y="21600"/>
                    </a:cubicBezTo>
                    <a:cubicBezTo>
                      <a:pt x="12854" y="21600"/>
                      <a:pt x="14555" y="20455"/>
                      <a:pt x="16002" y="19009"/>
                    </a:cubicBezTo>
                    <a:cubicBezTo>
                      <a:pt x="18692" y="15545"/>
                      <a:pt x="18692" y="10363"/>
                      <a:pt x="16002" y="6899"/>
                    </a:cubicBezTo>
                    <a:lnTo>
                      <a:pt x="12347" y="2561"/>
                    </a:lnTo>
                    <a:cubicBezTo>
                      <a:pt x="10798" y="753"/>
                      <a:pt x="9047" y="0"/>
                      <a:pt x="7397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8" name="Google Shape;11672;p86"/>
              <p:cNvSpPr/>
              <p:nvPr/>
            </p:nvSpPr>
            <p:spPr>
              <a:xfrm>
                <a:off x="348258" y="392056"/>
                <a:ext cx="25704" cy="25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697" h="21600" fill="norm" stroke="1" extrusionOk="0">
                    <a:moveTo>
                      <a:pt x="7059" y="0"/>
                    </a:moveTo>
                    <a:cubicBezTo>
                      <a:pt x="1647" y="0"/>
                      <a:pt x="-3212" y="9110"/>
                      <a:pt x="2705" y="14841"/>
                    </a:cubicBezTo>
                    <a:lnTo>
                      <a:pt x="6169" y="19073"/>
                    </a:lnTo>
                    <a:cubicBezTo>
                      <a:pt x="7299" y="20748"/>
                      <a:pt x="9151" y="21600"/>
                      <a:pt x="11004" y="21600"/>
                    </a:cubicBezTo>
                    <a:cubicBezTo>
                      <a:pt x="12615" y="21600"/>
                      <a:pt x="14467" y="20748"/>
                      <a:pt x="15622" y="19073"/>
                    </a:cubicBezTo>
                    <a:cubicBezTo>
                      <a:pt x="18388" y="15958"/>
                      <a:pt x="18388" y="10609"/>
                      <a:pt x="15622" y="7523"/>
                    </a:cubicBezTo>
                    <a:lnTo>
                      <a:pt x="12158" y="3291"/>
                    </a:lnTo>
                    <a:cubicBezTo>
                      <a:pt x="10619" y="940"/>
                      <a:pt x="8815" y="0"/>
                      <a:pt x="7059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29" name="Google Shape;11673;p86"/>
              <p:cNvSpPr/>
              <p:nvPr/>
            </p:nvSpPr>
            <p:spPr>
              <a:xfrm>
                <a:off x="393420" y="348634"/>
                <a:ext cx="24812" cy="24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047" h="21600" fill="norm" stroke="1" extrusionOk="0">
                    <a:moveTo>
                      <a:pt x="7286" y="0"/>
                    </a:moveTo>
                    <a:cubicBezTo>
                      <a:pt x="1771" y="0"/>
                      <a:pt x="-2879" y="8422"/>
                      <a:pt x="2153" y="14632"/>
                    </a:cubicBezTo>
                    <a:lnTo>
                      <a:pt x="5812" y="18995"/>
                    </a:lnTo>
                    <a:cubicBezTo>
                      <a:pt x="7260" y="20419"/>
                      <a:pt x="8963" y="21600"/>
                      <a:pt x="10920" y="21600"/>
                    </a:cubicBezTo>
                    <a:cubicBezTo>
                      <a:pt x="12876" y="21600"/>
                      <a:pt x="14579" y="20721"/>
                      <a:pt x="16027" y="18995"/>
                    </a:cubicBezTo>
                    <a:cubicBezTo>
                      <a:pt x="18721" y="15511"/>
                      <a:pt x="18721" y="10270"/>
                      <a:pt x="16027" y="7089"/>
                    </a:cubicBezTo>
                    <a:lnTo>
                      <a:pt x="12393" y="2727"/>
                    </a:lnTo>
                    <a:cubicBezTo>
                      <a:pt x="10767" y="788"/>
                      <a:pt x="8988" y="0"/>
                      <a:pt x="7286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0" name="Google Shape;11674;p86"/>
              <p:cNvSpPr/>
              <p:nvPr/>
            </p:nvSpPr>
            <p:spPr>
              <a:xfrm>
                <a:off x="341674" y="341124"/>
                <a:ext cx="24656" cy="250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55" h="21600" fill="norm" stroke="1" extrusionOk="0">
                    <a:moveTo>
                      <a:pt x="7301" y="0"/>
                    </a:moveTo>
                    <a:cubicBezTo>
                      <a:pt x="1755" y="0"/>
                      <a:pt x="-2977" y="8435"/>
                      <a:pt x="2289" y="14671"/>
                    </a:cubicBezTo>
                    <a:lnTo>
                      <a:pt x="5953" y="19009"/>
                    </a:lnTo>
                    <a:cubicBezTo>
                      <a:pt x="7174" y="20455"/>
                      <a:pt x="8879" y="21299"/>
                      <a:pt x="10812" y="21600"/>
                    </a:cubicBezTo>
                    <a:cubicBezTo>
                      <a:pt x="12771" y="21600"/>
                      <a:pt x="14730" y="20455"/>
                      <a:pt x="15952" y="19009"/>
                    </a:cubicBezTo>
                    <a:cubicBezTo>
                      <a:pt x="18623" y="15545"/>
                      <a:pt x="18623" y="10333"/>
                      <a:pt x="15952" y="6869"/>
                    </a:cubicBezTo>
                    <a:lnTo>
                      <a:pt x="12288" y="2531"/>
                    </a:lnTo>
                    <a:cubicBezTo>
                      <a:pt x="10711" y="753"/>
                      <a:pt x="8981" y="0"/>
                      <a:pt x="7301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1" name="Google Shape;11675;p86"/>
              <p:cNvSpPr/>
              <p:nvPr/>
            </p:nvSpPr>
            <p:spPr>
              <a:xfrm>
                <a:off x="384913" y="297771"/>
                <a:ext cx="24858" cy="24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933" h="21600" fill="norm" stroke="1" extrusionOk="0">
                    <a:moveTo>
                      <a:pt x="7240" y="0"/>
                    </a:moveTo>
                    <a:cubicBezTo>
                      <a:pt x="1796" y="0"/>
                      <a:pt x="-2942" y="8585"/>
                      <a:pt x="2225" y="14622"/>
                    </a:cubicBezTo>
                    <a:lnTo>
                      <a:pt x="5854" y="18991"/>
                    </a:lnTo>
                    <a:cubicBezTo>
                      <a:pt x="7190" y="20720"/>
                      <a:pt x="9005" y="21600"/>
                      <a:pt x="10819" y="21600"/>
                    </a:cubicBezTo>
                    <a:cubicBezTo>
                      <a:pt x="12634" y="21600"/>
                      <a:pt x="14424" y="20720"/>
                      <a:pt x="15760" y="18991"/>
                    </a:cubicBezTo>
                    <a:cubicBezTo>
                      <a:pt x="18658" y="15775"/>
                      <a:pt x="18658" y="10254"/>
                      <a:pt x="15760" y="7069"/>
                    </a:cubicBezTo>
                    <a:lnTo>
                      <a:pt x="12130" y="2700"/>
                    </a:lnTo>
                    <a:cubicBezTo>
                      <a:pt x="10618" y="789"/>
                      <a:pt x="8904" y="0"/>
                      <a:pt x="7240" y="0"/>
                    </a:cubicBezTo>
                    <a:close/>
                  </a:path>
                </a:pathLst>
              </a:custGeom>
              <a:solidFill>
                <a:srgbClr val="BEC6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1342" name="Google Shape;20373;p91"/>
            <p:cNvGrpSpPr/>
            <p:nvPr/>
          </p:nvGrpSpPr>
          <p:grpSpPr>
            <a:xfrm>
              <a:off x="2912362" y="303768"/>
              <a:ext cx="481625" cy="341602"/>
              <a:chOff x="-11" y="0"/>
              <a:chExt cx="481623" cy="341600"/>
            </a:xfrm>
          </p:grpSpPr>
          <p:sp>
            <p:nvSpPr>
              <p:cNvPr id="1333" name="Google Shape;20374;p91"/>
              <p:cNvSpPr/>
              <p:nvPr/>
            </p:nvSpPr>
            <p:spPr>
              <a:xfrm>
                <a:off x="-12" y="48969"/>
                <a:ext cx="481625" cy="292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9" h="21600" fill="norm" stroke="1" extrusionOk="0">
                    <a:moveTo>
                      <a:pt x="10694" y="0"/>
                    </a:moveTo>
                    <a:cubicBezTo>
                      <a:pt x="9415" y="0"/>
                      <a:pt x="7487" y="1378"/>
                      <a:pt x="4975" y="4058"/>
                    </a:cubicBezTo>
                    <a:cubicBezTo>
                      <a:pt x="3361" y="5846"/>
                      <a:pt x="1790" y="7745"/>
                      <a:pt x="287" y="9794"/>
                    </a:cubicBezTo>
                    <a:cubicBezTo>
                      <a:pt x="-95" y="10315"/>
                      <a:pt x="-95" y="11285"/>
                      <a:pt x="287" y="11806"/>
                    </a:cubicBezTo>
                    <a:cubicBezTo>
                      <a:pt x="1790" y="13855"/>
                      <a:pt x="3361" y="15754"/>
                      <a:pt x="4975" y="17542"/>
                    </a:cubicBezTo>
                    <a:cubicBezTo>
                      <a:pt x="7487" y="20222"/>
                      <a:pt x="9415" y="21600"/>
                      <a:pt x="10694" y="21600"/>
                    </a:cubicBezTo>
                    <a:cubicBezTo>
                      <a:pt x="11995" y="21600"/>
                      <a:pt x="13924" y="20222"/>
                      <a:pt x="16435" y="17542"/>
                    </a:cubicBezTo>
                    <a:cubicBezTo>
                      <a:pt x="18051" y="15754"/>
                      <a:pt x="19620" y="13855"/>
                      <a:pt x="21123" y="11842"/>
                    </a:cubicBezTo>
                    <a:cubicBezTo>
                      <a:pt x="21505" y="11285"/>
                      <a:pt x="21505" y="10315"/>
                      <a:pt x="21123" y="9794"/>
                    </a:cubicBezTo>
                    <a:cubicBezTo>
                      <a:pt x="19620" y="7745"/>
                      <a:pt x="18051" y="5846"/>
                      <a:pt x="16435" y="4058"/>
                    </a:cubicBezTo>
                    <a:cubicBezTo>
                      <a:pt x="13924" y="1378"/>
                      <a:pt x="11995" y="0"/>
                      <a:pt x="10694" y="0"/>
                    </a:cubicBezTo>
                    <a:close/>
                  </a:path>
                </a:pathLst>
              </a:custGeom>
              <a:solidFill>
                <a:srgbClr val="EFF1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4" name="Google Shape;20375;p91"/>
              <p:cNvSpPr/>
              <p:nvPr/>
            </p:nvSpPr>
            <p:spPr>
              <a:xfrm>
                <a:off x="0" y="48969"/>
                <a:ext cx="264791" cy="292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26" h="21600" fill="norm" stroke="1" extrusionOk="0">
                    <a:moveTo>
                      <a:pt x="19506" y="0"/>
                    </a:moveTo>
                    <a:cubicBezTo>
                      <a:pt x="17138" y="0"/>
                      <a:pt x="13628" y="1378"/>
                      <a:pt x="9055" y="4058"/>
                    </a:cubicBezTo>
                    <a:cubicBezTo>
                      <a:pt x="6116" y="5846"/>
                      <a:pt x="3257" y="7745"/>
                      <a:pt x="522" y="9794"/>
                    </a:cubicBezTo>
                    <a:cubicBezTo>
                      <a:pt x="-174" y="10315"/>
                      <a:pt x="-174" y="11285"/>
                      <a:pt x="522" y="11842"/>
                    </a:cubicBezTo>
                    <a:cubicBezTo>
                      <a:pt x="3257" y="13855"/>
                      <a:pt x="6116" y="15754"/>
                      <a:pt x="9055" y="17542"/>
                    </a:cubicBezTo>
                    <a:cubicBezTo>
                      <a:pt x="13668" y="20261"/>
                      <a:pt x="17138" y="21600"/>
                      <a:pt x="19466" y="21600"/>
                    </a:cubicBezTo>
                    <a:cubicBezTo>
                      <a:pt x="20159" y="21600"/>
                      <a:pt x="20812" y="21525"/>
                      <a:pt x="21426" y="21339"/>
                    </a:cubicBezTo>
                    <a:cubicBezTo>
                      <a:pt x="19262" y="20857"/>
                      <a:pt x="16403" y="19590"/>
                      <a:pt x="12975" y="17542"/>
                    </a:cubicBezTo>
                    <a:cubicBezTo>
                      <a:pt x="10033" y="15754"/>
                      <a:pt x="7177" y="13855"/>
                      <a:pt x="4442" y="11806"/>
                    </a:cubicBezTo>
                    <a:cubicBezTo>
                      <a:pt x="3746" y="11285"/>
                      <a:pt x="3746" y="10315"/>
                      <a:pt x="4442" y="9794"/>
                    </a:cubicBezTo>
                    <a:cubicBezTo>
                      <a:pt x="7177" y="7745"/>
                      <a:pt x="10033" y="5846"/>
                      <a:pt x="12975" y="4058"/>
                    </a:cubicBezTo>
                    <a:cubicBezTo>
                      <a:pt x="16403" y="2049"/>
                      <a:pt x="19262" y="782"/>
                      <a:pt x="21426" y="261"/>
                    </a:cubicBezTo>
                    <a:cubicBezTo>
                      <a:pt x="20812" y="111"/>
                      <a:pt x="20159" y="0"/>
                      <a:pt x="19506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5" name="Google Shape;20376;p91"/>
              <p:cNvSpPr/>
              <p:nvPr/>
            </p:nvSpPr>
            <p:spPr>
              <a:xfrm>
                <a:off x="135838" y="90424"/>
                <a:ext cx="209695" cy="209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6" h="21600" fill="norm" stroke="1" extrusionOk="0">
                    <a:moveTo>
                      <a:pt x="9187" y="0"/>
                    </a:moveTo>
                    <a:cubicBezTo>
                      <a:pt x="6919" y="0"/>
                      <a:pt x="4612" y="979"/>
                      <a:pt x="2739" y="3159"/>
                    </a:cubicBezTo>
                    <a:cubicBezTo>
                      <a:pt x="-3094" y="9963"/>
                      <a:pt x="1003" y="21600"/>
                      <a:pt x="9242" y="21600"/>
                    </a:cubicBezTo>
                    <a:cubicBezTo>
                      <a:pt x="14363" y="21600"/>
                      <a:pt x="18506" y="16768"/>
                      <a:pt x="18506" y="10795"/>
                    </a:cubicBezTo>
                    <a:cubicBezTo>
                      <a:pt x="18506" y="4289"/>
                      <a:pt x="13934" y="0"/>
                      <a:pt x="9187" y="0"/>
                    </a:cubicBezTo>
                    <a:close/>
                  </a:path>
                </a:pathLst>
              </a:custGeom>
              <a:solidFill>
                <a:srgbClr val="96ABB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6" name="Google Shape;20377;p91"/>
              <p:cNvSpPr/>
              <p:nvPr/>
            </p:nvSpPr>
            <p:spPr>
              <a:xfrm>
                <a:off x="135600" y="90878"/>
                <a:ext cx="125136" cy="2093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076" y="0"/>
                    </a:moveTo>
                    <a:cubicBezTo>
                      <a:pt x="8290" y="0"/>
                      <a:pt x="0" y="4722"/>
                      <a:pt x="0" y="10775"/>
                    </a:cubicBezTo>
                    <a:cubicBezTo>
                      <a:pt x="0" y="16875"/>
                      <a:pt x="8290" y="21600"/>
                      <a:pt x="18076" y="21600"/>
                    </a:cubicBezTo>
                    <a:cubicBezTo>
                      <a:pt x="19235" y="21600"/>
                      <a:pt x="20411" y="21535"/>
                      <a:pt x="21600" y="21398"/>
                    </a:cubicBezTo>
                    <a:cubicBezTo>
                      <a:pt x="13069" y="20410"/>
                      <a:pt x="6969" y="15929"/>
                      <a:pt x="6969" y="10775"/>
                    </a:cubicBezTo>
                    <a:cubicBezTo>
                      <a:pt x="6969" y="5620"/>
                      <a:pt x="13069" y="1194"/>
                      <a:pt x="21600" y="206"/>
                    </a:cubicBezTo>
                    <a:cubicBezTo>
                      <a:pt x="20411" y="65"/>
                      <a:pt x="19235" y="0"/>
                      <a:pt x="1807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7" name="Google Shape;20378;p91"/>
              <p:cNvSpPr/>
              <p:nvPr/>
            </p:nvSpPr>
            <p:spPr>
              <a:xfrm>
                <a:off x="187663" y="142398"/>
                <a:ext cx="105895" cy="105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1" h="21600" fill="norm" stroke="1" extrusionOk="0">
                    <a:moveTo>
                      <a:pt x="9176" y="0"/>
                    </a:moveTo>
                    <a:cubicBezTo>
                      <a:pt x="6910" y="0"/>
                      <a:pt x="4596" y="977"/>
                      <a:pt x="2721" y="3173"/>
                    </a:cubicBezTo>
                    <a:cubicBezTo>
                      <a:pt x="-3099" y="9962"/>
                      <a:pt x="1041" y="21600"/>
                      <a:pt x="9243" y="21600"/>
                    </a:cubicBezTo>
                    <a:cubicBezTo>
                      <a:pt x="14354" y="21600"/>
                      <a:pt x="18501" y="16758"/>
                      <a:pt x="18501" y="10789"/>
                    </a:cubicBezTo>
                    <a:cubicBezTo>
                      <a:pt x="18501" y="4307"/>
                      <a:pt x="13933" y="0"/>
                      <a:pt x="9176" y="0"/>
                    </a:cubicBezTo>
                    <a:close/>
                  </a:path>
                </a:pathLst>
              </a:custGeom>
              <a:solidFill>
                <a:srgbClr val="5E748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8" name="Google Shape;20379;p91"/>
              <p:cNvSpPr/>
              <p:nvPr/>
            </p:nvSpPr>
            <p:spPr>
              <a:xfrm>
                <a:off x="187576" y="142644"/>
                <a:ext cx="73685" cy="105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534" y="0"/>
                    </a:moveTo>
                    <a:cubicBezTo>
                      <a:pt x="7347" y="0"/>
                      <a:pt x="0" y="4552"/>
                      <a:pt x="0" y="10779"/>
                    </a:cubicBezTo>
                    <a:cubicBezTo>
                      <a:pt x="0" y="16984"/>
                      <a:pt x="7306" y="21600"/>
                      <a:pt x="15462" y="21600"/>
                    </a:cubicBezTo>
                    <a:cubicBezTo>
                      <a:pt x="17481" y="21600"/>
                      <a:pt x="19561" y="21314"/>
                      <a:pt x="21600" y="20698"/>
                    </a:cubicBezTo>
                    <a:cubicBezTo>
                      <a:pt x="15831" y="19045"/>
                      <a:pt x="12132" y="15116"/>
                      <a:pt x="12132" y="10779"/>
                    </a:cubicBezTo>
                    <a:cubicBezTo>
                      <a:pt x="12132" y="6441"/>
                      <a:pt x="15831" y="2512"/>
                      <a:pt x="21600" y="859"/>
                    </a:cubicBezTo>
                    <a:cubicBezTo>
                      <a:pt x="19592" y="272"/>
                      <a:pt x="17532" y="0"/>
                      <a:pt x="15534" y="0"/>
                    </a:cubicBezTo>
                    <a:close/>
                  </a:path>
                </a:pathLst>
              </a:custGeom>
              <a:solidFill>
                <a:srgbClr val="667A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39" name="Google Shape;20380;p91"/>
              <p:cNvSpPr/>
              <p:nvPr/>
            </p:nvSpPr>
            <p:spPr>
              <a:xfrm>
                <a:off x="394881" y="68962"/>
                <a:ext cx="40624" cy="32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3" h="21600" fill="norm" stroke="1" extrusionOk="0">
                    <a:moveTo>
                      <a:pt x="3444" y="0"/>
                    </a:moveTo>
                    <a:cubicBezTo>
                      <a:pt x="465" y="0"/>
                      <a:pt x="-1462" y="6070"/>
                      <a:pt x="1421" y="9368"/>
                    </a:cubicBezTo>
                    <a:lnTo>
                      <a:pt x="1421" y="9048"/>
                    </a:lnTo>
                    <a:cubicBezTo>
                      <a:pt x="5324" y="12690"/>
                      <a:pt x="9242" y="16652"/>
                      <a:pt x="13145" y="20615"/>
                    </a:cubicBezTo>
                    <a:cubicBezTo>
                      <a:pt x="13655" y="21302"/>
                      <a:pt x="14212" y="21600"/>
                      <a:pt x="14786" y="21600"/>
                    </a:cubicBezTo>
                    <a:cubicBezTo>
                      <a:pt x="17478" y="21600"/>
                      <a:pt x="20138" y="14820"/>
                      <a:pt x="17287" y="12346"/>
                    </a:cubicBezTo>
                    <a:cubicBezTo>
                      <a:pt x="13145" y="8383"/>
                      <a:pt x="9242" y="4077"/>
                      <a:pt x="5324" y="779"/>
                    </a:cubicBezTo>
                    <a:cubicBezTo>
                      <a:pt x="4687" y="229"/>
                      <a:pt x="4050" y="0"/>
                      <a:pt x="344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0" name="Google Shape;20381;p91"/>
              <p:cNvSpPr/>
              <p:nvPr/>
            </p:nvSpPr>
            <p:spPr>
              <a:xfrm>
                <a:off x="85626" y="-1"/>
                <a:ext cx="288537" cy="75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1" h="21600" fill="norm" stroke="1" extrusionOk="0">
                    <a:moveTo>
                      <a:pt x="11327" y="0"/>
                    </a:moveTo>
                    <a:cubicBezTo>
                      <a:pt x="8559" y="0"/>
                      <a:pt x="4908" y="5654"/>
                      <a:pt x="261" y="17403"/>
                    </a:cubicBezTo>
                    <a:cubicBezTo>
                      <a:pt x="-217" y="18557"/>
                      <a:pt x="3" y="21459"/>
                      <a:pt x="593" y="21459"/>
                    </a:cubicBezTo>
                    <a:lnTo>
                      <a:pt x="557" y="21600"/>
                    </a:lnTo>
                    <a:cubicBezTo>
                      <a:pt x="667" y="21600"/>
                      <a:pt x="777" y="21459"/>
                      <a:pt x="889" y="21168"/>
                    </a:cubicBezTo>
                    <a:cubicBezTo>
                      <a:pt x="5350" y="10012"/>
                      <a:pt x="8782" y="4499"/>
                      <a:pt x="11327" y="4499"/>
                    </a:cubicBezTo>
                    <a:cubicBezTo>
                      <a:pt x="13613" y="4499"/>
                      <a:pt x="16490" y="8706"/>
                      <a:pt x="20177" y="17252"/>
                    </a:cubicBezTo>
                    <a:cubicBezTo>
                      <a:pt x="20289" y="17543"/>
                      <a:pt x="20399" y="17674"/>
                      <a:pt x="20504" y="17674"/>
                    </a:cubicBezTo>
                    <a:cubicBezTo>
                      <a:pt x="21025" y="17674"/>
                      <a:pt x="21383" y="14551"/>
                      <a:pt x="20767" y="13346"/>
                    </a:cubicBezTo>
                    <a:cubicBezTo>
                      <a:pt x="16896" y="4358"/>
                      <a:pt x="13797" y="0"/>
                      <a:pt x="11327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1" name="Google Shape;20382;p91"/>
              <p:cNvSpPr/>
              <p:nvPr/>
            </p:nvSpPr>
            <p:spPr>
              <a:xfrm>
                <a:off x="253675" y="145894"/>
                <a:ext cx="36744" cy="36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6" h="21600" fill="norm" stroke="1" extrusionOk="0">
                    <a:moveTo>
                      <a:pt x="9224" y="0"/>
                    </a:moveTo>
                    <a:cubicBezTo>
                      <a:pt x="4507" y="0"/>
                      <a:pt x="0" y="4308"/>
                      <a:pt x="0" y="10779"/>
                    </a:cubicBezTo>
                    <a:cubicBezTo>
                      <a:pt x="0" y="16793"/>
                      <a:pt x="4067" y="21600"/>
                      <a:pt x="9154" y="21600"/>
                    </a:cubicBezTo>
                    <a:cubicBezTo>
                      <a:pt x="17533" y="21600"/>
                      <a:pt x="21600" y="9884"/>
                      <a:pt x="15756" y="3267"/>
                    </a:cubicBezTo>
                    <a:cubicBezTo>
                      <a:pt x="13854" y="1020"/>
                      <a:pt x="11513" y="0"/>
                      <a:pt x="9224" y="0"/>
                    </a:cubicBezTo>
                    <a:close/>
                  </a:path>
                </a:pathLst>
              </a:custGeom>
              <a:solidFill>
                <a:srgbClr val="E9EDF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1349" name="Google Shape;13433;p87"/>
            <p:cNvGrpSpPr/>
            <p:nvPr/>
          </p:nvGrpSpPr>
          <p:grpSpPr>
            <a:xfrm>
              <a:off x="7960695" y="242822"/>
              <a:ext cx="454720" cy="454721"/>
              <a:chOff x="0" y="0"/>
              <a:chExt cx="454719" cy="454720"/>
            </a:xfrm>
          </p:grpSpPr>
          <p:sp>
            <p:nvSpPr>
              <p:cNvPr id="1343" name="Google Shape;13434;p87"/>
              <p:cNvSpPr/>
              <p:nvPr/>
            </p:nvSpPr>
            <p:spPr>
              <a:xfrm>
                <a:off x="0" y="-1"/>
                <a:ext cx="345828" cy="345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30" y="0"/>
                    </a:moveTo>
                    <a:cubicBezTo>
                      <a:pt x="9668" y="0"/>
                      <a:pt x="9251" y="337"/>
                      <a:pt x="9167" y="776"/>
                    </a:cubicBezTo>
                    <a:lnTo>
                      <a:pt x="8664" y="3223"/>
                    </a:lnTo>
                    <a:cubicBezTo>
                      <a:pt x="8078" y="3412"/>
                      <a:pt x="7492" y="3643"/>
                      <a:pt x="6948" y="3956"/>
                    </a:cubicBezTo>
                    <a:lnTo>
                      <a:pt x="4855" y="2554"/>
                    </a:lnTo>
                    <a:cubicBezTo>
                      <a:pt x="4697" y="2449"/>
                      <a:pt x="4516" y="2399"/>
                      <a:pt x="4332" y="2399"/>
                    </a:cubicBezTo>
                    <a:cubicBezTo>
                      <a:pt x="4074" y="2399"/>
                      <a:pt x="3816" y="2497"/>
                      <a:pt x="3622" y="2679"/>
                    </a:cubicBezTo>
                    <a:lnTo>
                      <a:pt x="2679" y="3643"/>
                    </a:lnTo>
                    <a:cubicBezTo>
                      <a:pt x="2344" y="3956"/>
                      <a:pt x="2303" y="4481"/>
                      <a:pt x="2554" y="4877"/>
                    </a:cubicBezTo>
                    <a:lnTo>
                      <a:pt x="3934" y="6950"/>
                    </a:lnTo>
                    <a:cubicBezTo>
                      <a:pt x="3641" y="7495"/>
                      <a:pt x="3390" y="8081"/>
                      <a:pt x="3223" y="8686"/>
                    </a:cubicBezTo>
                    <a:lnTo>
                      <a:pt x="774" y="9167"/>
                    </a:lnTo>
                    <a:cubicBezTo>
                      <a:pt x="315" y="9272"/>
                      <a:pt x="0" y="9670"/>
                      <a:pt x="0" y="10130"/>
                    </a:cubicBezTo>
                    <a:lnTo>
                      <a:pt x="0" y="11470"/>
                    </a:lnTo>
                    <a:cubicBezTo>
                      <a:pt x="0" y="11932"/>
                      <a:pt x="315" y="12328"/>
                      <a:pt x="774" y="12433"/>
                    </a:cubicBezTo>
                    <a:lnTo>
                      <a:pt x="3223" y="12914"/>
                    </a:lnTo>
                    <a:cubicBezTo>
                      <a:pt x="3390" y="13522"/>
                      <a:pt x="3641" y="14108"/>
                      <a:pt x="3934" y="14652"/>
                    </a:cubicBezTo>
                    <a:lnTo>
                      <a:pt x="2554" y="16723"/>
                    </a:lnTo>
                    <a:cubicBezTo>
                      <a:pt x="2303" y="17121"/>
                      <a:pt x="2344" y="17644"/>
                      <a:pt x="2679" y="17978"/>
                    </a:cubicBezTo>
                    <a:lnTo>
                      <a:pt x="3622" y="18921"/>
                    </a:lnTo>
                    <a:cubicBezTo>
                      <a:pt x="3812" y="19111"/>
                      <a:pt x="4065" y="19208"/>
                      <a:pt x="4317" y="19208"/>
                    </a:cubicBezTo>
                    <a:cubicBezTo>
                      <a:pt x="4505" y="19208"/>
                      <a:pt x="4693" y="19155"/>
                      <a:pt x="4855" y="19046"/>
                    </a:cubicBezTo>
                    <a:lnTo>
                      <a:pt x="6948" y="17644"/>
                    </a:lnTo>
                    <a:cubicBezTo>
                      <a:pt x="7492" y="17959"/>
                      <a:pt x="8078" y="18210"/>
                      <a:pt x="8664" y="18377"/>
                    </a:cubicBezTo>
                    <a:lnTo>
                      <a:pt x="9167" y="20826"/>
                    </a:lnTo>
                    <a:cubicBezTo>
                      <a:pt x="9251" y="21265"/>
                      <a:pt x="9668" y="21600"/>
                      <a:pt x="10130" y="21600"/>
                    </a:cubicBezTo>
                    <a:lnTo>
                      <a:pt x="11468" y="21600"/>
                    </a:lnTo>
                    <a:cubicBezTo>
                      <a:pt x="11930" y="21600"/>
                      <a:pt x="12328" y="21265"/>
                      <a:pt x="12433" y="20826"/>
                    </a:cubicBezTo>
                    <a:lnTo>
                      <a:pt x="12914" y="18377"/>
                    </a:lnTo>
                    <a:cubicBezTo>
                      <a:pt x="13519" y="18210"/>
                      <a:pt x="14105" y="17959"/>
                      <a:pt x="14650" y="17644"/>
                    </a:cubicBezTo>
                    <a:lnTo>
                      <a:pt x="16723" y="19046"/>
                    </a:lnTo>
                    <a:cubicBezTo>
                      <a:pt x="16894" y="19155"/>
                      <a:pt x="17086" y="19208"/>
                      <a:pt x="17277" y="19208"/>
                    </a:cubicBezTo>
                    <a:cubicBezTo>
                      <a:pt x="17530" y="19208"/>
                      <a:pt x="17777" y="19111"/>
                      <a:pt x="17957" y="18921"/>
                    </a:cubicBezTo>
                    <a:lnTo>
                      <a:pt x="18899" y="17978"/>
                    </a:lnTo>
                    <a:cubicBezTo>
                      <a:pt x="19234" y="17644"/>
                      <a:pt x="19297" y="17121"/>
                      <a:pt x="19024" y="16723"/>
                    </a:cubicBezTo>
                    <a:lnTo>
                      <a:pt x="17644" y="14652"/>
                    </a:lnTo>
                    <a:cubicBezTo>
                      <a:pt x="17957" y="14108"/>
                      <a:pt x="18188" y="13522"/>
                      <a:pt x="18355" y="12914"/>
                    </a:cubicBezTo>
                    <a:lnTo>
                      <a:pt x="20804" y="12433"/>
                    </a:lnTo>
                    <a:cubicBezTo>
                      <a:pt x="21263" y="12328"/>
                      <a:pt x="21600" y="11932"/>
                      <a:pt x="21600" y="11470"/>
                    </a:cubicBezTo>
                    <a:lnTo>
                      <a:pt x="21600" y="10130"/>
                    </a:lnTo>
                    <a:cubicBezTo>
                      <a:pt x="21600" y="9670"/>
                      <a:pt x="21263" y="9272"/>
                      <a:pt x="20804" y="9167"/>
                    </a:cubicBezTo>
                    <a:lnTo>
                      <a:pt x="18355" y="8686"/>
                    </a:lnTo>
                    <a:cubicBezTo>
                      <a:pt x="18188" y="8081"/>
                      <a:pt x="17957" y="7495"/>
                      <a:pt x="17644" y="6950"/>
                    </a:cubicBezTo>
                    <a:lnTo>
                      <a:pt x="19024" y="4877"/>
                    </a:lnTo>
                    <a:cubicBezTo>
                      <a:pt x="19297" y="4481"/>
                      <a:pt x="19234" y="3956"/>
                      <a:pt x="18899" y="3643"/>
                    </a:cubicBezTo>
                    <a:lnTo>
                      <a:pt x="17957" y="2679"/>
                    </a:lnTo>
                    <a:cubicBezTo>
                      <a:pt x="17775" y="2497"/>
                      <a:pt x="17521" y="2399"/>
                      <a:pt x="17261" y="2399"/>
                    </a:cubicBezTo>
                    <a:cubicBezTo>
                      <a:pt x="17075" y="2399"/>
                      <a:pt x="16889" y="2449"/>
                      <a:pt x="16723" y="2554"/>
                    </a:cubicBezTo>
                    <a:lnTo>
                      <a:pt x="14650" y="3956"/>
                    </a:lnTo>
                    <a:cubicBezTo>
                      <a:pt x="14105" y="3643"/>
                      <a:pt x="13519" y="3412"/>
                      <a:pt x="12914" y="3223"/>
                    </a:cubicBezTo>
                    <a:lnTo>
                      <a:pt x="12433" y="776"/>
                    </a:lnTo>
                    <a:cubicBezTo>
                      <a:pt x="12328" y="337"/>
                      <a:pt x="11930" y="0"/>
                      <a:pt x="11468" y="0"/>
                    </a:cubicBezTo>
                    <a:close/>
                  </a:path>
                </a:pathLst>
              </a:custGeom>
              <a:solidFill>
                <a:srgbClr val="C3CD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4" name="Google Shape;13435;p87"/>
              <p:cNvSpPr/>
              <p:nvPr/>
            </p:nvSpPr>
            <p:spPr>
              <a:xfrm>
                <a:off x="96717" y="96846"/>
                <a:ext cx="151914" cy="1521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0" h="21600" fill="norm" stroke="1" extrusionOk="0">
                    <a:moveTo>
                      <a:pt x="9282" y="0"/>
                    </a:moveTo>
                    <a:cubicBezTo>
                      <a:pt x="1035" y="0"/>
                      <a:pt x="-3090" y="11608"/>
                      <a:pt x="2708" y="18413"/>
                    </a:cubicBezTo>
                    <a:cubicBezTo>
                      <a:pt x="4598" y="20616"/>
                      <a:pt x="6923" y="21600"/>
                      <a:pt x="9197" y="21600"/>
                    </a:cubicBezTo>
                    <a:cubicBezTo>
                      <a:pt x="13954" y="21600"/>
                      <a:pt x="18510" y="17300"/>
                      <a:pt x="18510" y="10802"/>
                    </a:cubicBezTo>
                    <a:cubicBezTo>
                      <a:pt x="18510" y="4852"/>
                      <a:pt x="14389" y="0"/>
                      <a:pt x="9282" y="0"/>
                    </a:cubicBezTo>
                    <a:close/>
                  </a:path>
                </a:pathLst>
              </a:custGeom>
              <a:solidFill>
                <a:srgbClr val="E3E8E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5" name="Google Shape;13436;p87"/>
              <p:cNvSpPr/>
              <p:nvPr/>
            </p:nvSpPr>
            <p:spPr>
              <a:xfrm>
                <a:off x="134947" y="135396"/>
                <a:ext cx="75486" cy="752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00" h="21600" fill="norm" stroke="1" extrusionOk="0">
                    <a:moveTo>
                      <a:pt x="9300" y="0"/>
                    </a:moveTo>
                    <a:cubicBezTo>
                      <a:pt x="1011" y="0"/>
                      <a:pt x="-3100" y="11634"/>
                      <a:pt x="2736" y="18455"/>
                    </a:cubicBezTo>
                    <a:cubicBezTo>
                      <a:pt x="4606" y="20625"/>
                      <a:pt x="6915" y="21600"/>
                      <a:pt x="9172" y="21600"/>
                    </a:cubicBezTo>
                    <a:cubicBezTo>
                      <a:pt x="13935" y="21600"/>
                      <a:pt x="18500" y="17290"/>
                      <a:pt x="18500" y="10770"/>
                    </a:cubicBezTo>
                    <a:cubicBezTo>
                      <a:pt x="18500" y="4802"/>
                      <a:pt x="14398" y="0"/>
                      <a:pt x="9300" y="0"/>
                    </a:cubicBezTo>
                    <a:close/>
                  </a:path>
                </a:pathLst>
              </a:custGeom>
              <a:solidFill>
                <a:srgbClr val="364F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6" name="Google Shape;13437;p87"/>
              <p:cNvSpPr/>
              <p:nvPr/>
            </p:nvSpPr>
            <p:spPr>
              <a:xfrm>
                <a:off x="227201" y="227202"/>
                <a:ext cx="227519" cy="2275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15" y="0"/>
                    </a:moveTo>
                    <a:cubicBezTo>
                      <a:pt x="9637" y="0"/>
                      <a:pt x="9258" y="349"/>
                      <a:pt x="9161" y="794"/>
                    </a:cubicBezTo>
                    <a:lnTo>
                      <a:pt x="8683" y="3244"/>
                    </a:lnTo>
                    <a:cubicBezTo>
                      <a:pt x="8078" y="3437"/>
                      <a:pt x="7476" y="3660"/>
                      <a:pt x="6934" y="3976"/>
                    </a:cubicBezTo>
                    <a:lnTo>
                      <a:pt x="4866" y="2576"/>
                    </a:lnTo>
                    <a:cubicBezTo>
                      <a:pt x="4707" y="2470"/>
                      <a:pt x="4524" y="2420"/>
                      <a:pt x="4341" y="2420"/>
                    </a:cubicBezTo>
                    <a:cubicBezTo>
                      <a:pt x="4089" y="2420"/>
                      <a:pt x="3829" y="2520"/>
                      <a:pt x="3627" y="2706"/>
                    </a:cubicBezTo>
                    <a:lnTo>
                      <a:pt x="2702" y="3660"/>
                    </a:lnTo>
                    <a:cubicBezTo>
                      <a:pt x="2353" y="3976"/>
                      <a:pt x="2320" y="4488"/>
                      <a:pt x="2576" y="4900"/>
                    </a:cubicBezTo>
                    <a:lnTo>
                      <a:pt x="3942" y="6967"/>
                    </a:lnTo>
                    <a:cubicBezTo>
                      <a:pt x="3627" y="7509"/>
                      <a:pt x="3404" y="8081"/>
                      <a:pt x="3244" y="8686"/>
                    </a:cubicBezTo>
                    <a:lnTo>
                      <a:pt x="794" y="9194"/>
                    </a:lnTo>
                    <a:cubicBezTo>
                      <a:pt x="316" y="9258"/>
                      <a:pt x="0" y="9670"/>
                      <a:pt x="0" y="10148"/>
                    </a:cubicBezTo>
                    <a:lnTo>
                      <a:pt x="0" y="11485"/>
                    </a:lnTo>
                    <a:cubicBezTo>
                      <a:pt x="0" y="11963"/>
                      <a:pt x="316" y="12342"/>
                      <a:pt x="794" y="12439"/>
                    </a:cubicBezTo>
                    <a:lnTo>
                      <a:pt x="3244" y="12917"/>
                    </a:lnTo>
                    <a:cubicBezTo>
                      <a:pt x="3404" y="13519"/>
                      <a:pt x="3627" y="14124"/>
                      <a:pt x="3942" y="14666"/>
                    </a:cubicBezTo>
                    <a:lnTo>
                      <a:pt x="2576" y="16734"/>
                    </a:lnTo>
                    <a:cubicBezTo>
                      <a:pt x="2320" y="17116"/>
                      <a:pt x="2353" y="17624"/>
                      <a:pt x="2702" y="17973"/>
                    </a:cubicBezTo>
                    <a:lnTo>
                      <a:pt x="3627" y="18898"/>
                    </a:lnTo>
                    <a:cubicBezTo>
                      <a:pt x="3806" y="19094"/>
                      <a:pt x="4045" y="19190"/>
                      <a:pt x="4298" y="19190"/>
                    </a:cubicBezTo>
                    <a:cubicBezTo>
                      <a:pt x="4488" y="19190"/>
                      <a:pt x="4687" y="19134"/>
                      <a:pt x="4866" y="19024"/>
                    </a:cubicBezTo>
                    <a:lnTo>
                      <a:pt x="6934" y="17658"/>
                    </a:lnTo>
                    <a:cubicBezTo>
                      <a:pt x="7476" y="17943"/>
                      <a:pt x="8048" y="18196"/>
                      <a:pt x="8653" y="18356"/>
                    </a:cubicBezTo>
                    <a:lnTo>
                      <a:pt x="9128" y="20806"/>
                    </a:lnTo>
                    <a:cubicBezTo>
                      <a:pt x="9224" y="21284"/>
                      <a:pt x="9637" y="21600"/>
                      <a:pt x="10115" y="21600"/>
                    </a:cubicBezTo>
                    <a:lnTo>
                      <a:pt x="11452" y="21600"/>
                    </a:lnTo>
                    <a:cubicBezTo>
                      <a:pt x="11897" y="21600"/>
                      <a:pt x="12309" y="21284"/>
                      <a:pt x="12406" y="20806"/>
                    </a:cubicBezTo>
                    <a:lnTo>
                      <a:pt x="12884" y="18356"/>
                    </a:lnTo>
                    <a:cubicBezTo>
                      <a:pt x="13486" y="18196"/>
                      <a:pt x="14061" y="17943"/>
                      <a:pt x="14633" y="17658"/>
                    </a:cubicBezTo>
                    <a:lnTo>
                      <a:pt x="16700" y="19057"/>
                    </a:lnTo>
                    <a:cubicBezTo>
                      <a:pt x="16873" y="19163"/>
                      <a:pt x="17063" y="19213"/>
                      <a:pt x="17249" y="19213"/>
                    </a:cubicBezTo>
                    <a:cubicBezTo>
                      <a:pt x="17505" y="19213"/>
                      <a:pt x="17757" y="19114"/>
                      <a:pt x="17940" y="18927"/>
                    </a:cubicBezTo>
                    <a:lnTo>
                      <a:pt x="18894" y="17973"/>
                    </a:lnTo>
                    <a:cubicBezTo>
                      <a:pt x="19213" y="17624"/>
                      <a:pt x="19276" y="17116"/>
                      <a:pt x="19024" y="16734"/>
                    </a:cubicBezTo>
                    <a:lnTo>
                      <a:pt x="17624" y="14666"/>
                    </a:lnTo>
                    <a:cubicBezTo>
                      <a:pt x="17940" y="14094"/>
                      <a:pt x="18163" y="13519"/>
                      <a:pt x="18356" y="12917"/>
                    </a:cubicBezTo>
                    <a:lnTo>
                      <a:pt x="20806" y="12439"/>
                    </a:lnTo>
                    <a:cubicBezTo>
                      <a:pt x="21251" y="12342"/>
                      <a:pt x="21567" y="11930"/>
                      <a:pt x="21600" y="11485"/>
                    </a:cubicBezTo>
                    <a:lnTo>
                      <a:pt x="21600" y="10148"/>
                    </a:lnTo>
                    <a:cubicBezTo>
                      <a:pt x="21567" y="9670"/>
                      <a:pt x="21251" y="9258"/>
                      <a:pt x="20772" y="9194"/>
                    </a:cubicBezTo>
                    <a:lnTo>
                      <a:pt x="18322" y="8686"/>
                    </a:lnTo>
                    <a:cubicBezTo>
                      <a:pt x="18163" y="8081"/>
                      <a:pt x="17910" y="7509"/>
                      <a:pt x="17624" y="6967"/>
                    </a:cubicBezTo>
                    <a:lnTo>
                      <a:pt x="18991" y="4900"/>
                    </a:lnTo>
                    <a:cubicBezTo>
                      <a:pt x="19247" y="4488"/>
                      <a:pt x="19183" y="3976"/>
                      <a:pt x="18864" y="3660"/>
                    </a:cubicBezTo>
                    <a:lnTo>
                      <a:pt x="17940" y="2706"/>
                    </a:lnTo>
                    <a:cubicBezTo>
                      <a:pt x="17737" y="2520"/>
                      <a:pt x="17478" y="2420"/>
                      <a:pt x="17225" y="2420"/>
                    </a:cubicBezTo>
                    <a:cubicBezTo>
                      <a:pt x="17043" y="2420"/>
                      <a:pt x="16860" y="2470"/>
                      <a:pt x="16700" y="2576"/>
                    </a:cubicBezTo>
                    <a:lnTo>
                      <a:pt x="14599" y="3976"/>
                    </a:lnTo>
                    <a:cubicBezTo>
                      <a:pt x="14061" y="3660"/>
                      <a:pt x="13486" y="3437"/>
                      <a:pt x="12884" y="3244"/>
                    </a:cubicBezTo>
                    <a:lnTo>
                      <a:pt x="12406" y="794"/>
                    </a:lnTo>
                    <a:cubicBezTo>
                      <a:pt x="12309" y="349"/>
                      <a:pt x="11897" y="0"/>
                      <a:pt x="11452" y="0"/>
                    </a:cubicBezTo>
                    <a:close/>
                  </a:path>
                </a:pathLst>
              </a:custGeom>
              <a:solidFill>
                <a:srgbClr val="4B6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7" name="Google Shape;13438;p87"/>
              <p:cNvSpPr/>
              <p:nvPr/>
            </p:nvSpPr>
            <p:spPr>
              <a:xfrm>
                <a:off x="283800" y="284168"/>
                <a:ext cx="113953" cy="113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99" h="21600" fill="norm" stroke="1" extrusionOk="0">
                    <a:moveTo>
                      <a:pt x="9251" y="0"/>
                    </a:moveTo>
                    <a:cubicBezTo>
                      <a:pt x="1037" y="0"/>
                      <a:pt x="-3101" y="11637"/>
                      <a:pt x="2725" y="18443"/>
                    </a:cubicBezTo>
                    <a:cubicBezTo>
                      <a:pt x="4601" y="20623"/>
                      <a:pt x="6915" y="21600"/>
                      <a:pt x="9183" y="21600"/>
                    </a:cubicBezTo>
                    <a:cubicBezTo>
                      <a:pt x="13935" y="21600"/>
                      <a:pt x="18499" y="17313"/>
                      <a:pt x="18499" y="10813"/>
                    </a:cubicBezTo>
                    <a:cubicBezTo>
                      <a:pt x="18499" y="4832"/>
                      <a:pt x="14367" y="0"/>
                      <a:pt x="9251" y="0"/>
                    </a:cubicBezTo>
                    <a:close/>
                  </a:path>
                </a:pathLst>
              </a:custGeom>
              <a:solidFill>
                <a:srgbClr val="C6CF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48" name="Google Shape;13439;p87"/>
              <p:cNvSpPr/>
              <p:nvPr/>
            </p:nvSpPr>
            <p:spPr>
              <a:xfrm>
                <a:off x="306593" y="306962"/>
                <a:ext cx="68368" cy="68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15" h="21600" fill="norm" stroke="1" extrusionOk="0">
                    <a:moveTo>
                      <a:pt x="9261" y="0"/>
                    </a:moveTo>
                    <a:cubicBezTo>
                      <a:pt x="1002" y="0"/>
                      <a:pt x="-3085" y="11553"/>
                      <a:pt x="2727" y="18443"/>
                    </a:cubicBezTo>
                    <a:cubicBezTo>
                      <a:pt x="4595" y="20625"/>
                      <a:pt x="6900" y="21600"/>
                      <a:pt x="9166" y="21600"/>
                    </a:cubicBezTo>
                    <a:cubicBezTo>
                      <a:pt x="13926" y="21600"/>
                      <a:pt x="18515" y="17280"/>
                      <a:pt x="18515" y="10811"/>
                    </a:cubicBezTo>
                    <a:cubicBezTo>
                      <a:pt x="18515" y="4763"/>
                      <a:pt x="14343" y="0"/>
                      <a:pt x="9261" y="0"/>
                    </a:cubicBezTo>
                    <a:close/>
                  </a:path>
                </a:pathLst>
              </a:custGeom>
              <a:solidFill>
                <a:srgbClr val="4B637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350" name="Google Shape;4271;p46"/>
            <p:cNvSpPr/>
            <p:nvPr/>
          </p:nvSpPr>
          <p:spPr>
            <a:xfrm>
              <a:off x="5179229" y="25400"/>
              <a:ext cx="949874" cy="9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10940" y="0"/>
                  </a:moveTo>
                  <a:cubicBezTo>
                    <a:pt x="10936" y="0"/>
                    <a:pt x="10932" y="0"/>
                    <a:pt x="10928" y="0"/>
                  </a:cubicBezTo>
                  <a:cubicBezTo>
                    <a:pt x="5441" y="0"/>
                    <a:pt x="880" y="4661"/>
                    <a:pt x="705" y="10449"/>
                  </a:cubicBezTo>
                  <a:cubicBezTo>
                    <a:pt x="643" y="12495"/>
                    <a:pt x="1123" y="14420"/>
                    <a:pt x="2007" y="16078"/>
                  </a:cubicBezTo>
                  <a:cubicBezTo>
                    <a:pt x="2130" y="16311"/>
                    <a:pt x="2130" y="16601"/>
                    <a:pt x="2001" y="16836"/>
                  </a:cubicBezTo>
                  <a:cubicBezTo>
                    <a:pt x="1543" y="17679"/>
                    <a:pt x="888" y="18719"/>
                    <a:pt x="70" y="19530"/>
                  </a:cubicBezTo>
                  <a:cubicBezTo>
                    <a:pt x="-67" y="19668"/>
                    <a:pt x="10" y="19901"/>
                    <a:pt x="193" y="19927"/>
                  </a:cubicBezTo>
                  <a:cubicBezTo>
                    <a:pt x="566" y="19964"/>
                    <a:pt x="1134" y="20008"/>
                    <a:pt x="1797" y="20008"/>
                  </a:cubicBezTo>
                  <a:cubicBezTo>
                    <a:pt x="2663" y="20008"/>
                    <a:pt x="3691" y="19934"/>
                    <a:pt x="4656" y="19668"/>
                  </a:cubicBezTo>
                  <a:cubicBezTo>
                    <a:pt x="4719" y="19650"/>
                    <a:pt x="4783" y="19642"/>
                    <a:pt x="4848" y="19642"/>
                  </a:cubicBezTo>
                  <a:cubicBezTo>
                    <a:pt x="4985" y="19642"/>
                    <a:pt x="5122" y="19683"/>
                    <a:pt x="5237" y="19765"/>
                  </a:cubicBezTo>
                  <a:cubicBezTo>
                    <a:pt x="6864" y="20919"/>
                    <a:pt x="8824" y="21600"/>
                    <a:pt x="10934" y="21600"/>
                  </a:cubicBezTo>
                  <a:cubicBezTo>
                    <a:pt x="11117" y="21600"/>
                    <a:pt x="11300" y="21596"/>
                    <a:pt x="11485" y="21585"/>
                  </a:cubicBezTo>
                  <a:cubicBezTo>
                    <a:pt x="16635" y="21301"/>
                    <a:pt x="20823" y="16939"/>
                    <a:pt x="21152" y="11505"/>
                  </a:cubicBezTo>
                  <a:cubicBezTo>
                    <a:pt x="21533" y="5221"/>
                    <a:pt x="16818" y="0"/>
                    <a:pt x="10940" y="0"/>
                  </a:cubicBezTo>
                  <a:close/>
                </a:path>
              </a:pathLst>
            </a:custGeom>
            <a:solidFill>
              <a:srgbClr val="DD8EA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defTabSz="1219168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357" name="Google Shape;12474;p86"/>
            <p:cNvGrpSpPr/>
            <p:nvPr/>
          </p:nvGrpSpPr>
          <p:grpSpPr>
            <a:xfrm>
              <a:off x="5502760" y="186694"/>
              <a:ext cx="310833" cy="577203"/>
              <a:chOff x="0" y="0"/>
              <a:chExt cx="310832" cy="577202"/>
            </a:xfrm>
          </p:grpSpPr>
          <p:sp>
            <p:nvSpPr>
              <p:cNvPr id="1351" name="Google Shape;12475;p86"/>
              <p:cNvSpPr/>
              <p:nvPr/>
            </p:nvSpPr>
            <p:spPr>
              <a:xfrm>
                <a:off x="20312" y="9382"/>
                <a:ext cx="269844" cy="558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5475"/>
                    </a:lnTo>
                    <a:cubicBezTo>
                      <a:pt x="0" y="7971"/>
                      <a:pt x="3272" y="10146"/>
                      <a:pt x="7962" y="10810"/>
                    </a:cubicBezTo>
                    <a:cubicBezTo>
                      <a:pt x="3272" y="11454"/>
                      <a:pt x="0" y="13628"/>
                      <a:pt x="0" y="1612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6124"/>
                    </a:lnTo>
                    <a:cubicBezTo>
                      <a:pt x="21600" y="13628"/>
                      <a:pt x="18368" y="11454"/>
                      <a:pt x="13677" y="10810"/>
                    </a:cubicBezTo>
                    <a:cubicBezTo>
                      <a:pt x="18368" y="10146"/>
                      <a:pt x="21600" y="7971"/>
                      <a:pt x="21600" y="5475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DBE2E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2" name="Google Shape;12476;p86"/>
              <p:cNvSpPr/>
              <p:nvPr/>
            </p:nvSpPr>
            <p:spPr>
              <a:xfrm>
                <a:off x="182076" y="9382"/>
                <a:ext cx="116957" cy="558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9" h="21600" fill="norm" stroke="1" extrusionOk="0">
                    <a:moveTo>
                      <a:pt x="17985" y="0"/>
                    </a:moveTo>
                    <a:lnTo>
                      <a:pt x="17985" y="5475"/>
                    </a:lnTo>
                    <a:cubicBezTo>
                      <a:pt x="17896" y="7790"/>
                      <a:pt x="11112" y="9824"/>
                      <a:pt x="1204" y="10447"/>
                    </a:cubicBezTo>
                    <a:cubicBezTo>
                      <a:pt x="-401" y="10549"/>
                      <a:pt x="-401" y="11051"/>
                      <a:pt x="1204" y="11152"/>
                    </a:cubicBezTo>
                    <a:cubicBezTo>
                      <a:pt x="11112" y="11776"/>
                      <a:pt x="17896" y="13809"/>
                      <a:pt x="17985" y="16124"/>
                    </a:cubicBezTo>
                    <a:lnTo>
                      <a:pt x="17985" y="21600"/>
                    </a:lnTo>
                    <a:lnTo>
                      <a:pt x="21110" y="21600"/>
                    </a:lnTo>
                    <a:lnTo>
                      <a:pt x="21110" y="16124"/>
                    </a:lnTo>
                    <a:cubicBezTo>
                      <a:pt x="21110" y="13849"/>
                      <a:pt x="15307" y="11776"/>
                      <a:pt x="6205" y="10810"/>
                    </a:cubicBezTo>
                    <a:cubicBezTo>
                      <a:pt x="15307" y="9824"/>
                      <a:pt x="21199" y="7770"/>
                      <a:pt x="21199" y="5475"/>
                    </a:cubicBezTo>
                    <a:lnTo>
                      <a:pt x="21199" y="0"/>
                    </a:lnTo>
                    <a:close/>
                  </a:path>
                </a:pathLst>
              </a:custGeom>
              <a:solidFill>
                <a:srgbClr val="FC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3" name="Google Shape;12477;p86"/>
              <p:cNvSpPr/>
              <p:nvPr/>
            </p:nvSpPr>
            <p:spPr>
              <a:xfrm>
                <a:off x="11436" y="9382"/>
                <a:ext cx="116957" cy="558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99" h="21600" fill="norm" stroke="1" extrusionOk="0">
                    <a:moveTo>
                      <a:pt x="0" y="0"/>
                    </a:moveTo>
                    <a:lnTo>
                      <a:pt x="0" y="5475"/>
                    </a:lnTo>
                    <a:cubicBezTo>
                      <a:pt x="89" y="7750"/>
                      <a:pt x="5892" y="9824"/>
                      <a:pt x="14999" y="10810"/>
                    </a:cubicBezTo>
                    <a:cubicBezTo>
                      <a:pt x="5892" y="11776"/>
                      <a:pt x="89" y="13849"/>
                      <a:pt x="0" y="16124"/>
                    </a:cubicBezTo>
                    <a:lnTo>
                      <a:pt x="0" y="21600"/>
                    </a:lnTo>
                    <a:lnTo>
                      <a:pt x="3214" y="21600"/>
                    </a:lnTo>
                    <a:lnTo>
                      <a:pt x="3214" y="16124"/>
                    </a:lnTo>
                    <a:cubicBezTo>
                      <a:pt x="3214" y="13789"/>
                      <a:pt x="10087" y="11756"/>
                      <a:pt x="19995" y="11152"/>
                    </a:cubicBezTo>
                    <a:cubicBezTo>
                      <a:pt x="21600" y="11051"/>
                      <a:pt x="21600" y="10549"/>
                      <a:pt x="19995" y="10447"/>
                    </a:cubicBezTo>
                    <a:cubicBezTo>
                      <a:pt x="10087" y="9844"/>
                      <a:pt x="3214" y="7810"/>
                      <a:pt x="3214" y="5475"/>
                    </a:cubicBezTo>
                    <a:lnTo>
                      <a:pt x="3214" y="0"/>
                    </a:lnTo>
                    <a:close/>
                  </a:path>
                </a:pathLst>
              </a:custGeom>
              <a:solidFill>
                <a:srgbClr val="FCFD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4" name="Google Shape;12478;p86"/>
              <p:cNvSpPr/>
              <p:nvPr/>
            </p:nvSpPr>
            <p:spPr>
              <a:xfrm>
                <a:off x="0" y="558460"/>
                <a:ext cx="310833" cy="187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579" y="0"/>
                    </a:moveTo>
                    <a:cubicBezTo>
                      <a:pt x="-193" y="0"/>
                      <a:pt x="-193" y="21600"/>
                      <a:pt x="579" y="21600"/>
                    </a:cubicBezTo>
                    <a:lnTo>
                      <a:pt x="20602" y="21600"/>
                    </a:lnTo>
                    <a:cubicBezTo>
                      <a:pt x="21407" y="21600"/>
                      <a:pt x="21407" y="0"/>
                      <a:pt x="20602" y="0"/>
                    </a:cubicBezTo>
                    <a:close/>
                  </a:path>
                </a:pathLst>
              </a:custGeom>
              <a:solidFill>
                <a:srgbClr val="E5EB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5" name="Google Shape;12479;p86"/>
              <p:cNvSpPr/>
              <p:nvPr/>
            </p:nvSpPr>
            <p:spPr>
              <a:xfrm>
                <a:off x="0" y="-1"/>
                <a:ext cx="310833" cy="187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06" h="21600" fill="norm" stroke="1" extrusionOk="0">
                    <a:moveTo>
                      <a:pt x="579" y="0"/>
                    </a:moveTo>
                    <a:cubicBezTo>
                      <a:pt x="-193" y="0"/>
                      <a:pt x="-193" y="21600"/>
                      <a:pt x="579" y="21600"/>
                    </a:cubicBezTo>
                    <a:lnTo>
                      <a:pt x="20602" y="21600"/>
                    </a:lnTo>
                    <a:cubicBezTo>
                      <a:pt x="21407" y="21600"/>
                      <a:pt x="21407" y="0"/>
                      <a:pt x="20602" y="0"/>
                    </a:cubicBezTo>
                    <a:close/>
                  </a:path>
                </a:pathLst>
              </a:custGeom>
              <a:solidFill>
                <a:srgbClr val="E5EB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56" name="Google Shape;12480;p86"/>
              <p:cNvSpPr/>
              <p:nvPr/>
            </p:nvSpPr>
            <p:spPr>
              <a:xfrm>
                <a:off x="55774" y="182176"/>
                <a:ext cx="199414" cy="348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79" y="0"/>
                    </a:moveTo>
                    <a:cubicBezTo>
                      <a:pt x="1545" y="2127"/>
                      <a:pt x="4374" y="3804"/>
                      <a:pt x="7946" y="4384"/>
                    </a:cubicBezTo>
                    <a:cubicBezTo>
                      <a:pt x="8534" y="4481"/>
                      <a:pt x="9174" y="4545"/>
                      <a:pt x="9813" y="4577"/>
                    </a:cubicBezTo>
                    <a:lnTo>
                      <a:pt x="9813" y="12154"/>
                    </a:lnTo>
                    <a:cubicBezTo>
                      <a:pt x="4267" y="12444"/>
                      <a:pt x="0" y="15281"/>
                      <a:pt x="0" y="18634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667"/>
                    </a:lnTo>
                    <a:cubicBezTo>
                      <a:pt x="21600" y="15281"/>
                      <a:pt x="17335" y="12444"/>
                      <a:pt x="11734" y="12154"/>
                    </a:cubicBezTo>
                    <a:lnTo>
                      <a:pt x="11734" y="4577"/>
                    </a:lnTo>
                    <a:cubicBezTo>
                      <a:pt x="12373" y="4545"/>
                      <a:pt x="13015" y="4481"/>
                      <a:pt x="13654" y="4384"/>
                    </a:cubicBezTo>
                    <a:cubicBezTo>
                      <a:pt x="17173" y="3772"/>
                      <a:pt x="20002" y="2127"/>
                      <a:pt x="21067" y="0"/>
                    </a:cubicBezTo>
                    <a:close/>
                  </a:path>
                </a:pathLst>
              </a:custGeom>
              <a:solidFill>
                <a:srgbClr val="68819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defTabSz="1219168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</p:grpSp>
      <p:sp>
        <p:nvSpPr>
          <p:cNvPr id="1359" name="TextBox 3"/>
          <p:cNvSpPr txBox="1"/>
          <p:nvPr/>
        </p:nvSpPr>
        <p:spPr>
          <a:xfrm>
            <a:off x="1507648" y="1913298"/>
            <a:ext cx="10036652" cy="2631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latin typeface="Poppins"/>
                <a:ea typeface="Poppins"/>
                <a:cs typeface="Poppins"/>
                <a:sym typeface="Poppins"/>
              </a:defRPr>
            </a:pPr>
            <a:r>
              <a:t>Binge-purging behaviour:</a:t>
            </a: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Often described as serving similar functions to self-harm, e.g. coping with distress, reducing negative affect (</a:t>
            </a:r>
            <a:r>
              <a:t>Islam et al., 2015; Warne et al., 2021)</a:t>
            </a: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Often concurrent to self-harm behaviour</a:t>
            </a: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Individuals can describe switching between both</a:t>
            </a: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</a:p>
          <a:p>
            <a:pPr marL="285750" indent="-285750">
              <a:buSzPct val="100000"/>
              <a:buChar char="-"/>
              <a:defRPr>
                <a:latin typeface="Poppins"/>
                <a:ea typeface="Poppins"/>
                <a:cs typeface="Poppins"/>
                <a:sym typeface="Poppins"/>
              </a:defRPr>
            </a:pPr>
            <a:r>
              <a:t>Young people with both self-harm and disordered eating present with increased risk of young death, as well as greater use of health services (John et al., 2021).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