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4" r:id="rId9"/>
    <p:sldId id="265" r:id="rId10"/>
    <p:sldId id="259" r:id="rId11"/>
    <p:sldId id="266" r:id="rId12"/>
    <p:sldId id="268" r:id="rId13"/>
    <p:sldId id="269" r:id="rId14"/>
    <p:sldId id="274" r:id="rId15"/>
    <p:sldId id="275" r:id="rId16"/>
    <p:sldId id="278" r:id="rId17"/>
    <p:sldId id="270" r:id="rId18"/>
    <p:sldId id="271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0036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661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49367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34256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365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112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1571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2294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1757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004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389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248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1579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8190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532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2794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390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970B9D-5CA7-4181-9B97-1DF327740CC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1CE8B9-BD06-4814-923C-B62E7ECB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7ABE-464D-3F12-9346-A7DC985C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AACB8-04F9-772E-E100-8738CDFDB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</a:t>
            </a:r>
            <a:r>
              <a:rPr lang="en-US" dirty="0"/>
              <a:t> student: </a:t>
            </a:r>
            <a:r>
              <a:rPr lang="en-US" dirty="0" err="1"/>
              <a:t>Andreica</a:t>
            </a:r>
            <a:r>
              <a:rPr lang="en-US" dirty="0"/>
              <a:t> Dragos</a:t>
            </a:r>
          </a:p>
          <a:p>
            <a:r>
              <a:rPr lang="en-US" dirty="0" err="1"/>
              <a:t>Anul</a:t>
            </a:r>
            <a:r>
              <a:rPr lang="en-US" dirty="0"/>
              <a:t> II</a:t>
            </a:r>
          </a:p>
          <a:p>
            <a:r>
              <a:rPr lang="en-US" dirty="0" err="1"/>
              <a:t>Specializare</a:t>
            </a:r>
            <a:r>
              <a:rPr lang="en-US" dirty="0"/>
              <a:t>: Informatica</a:t>
            </a:r>
          </a:p>
        </p:txBody>
      </p:sp>
    </p:spTree>
    <p:extLst>
      <p:ext uri="{BB962C8B-B14F-4D97-AF65-F5344CB8AC3E}">
        <p14:creationId xmlns:p14="http://schemas.microsoft.com/office/powerpoint/2010/main" val="171266409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1A19-73E0-0AB6-B8E4-96E204C8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Superuser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2D54-9718-C8F5-215E-71EF28CE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91107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Interfata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administrare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oferita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simplu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unul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avantajele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cadru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ofera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administrare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Creearea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superuser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necesara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putea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informatiile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tuturor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Creearea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superuser se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manage.py </a:t>
            </a:r>
            <a:r>
              <a:rPr lang="en-US" b="1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createsuperuser</a:t>
            </a:r>
            <a:endParaRPr lang="en-US" b="1" i="0" dirty="0">
              <a:solidFill>
                <a:srgbClr val="31313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7904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5D0D6-489C-D5CB-37BC-2FD9A42D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55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9CCD2-144A-99E7-F77F-05FDFB02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8716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99503-F760-0842-1D8E-AABC058C1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0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446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0248-3CAA-8CEE-3693-233CBC19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912A-156E-09FF-00B6-CA06554E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web framework, Django 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nevoie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modalitate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convenabilă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a genera HTML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dinamic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abordare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conține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statice ale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rezultatului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dorit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precum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sintaxa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inserat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conținutul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dinamic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63960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06F1-0397-694B-326F-AA081A73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47" y="520413"/>
            <a:ext cx="9601196" cy="966112"/>
          </a:xfrm>
        </p:spPr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801E7-CD79-C73C-A90B-58B21DC5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" y="1589103"/>
            <a:ext cx="10546672" cy="45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107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39D8-8F27-ED1F-6821-56FD9458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Stilizare</a:t>
            </a:r>
            <a:r>
              <a:rPr lang="en-US" dirty="0"/>
              <a:t>-Bootstrap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A198-0EB7-83EB-FF23-CC0A6B5D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un framework CSS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gratuit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opened-source,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direcționat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catre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dezvoltarea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web front-end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receptiva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mobila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templates de design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bazate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 CSS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JavaScript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tipografie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formulare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butoane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navigare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interfata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8090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D6E19-B779-5689-07A4-F1D25D9D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5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06EC-3880-BA4E-BE4B-02A63AF46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505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DF55A-D53C-39B9-9B77-A2EE335D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979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EF1D-CB9C-F4A7-0E64-F08B79B3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3E04-8756-0D4E-A295-BDA89673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website in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utilizatorul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ingregistreze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doreste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limbajul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framework-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ca scop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dezvolarea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6451443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9D384-601F-32AA-793D-9E54629ECF02}"/>
              </a:ext>
            </a:extLst>
          </p:cNvPr>
          <p:cNvSpPr txBox="1"/>
          <p:nvPr/>
        </p:nvSpPr>
        <p:spPr>
          <a:xfrm>
            <a:off x="1541755" y="3136612"/>
            <a:ext cx="910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MULTUMESC PENTRU VIZIONARE</a:t>
            </a:r>
          </a:p>
        </p:txBody>
      </p:sp>
    </p:spTree>
    <p:extLst>
      <p:ext uri="{BB962C8B-B14F-4D97-AF65-F5344CB8AC3E}">
        <p14:creationId xmlns:p14="http://schemas.microsoft.com/office/powerpoint/2010/main" val="349079911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EEBA-070C-14A2-CF82-68EE01AF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Django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7E79-8984-1371-D98D-1DEF2979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soft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aplicatiilor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gratuity (open source),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architectural Model-view-controller (MVC).</a:t>
            </a:r>
          </a:p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principal 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acestui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cadru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aplicatiilor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website-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date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165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BCD1-D10E-13E9-6885-7C7FC397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Pasii</a:t>
            </a:r>
            <a:r>
              <a:rPr lang="en-US" dirty="0"/>
              <a:t> in </a:t>
            </a:r>
            <a:r>
              <a:rPr lang="en-US" dirty="0" err="1"/>
              <a:t>dezvoltarea</a:t>
            </a:r>
            <a:r>
              <a:rPr lang="en-US" dirty="0"/>
              <a:t> website-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C755-95EB-07C3-2E55-191459DE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creearea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Virtual Environment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Creearea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Modelelor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(Models).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Creearea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aplicatiilor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(de ex: admin, users).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 templates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Stilizarea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455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4A54-F7A4-F687-3C50-9FDFA1DD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FDE-A1D1-0D0C-8B1A-89B16FA4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definitivă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informații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despre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campurile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comportamentele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esentiale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care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stocati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mapeaza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singur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date.</a:t>
            </a:r>
          </a:p>
        </p:txBody>
      </p:sp>
    </p:spTree>
    <p:extLst>
      <p:ext uri="{BB962C8B-B14F-4D97-AF65-F5344CB8AC3E}">
        <p14:creationId xmlns:p14="http://schemas.microsoft.com/office/powerpoint/2010/main" val="634165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6908-A175-65DD-4560-1A3BF7D5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1487"/>
            <a:ext cx="9601196" cy="980983"/>
          </a:xfrm>
        </p:spPr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CD96C1-0F97-0276-35DC-05E8E11C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562469"/>
            <a:ext cx="9601196" cy="4598633"/>
          </a:xfrm>
        </p:spPr>
      </p:pic>
    </p:spTree>
    <p:extLst>
      <p:ext uri="{BB962C8B-B14F-4D97-AF65-F5344CB8AC3E}">
        <p14:creationId xmlns:p14="http://schemas.microsoft.com/office/powerpoint/2010/main" val="12805337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D29-12EB-6212-2CBE-5767B1E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Migratie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5846-2E26-9D83-74DF-B3A7F87F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Migratiile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modalitatea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Django de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modificarile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care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tale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adăugarea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stergerea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etc.) in schema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date.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concepute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fi in mare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automate,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trebui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migrarea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executati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intalni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8537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03C-F204-ADEC-BFA6-83476AB2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8BF-D10F-8CB9-84B5-79690AF3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solicitare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returnează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răspuns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răspuns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conținutul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 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web,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redirecționare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404, un document XML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imagine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altceva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9870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F6F-4781-8661-57F6-8F50B28A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70" y="750163"/>
            <a:ext cx="9601196" cy="828912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74486-380B-07E6-FB45-CD5B1F75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793289"/>
            <a:ext cx="9601196" cy="4314548"/>
          </a:xfrm>
        </p:spPr>
      </p:pic>
    </p:spTree>
    <p:extLst>
      <p:ext uri="{BB962C8B-B14F-4D97-AF65-F5344CB8AC3E}">
        <p14:creationId xmlns:p14="http://schemas.microsoft.com/office/powerpoint/2010/main" val="427668903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252</TotalTime>
  <Words>481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WEBSITE PROJECT</vt:lpstr>
      <vt:lpstr>Introducere</vt:lpstr>
      <vt:lpstr>Ce este Django ?</vt:lpstr>
      <vt:lpstr>Pasii in dezvoltarea website-ului</vt:lpstr>
      <vt:lpstr>Modele</vt:lpstr>
      <vt:lpstr>Exemplu</vt:lpstr>
      <vt:lpstr>Migratie</vt:lpstr>
      <vt:lpstr>Views</vt:lpstr>
      <vt:lpstr>Exemplu</vt:lpstr>
      <vt:lpstr>Aplicatii si Superuser</vt:lpstr>
      <vt:lpstr>PowerPoint Presentation</vt:lpstr>
      <vt:lpstr>PowerPoint Presentation</vt:lpstr>
      <vt:lpstr>PowerPoint Presentation</vt:lpstr>
      <vt:lpstr>HTML Templates</vt:lpstr>
      <vt:lpstr>Exemplu</vt:lpstr>
      <vt:lpstr>Stilizare-Bootstrap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PROJECT</dc:title>
  <dc:creator>USER</dc:creator>
  <cp:lastModifiedBy>USER</cp:lastModifiedBy>
  <cp:revision>34</cp:revision>
  <dcterms:created xsi:type="dcterms:W3CDTF">2023-01-17T11:14:30Z</dcterms:created>
  <dcterms:modified xsi:type="dcterms:W3CDTF">2023-01-18T05:10:18Z</dcterms:modified>
</cp:coreProperties>
</file>