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17" autoAdjust="0"/>
  </p:normalViewPr>
  <p:slideViewPr>
    <p:cSldViewPr snapToGrid="0">
      <p:cViewPr varScale="1">
        <p:scale>
          <a:sx n="100" d="100"/>
          <a:sy n="100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7785-533A-4EDC-B439-4AE572D16CD5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5986-B790-4D59-ACAC-6D353C6823DD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88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7785-533A-4EDC-B439-4AE572D16CD5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5986-B790-4D59-ACAC-6D353C6823D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656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7785-533A-4EDC-B439-4AE572D16CD5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5986-B790-4D59-ACAC-6D353C6823D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799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7785-533A-4EDC-B439-4AE572D16CD5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5986-B790-4D59-ACAC-6D353C6823D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590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7785-533A-4EDC-B439-4AE572D16CD5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5986-B790-4D59-ACAC-6D353C6823DD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8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7785-533A-4EDC-B439-4AE572D16CD5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5986-B790-4D59-ACAC-6D353C6823D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973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7785-533A-4EDC-B439-4AE572D16CD5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5986-B790-4D59-ACAC-6D353C6823D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199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7785-533A-4EDC-B439-4AE572D16CD5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5986-B790-4D59-ACAC-6D353C6823D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1059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7785-533A-4EDC-B439-4AE572D16CD5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5986-B790-4D59-ACAC-6D353C6823D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4582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1C7785-533A-4EDC-B439-4AE572D16CD5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E05986-B790-4D59-ACAC-6D353C6823D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4533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7785-533A-4EDC-B439-4AE572D16CD5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5986-B790-4D59-ACAC-6D353C6823D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682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1C7785-533A-4EDC-B439-4AE572D16CD5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E05986-B790-4D59-ACAC-6D353C6823DD}" type="slidenum">
              <a:rPr lang="ro-RO" smtClean="0"/>
              <a:t>‹#›</a:t>
            </a:fld>
            <a:endParaRPr lang="ro-R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8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881F097-1D1C-4FCD-B4D6-A8F135CF5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1544"/>
            <a:ext cx="9144000" cy="2387600"/>
          </a:xfrm>
        </p:spPr>
        <p:txBody>
          <a:bodyPr/>
          <a:lstStyle/>
          <a:p>
            <a:r>
              <a:rPr lang="en-US" dirty="0" err="1"/>
              <a:t>Tranzistor</a:t>
            </a:r>
            <a:r>
              <a:rPr lang="en-US" dirty="0"/>
              <a:t> </a:t>
            </a:r>
            <a:r>
              <a:rPr lang="en-US" dirty="0" err="1"/>
              <a:t>configuratie</a:t>
            </a:r>
            <a:r>
              <a:rPr lang="en-US" dirty="0"/>
              <a:t> </a:t>
            </a:r>
            <a:r>
              <a:rPr lang="en-US" dirty="0" err="1"/>
              <a:t>emitor</a:t>
            </a:r>
            <a:r>
              <a:rPr lang="en-US" dirty="0"/>
              <a:t> </a:t>
            </a:r>
            <a:r>
              <a:rPr lang="en-US" dirty="0" err="1"/>
              <a:t>comun</a:t>
            </a: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7956EEE-8EEA-4318-A4D5-CD19DEA27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813" y="4472050"/>
            <a:ext cx="9144000" cy="1655762"/>
          </a:xfrm>
        </p:spPr>
        <p:txBody>
          <a:bodyPr/>
          <a:lstStyle/>
          <a:p>
            <a:r>
              <a:rPr lang="en-US" dirty="0"/>
              <a:t>Bratfalean Dragos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9636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E5E1138-0C32-46F2-9992-7C9E7213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Descriere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dirty="0"/>
          </a:p>
        </p:txBody>
      </p:sp>
      <p:sp>
        <p:nvSpPr>
          <p:cNvPr id="7" name="Substituent conținut 6">
            <a:extLst>
              <a:ext uri="{FF2B5EF4-FFF2-40B4-BE49-F238E27FC236}">
                <a16:creationId xmlns:a16="http://schemas.microsoft.com/office/drawing/2014/main" id="{2D68F39E-7DF0-414B-985C-FA73BF691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comportamentul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transistor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punctul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static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semnal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program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afiseaza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schema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reprezinta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schema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punctului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static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reprezinta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semnalul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iesirea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cat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semnal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distorsionat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distorsionat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punctul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static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program au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butoane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rezistente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tensiuni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alimentare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tensiuni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ajutorul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carora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s-a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punctul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static 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fucntionare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anumiti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parametrii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semnal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 (gm,ri,r0)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amplificare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tensiune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current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Av,Ai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9380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06A634-74DE-4C14-A3D4-8B54073E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521"/>
            <a:ext cx="10515600" cy="1325563"/>
          </a:xfrm>
        </p:spPr>
        <p:txBody>
          <a:bodyPr/>
          <a:lstStyle/>
          <a:p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EE5A281-4790-45DA-92F1-42E92CED1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5" y="955174"/>
            <a:ext cx="851620" cy="58819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PSF:</a:t>
            </a:r>
            <a:endParaRPr lang="ro-R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6B184C12-56F4-4F8D-9C08-885310A6C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3415"/>
            <a:ext cx="5982307" cy="2704767"/>
          </a:xfrm>
          <a:prstGeom prst="rect">
            <a:avLst/>
          </a:prstGeom>
        </p:spPr>
      </p:pic>
      <p:pic>
        <p:nvPicPr>
          <p:cNvPr id="5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5B7A3C51-C46A-4288-9317-6E041873D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27" y="4001359"/>
            <a:ext cx="4719357" cy="2704768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9F45466F-5EFE-4DAF-B4FA-F9261B1350B5}"/>
              </a:ext>
            </a:extLst>
          </p:cNvPr>
          <p:cNvSpPr txBox="1"/>
          <p:nvPr/>
        </p:nvSpPr>
        <p:spPr>
          <a:xfrm>
            <a:off x="6778012" y="881556"/>
            <a:ext cx="30051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 Signal:</a:t>
            </a:r>
            <a:endParaRPr lang="ro-RO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33D1904C-4CD5-4247-96B8-CC359E741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695" y="1377084"/>
            <a:ext cx="4892360" cy="2807714"/>
          </a:xfrm>
          <a:prstGeom prst="rect">
            <a:avLst/>
          </a:prstGeom>
        </p:spPr>
      </p:pic>
      <p:pic>
        <p:nvPicPr>
          <p:cNvPr id="8" name="Imagine 7" descr="O imagine care conține text&#10;&#10;Descriere generată automat">
            <a:extLst>
              <a:ext uri="{FF2B5EF4-FFF2-40B4-BE49-F238E27FC236}">
                <a16:creationId xmlns:a16="http://schemas.microsoft.com/office/drawing/2014/main" id="{9DF67944-80B2-4CF9-BAB2-6463EAF6B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012" y="4463783"/>
            <a:ext cx="3353045" cy="20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3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256561-7E66-4A45-9840-F42EB5F3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Interfata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dirty="0"/>
          </a:p>
        </p:txBody>
      </p:sp>
      <p:pic>
        <p:nvPicPr>
          <p:cNvPr id="4" name="Substituent conținut 3">
            <a:extLst>
              <a:ext uri="{FF2B5EF4-FFF2-40B4-BE49-F238E27FC236}">
                <a16:creationId xmlns:a16="http://schemas.microsoft.com/office/drawing/2014/main" id="{D26E16ED-4FCD-4BB0-994C-646B01CD1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535" y="1482072"/>
            <a:ext cx="7156530" cy="472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1F4882F-2CC6-40E0-8582-27CF7402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88777"/>
            <a:ext cx="11158491" cy="2049585"/>
          </a:xfrm>
        </p:spPr>
        <p:txBody>
          <a:bodyPr>
            <a:normAutofit/>
          </a:bodyPr>
          <a:lstStyle/>
          <a:p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Codul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start_tranzistor.m</a:t>
            </a:r>
            <a:endParaRPr lang="ro-RO" dirty="0"/>
          </a:p>
        </p:txBody>
      </p:sp>
      <p:pic>
        <p:nvPicPr>
          <p:cNvPr id="4" name="Substituent conținut 3">
            <a:extLst>
              <a:ext uri="{FF2B5EF4-FFF2-40B4-BE49-F238E27FC236}">
                <a16:creationId xmlns:a16="http://schemas.microsoft.com/office/drawing/2014/main" id="{D24FA417-4037-4A5C-8763-EE61542FA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093" y="2138364"/>
            <a:ext cx="4314968" cy="2581275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B4153BC7-D3BE-466D-AC33-AC6BD8463F93}"/>
              </a:ext>
            </a:extLst>
          </p:cNvPr>
          <p:cNvSpPr txBox="1"/>
          <p:nvPr/>
        </p:nvSpPr>
        <p:spPr>
          <a:xfrm>
            <a:off x="292963" y="5299969"/>
            <a:ext cx="9374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nitializa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trimite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punctului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static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functionare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93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 descr="O imagine care conține text&#10;&#10;Descriere generată automat">
            <a:extLst>
              <a:ext uri="{FF2B5EF4-FFF2-40B4-BE49-F238E27FC236}">
                <a16:creationId xmlns:a16="http://schemas.microsoft.com/office/drawing/2014/main" id="{8B307CB5-7984-4517-8F2E-9096AD34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2220913"/>
            <a:ext cx="1685925" cy="1576388"/>
          </a:xfrm>
          <a:prstGeom prst="rect">
            <a:avLst/>
          </a:prstGeom>
        </p:spPr>
      </p:pic>
      <p:pic>
        <p:nvPicPr>
          <p:cNvPr id="7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5FADEC43-D491-45D1-AB35-B01B4CF63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3997363"/>
            <a:ext cx="1685925" cy="1341438"/>
          </a:xfrm>
          <a:prstGeom prst="rect">
            <a:avLst/>
          </a:prstGeom>
        </p:spPr>
      </p:pic>
      <p:pic>
        <p:nvPicPr>
          <p:cNvPr id="5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E4B12D81-5CE1-4E9F-B2ED-C9CB43026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938" y="2463385"/>
            <a:ext cx="3595688" cy="2986088"/>
          </a:xfrm>
          <a:prstGeom prst="rect">
            <a:avLst/>
          </a:prstGeom>
        </p:spPr>
      </p:pic>
      <p:pic>
        <p:nvPicPr>
          <p:cNvPr id="9" name="Imagine 8" descr="O imagine care conține text&#10;&#10;Descriere generată automat">
            <a:extLst>
              <a:ext uri="{FF2B5EF4-FFF2-40B4-BE49-F238E27FC236}">
                <a16:creationId xmlns:a16="http://schemas.microsoft.com/office/drawing/2014/main" id="{94C26998-0DC8-4781-82E2-50A206C2B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888" y="2304257"/>
            <a:ext cx="2822575" cy="2986088"/>
          </a:xfrm>
          <a:prstGeom prst="rect">
            <a:avLst/>
          </a:prstGeom>
        </p:spPr>
      </p:pic>
      <p:pic>
        <p:nvPicPr>
          <p:cNvPr id="8" name="Imagine 7" descr="O imagine care conține text&#10;&#10;Descriere generată automat">
            <a:extLst>
              <a:ext uri="{FF2B5EF4-FFF2-40B4-BE49-F238E27FC236}">
                <a16:creationId xmlns:a16="http://schemas.microsoft.com/office/drawing/2014/main" id="{A5A1284B-524F-4ACF-8E3F-E6639E0E2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6725" y="2010533"/>
            <a:ext cx="1793875" cy="1382713"/>
          </a:xfrm>
          <a:prstGeom prst="rect">
            <a:avLst/>
          </a:prstGeom>
        </p:spPr>
      </p:pic>
      <p:pic>
        <p:nvPicPr>
          <p:cNvPr id="6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225CA976-1679-4BA8-9D4B-E8BC762A91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8005" y="3552073"/>
            <a:ext cx="1793875" cy="1533525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01501037-F020-4E1B-9C54-1CF116D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38" y="-26390"/>
            <a:ext cx="10279971" cy="1362042"/>
          </a:xfrm>
        </p:spPr>
        <p:txBody>
          <a:bodyPr anchor="b"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Psfsdd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psf_emitor_comun.m</a:t>
            </a:r>
            <a:endParaRPr lang="ro-RO" sz="2800" dirty="0">
              <a:solidFill>
                <a:schemeClr val="bg1"/>
              </a:solidFill>
            </a:endParaRP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B70DC689-B191-4CD5-8706-77A27870E7A8}"/>
              </a:ext>
            </a:extLst>
          </p:cNvPr>
          <p:cNvSpPr txBox="1"/>
          <p:nvPr/>
        </p:nvSpPr>
        <p:spPr>
          <a:xfrm>
            <a:off x="334762" y="5698825"/>
            <a:ext cx="1131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actualiza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valoarea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variabilelor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punctul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static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afisa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caracteristica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trimite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semnal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0986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E283F9D-DF0E-4C2D-B0EA-1ADB7E95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2" y="96504"/>
            <a:ext cx="10515600" cy="1325563"/>
          </a:xfrm>
        </p:spPr>
        <p:txBody>
          <a:bodyPr/>
          <a:lstStyle/>
          <a:p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small_signal.m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dirty="0"/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F6754CA1-F0A2-4E56-9491-780756B79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082" y="3776174"/>
            <a:ext cx="5409432" cy="2753926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AADE6FDA-CBC9-411E-8C9A-9873BBB77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2" y="711954"/>
            <a:ext cx="3314700" cy="388257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C969655F-2059-4867-A5A7-F3E71CCDA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082" y="204750"/>
            <a:ext cx="4467224" cy="3571424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1873D2A0-7A37-4EB0-A5C7-7C8637FD5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8306" y="394180"/>
            <a:ext cx="3829818" cy="3490240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1B9AD222-D176-4E11-B946-3900679BF2C9}"/>
              </a:ext>
            </a:extLst>
          </p:cNvPr>
          <p:cNvSpPr txBox="1"/>
          <p:nvPr/>
        </p:nvSpPr>
        <p:spPr>
          <a:xfrm>
            <a:off x="5282342" y="5412620"/>
            <a:ext cx="6724650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semnal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afiseaza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parametrii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caracteristici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semnalele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iesire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7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AE9A32D-0939-4C19-AB5F-59B2964A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Imbunatatiri</a:t>
            </a:r>
            <a:r>
              <a:rPr lang="en-US" dirty="0"/>
              <a:t> </a:t>
            </a:r>
            <a:r>
              <a:rPr lang="en-US" dirty="0" err="1"/>
              <a:t>posibile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F1C74A0-9E5E-4B35-AEB6-E3B3591AB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351338"/>
          </a:xfrm>
        </p:spPr>
        <p:txBody>
          <a:bodyPr/>
          <a:lstStyle/>
          <a:p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imbunatatit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sectiune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calcularea</a:t>
            </a:r>
            <a:r>
              <a:rPr lang="en-US" dirty="0"/>
              <a:t> </a:t>
            </a:r>
            <a:r>
              <a:rPr lang="en-US" dirty="0" err="1"/>
              <a:t>curentului</a:t>
            </a:r>
            <a:r>
              <a:rPr lang="en-US" dirty="0"/>
              <a:t> de </a:t>
            </a:r>
            <a:r>
              <a:rPr lang="en-US" dirty="0" err="1"/>
              <a:t>colector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cand nu </a:t>
            </a:r>
            <a:r>
              <a:rPr lang="en-US" dirty="0" err="1"/>
              <a:t>depinde</a:t>
            </a:r>
            <a:r>
              <a:rPr lang="en-US" dirty="0"/>
              <a:t> de </a:t>
            </a:r>
            <a:r>
              <a:rPr lang="en-US" dirty="0" err="1"/>
              <a:t>curentul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cand se </a:t>
            </a:r>
            <a:r>
              <a:rPr lang="en-US" dirty="0" err="1"/>
              <a:t>atinge</a:t>
            </a:r>
            <a:r>
              <a:rPr lang="en-US" dirty="0"/>
              <a:t> </a:t>
            </a:r>
            <a:r>
              <a:rPr lang="en-US" dirty="0" err="1"/>
              <a:t>Vce</a:t>
            </a:r>
            <a:r>
              <a:rPr lang="en-US" dirty="0"/>
              <a:t> de </a:t>
            </a:r>
            <a:r>
              <a:rPr lang="en-US" dirty="0" err="1"/>
              <a:t>saturatie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724603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ă">
  <a:themeElements>
    <a:clrScheme name="Retrospectivă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</TotalTime>
  <Words>280</Words>
  <Application>Microsoft Office PowerPoint</Application>
  <PresentationFormat>Ecran lat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Retrospectivă</vt:lpstr>
      <vt:lpstr>Tranzistor configuratie emitor comun</vt:lpstr>
      <vt:lpstr>Descriere: </vt:lpstr>
      <vt:lpstr>Formule si relatii folosite: </vt:lpstr>
      <vt:lpstr>Interfata </vt:lpstr>
      <vt:lpstr>Codul         start_tranzistor.m</vt:lpstr>
      <vt:lpstr>Psfsddpsf_emitor_comun.m</vt:lpstr>
      <vt:lpstr>small_signal.m </vt:lpstr>
      <vt:lpstr>Imbunatatiri posibile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Tranzistor configuratie emitor comun</dc:title>
  <dc:creator>Dragos Bratfalean</dc:creator>
  <cp:lastModifiedBy>Dragos Bratfalean</cp:lastModifiedBy>
  <cp:revision>2</cp:revision>
  <dcterms:created xsi:type="dcterms:W3CDTF">2022-01-11T16:46:07Z</dcterms:created>
  <dcterms:modified xsi:type="dcterms:W3CDTF">2022-01-11T20:39:21Z</dcterms:modified>
</cp:coreProperties>
</file>