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9"/>
  </p:notesMasterIdLst>
  <p:sldIdLst>
    <p:sldId id="257" r:id="rId5"/>
    <p:sldId id="542" r:id="rId6"/>
    <p:sldId id="258" r:id="rId7"/>
    <p:sldId id="540" r:id="rId8"/>
    <p:sldId id="455" r:id="rId9"/>
    <p:sldId id="259" r:id="rId10"/>
    <p:sldId id="435" r:id="rId11"/>
    <p:sldId id="506" r:id="rId12"/>
    <p:sldId id="548" r:id="rId13"/>
    <p:sldId id="538" r:id="rId14"/>
    <p:sldId id="537" r:id="rId15"/>
    <p:sldId id="549" r:id="rId16"/>
    <p:sldId id="539" r:id="rId17"/>
    <p:sldId id="508" r:id="rId18"/>
    <p:sldId id="546" r:id="rId19"/>
    <p:sldId id="547" r:id="rId20"/>
    <p:sldId id="456" r:id="rId21"/>
    <p:sldId id="459" r:id="rId22"/>
    <p:sldId id="458" r:id="rId23"/>
    <p:sldId id="461" r:id="rId24"/>
    <p:sldId id="462" r:id="rId25"/>
    <p:sldId id="464" r:id="rId26"/>
    <p:sldId id="465" r:id="rId27"/>
    <p:sldId id="509" r:id="rId28"/>
    <p:sldId id="510" r:id="rId29"/>
    <p:sldId id="523" r:id="rId30"/>
    <p:sldId id="524" r:id="rId31"/>
    <p:sldId id="550" r:id="rId32"/>
    <p:sldId id="512" r:id="rId33"/>
    <p:sldId id="492" r:id="rId34"/>
    <p:sldId id="513" r:id="rId35"/>
    <p:sldId id="483" r:id="rId36"/>
    <p:sldId id="514" r:id="rId37"/>
    <p:sldId id="520" r:id="rId38"/>
    <p:sldId id="518" r:id="rId39"/>
    <p:sldId id="515" r:id="rId40"/>
    <p:sldId id="525" r:id="rId41"/>
    <p:sldId id="517" r:id="rId42"/>
    <p:sldId id="521" r:id="rId43"/>
    <p:sldId id="522" r:id="rId44"/>
    <p:sldId id="526" r:id="rId45"/>
    <p:sldId id="519" r:id="rId46"/>
    <p:sldId id="491" r:id="rId47"/>
    <p:sldId id="469" r:id="rId48"/>
    <p:sldId id="471" r:id="rId49"/>
    <p:sldId id="484" r:id="rId50"/>
    <p:sldId id="472" r:id="rId51"/>
    <p:sldId id="494" r:id="rId52"/>
    <p:sldId id="473" r:id="rId53"/>
    <p:sldId id="527" r:id="rId54"/>
    <p:sldId id="528" r:id="rId55"/>
    <p:sldId id="529" r:id="rId56"/>
    <p:sldId id="530" r:id="rId57"/>
    <p:sldId id="485" r:id="rId58"/>
    <p:sldId id="476" r:id="rId59"/>
    <p:sldId id="541" r:id="rId60"/>
    <p:sldId id="500" r:id="rId61"/>
    <p:sldId id="502" r:id="rId62"/>
    <p:sldId id="503" r:id="rId63"/>
    <p:sldId id="504" r:id="rId64"/>
    <p:sldId id="488" r:id="rId65"/>
    <p:sldId id="534" r:id="rId66"/>
    <p:sldId id="533" r:id="rId67"/>
    <p:sldId id="531" r:id="rId68"/>
    <p:sldId id="532" r:id="rId69"/>
    <p:sldId id="551" r:id="rId70"/>
    <p:sldId id="489" r:id="rId71"/>
    <p:sldId id="544" r:id="rId72"/>
    <p:sldId id="536" r:id="rId73"/>
    <p:sldId id="505" r:id="rId74"/>
    <p:sldId id="545" r:id="rId75"/>
    <p:sldId id="482" r:id="rId76"/>
    <p:sldId id="535" r:id="rId77"/>
    <p:sldId id="543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89784" autoAdjust="0"/>
  </p:normalViewPr>
  <p:slideViewPr>
    <p:cSldViewPr>
      <p:cViewPr varScale="1">
        <p:scale>
          <a:sx n="62" d="100"/>
          <a:sy n="62" d="100"/>
        </p:scale>
        <p:origin x="7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ED002-7447-463C-AD3C-6A0B6F37F2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7DB4B4-84BA-4BFF-8C2D-F4B93E2503D0}">
      <dgm:prSet/>
      <dgm:spPr/>
      <dgm:t>
        <a:bodyPr/>
        <a:lstStyle/>
        <a:p>
          <a:pPr rtl="0"/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Create and maintain templates for transferring data</a:t>
          </a:r>
        </a:p>
      </dgm:t>
    </dgm:pt>
    <dgm:pt modelId="{AED2A32C-FFD9-4E69-AAFF-73230711FAD9}" type="parTrans" cxnId="{EF7621A2-352C-48D0-82AE-6A30A04BDCA0}">
      <dgm:prSet/>
      <dgm:spPr/>
      <dgm:t>
        <a:bodyPr/>
        <a:lstStyle/>
        <a:p>
          <a:endParaRPr lang="en-GB"/>
        </a:p>
      </dgm:t>
    </dgm:pt>
    <dgm:pt modelId="{9A478967-0140-4756-B563-6EDA1C08AC3D}" type="sibTrans" cxnId="{EF7621A2-352C-48D0-82AE-6A30A04BDCA0}">
      <dgm:prSet/>
      <dgm:spPr/>
      <dgm:t>
        <a:bodyPr/>
        <a:lstStyle/>
        <a:p>
          <a:endParaRPr lang="en-GB"/>
        </a:p>
      </dgm:t>
    </dgm:pt>
    <dgm:pt modelId="{523A924B-1ED6-4AAA-B846-4BED59C6B95A}">
      <dgm:prSet/>
      <dgm:spPr/>
      <dgm:t>
        <a:bodyPr/>
        <a:lstStyle/>
        <a:p>
          <a:pPr rtl="0"/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Used for exporting (generation) and importing (consumption)</a:t>
          </a:r>
        </a:p>
      </dgm:t>
    </dgm:pt>
    <dgm:pt modelId="{252DE816-342D-407A-84AD-D69B68AC1736}" type="parTrans" cxnId="{76489545-8871-4E38-ADE4-0B7B6713F92E}">
      <dgm:prSet/>
      <dgm:spPr/>
      <dgm:t>
        <a:bodyPr/>
        <a:lstStyle/>
        <a:p>
          <a:endParaRPr lang="en-GB"/>
        </a:p>
      </dgm:t>
    </dgm:pt>
    <dgm:pt modelId="{83F8A7D3-B5AA-4D89-B979-55FD501A2E72}" type="sibTrans" cxnId="{76489545-8871-4E38-ADE4-0B7B6713F92E}">
      <dgm:prSet/>
      <dgm:spPr/>
      <dgm:t>
        <a:bodyPr/>
        <a:lstStyle/>
        <a:p>
          <a:endParaRPr lang="en-GB"/>
        </a:p>
      </dgm:t>
    </dgm:pt>
    <dgm:pt modelId="{A2AC6F58-5696-495E-A6E2-69176875A06A}">
      <dgm:prSet/>
      <dgm:spPr/>
      <dgm:t>
        <a:bodyPr/>
        <a:lstStyle/>
        <a:p>
          <a:pPr rtl="0"/>
          <a:r>
            <a:rPr lang="en-GB" baseline="0" dirty="0">
              <a:latin typeface="Arial" panose="020B0604020202020204" pitchFamily="34" charset="0"/>
            </a:rPr>
            <a:t>Can be XML or JSON format</a:t>
          </a:r>
        </a:p>
      </dgm:t>
    </dgm:pt>
    <dgm:pt modelId="{4D7CF5CA-E715-4F52-9F78-7F1808276666}" type="parTrans" cxnId="{16F603D0-AF87-4DF3-8A46-A114F151C7C5}">
      <dgm:prSet/>
      <dgm:spPr/>
      <dgm:t>
        <a:bodyPr/>
        <a:lstStyle/>
        <a:p>
          <a:endParaRPr lang="en-GB"/>
        </a:p>
      </dgm:t>
    </dgm:pt>
    <dgm:pt modelId="{E1EEBED4-34DF-4E9B-9986-D548070645EC}" type="sibTrans" cxnId="{16F603D0-AF87-4DF3-8A46-A114F151C7C5}">
      <dgm:prSet/>
      <dgm:spPr/>
      <dgm:t>
        <a:bodyPr/>
        <a:lstStyle/>
        <a:p>
          <a:endParaRPr lang="en-GB"/>
        </a:p>
      </dgm:t>
    </dgm:pt>
    <dgm:pt modelId="{F488F16E-6DBC-4CE9-9CFE-6EF0AD5BF409}">
      <dgm:prSet/>
      <dgm:spPr/>
      <dgm:t>
        <a:bodyPr/>
        <a:lstStyle/>
        <a:p>
          <a:pPr rtl="0"/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Entity- based but the ‘driving entity’ can have sub-entities</a:t>
          </a:r>
        </a:p>
      </dgm:t>
    </dgm:pt>
    <dgm:pt modelId="{12520994-F1C6-4A6C-8C1C-AA2B3C2721DE}" type="parTrans" cxnId="{B1A2F24C-0934-4BE2-AA8E-3750145597AD}">
      <dgm:prSet/>
      <dgm:spPr/>
      <dgm:t>
        <a:bodyPr/>
        <a:lstStyle/>
        <a:p>
          <a:endParaRPr lang="en-GB"/>
        </a:p>
      </dgm:t>
    </dgm:pt>
    <dgm:pt modelId="{1B357283-6F74-4755-A155-5AB89325EAE1}" type="sibTrans" cxnId="{B1A2F24C-0934-4BE2-AA8E-3750145597AD}">
      <dgm:prSet/>
      <dgm:spPr/>
      <dgm:t>
        <a:bodyPr/>
        <a:lstStyle/>
        <a:p>
          <a:endParaRPr lang="en-GB"/>
        </a:p>
      </dgm:t>
    </dgm:pt>
    <dgm:pt modelId="{35D79816-463E-4841-AB89-FAA87C6FC882}">
      <dgm:prSet/>
      <dgm:spPr/>
      <dgm:t>
        <a:bodyPr/>
        <a:lstStyle/>
        <a:p>
          <a:pPr rtl="0"/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Data can be formatted during export or import</a:t>
          </a:r>
        </a:p>
      </dgm:t>
    </dgm:pt>
    <dgm:pt modelId="{DE435266-997E-425C-AD4D-E2B6CEB5D6EC}" type="parTrans" cxnId="{F74F6BD7-6E35-43E1-AF14-6D00647A45B9}">
      <dgm:prSet/>
      <dgm:spPr/>
      <dgm:t>
        <a:bodyPr/>
        <a:lstStyle/>
        <a:p>
          <a:endParaRPr lang="en-GB"/>
        </a:p>
      </dgm:t>
    </dgm:pt>
    <dgm:pt modelId="{41E1D0F9-A2D2-4554-9948-35359E3B1135}" type="sibTrans" cxnId="{F74F6BD7-6E35-43E1-AF14-6D00647A45B9}">
      <dgm:prSet/>
      <dgm:spPr/>
      <dgm:t>
        <a:bodyPr/>
        <a:lstStyle/>
        <a:p>
          <a:endParaRPr lang="en-GB"/>
        </a:p>
      </dgm:t>
    </dgm:pt>
    <dgm:pt modelId="{A0B020BC-93AE-4CDC-9BE1-D25ACE16C5C4}">
      <dgm:prSet/>
      <dgm:spPr/>
      <dgm:t>
        <a:bodyPr/>
        <a:lstStyle/>
        <a:p>
          <a:pPr rtl="0"/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Multiple versions of XET - All new build should be done using XET 2.0</a:t>
          </a:r>
        </a:p>
      </dgm:t>
    </dgm:pt>
    <dgm:pt modelId="{F8BF40F3-158C-41F6-B3D5-A5378BECBC07}" type="parTrans" cxnId="{0C45A211-1394-4EE4-AA54-34B4D25B1953}">
      <dgm:prSet/>
      <dgm:spPr/>
      <dgm:t>
        <a:bodyPr/>
        <a:lstStyle/>
        <a:p>
          <a:endParaRPr lang="en-GB"/>
        </a:p>
      </dgm:t>
    </dgm:pt>
    <dgm:pt modelId="{0E89E074-49DB-41B7-BB21-8DDB703EE0CC}" type="sibTrans" cxnId="{0C45A211-1394-4EE4-AA54-34B4D25B1953}">
      <dgm:prSet/>
      <dgm:spPr/>
      <dgm:t>
        <a:bodyPr/>
        <a:lstStyle/>
        <a:p>
          <a:endParaRPr lang="en-GB"/>
        </a:p>
      </dgm:t>
    </dgm:pt>
    <dgm:pt modelId="{2BCB20C9-4397-49E8-BFEA-9EC6E96ECED0}" type="pres">
      <dgm:prSet presAssocID="{D0FED002-7447-463C-AD3C-6A0B6F37F2A0}" presName="linear" presStyleCnt="0">
        <dgm:presLayoutVars>
          <dgm:animLvl val="lvl"/>
          <dgm:resizeHandles val="exact"/>
        </dgm:presLayoutVars>
      </dgm:prSet>
      <dgm:spPr/>
    </dgm:pt>
    <dgm:pt modelId="{B6CAFC71-6985-4E98-93C0-1FBB3E04B918}" type="pres">
      <dgm:prSet presAssocID="{EB7DB4B4-84BA-4BFF-8C2D-F4B93E2503D0}" presName="parentText" presStyleLbl="node1" presStyleIdx="0" presStyleCnt="6" custScaleY="158584">
        <dgm:presLayoutVars>
          <dgm:chMax val="0"/>
          <dgm:bulletEnabled val="1"/>
        </dgm:presLayoutVars>
      </dgm:prSet>
      <dgm:spPr/>
    </dgm:pt>
    <dgm:pt modelId="{605CD5BD-EC09-46DE-9913-9DF69E22C574}" type="pres">
      <dgm:prSet presAssocID="{9A478967-0140-4756-B563-6EDA1C08AC3D}" presName="spacer" presStyleCnt="0"/>
      <dgm:spPr/>
    </dgm:pt>
    <dgm:pt modelId="{A0FA4132-2C9B-4DBC-A796-EAD5D25E2882}" type="pres">
      <dgm:prSet presAssocID="{523A924B-1ED6-4AAA-B846-4BED59C6B95A}" presName="parentText" presStyleLbl="node1" presStyleIdx="1" presStyleCnt="6" custScaleY="158584">
        <dgm:presLayoutVars>
          <dgm:chMax val="0"/>
          <dgm:bulletEnabled val="1"/>
        </dgm:presLayoutVars>
      </dgm:prSet>
      <dgm:spPr/>
    </dgm:pt>
    <dgm:pt modelId="{87BF41D9-BBF3-4095-B4BA-576A0AFE4010}" type="pres">
      <dgm:prSet presAssocID="{83F8A7D3-B5AA-4D89-B979-55FD501A2E72}" presName="spacer" presStyleCnt="0"/>
      <dgm:spPr/>
    </dgm:pt>
    <dgm:pt modelId="{7AE2DD65-BD94-4010-AE24-09B5A9E2CF8E}" type="pres">
      <dgm:prSet presAssocID="{A2AC6F58-5696-495E-A6E2-69176875A06A}" presName="parentText" presStyleLbl="node1" presStyleIdx="2" presStyleCnt="6" custScaleY="158584">
        <dgm:presLayoutVars>
          <dgm:chMax val="0"/>
          <dgm:bulletEnabled val="1"/>
        </dgm:presLayoutVars>
      </dgm:prSet>
      <dgm:spPr/>
    </dgm:pt>
    <dgm:pt modelId="{C4A3451E-C944-4A14-B954-D1955BFEB8E1}" type="pres">
      <dgm:prSet presAssocID="{E1EEBED4-34DF-4E9B-9986-D548070645EC}" presName="spacer" presStyleCnt="0"/>
      <dgm:spPr/>
    </dgm:pt>
    <dgm:pt modelId="{E2CDC8E1-9122-40F1-8F7D-00AF2EADAC02}" type="pres">
      <dgm:prSet presAssocID="{F488F16E-6DBC-4CE9-9CFE-6EF0AD5BF409}" presName="parentText" presStyleLbl="node1" presStyleIdx="3" presStyleCnt="6" custScaleY="158584">
        <dgm:presLayoutVars>
          <dgm:chMax val="0"/>
          <dgm:bulletEnabled val="1"/>
        </dgm:presLayoutVars>
      </dgm:prSet>
      <dgm:spPr/>
    </dgm:pt>
    <dgm:pt modelId="{0178E4A4-0A1F-49B0-8D68-7034C5779B07}" type="pres">
      <dgm:prSet presAssocID="{1B357283-6F74-4755-A155-5AB89325EAE1}" presName="spacer" presStyleCnt="0"/>
      <dgm:spPr/>
    </dgm:pt>
    <dgm:pt modelId="{3383A64D-DDEC-4250-9D16-1623F2853F40}" type="pres">
      <dgm:prSet presAssocID="{35D79816-463E-4841-AB89-FAA87C6FC882}" presName="parentText" presStyleLbl="node1" presStyleIdx="4" presStyleCnt="6" custScaleY="158584">
        <dgm:presLayoutVars>
          <dgm:chMax val="0"/>
          <dgm:bulletEnabled val="1"/>
        </dgm:presLayoutVars>
      </dgm:prSet>
      <dgm:spPr/>
    </dgm:pt>
    <dgm:pt modelId="{5EA51103-05EE-4F27-8B6F-0BADD1F7D6F8}" type="pres">
      <dgm:prSet presAssocID="{41E1D0F9-A2D2-4554-9948-35359E3B1135}" presName="spacer" presStyleCnt="0"/>
      <dgm:spPr/>
    </dgm:pt>
    <dgm:pt modelId="{996BFE5F-48F6-4DF0-B0BE-5108783241E9}" type="pres">
      <dgm:prSet presAssocID="{A0B020BC-93AE-4CDC-9BE1-D25ACE16C5C4}" presName="parentText" presStyleLbl="node1" presStyleIdx="5" presStyleCnt="6" custScaleY="158584">
        <dgm:presLayoutVars>
          <dgm:chMax val="0"/>
          <dgm:bulletEnabled val="1"/>
        </dgm:presLayoutVars>
      </dgm:prSet>
      <dgm:spPr/>
    </dgm:pt>
  </dgm:ptLst>
  <dgm:cxnLst>
    <dgm:cxn modelId="{0C45A211-1394-4EE4-AA54-34B4D25B1953}" srcId="{D0FED002-7447-463C-AD3C-6A0B6F37F2A0}" destId="{A0B020BC-93AE-4CDC-9BE1-D25ACE16C5C4}" srcOrd="5" destOrd="0" parTransId="{F8BF40F3-158C-41F6-B3D5-A5378BECBC07}" sibTransId="{0E89E074-49DB-41B7-BB21-8DDB703EE0CC}"/>
    <dgm:cxn modelId="{1759B026-760E-414F-88C4-48AA9FDE7071}" type="presOf" srcId="{EB7DB4B4-84BA-4BFF-8C2D-F4B93E2503D0}" destId="{B6CAFC71-6985-4E98-93C0-1FBB3E04B918}" srcOrd="0" destOrd="0" presId="urn:microsoft.com/office/officeart/2005/8/layout/vList2"/>
    <dgm:cxn modelId="{76489545-8871-4E38-ADE4-0B7B6713F92E}" srcId="{D0FED002-7447-463C-AD3C-6A0B6F37F2A0}" destId="{523A924B-1ED6-4AAA-B846-4BED59C6B95A}" srcOrd="1" destOrd="0" parTransId="{252DE816-342D-407A-84AD-D69B68AC1736}" sibTransId="{83F8A7D3-B5AA-4D89-B979-55FD501A2E72}"/>
    <dgm:cxn modelId="{E06E6B68-FA42-4466-BD33-90FCFADDF621}" type="presOf" srcId="{F488F16E-6DBC-4CE9-9CFE-6EF0AD5BF409}" destId="{E2CDC8E1-9122-40F1-8F7D-00AF2EADAC02}" srcOrd="0" destOrd="0" presId="urn:microsoft.com/office/officeart/2005/8/layout/vList2"/>
    <dgm:cxn modelId="{B1A2F24C-0934-4BE2-AA8E-3750145597AD}" srcId="{D0FED002-7447-463C-AD3C-6A0B6F37F2A0}" destId="{F488F16E-6DBC-4CE9-9CFE-6EF0AD5BF409}" srcOrd="3" destOrd="0" parTransId="{12520994-F1C6-4A6C-8C1C-AA2B3C2721DE}" sibTransId="{1B357283-6F74-4755-A155-5AB89325EAE1}"/>
    <dgm:cxn modelId="{1B6FBC52-6472-4FD0-A89A-C312CC711BDB}" type="presOf" srcId="{D0FED002-7447-463C-AD3C-6A0B6F37F2A0}" destId="{2BCB20C9-4397-49E8-BFEA-9EC6E96ECED0}" srcOrd="0" destOrd="0" presId="urn:microsoft.com/office/officeart/2005/8/layout/vList2"/>
    <dgm:cxn modelId="{CFFDEB8F-1A7D-4933-A6B4-71BA0AB296D0}" type="presOf" srcId="{A2AC6F58-5696-495E-A6E2-69176875A06A}" destId="{7AE2DD65-BD94-4010-AE24-09B5A9E2CF8E}" srcOrd="0" destOrd="0" presId="urn:microsoft.com/office/officeart/2005/8/layout/vList2"/>
    <dgm:cxn modelId="{7D386799-3303-4FE2-B027-175C661CB9F1}" type="presOf" srcId="{A0B020BC-93AE-4CDC-9BE1-D25ACE16C5C4}" destId="{996BFE5F-48F6-4DF0-B0BE-5108783241E9}" srcOrd="0" destOrd="0" presId="urn:microsoft.com/office/officeart/2005/8/layout/vList2"/>
    <dgm:cxn modelId="{EF7621A2-352C-48D0-82AE-6A30A04BDCA0}" srcId="{D0FED002-7447-463C-AD3C-6A0B6F37F2A0}" destId="{EB7DB4B4-84BA-4BFF-8C2D-F4B93E2503D0}" srcOrd="0" destOrd="0" parTransId="{AED2A32C-FFD9-4E69-AAFF-73230711FAD9}" sibTransId="{9A478967-0140-4756-B563-6EDA1C08AC3D}"/>
    <dgm:cxn modelId="{000793A9-C727-4294-9472-E43F4DD1E3E6}" type="presOf" srcId="{35D79816-463E-4841-AB89-FAA87C6FC882}" destId="{3383A64D-DDEC-4250-9D16-1623F2853F40}" srcOrd="0" destOrd="0" presId="urn:microsoft.com/office/officeart/2005/8/layout/vList2"/>
    <dgm:cxn modelId="{16F603D0-AF87-4DF3-8A46-A114F151C7C5}" srcId="{D0FED002-7447-463C-AD3C-6A0B6F37F2A0}" destId="{A2AC6F58-5696-495E-A6E2-69176875A06A}" srcOrd="2" destOrd="0" parTransId="{4D7CF5CA-E715-4F52-9F78-7F1808276666}" sibTransId="{E1EEBED4-34DF-4E9B-9986-D548070645EC}"/>
    <dgm:cxn modelId="{F74F6BD7-6E35-43E1-AF14-6D00647A45B9}" srcId="{D0FED002-7447-463C-AD3C-6A0B6F37F2A0}" destId="{35D79816-463E-4841-AB89-FAA87C6FC882}" srcOrd="4" destOrd="0" parTransId="{DE435266-997E-425C-AD4D-E2B6CEB5D6EC}" sibTransId="{41E1D0F9-A2D2-4554-9948-35359E3B1135}"/>
    <dgm:cxn modelId="{147F23FF-5A66-4E67-B47A-8F68FD9E7BA2}" type="presOf" srcId="{523A924B-1ED6-4AAA-B846-4BED59C6B95A}" destId="{A0FA4132-2C9B-4DBC-A796-EAD5D25E2882}" srcOrd="0" destOrd="0" presId="urn:microsoft.com/office/officeart/2005/8/layout/vList2"/>
    <dgm:cxn modelId="{E375AEFB-4B66-42B4-9C1B-447BBD1760CA}" type="presParOf" srcId="{2BCB20C9-4397-49E8-BFEA-9EC6E96ECED0}" destId="{B6CAFC71-6985-4E98-93C0-1FBB3E04B918}" srcOrd="0" destOrd="0" presId="urn:microsoft.com/office/officeart/2005/8/layout/vList2"/>
    <dgm:cxn modelId="{65C5AC5F-B103-4391-8B63-E6AC85BE9ADE}" type="presParOf" srcId="{2BCB20C9-4397-49E8-BFEA-9EC6E96ECED0}" destId="{605CD5BD-EC09-46DE-9913-9DF69E22C574}" srcOrd="1" destOrd="0" presId="urn:microsoft.com/office/officeart/2005/8/layout/vList2"/>
    <dgm:cxn modelId="{7BCBF245-342E-4F42-A593-DAC7EF510C87}" type="presParOf" srcId="{2BCB20C9-4397-49E8-BFEA-9EC6E96ECED0}" destId="{A0FA4132-2C9B-4DBC-A796-EAD5D25E2882}" srcOrd="2" destOrd="0" presId="urn:microsoft.com/office/officeart/2005/8/layout/vList2"/>
    <dgm:cxn modelId="{670845A8-633D-4D62-B4DC-105B04FFA8BB}" type="presParOf" srcId="{2BCB20C9-4397-49E8-BFEA-9EC6E96ECED0}" destId="{87BF41D9-BBF3-4095-B4BA-576A0AFE4010}" srcOrd="3" destOrd="0" presId="urn:microsoft.com/office/officeart/2005/8/layout/vList2"/>
    <dgm:cxn modelId="{E40FDE75-D9D9-476F-B31D-5A826209B811}" type="presParOf" srcId="{2BCB20C9-4397-49E8-BFEA-9EC6E96ECED0}" destId="{7AE2DD65-BD94-4010-AE24-09B5A9E2CF8E}" srcOrd="4" destOrd="0" presId="urn:microsoft.com/office/officeart/2005/8/layout/vList2"/>
    <dgm:cxn modelId="{8A4E3DD6-EA1D-491C-8908-E94747978331}" type="presParOf" srcId="{2BCB20C9-4397-49E8-BFEA-9EC6E96ECED0}" destId="{C4A3451E-C944-4A14-B954-D1955BFEB8E1}" srcOrd="5" destOrd="0" presId="urn:microsoft.com/office/officeart/2005/8/layout/vList2"/>
    <dgm:cxn modelId="{E74511F7-E3F7-4D5F-8226-3E1277CF48AA}" type="presParOf" srcId="{2BCB20C9-4397-49E8-BFEA-9EC6E96ECED0}" destId="{E2CDC8E1-9122-40F1-8F7D-00AF2EADAC02}" srcOrd="6" destOrd="0" presId="urn:microsoft.com/office/officeart/2005/8/layout/vList2"/>
    <dgm:cxn modelId="{19BFACF9-6F01-4F58-AD19-EE6AA598E281}" type="presParOf" srcId="{2BCB20C9-4397-49E8-BFEA-9EC6E96ECED0}" destId="{0178E4A4-0A1F-49B0-8D68-7034C5779B07}" srcOrd="7" destOrd="0" presId="urn:microsoft.com/office/officeart/2005/8/layout/vList2"/>
    <dgm:cxn modelId="{8721CA92-E3DB-4B0C-BEDF-B8D226375944}" type="presParOf" srcId="{2BCB20C9-4397-49E8-BFEA-9EC6E96ECED0}" destId="{3383A64D-DDEC-4250-9D16-1623F2853F40}" srcOrd="8" destOrd="0" presId="urn:microsoft.com/office/officeart/2005/8/layout/vList2"/>
    <dgm:cxn modelId="{BC1815BE-DC34-4916-A61F-35848F136714}" type="presParOf" srcId="{2BCB20C9-4397-49E8-BFEA-9EC6E96ECED0}" destId="{5EA51103-05EE-4F27-8B6F-0BADD1F7D6F8}" srcOrd="9" destOrd="0" presId="urn:microsoft.com/office/officeart/2005/8/layout/vList2"/>
    <dgm:cxn modelId="{99E2ACFE-C050-48AB-8147-0CC54877979C}" type="presParOf" srcId="{2BCB20C9-4397-49E8-BFEA-9EC6E96ECED0}" destId="{996BFE5F-48F6-4DF0-B0BE-5108783241E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16212B-E902-499C-A5C9-839621C8D3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0BFC164-D583-43B8-B20A-F059B61169A1}">
      <dgm:prSet phldrT="[Text]"/>
      <dgm:spPr/>
      <dgm:t>
        <a:bodyPr/>
        <a:lstStyle/>
        <a:p>
          <a:r>
            <a:rPr lang="en-GB" dirty="0"/>
            <a:t>MEN_CMD_SVC</a:t>
          </a:r>
        </a:p>
      </dgm:t>
    </dgm:pt>
    <dgm:pt modelId="{3C8A154B-0CF2-44B1-9ACE-EF75401C3041}" type="parTrans" cxnId="{F403673A-C224-4D81-84A1-6551BDD47B43}">
      <dgm:prSet/>
      <dgm:spPr/>
      <dgm:t>
        <a:bodyPr/>
        <a:lstStyle/>
        <a:p>
          <a:endParaRPr lang="en-GB"/>
        </a:p>
      </dgm:t>
    </dgm:pt>
    <dgm:pt modelId="{1CA8F611-A6EF-4CF0-B723-139B1F6035BD}" type="sibTrans" cxnId="{F403673A-C224-4D81-84A1-6551BDD47B43}">
      <dgm:prSet/>
      <dgm:spPr/>
      <dgm:t>
        <a:bodyPr/>
        <a:lstStyle/>
        <a:p>
          <a:endParaRPr lang="en-GB"/>
        </a:p>
      </dgm:t>
    </dgm:pt>
    <dgm:pt modelId="{8A54929F-E95A-4C77-B935-DDA5B9BFE389}">
      <dgm:prSet phldrT="[Text]"/>
      <dgm:spPr/>
      <dgm:t>
        <a:bodyPr/>
        <a:lstStyle/>
        <a:p>
          <a:r>
            <a:rPr lang="en-GB" dirty="0"/>
            <a:t>GET_ERRORED_SUMMARIES</a:t>
          </a:r>
        </a:p>
      </dgm:t>
    </dgm:pt>
    <dgm:pt modelId="{26041D31-D0AA-499A-A018-73CF71F6253D}" type="parTrans" cxnId="{51F997C9-1DC8-4E9B-8E75-542242DA3132}">
      <dgm:prSet/>
      <dgm:spPr/>
      <dgm:t>
        <a:bodyPr/>
        <a:lstStyle/>
        <a:p>
          <a:endParaRPr lang="en-GB"/>
        </a:p>
      </dgm:t>
    </dgm:pt>
    <dgm:pt modelId="{C87E097C-D795-4A9D-8117-40CC117AC50D}" type="sibTrans" cxnId="{51F997C9-1DC8-4E9B-8E75-542242DA3132}">
      <dgm:prSet/>
      <dgm:spPr/>
      <dgm:t>
        <a:bodyPr/>
        <a:lstStyle/>
        <a:p>
          <a:endParaRPr lang="en-GB"/>
        </a:p>
      </dgm:t>
    </dgm:pt>
    <dgm:pt modelId="{6F95E772-6E89-4958-90CD-BEFD6CCC72FD}">
      <dgm:prSet/>
      <dgm:spPr/>
      <dgm:t>
        <a:bodyPr/>
        <a:lstStyle/>
        <a:p>
          <a:r>
            <a:rPr lang="en-GB" dirty="0"/>
            <a:t>MEN_DTS_SVC</a:t>
          </a:r>
        </a:p>
      </dgm:t>
    </dgm:pt>
    <dgm:pt modelId="{B0690D8F-A0C3-427C-AF73-003B5C3799CF}" type="parTrans" cxnId="{189309D1-05C3-4E9D-9D3A-38D558949B55}">
      <dgm:prSet/>
      <dgm:spPr/>
      <dgm:t>
        <a:bodyPr/>
        <a:lstStyle/>
        <a:p>
          <a:endParaRPr lang="en-GB"/>
        </a:p>
      </dgm:t>
    </dgm:pt>
    <dgm:pt modelId="{F4500D21-29BD-4C85-AC2E-89F05EA7435D}" type="sibTrans" cxnId="{189309D1-05C3-4E9D-9D3A-38D558949B55}">
      <dgm:prSet/>
      <dgm:spPr/>
      <dgm:t>
        <a:bodyPr/>
        <a:lstStyle/>
        <a:p>
          <a:endParaRPr lang="en-GB"/>
        </a:p>
      </dgm:t>
    </dgm:pt>
    <dgm:pt modelId="{4AC2BF11-42A7-4978-BC2A-6D9C8EB9347B}">
      <dgm:prSet/>
      <dgm:spPr/>
      <dgm:t>
        <a:bodyPr/>
        <a:lstStyle/>
        <a:p>
          <a:r>
            <a:rPr lang="en-GB" dirty="0"/>
            <a:t>FETCH_DATA</a:t>
          </a:r>
        </a:p>
      </dgm:t>
    </dgm:pt>
    <dgm:pt modelId="{D14E9807-320E-4DE8-A9B7-E1EEC1F6D145}" type="parTrans" cxnId="{0CC50F66-E61D-4B32-BA2F-8EA8686EBE91}">
      <dgm:prSet/>
      <dgm:spPr/>
      <dgm:t>
        <a:bodyPr/>
        <a:lstStyle/>
        <a:p>
          <a:endParaRPr lang="en-GB"/>
        </a:p>
      </dgm:t>
    </dgm:pt>
    <dgm:pt modelId="{D0E663E6-387C-4519-9EC1-789981BDED23}" type="sibTrans" cxnId="{0CC50F66-E61D-4B32-BA2F-8EA8686EBE91}">
      <dgm:prSet/>
      <dgm:spPr/>
      <dgm:t>
        <a:bodyPr/>
        <a:lstStyle/>
        <a:p>
          <a:endParaRPr lang="en-GB"/>
        </a:p>
      </dgm:t>
    </dgm:pt>
    <dgm:pt modelId="{E892D16E-BEC5-49DA-9E11-0B31D99CB1C9}">
      <dgm:prSet/>
      <dgm:spPr/>
      <dgm:t>
        <a:bodyPr/>
        <a:lstStyle/>
        <a:p>
          <a:r>
            <a:rPr lang="en-GB" dirty="0"/>
            <a:t>MEN_TVT_SVC</a:t>
          </a:r>
        </a:p>
      </dgm:t>
    </dgm:pt>
    <dgm:pt modelId="{6FE0E23F-48CB-4380-BC50-692269ABDA08}" type="parTrans" cxnId="{FE1E914D-52DA-4E92-AB9F-C8B3084450C9}">
      <dgm:prSet/>
      <dgm:spPr/>
      <dgm:t>
        <a:bodyPr/>
        <a:lstStyle/>
        <a:p>
          <a:endParaRPr lang="en-GB"/>
        </a:p>
      </dgm:t>
    </dgm:pt>
    <dgm:pt modelId="{127242EB-7101-4526-9EB7-90826B66CE9B}" type="sibTrans" cxnId="{FE1E914D-52DA-4E92-AB9F-C8B3084450C9}">
      <dgm:prSet/>
      <dgm:spPr/>
      <dgm:t>
        <a:bodyPr/>
        <a:lstStyle/>
        <a:p>
          <a:endParaRPr lang="en-GB"/>
        </a:p>
      </dgm:t>
    </dgm:pt>
    <dgm:pt modelId="{381029FF-4592-4AD8-8338-BF2E0096A87C}">
      <dgm:prSet/>
      <dgm:spPr/>
      <dgm:t>
        <a:bodyPr/>
        <a:lstStyle/>
        <a:p>
          <a:r>
            <a:rPr lang="en-GB" dirty="0"/>
            <a:t>PERFORM_TVT</a:t>
          </a:r>
        </a:p>
      </dgm:t>
    </dgm:pt>
    <dgm:pt modelId="{2858FC98-A1E0-4425-9D0A-A69C51C91EF2}" type="parTrans" cxnId="{BCF3E3AE-D4E3-4EE0-839E-D47B0CEC3A55}">
      <dgm:prSet/>
      <dgm:spPr/>
      <dgm:t>
        <a:bodyPr/>
        <a:lstStyle/>
        <a:p>
          <a:endParaRPr lang="en-GB"/>
        </a:p>
      </dgm:t>
    </dgm:pt>
    <dgm:pt modelId="{E0939F7C-9426-487B-92DA-EA6650564838}" type="sibTrans" cxnId="{BCF3E3AE-D4E3-4EE0-839E-D47B0CEC3A55}">
      <dgm:prSet/>
      <dgm:spPr/>
      <dgm:t>
        <a:bodyPr/>
        <a:lstStyle/>
        <a:p>
          <a:endParaRPr lang="en-GB"/>
        </a:p>
      </dgm:t>
    </dgm:pt>
    <dgm:pt modelId="{98F8579B-8B45-4EAE-A290-7EDEC557B492}">
      <dgm:prSet/>
      <dgm:spPr/>
      <dgm:t>
        <a:bodyPr/>
        <a:lstStyle/>
        <a:p>
          <a:r>
            <a:rPr lang="en-GB" dirty="0"/>
            <a:t>PUSH_DATA</a:t>
          </a:r>
        </a:p>
      </dgm:t>
    </dgm:pt>
    <dgm:pt modelId="{36109EB7-5EDC-4899-AF82-387078C3F277}" type="parTrans" cxnId="{E3DFFF72-FA23-4F4C-A06B-41821BE9416E}">
      <dgm:prSet/>
      <dgm:spPr/>
      <dgm:t>
        <a:bodyPr/>
        <a:lstStyle/>
        <a:p>
          <a:endParaRPr lang="en-GB"/>
        </a:p>
      </dgm:t>
    </dgm:pt>
    <dgm:pt modelId="{0673344F-8ABF-4AF8-A2AA-190A7203747B}" type="sibTrans" cxnId="{E3DFFF72-FA23-4F4C-A06B-41821BE9416E}">
      <dgm:prSet/>
      <dgm:spPr/>
      <dgm:t>
        <a:bodyPr/>
        <a:lstStyle/>
        <a:p>
          <a:endParaRPr lang="en-GB"/>
        </a:p>
      </dgm:t>
    </dgm:pt>
    <dgm:pt modelId="{5060CFB3-3E9B-46D2-ACC7-E391D3F939D5}">
      <dgm:prSet/>
      <dgm:spPr/>
      <dgm:t>
        <a:bodyPr/>
        <a:lstStyle/>
        <a:p>
          <a:r>
            <a:rPr lang="en-GB" dirty="0"/>
            <a:t>PUSH_AND_FETCH_DATA</a:t>
          </a:r>
        </a:p>
      </dgm:t>
    </dgm:pt>
    <dgm:pt modelId="{116493BC-7A4F-4C2A-91EC-7FC915F8B519}" type="parTrans" cxnId="{977DB11B-D9EF-4D2F-B792-C6CDC5320692}">
      <dgm:prSet/>
      <dgm:spPr/>
      <dgm:t>
        <a:bodyPr/>
        <a:lstStyle/>
        <a:p>
          <a:endParaRPr lang="en-GB"/>
        </a:p>
      </dgm:t>
    </dgm:pt>
    <dgm:pt modelId="{45A96F43-0860-4DA5-94A3-431B61899BB8}" type="sibTrans" cxnId="{977DB11B-D9EF-4D2F-B792-C6CDC5320692}">
      <dgm:prSet/>
      <dgm:spPr/>
      <dgm:t>
        <a:bodyPr/>
        <a:lstStyle/>
        <a:p>
          <a:endParaRPr lang="en-GB"/>
        </a:p>
      </dgm:t>
    </dgm:pt>
    <dgm:pt modelId="{9E31188C-C879-43B9-8B07-D33A45FC9849}">
      <dgm:prSet phldrT="[Text]"/>
      <dgm:spPr/>
      <dgm:t>
        <a:bodyPr/>
        <a:lstStyle/>
        <a:p>
          <a:r>
            <a:rPr lang="en-GB" dirty="0"/>
            <a:t>GET_SUMMARIES</a:t>
          </a:r>
        </a:p>
      </dgm:t>
    </dgm:pt>
    <dgm:pt modelId="{5771B6D6-BD4F-4999-841E-8A8A45990798}" type="parTrans" cxnId="{6FFEE962-4426-484E-98EA-A69BB3403E48}">
      <dgm:prSet/>
      <dgm:spPr/>
      <dgm:t>
        <a:bodyPr/>
        <a:lstStyle/>
        <a:p>
          <a:endParaRPr lang="en-GB"/>
        </a:p>
      </dgm:t>
    </dgm:pt>
    <dgm:pt modelId="{D0EB7885-AE19-4DC6-9B5A-DBB676CA8FA1}" type="sibTrans" cxnId="{6FFEE962-4426-484E-98EA-A69BB3403E48}">
      <dgm:prSet/>
      <dgm:spPr/>
      <dgm:t>
        <a:bodyPr/>
        <a:lstStyle/>
        <a:p>
          <a:endParaRPr lang="en-GB"/>
        </a:p>
      </dgm:t>
    </dgm:pt>
    <dgm:pt modelId="{AD37E1BF-4D69-4BF7-8521-94C197E691AF}">
      <dgm:prSet phldrT="[Text]"/>
      <dgm:spPr/>
      <dgm:t>
        <a:bodyPr/>
        <a:lstStyle/>
        <a:p>
          <a:r>
            <a:rPr lang="en-GB" dirty="0"/>
            <a:t>GET_MESSAGES_BY_SEQUENCE</a:t>
          </a:r>
        </a:p>
      </dgm:t>
    </dgm:pt>
    <dgm:pt modelId="{77DFF3F4-09C1-4C11-87C3-9BB071120C11}" type="parTrans" cxnId="{F73C6586-36DF-4ED3-AB59-55CEEC37E252}">
      <dgm:prSet/>
      <dgm:spPr/>
      <dgm:t>
        <a:bodyPr/>
        <a:lstStyle/>
        <a:p>
          <a:endParaRPr lang="en-GB"/>
        </a:p>
      </dgm:t>
    </dgm:pt>
    <dgm:pt modelId="{7404C235-1D90-476E-9BE8-FE2195A15742}" type="sibTrans" cxnId="{F73C6586-36DF-4ED3-AB59-55CEEC37E252}">
      <dgm:prSet/>
      <dgm:spPr/>
      <dgm:t>
        <a:bodyPr/>
        <a:lstStyle/>
        <a:p>
          <a:endParaRPr lang="en-GB"/>
        </a:p>
      </dgm:t>
    </dgm:pt>
    <dgm:pt modelId="{31906C7B-3C93-4F37-A8AB-86A8822D304E}">
      <dgm:prSet/>
      <dgm:spPr/>
      <dgm:t>
        <a:bodyPr/>
        <a:lstStyle/>
        <a:p>
          <a:r>
            <a:rPr lang="en-GB" dirty="0"/>
            <a:t>MEN_XCMD_SVC</a:t>
          </a:r>
        </a:p>
      </dgm:t>
    </dgm:pt>
    <dgm:pt modelId="{515835E6-E115-42A7-BA24-028255DBAAF2}" type="parTrans" cxnId="{4CFDC217-975A-4124-B91F-BF697BD142FB}">
      <dgm:prSet/>
      <dgm:spPr/>
      <dgm:t>
        <a:bodyPr/>
        <a:lstStyle/>
        <a:p>
          <a:endParaRPr lang="en-GB"/>
        </a:p>
      </dgm:t>
    </dgm:pt>
    <dgm:pt modelId="{86B3EDA8-B6E6-4143-BA27-546EBEE85000}" type="sibTrans" cxnId="{4CFDC217-975A-4124-B91F-BF697BD142FB}">
      <dgm:prSet/>
      <dgm:spPr/>
      <dgm:t>
        <a:bodyPr/>
        <a:lstStyle/>
        <a:p>
          <a:endParaRPr lang="en-GB"/>
        </a:p>
      </dgm:t>
    </dgm:pt>
    <dgm:pt modelId="{2BB26EB4-9D86-40E6-AE97-329FC7225E1C}">
      <dgm:prSet/>
      <dgm:spPr/>
      <dgm:t>
        <a:bodyPr/>
        <a:lstStyle/>
        <a:p>
          <a:r>
            <a:rPr lang="en-GB" dirty="0"/>
            <a:t>GET_EVENT_OUT_RULE_SUMMARY</a:t>
          </a:r>
        </a:p>
      </dgm:t>
    </dgm:pt>
    <dgm:pt modelId="{9A0DFC28-3780-4CB7-AD1B-4A8AEC43DCBC}" type="parTrans" cxnId="{E6E06AC7-A583-453E-82FB-BFD5029ECBFB}">
      <dgm:prSet/>
      <dgm:spPr/>
      <dgm:t>
        <a:bodyPr/>
        <a:lstStyle/>
        <a:p>
          <a:endParaRPr lang="en-GB"/>
        </a:p>
      </dgm:t>
    </dgm:pt>
    <dgm:pt modelId="{9CE791D8-348A-4BDE-B175-F4C3585FF8C1}" type="sibTrans" cxnId="{E6E06AC7-A583-453E-82FB-BFD5029ECBFB}">
      <dgm:prSet/>
      <dgm:spPr/>
      <dgm:t>
        <a:bodyPr/>
        <a:lstStyle/>
        <a:p>
          <a:endParaRPr lang="en-GB"/>
        </a:p>
      </dgm:t>
    </dgm:pt>
    <dgm:pt modelId="{818771FB-89C1-44C1-8886-BDD01D23EE62}">
      <dgm:prSet/>
      <dgm:spPr/>
      <dgm:t>
        <a:bodyPr/>
        <a:lstStyle/>
        <a:p>
          <a:r>
            <a:rPr lang="en-GB" dirty="0"/>
            <a:t>GET_MESSAGE_GROUP_COMPARISON</a:t>
          </a:r>
        </a:p>
      </dgm:t>
    </dgm:pt>
    <dgm:pt modelId="{9DB9248F-5970-401D-A569-85F21337747B}" type="parTrans" cxnId="{655FDF35-AB74-41F1-AC30-33E585746E6B}">
      <dgm:prSet/>
      <dgm:spPr/>
      <dgm:t>
        <a:bodyPr/>
        <a:lstStyle/>
        <a:p>
          <a:endParaRPr lang="en-GB"/>
        </a:p>
      </dgm:t>
    </dgm:pt>
    <dgm:pt modelId="{EF231F18-3D26-49C9-8F14-C328A6FD2438}" type="sibTrans" cxnId="{655FDF35-AB74-41F1-AC30-33E585746E6B}">
      <dgm:prSet/>
      <dgm:spPr/>
      <dgm:t>
        <a:bodyPr/>
        <a:lstStyle/>
        <a:p>
          <a:endParaRPr lang="en-GB"/>
        </a:p>
      </dgm:t>
    </dgm:pt>
    <dgm:pt modelId="{B189373B-65E7-425C-85DA-8A22F8F994C2}">
      <dgm:prSet/>
      <dgm:spPr/>
      <dgm:t>
        <a:bodyPr/>
        <a:lstStyle/>
        <a:p>
          <a:r>
            <a:rPr lang="en-GB" dirty="0"/>
            <a:t>GET_MONITOR_COMPARISON</a:t>
          </a:r>
        </a:p>
      </dgm:t>
    </dgm:pt>
    <dgm:pt modelId="{F49FE260-1B63-4442-9367-EC6F186B961C}" type="parTrans" cxnId="{DA693FBF-CA27-419D-AC6E-E4B59E62DF94}">
      <dgm:prSet/>
      <dgm:spPr/>
      <dgm:t>
        <a:bodyPr/>
        <a:lstStyle/>
        <a:p>
          <a:endParaRPr lang="en-GB"/>
        </a:p>
      </dgm:t>
    </dgm:pt>
    <dgm:pt modelId="{2A3F5C02-3243-4D17-9D4A-E7134CE8EB06}" type="sibTrans" cxnId="{DA693FBF-CA27-419D-AC6E-E4B59E62DF94}">
      <dgm:prSet/>
      <dgm:spPr/>
      <dgm:t>
        <a:bodyPr/>
        <a:lstStyle/>
        <a:p>
          <a:endParaRPr lang="en-GB"/>
        </a:p>
      </dgm:t>
    </dgm:pt>
    <dgm:pt modelId="{B6732686-3678-4E5A-9360-9970DE163987}">
      <dgm:prSet/>
      <dgm:spPr/>
      <dgm:t>
        <a:bodyPr/>
        <a:lstStyle/>
        <a:p>
          <a:r>
            <a:rPr lang="en-GB" dirty="0"/>
            <a:t>GET_MONITOR_DETAILS</a:t>
          </a:r>
        </a:p>
      </dgm:t>
    </dgm:pt>
    <dgm:pt modelId="{3B953EA0-A6D8-4CB7-A671-3F12121C4D35}" type="parTrans" cxnId="{21E92FBB-082A-4584-BEBB-04659203EE84}">
      <dgm:prSet/>
      <dgm:spPr/>
      <dgm:t>
        <a:bodyPr/>
        <a:lstStyle/>
        <a:p>
          <a:endParaRPr lang="en-GB"/>
        </a:p>
      </dgm:t>
    </dgm:pt>
    <dgm:pt modelId="{A6006706-AFD1-429D-994A-735FE89FC10E}" type="sibTrans" cxnId="{21E92FBB-082A-4584-BEBB-04659203EE84}">
      <dgm:prSet/>
      <dgm:spPr/>
      <dgm:t>
        <a:bodyPr/>
        <a:lstStyle/>
        <a:p>
          <a:endParaRPr lang="en-GB"/>
        </a:p>
      </dgm:t>
    </dgm:pt>
    <dgm:pt modelId="{13CC2F5D-918E-462A-8AC1-4571558AA2C8}">
      <dgm:prSet/>
      <dgm:spPr/>
      <dgm:t>
        <a:bodyPr/>
        <a:lstStyle/>
        <a:p>
          <a:r>
            <a:rPr lang="en-GB" dirty="0"/>
            <a:t>GET_TRANSFER_IN_CLASS_SUMMARY</a:t>
          </a:r>
        </a:p>
      </dgm:t>
    </dgm:pt>
    <dgm:pt modelId="{6B936546-363D-4F13-A3DC-A7E92E0E4859}" type="parTrans" cxnId="{4DDA6912-436E-4C26-BC06-49887186CAFC}">
      <dgm:prSet/>
      <dgm:spPr/>
      <dgm:t>
        <a:bodyPr/>
        <a:lstStyle/>
        <a:p>
          <a:endParaRPr lang="en-GB"/>
        </a:p>
      </dgm:t>
    </dgm:pt>
    <dgm:pt modelId="{D9073C62-9221-48A6-8C27-AFB62B52BA5D}" type="sibTrans" cxnId="{4DDA6912-436E-4C26-BC06-49887186CAFC}">
      <dgm:prSet/>
      <dgm:spPr/>
      <dgm:t>
        <a:bodyPr/>
        <a:lstStyle/>
        <a:p>
          <a:endParaRPr lang="en-GB"/>
        </a:p>
      </dgm:t>
    </dgm:pt>
    <dgm:pt modelId="{1F4F943C-61BD-4F39-992A-CC8F32A3F246}" type="pres">
      <dgm:prSet presAssocID="{A616212B-E902-499C-A5C9-839621C8D392}" presName="Name0" presStyleCnt="0">
        <dgm:presLayoutVars>
          <dgm:dir/>
          <dgm:animLvl val="lvl"/>
          <dgm:resizeHandles val="exact"/>
        </dgm:presLayoutVars>
      </dgm:prSet>
      <dgm:spPr/>
    </dgm:pt>
    <dgm:pt modelId="{F418AC6D-8FAF-4BA2-B67A-C1537719DCD7}" type="pres">
      <dgm:prSet presAssocID="{D0BFC164-D583-43B8-B20A-F059B61169A1}" presName="linNode" presStyleCnt="0"/>
      <dgm:spPr/>
    </dgm:pt>
    <dgm:pt modelId="{A64203F5-D088-4F94-B710-E32564C0DAC4}" type="pres">
      <dgm:prSet presAssocID="{D0BFC164-D583-43B8-B20A-F059B61169A1}" presName="parentText" presStyleLbl="node1" presStyleIdx="0" presStyleCnt="4" custScaleX="62379" custScaleY="60758">
        <dgm:presLayoutVars>
          <dgm:chMax val="1"/>
          <dgm:bulletEnabled val="1"/>
        </dgm:presLayoutVars>
      </dgm:prSet>
      <dgm:spPr/>
    </dgm:pt>
    <dgm:pt modelId="{07F512F1-6889-461C-9A3D-56F274AC041D}" type="pres">
      <dgm:prSet presAssocID="{D0BFC164-D583-43B8-B20A-F059B61169A1}" presName="descendantText" presStyleLbl="alignAccFollowNode1" presStyleIdx="0" presStyleCnt="4" custScaleX="118609" custScaleY="60758">
        <dgm:presLayoutVars>
          <dgm:bulletEnabled val="1"/>
        </dgm:presLayoutVars>
      </dgm:prSet>
      <dgm:spPr/>
    </dgm:pt>
    <dgm:pt modelId="{F50AF1B7-B5FA-425E-9A3C-19499EA257E5}" type="pres">
      <dgm:prSet presAssocID="{1CA8F611-A6EF-4CF0-B723-139B1F6035BD}" presName="sp" presStyleCnt="0"/>
      <dgm:spPr/>
    </dgm:pt>
    <dgm:pt modelId="{F8F5AD85-928B-4FDE-9C63-8019C942B66A}" type="pres">
      <dgm:prSet presAssocID="{31906C7B-3C93-4F37-A8AB-86A8822D304E}" presName="linNode" presStyleCnt="0"/>
      <dgm:spPr/>
    </dgm:pt>
    <dgm:pt modelId="{67B80ACF-5196-4D1B-A931-F5F2C02F105E}" type="pres">
      <dgm:prSet presAssocID="{31906C7B-3C93-4F37-A8AB-86A8822D304E}" presName="parentText" presStyleLbl="node1" presStyleIdx="1" presStyleCnt="4" custScaleX="67241">
        <dgm:presLayoutVars>
          <dgm:chMax val="1"/>
          <dgm:bulletEnabled val="1"/>
        </dgm:presLayoutVars>
      </dgm:prSet>
      <dgm:spPr/>
    </dgm:pt>
    <dgm:pt modelId="{DDA46765-1F75-4BA6-AF95-D33C220E552C}" type="pres">
      <dgm:prSet presAssocID="{31906C7B-3C93-4F37-A8AB-86A8822D304E}" presName="descendantText" presStyleLbl="alignAccFollowNode1" presStyleIdx="1" presStyleCnt="4" custScaleX="130039">
        <dgm:presLayoutVars>
          <dgm:bulletEnabled val="1"/>
        </dgm:presLayoutVars>
      </dgm:prSet>
      <dgm:spPr/>
    </dgm:pt>
    <dgm:pt modelId="{D4317B35-EEAF-4FAB-8508-7F61196450B7}" type="pres">
      <dgm:prSet presAssocID="{86B3EDA8-B6E6-4143-BA27-546EBEE85000}" presName="sp" presStyleCnt="0"/>
      <dgm:spPr/>
    </dgm:pt>
    <dgm:pt modelId="{2EDD4303-94E1-4784-8B31-3923F3A3BC8E}" type="pres">
      <dgm:prSet presAssocID="{6F95E772-6E89-4958-90CD-BEFD6CCC72FD}" presName="linNode" presStyleCnt="0"/>
      <dgm:spPr/>
    </dgm:pt>
    <dgm:pt modelId="{B1446C00-A8D4-4024-AFE9-DC74C713C2D0}" type="pres">
      <dgm:prSet presAssocID="{6F95E772-6E89-4958-90CD-BEFD6CCC72FD}" presName="parentText" presStyleLbl="node1" presStyleIdx="2" presStyleCnt="4" custScaleX="67124" custScaleY="70491">
        <dgm:presLayoutVars>
          <dgm:chMax val="1"/>
          <dgm:bulletEnabled val="1"/>
        </dgm:presLayoutVars>
      </dgm:prSet>
      <dgm:spPr/>
    </dgm:pt>
    <dgm:pt modelId="{A53B5DFB-8CF9-4D65-BC36-66416DE4F508}" type="pres">
      <dgm:prSet presAssocID="{6F95E772-6E89-4958-90CD-BEFD6CCC72FD}" presName="descendantText" presStyleLbl="alignAccFollowNode1" presStyleIdx="2" presStyleCnt="4" custScaleX="130465" custScaleY="70491">
        <dgm:presLayoutVars>
          <dgm:bulletEnabled val="1"/>
        </dgm:presLayoutVars>
      </dgm:prSet>
      <dgm:spPr/>
    </dgm:pt>
    <dgm:pt modelId="{1630643D-B3B6-4532-9A27-C587CD4F2712}" type="pres">
      <dgm:prSet presAssocID="{F4500D21-29BD-4C85-AC2E-89F05EA7435D}" presName="sp" presStyleCnt="0"/>
      <dgm:spPr/>
    </dgm:pt>
    <dgm:pt modelId="{8E163887-2904-408B-A9DE-3959471B0599}" type="pres">
      <dgm:prSet presAssocID="{E892D16E-BEC5-49DA-9E11-0B31D99CB1C9}" presName="linNode" presStyleCnt="0"/>
      <dgm:spPr/>
    </dgm:pt>
    <dgm:pt modelId="{3808DD4D-C1D9-4971-B2AE-5774C3C19783}" type="pres">
      <dgm:prSet presAssocID="{E892D16E-BEC5-49DA-9E11-0B31D99CB1C9}" presName="parentText" presStyleLbl="node1" presStyleIdx="3" presStyleCnt="4" custScaleX="67124" custScaleY="44808">
        <dgm:presLayoutVars>
          <dgm:chMax val="1"/>
          <dgm:bulletEnabled val="1"/>
        </dgm:presLayoutVars>
      </dgm:prSet>
      <dgm:spPr/>
    </dgm:pt>
    <dgm:pt modelId="{B7FBB351-CF98-4B66-AF92-7D7DFA96EBF5}" type="pres">
      <dgm:prSet presAssocID="{E892D16E-BEC5-49DA-9E11-0B31D99CB1C9}" presName="descendantText" presStyleLbl="alignAccFollowNode1" presStyleIdx="3" presStyleCnt="4" custScaleX="129956" custScaleY="44808">
        <dgm:presLayoutVars>
          <dgm:bulletEnabled val="1"/>
        </dgm:presLayoutVars>
      </dgm:prSet>
      <dgm:spPr/>
    </dgm:pt>
  </dgm:ptLst>
  <dgm:cxnLst>
    <dgm:cxn modelId="{AD21C506-1F86-450C-9F0D-9037A65D8713}" type="presOf" srcId="{AD37E1BF-4D69-4BF7-8521-94C197E691AF}" destId="{07F512F1-6889-461C-9A3D-56F274AC041D}" srcOrd="0" destOrd="2" presId="urn:microsoft.com/office/officeart/2005/8/layout/vList5"/>
    <dgm:cxn modelId="{4DDA6912-436E-4C26-BC06-49887186CAFC}" srcId="{31906C7B-3C93-4F37-A8AB-86A8822D304E}" destId="{13CC2F5D-918E-462A-8AC1-4571558AA2C8}" srcOrd="4" destOrd="0" parTransId="{6B936546-363D-4F13-A3DC-A7E92E0E4859}" sibTransId="{D9073C62-9221-48A6-8C27-AFB62B52BA5D}"/>
    <dgm:cxn modelId="{51767D12-CDF4-4CA6-B3FA-094EFBC671E9}" type="presOf" srcId="{381029FF-4592-4AD8-8338-BF2E0096A87C}" destId="{B7FBB351-CF98-4B66-AF92-7D7DFA96EBF5}" srcOrd="0" destOrd="0" presId="urn:microsoft.com/office/officeart/2005/8/layout/vList5"/>
    <dgm:cxn modelId="{4CFDC217-975A-4124-B91F-BF697BD142FB}" srcId="{A616212B-E902-499C-A5C9-839621C8D392}" destId="{31906C7B-3C93-4F37-A8AB-86A8822D304E}" srcOrd="1" destOrd="0" parTransId="{515835E6-E115-42A7-BA24-028255DBAAF2}" sibTransId="{86B3EDA8-B6E6-4143-BA27-546EBEE85000}"/>
    <dgm:cxn modelId="{977DB11B-D9EF-4D2F-B792-C6CDC5320692}" srcId="{6F95E772-6E89-4958-90CD-BEFD6CCC72FD}" destId="{5060CFB3-3E9B-46D2-ACC7-E391D3F939D5}" srcOrd="2" destOrd="0" parTransId="{116493BC-7A4F-4C2A-91EC-7FC915F8B519}" sibTransId="{45A96F43-0860-4DA5-94A3-431B61899BB8}"/>
    <dgm:cxn modelId="{09549628-475D-4F54-8C0E-3C4D38C66992}" type="presOf" srcId="{9E31188C-C879-43B9-8B07-D33A45FC9849}" destId="{07F512F1-6889-461C-9A3D-56F274AC041D}" srcOrd="0" destOrd="1" presId="urn:microsoft.com/office/officeart/2005/8/layout/vList5"/>
    <dgm:cxn modelId="{099A2434-BC94-48E4-B0EF-03FAFFD22818}" type="presOf" srcId="{31906C7B-3C93-4F37-A8AB-86A8822D304E}" destId="{67B80ACF-5196-4D1B-A931-F5F2C02F105E}" srcOrd="0" destOrd="0" presId="urn:microsoft.com/office/officeart/2005/8/layout/vList5"/>
    <dgm:cxn modelId="{655FDF35-AB74-41F1-AC30-33E585746E6B}" srcId="{31906C7B-3C93-4F37-A8AB-86A8822D304E}" destId="{818771FB-89C1-44C1-8886-BDD01D23EE62}" srcOrd="1" destOrd="0" parTransId="{9DB9248F-5970-401D-A569-85F21337747B}" sibTransId="{EF231F18-3D26-49C9-8F14-C328A6FD2438}"/>
    <dgm:cxn modelId="{F403673A-C224-4D81-84A1-6551BDD47B43}" srcId="{A616212B-E902-499C-A5C9-839621C8D392}" destId="{D0BFC164-D583-43B8-B20A-F059B61169A1}" srcOrd="0" destOrd="0" parTransId="{3C8A154B-0CF2-44B1-9ACE-EF75401C3041}" sibTransId="{1CA8F611-A6EF-4CF0-B723-139B1F6035BD}"/>
    <dgm:cxn modelId="{6801BA3C-F44A-4E71-B032-419F68BA058B}" type="presOf" srcId="{B6732686-3678-4E5A-9360-9970DE163987}" destId="{DDA46765-1F75-4BA6-AF95-D33C220E552C}" srcOrd="0" destOrd="3" presId="urn:microsoft.com/office/officeart/2005/8/layout/vList5"/>
    <dgm:cxn modelId="{7FA7D860-F1FE-465A-89D2-876B75B89736}" type="presOf" srcId="{818771FB-89C1-44C1-8886-BDD01D23EE62}" destId="{DDA46765-1F75-4BA6-AF95-D33C220E552C}" srcOrd="0" destOrd="1" presId="urn:microsoft.com/office/officeart/2005/8/layout/vList5"/>
    <dgm:cxn modelId="{6FFEE962-4426-484E-98EA-A69BB3403E48}" srcId="{D0BFC164-D583-43B8-B20A-F059B61169A1}" destId="{9E31188C-C879-43B9-8B07-D33A45FC9849}" srcOrd="1" destOrd="0" parTransId="{5771B6D6-BD4F-4999-841E-8A8A45990798}" sibTransId="{D0EB7885-AE19-4DC6-9B5A-DBB676CA8FA1}"/>
    <dgm:cxn modelId="{0CC50F66-E61D-4B32-BA2F-8EA8686EBE91}" srcId="{6F95E772-6E89-4958-90CD-BEFD6CCC72FD}" destId="{4AC2BF11-42A7-4978-BC2A-6D9C8EB9347B}" srcOrd="0" destOrd="0" parTransId="{D14E9807-320E-4DE8-A9B7-E1EEC1F6D145}" sibTransId="{D0E663E6-387C-4519-9EC1-789981BDED23}"/>
    <dgm:cxn modelId="{A6477266-E2D5-4F06-A73F-8618F90757F2}" type="presOf" srcId="{2BB26EB4-9D86-40E6-AE97-329FC7225E1C}" destId="{DDA46765-1F75-4BA6-AF95-D33C220E552C}" srcOrd="0" destOrd="0" presId="urn:microsoft.com/office/officeart/2005/8/layout/vList5"/>
    <dgm:cxn modelId="{CA73A16C-6413-421E-AA7A-9F6D864F677D}" type="presOf" srcId="{D0BFC164-D583-43B8-B20A-F059B61169A1}" destId="{A64203F5-D088-4F94-B710-E32564C0DAC4}" srcOrd="0" destOrd="0" presId="urn:microsoft.com/office/officeart/2005/8/layout/vList5"/>
    <dgm:cxn modelId="{FE1E914D-52DA-4E92-AB9F-C8B3084450C9}" srcId="{A616212B-E902-499C-A5C9-839621C8D392}" destId="{E892D16E-BEC5-49DA-9E11-0B31D99CB1C9}" srcOrd="3" destOrd="0" parTransId="{6FE0E23F-48CB-4380-BC50-692269ABDA08}" sibTransId="{127242EB-7101-4526-9EB7-90826B66CE9B}"/>
    <dgm:cxn modelId="{E3DFFF72-FA23-4F4C-A06B-41821BE9416E}" srcId="{6F95E772-6E89-4958-90CD-BEFD6CCC72FD}" destId="{98F8579B-8B45-4EAE-A290-7EDEC557B492}" srcOrd="1" destOrd="0" parTransId="{36109EB7-5EDC-4899-AF82-387078C3F277}" sibTransId="{0673344F-8ABF-4AF8-A2AA-190A7203747B}"/>
    <dgm:cxn modelId="{F73C6586-36DF-4ED3-AB59-55CEEC37E252}" srcId="{D0BFC164-D583-43B8-B20A-F059B61169A1}" destId="{AD37E1BF-4D69-4BF7-8521-94C197E691AF}" srcOrd="2" destOrd="0" parTransId="{77DFF3F4-09C1-4C11-87C3-9BB071120C11}" sibTransId="{7404C235-1D90-476E-9BE8-FE2195A15742}"/>
    <dgm:cxn modelId="{C185018C-FE64-40E2-9D41-24B3B992CA5D}" type="presOf" srcId="{5060CFB3-3E9B-46D2-ACC7-E391D3F939D5}" destId="{A53B5DFB-8CF9-4D65-BC36-66416DE4F508}" srcOrd="0" destOrd="2" presId="urn:microsoft.com/office/officeart/2005/8/layout/vList5"/>
    <dgm:cxn modelId="{4D377C98-FF9B-4F93-BEAE-7FE5E8AFA7FA}" type="presOf" srcId="{6F95E772-6E89-4958-90CD-BEFD6CCC72FD}" destId="{B1446C00-A8D4-4024-AFE9-DC74C713C2D0}" srcOrd="0" destOrd="0" presId="urn:microsoft.com/office/officeart/2005/8/layout/vList5"/>
    <dgm:cxn modelId="{BCF3E3AE-D4E3-4EE0-839E-D47B0CEC3A55}" srcId="{E892D16E-BEC5-49DA-9E11-0B31D99CB1C9}" destId="{381029FF-4592-4AD8-8338-BF2E0096A87C}" srcOrd="0" destOrd="0" parTransId="{2858FC98-A1E0-4425-9D0A-A69C51C91EF2}" sibTransId="{E0939F7C-9426-487B-92DA-EA6650564838}"/>
    <dgm:cxn modelId="{21E92FBB-082A-4584-BEBB-04659203EE84}" srcId="{31906C7B-3C93-4F37-A8AB-86A8822D304E}" destId="{B6732686-3678-4E5A-9360-9970DE163987}" srcOrd="3" destOrd="0" parTransId="{3B953EA0-A6D8-4CB7-A671-3F12121C4D35}" sibTransId="{A6006706-AFD1-429D-994A-735FE89FC10E}"/>
    <dgm:cxn modelId="{DA693FBF-CA27-419D-AC6E-E4B59E62DF94}" srcId="{31906C7B-3C93-4F37-A8AB-86A8822D304E}" destId="{B189373B-65E7-425C-85DA-8A22F8F994C2}" srcOrd="2" destOrd="0" parTransId="{F49FE260-1B63-4442-9367-EC6F186B961C}" sibTransId="{2A3F5C02-3243-4D17-9D4A-E7134CE8EB06}"/>
    <dgm:cxn modelId="{563040C0-3E22-41EF-BE58-07A5DD76ADB0}" type="presOf" srcId="{E892D16E-BEC5-49DA-9E11-0B31D99CB1C9}" destId="{3808DD4D-C1D9-4971-B2AE-5774C3C19783}" srcOrd="0" destOrd="0" presId="urn:microsoft.com/office/officeart/2005/8/layout/vList5"/>
    <dgm:cxn modelId="{E6E06AC7-A583-453E-82FB-BFD5029ECBFB}" srcId="{31906C7B-3C93-4F37-A8AB-86A8822D304E}" destId="{2BB26EB4-9D86-40E6-AE97-329FC7225E1C}" srcOrd="0" destOrd="0" parTransId="{9A0DFC28-3780-4CB7-AD1B-4A8AEC43DCBC}" sibTransId="{9CE791D8-348A-4BDE-B175-F4C3585FF8C1}"/>
    <dgm:cxn modelId="{51F997C9-1DC8-4E9B-8E75-542242DA3132}" srcId="{D0BFC164-D583-43B8-B20A-F059B61169A1}" destId="{8A54929F-E95A-4C77-B935-DDA5B9BFE389}" srcOrd="0" destOrd="0" parTransId="{26041D31-D0AA-499A-A018-73CF71F6253D}" sibTransId="{C87E097C-D795-4A9D-8117-40CC117AC50D}"/>
    <dgm:cxn modelId="{189309D1-05C3-4E9D-9D3A-38D558949B55}" srcId="{A616212B-E902-499C-A5C9-839621C8D392}" destId="{6F95E772-6E89-4958-90CD-BEFD6CCC72FD}" srcOrd="2" destOrd="0" parTransId="{B0690D8F-A0C3-427C-AF73-003B5C3799CF}" sibTransId="{F4500D21-29BD-4C85-AC2E-89F05EA7435D}"/>
    <dgm:cxn modelId="{6A2207D5-7111-4C45-B5C9-25D75295BA46}" type="presOf" srcId="{B189373B-65E7-425C-85DA-8A22F8F994C2}" destId="{DDA46765-1F75-4BA6-AF95-D33C220E552C}" srcOrd="0" destOrd="2" presId="urn:microsoft.com/office/officeart/2005/8/layout/vList5"/>
    <dgm:cxn modelId="{9128AFDB-A1D4-4206-A363-9876F5AFF6DD}" type="presOf" srcId="{13CC2F5D-918E-462A-8AC1-4571558AA2C8}" destId="{DDA46765-1F75-4BA6-AF95-D33C220E552C}" srcOrd="0" destOrd="4" presId="urn:microsoft.com/office/officeart/2005/8/layout/vList5"/>
    <dgm:cxn modelId="{19F81FDC-D262-4BA0-95E8-EDA36A4C3BFB}" type="presOf" srcId="{A616212B-E902-499C-A5C9-839621C8D392}" destId="{1F4F943C-61BD-4F39-992A-CC8F32A3F246}" srcOrd="0" destOrd="0" presId="urn:microsoft.com/office/officeart/2005/8/layout/vList5"/>
    <dgm:cxn modelId="{010D38F4-5405-4A76-9098-4CED440E7A15}" type="presOf" srcId="{8A54929F-E95A-4C77-B935-DDA5B9BFE389}" destId="{07F512F1-6889-461C-9A3D-56F274AC041D}" srcOrd="0" destOrd="0" presId="urn:microsoft.com/office/officeart/2005/8/layout/vList5"/>
    <dgm:cxn modelId="{43B277F4-66A5-4C77-87AA-000D02F04631}" type="presOf" srcId="{98F8579B-8B45-4EAE-A290-7EDEC557B492}" destId="{A53B5DFB-8CF9-4D65-BC36-66416DE4F508}" srcOrd="0" destOrd="1" presId="urn:microsoft.com/office/officeart/2005/8/layout/vList5"/>
    <dgm:cxn modelId="{5A8331FC-8807-4882-B7C2-75408D8B5E15}" type="presOf" srcId="{4AC2BF11-42A7-4978-BC2A-6D9C8EB9347B}" destId="{A53B5DFB-8CF9-4D65-BC36-66416DE4F508}" srcOrd="0" destOrd="0" presId="urn:microsoft.com/office/officeart/2005/8/layout/vList5"/>
    <dgm:cxn modelId="{AC36F052-B89A-4D8E-8D16-57DD9DC41C6F}" type="presParOf" srcId="{1F4F943C-61BD-4F39-992A-CC8F32A3F246}" destId="{F418AC6D-8FAF-4BA2-B67A-C1537719DCD7}" srcOrd="0" destOrd="0" presId="urn:microsoft.com/office/officeart/2005/8/layout/vList5"/>
    <dgm:cxn modelId="{56157869-5797-42D5-B3C3-1613993E9379}" type="presParOf" srcId="{F418AC6D-8FAF-4BA2-B67A-C1537719DCD7}" destId="{A64203F5-D088-4F94-B710-E32564C0DAC4}" srcOrd="0" destOrd="0" presId="urn:microsoft.com/office/officeart/2005/8/layout/vList5"/>
    <dgm:cxn modelId="{75D6D9A3-7548-444E-8E77-5AB5EF29D8DC}" type="presParOf" srcId="{F418AC6D-8FAF-4BA2-B67A-C1537719DCD7}" destId="{07F512F1-6889-461C-9A3D-56F274AC041D}" srcOrd="1" destOrd="0" presId="urn:microsoft.com/office/officeart/2005/8/layout/vList5"/>
    <dgm:cxn modelId="{0F6B7433-8724-4B8D-864C-DAC918AA9392}" type="presParOf" srcId="{1F4F943C-61BD-4F39-992A-CC8F32A3F246}" destId="{F50AF1B7-B5FA-425E-9A3C-19499EA257E5}" srcOrd="1" destOrd="0" presId="urn:microsoft.com/office/officeart/2005/8/layout/vList5"/>
    <dgm:cxn modelId="{2FBEFF35-E2B5-4EBF-B2C3-3F13037386FB}" type="presParOf" srcId="{1F4F943C-61BD-4F39-992A-CC8F32A3F246}" destId="{F8F5AD85-928B-4FDE-9C63-8019C942B66A}" srcOrd="2" destOrd="0" presId="urn:microsoft.com/office/officeart/2005/8/layout/vList5"/>
    <dgm:cxn modelId="{0209C0EE-9A62-4F59-8519-6008FB95B4B4}" type="presParOf" srcId="{F8F5AD85-928B-4FDE-9C63-8019C942B66A}" destId="{67B80ACF-5196-4D1B-A931-F5F2C02F105E}" srcOrd="0" destOrd="0" presId="urn:microsoft.com/office/officeart/2005/8/layout/vList5"/>
    <dgm:cxn modelId="{4E3AA7AA-7F1C-4FFB-A3FF-ADDB987CF432}" type="presParOf" srcId="{F8F5AD85-928B-4FDE-9C63-8019C942B66A}" destId="{DDA46765-1F75-4BA6-AF95-D33C220E552C}" srcOrd="1" destOrd="0" presId="urn:microsoft.com/office/officeart/2005/8/layout/vList5"/>
    <dgm:cxn modelId="{BDEE845D-F7CB-44A3-9718-53D3C82D69FE}" type="presParOf" srcId="{1F4F943C-61BD-4F39-992A-CC8F32A3F246}" destId="{D4317B35-EEAF-4FAB-8508-7F61196450B7}" srcOrd="3" destOrd="0" presId="urn:microsoft.com/office/officeart/2005/8/layout/vList5"/>
    <dgm:cxn modelId="{997678CF-5636-42DC-9637-AEA83C7C05E0}" type="presParOf" srcId="{1F4F943C-61BD-4F39-992A-CC8F32A3F246}" destId="{2EDD4303-94E1-4784-8B31-3923F3A3BC8E}" srcOrd="4" destOrd="0" presId="urn:microsoft.com/office/officeart/2005/8/layout/vList5"/>
    <dgm:cxn modelId="{A9CE15E2-DDCB-4893-960A-9147BB8ADE47}" type="presParOf" srcId="{2EDD4303-94E1-4784-8B31-3923F3A3BC8E}" destId="{B1446C00-A8D4-4024-AFE9-DC74C713C2D0}" srcOrd="0" destOrd="0" presId="urn:microsoft.com/office/officeart/2005/8/layout/vList5"/>
    <dgm:cxn modelId="{D0F05822-67CB-4818-8D86-AA746F2D8E28}" type="presParOf" srcId="{2EDD4303-94E1-4784-8B31-3923F3A3BC8E}" destId="{A53B5DFB-8CF9-4D65-BC36-66416DE4F508}" srcOrd="1" destOrd="0" presId="urn:microsoft.com/office/officeart/2005/8/layout/vList5"/>
    <dgm:cxn modelId="{9B1561A3-64CA-4CB0-9C91-E1165AD372F9}" type="presParOf" srcId="{1F4F943C-61BD-4F39-992A-CC8F32A3F246}" destId="{1630643D-B3B6-4532-9A27-C587CD4F2712}" srcOrd="5" destOrd="0" presId="urn:microsoft.com/office/officeart/2005/8/layout/vList5"/>
    <dgm:cxn modelId="{844A2564-FE3A-4E14-88B2-225B5CB53EDE}" type="presParOf" srcId="{1F4F943C-61BD-4F39-992A-CC8F32A3F246}" destId="{8E163887-2904-408B-A9DE-3959471B0599}" srcOrd="6" destOrd="0" presId="urn:microsoft.com/office/officeart/2005/8/layout/vList5"/>
    <dgm:cxn modelId="{060A0A5F-6AEF-4287-B30A-ED108D014D3D}" type="presParOf" srcId="{8E163887-2904-408B-A9DE-3959471B0599}" destId="{3808DD4D-C1D9-4971-B2AE-5774C3C19783}" srcOrd="0" destOrd="0" presId="urn:microsoft.com/office/officeart/2005/8/layout/vList5"/>
    <dgm:cxn modelId="{EEBFFDEB-B299-4E07-869B-AA8B7850280B}" type="presParOf" srcId="{8E163887-2904-408B-A9DE-3959471B0599}" destId="{B7FBB351-CF98-4B66-AF92-7D7DFA96EB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16212B-E902-499C-A5C9-839621C8D3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0BFC164-D583-43B8-B20A-F059B61169A1}">
      <dgm:prSet phldrT="[Text]"/>
      <dgm:spPr/>
      <dgm:t>
        <a:bodyPr/>
        <a:lstStyle/>
        <a:p>
          <a:r>
            <a:rPr lang="en-GB" dirty="0"/>
            <a:t>MEN_HTM_SVC</a:t>
          </a:r>
        </a:p>
      </dgm:t>
    </dgm:pt>
    <dgm:pt modelId="{3C8A154B-0CF2-44B1-9ACE-EF75401C3041}" type="parTrans" cxnId="{F403673A-C224-4D81-84A1-6551BDD47B43}">
      <dgm:prSet/>
      <dgm:spPr/>
      <dgm:t>
        <a:bodyPr/>
        <a:lstStyle/>
        <a:p>
          <a:endParaRPr lang="en-GB"/>
        </a:p>
      </dgm:t>
    </dgm:pt>
    <dgm:pt modelId="{1CA8F611-A6EF-4CF0-B723-139B1F6035BD}" type="sibTrans" cxnId="{F403673A-C224-4D81-84A1-6551BDD47B43}">
      <dgm:prSet/>
      <dgm:spPr/>
      <dgm:t>
        <a:bodyPr/>
        <a:lstStyle/>
        <a:p>
          <a:endParaRPr lang="en-GB"/>
        </a:p>
      </dgm:t>
    </dgm:pt>
    <dgm:pt modelId="{8A54929F-E95A-4C77-B935-DDA5B9BFE389}">
      <dgm:prSet phldrT="[Text]" custT="1"/>
      <dgm:spPr/>
      <dgm:t>
        <a:bodyPr/>
        <a:lstStyle/>
        <a:p>
          <a:r>
            <a:rPr lang="en-GB" sz="1500" dirty="0"/>
            <a:t>SEND_HTTP_REQUEST</a:t>
          </a:r>
        </a:p>
      </dgm:t>
    </dgm:pt>
    <dgm:pt modelId="{26041D31-D0AA-499A-A018-73CF71F6253D}" type="parTrans" cxnId="{51F997C9-1DC8-4E9B-8E75-542242DA3132}">
      <dgm:prSet/>
      <dgm:spPr/>
      <dgm:t>
        <a:bodyPr/>
        <a:lstStyle/>
        <a:p>
          <a:endParaRPr lang="en-GB"/>
        </a:p>
      </dgm:t>
    </dgm:pt>
    <dgm:pt modelId="{C87E097C-D795-4A9D-8117-40CC117AC50D}" type="sibTrans" cxnId="{51F997C9-1DC8-4E9B-8E75-542242DA3132}">
      <dgm:prSet/>
      <dgm:spPr/>
      <dgm:t>
        <a:bodyPr/>
        <a:lstStyle/>
        <a:p>
          <a:endParaRPr lang="en-GB"/>
        </a:p>
      </dgm:t>
    </dgm:pt>
    <dgm:pt modelId="{6F95E772-6E89-4958-90CD-BEFD6CCC72FD}">
      <dgm:prSet/>
      <dgm:spPr/>
      <dgm:t>
        <a:bodyPr/>
        <a:lstStyle/>
        <a:p>
          <a:r>
            <a:rPr lang="en-GB" dirty="0"/>
            <a:t>API_DATAEXCHANGE</a:t>
          </a:r>
        </a:p>
      </dgm:t>
    </dgm:pt>
    <dgm:pt modelId="{B0690D8F-A0C3-427C-AF73-003B5C3799CF}" type="parTrans" cxnId="{189309D1-05C3-4E9D-9D3A-38D558949B55}">
      <dgm:prSet/>
      <dgm:spPr/>
      <dgm:t>
        <a:bodyPr/>
        <a:lstStyle/>
        <a:p>
          <a:endParaRPr lang="en-GB"/>
        </a:p>
      </dgm:t>
    </dgm:pt>
    <dgm:pt modelId="{F4500D21-29BD-4C85-AC2E-89F05EA7435D}" type="sibTrans" cxnId="{189309D1-05C3-4E9D-9D3A-38D558949B55}">
      <dgm:prSet/>
      <dgm:spPr/>
      <dgm:t>
        <a:bodyPr/>
        <a:lstStyle/>
        <a:p>
          <a:endParaRPr lang="en-GB"/>
        </a:p>
      </dgm:t>
    </dgm:pt>
    <dgm:pt modelId="{4AC2BF11-42A7-4978-BC2A-6D9C8EB9347B}">
      <dgm:prSet custT="1"/>
      <dgm:spPr/>
      <dgm:t>
        <a:bodyPr/>
        <a:lstStyle/>
        <a:p>
          <a:r>
            <a:rPr lang="en-GB" sz="1500" dirty="0"/>
            <a:t>EXPORT</a:t>
          </a:r>
        </a:p>
      </dgm:t>
    </dgm:pt>
    <dgm:pt modelId="{D14E9807-320E-4DE8-A9B7-E1EEC1F6D145}" type="parTrans" cxnId="{0CC50F66-E61D-4B32-BA2F-8EA8686EBE91}">
      <dgm:prSet/>
      <dgm:spPr/>
      <dgm:t>
        <a:bodyPr/>
        <a:lstStyle/>
        <a:p>
          <a:endParaRPr lang="en-GB"/>
        </a:p>
      </dgm:t>
    </dgm:pt>
    <dgm:pt modelId="{D0E663E6-387C-4519-9EC1-789981BDED23}" type="sibTrans" cxnId="{0CC50F66-E61D-4B32-BA2F-8EA8686EBE91}">
      <dgm:prSet/>
      <dgm:spPr/>
      <dgm:t>
        <a:bodyPr/>
        <a:lstStyle/>
        <a:p>
          <a:endParaRPr lang="en-GB"/>
        </a:p>
      </dgm:t>
    </dgm:pt>
    <dgm:pt modelId="{E892D16E-BEC5-49DA-9E11-0B31D99CB1C9}">
      <dgm:prSet/>
      <dgm:spPr/>
      <dgm:t>
        <a:bodyPr/>
        <a:lstStyle/>
        <a:p>
          <a:r>
            <a:rPr lang="en-GB" dirty="0"/>
            <a:t>MEN_TVT_SVC</a:t>
          </a:r>
        </a:p>
      </dgm:t>
    </dgm:pt>
    <dgm:pt modelId="{6FE0E23F-48CB-4380-BC50-692269ABDA08}" type="parTrans" cxnId="{FE1E914D-52DA-4E92-AB9F-C8B3084450C9}">
      <dgm:prSet/>
      <dgm:spPr/>
      <dgm:t>
        <a:bodyPr/>
        <a:lstStyle/>
        <a:p>
          <a:endParaRPr lang="en-GB"/>
        </a:p>
      </dgm:t>
    </dgm:pt>
    <dgm:pt modelId="{127242EB-7101-4526-9EB7-90826B66CE9B}" type="sibTrans" cxnId="{FE1E914D-52DA-4E92-AB9F-C8B3084450C9}">
      <dgm:prSet/>
      <dgm:spPr/>
      <dgm:t>
        <a:bodyPr/>
        <a:lstStyle/>
        <a:p>
          <a:endParaRPr lang="en-GB"/>
        </a:p>
      </dgm:t>
    </dgm:pt>
    <dgm:pt modelId="{381029FF-4592-4AD8-8338-BF2E0096A87C}">
      <dgm:prSet custT="1"/>
      <dgm:spPr/>
      <dgm:t>
        <a:bodyPr/>
        <a:lstStyle/>
        <a:p>
          <a:r>
            <a:rPr lang="en-GB" sz="1500" dirty="0"/>
            <a:t>PERFORM_TVT</a:t>
          </a:r>
        </a:p>
      </dgm:t>
    </dgm:pt>
    <dgm:pt modelId="{2858FC98-A1E0-4425-9D0A-A69C51C91EF2}" type="parTrans" cxnId="{BCF3E3AE-D4E3-4EE0-839E-D47B0CEC3A55}">
      <dgm:prSet/>
      <dgm:spPr/>
      <dgm:t>
        <a:bodyPr/>
        <a:lstStyle/>
        <a:p>
          <a:endParaRPr lang="en-GB"/>
        </a:p>
      </dgm:t>
    </dgm:pt>
    <dgm:pt modelId="{E0939F7C-9426-487B-92DA-EA6650564838}" type="sibTrans" cxnId="{BCF3E3AE-D4E3-4EE0-839E-D47B0CEC3A55}">
      <dgm:prSet/>
      <dgm:spPr/>
      <dgm:t>
        <a:bodyPr/>
        <a:lstStyle/>
        <a:p>
          <a:endParaRPr lang="en-GB"/>
        </a:p>
      </dgm:t>
    </dgm:pt>
    <dgm:pt modelId="{98F8579B-8B45-4EAE-A290-7EDEC557B492}">
      <dgm:prSet custT="1"/>
      <dgm:spPr/>
      <dgm:t>
        <a:bodyPr/>
        <a:lstStyle/>
        <a:p>
          <a:r>
            <a:rPr lang="en-GB" sz="1500" dirty="0"/>
            <a:t>IMPORT</a:t>
          </a:r>
        </a:p>
      </dgm:t>
    </dgm:pt>
    <dgm:pt modelId="{36109EB7-5EDC-4899-AF82-387078C3F277}" type="parTrans" cxnId="{E3DFFF72-FA23-4F4C-A06B-41821BE9416E}">
      <dgm:prSet/>
      <dgm:spPr/>
      <dgm:t>
        <a:bodyPr/>
        <a:lstStyle/>
        <a:p>
          <a:endParaRPr lang="en-GB"/>
        </a:p>
      </dgm:t>
    </dgm:pt>
    <dgm:pt modelId="{0673344F-8ABF-4AF8-A2AA-190A7203747B}" type="sibTrans" cxnId="{E3DFFF72-FA23-4F4C-A06B-41821BE9416E}">
      <dgm:prSet/>
      <dgm:spPr/>
      <dgm:t>
        <a:bodyPr/>
        <a:lstStyle/>
        <a:p>
          <a:endParaRPr lang="en-GB"/>
        </a:p>
      </dgm:t>
    </dgm:pt>
    <dgm:pt modelId="{31906C7B-3C93-4F37-A8AB-86A8822D304E}">
      <dgm:prSet/>
      <dgm:spPr/>
      <dgm:t>
        <a:bodyPr/>
        <a:lstStyle/>
        <a:p>
          <a:r>
            <a:rPr lang="en-GB" dirty="0"/>
            <a:t>API_PUBLISH</a:t>
          </a:r>
        </a:p>
      </dgm:t>
    </dgm:pt>
    <dgm:pt modelId="{515835E6-E115-42A7-BA24-028255DBAAF2}" type="parTrans" cxnId="{4CFDC217-975A-4124-B91F-BF697BD142FB}">
      <dgm:prSet/>
      <dgm:spPr/>
      <dgm:t>
        <a:bodyPr/>
        <a:lstStyle/>
        <a:p>
          <a:endParaRPr lang="en-GB"/>
        </a:p>
      </dgm:t>
    </dgm:pt>
    <dgm:pt modelId="{86B3EDA8-B6E6-4143-BA27-546EBEE85000}" type="sibTrans" cxnId="{4CFDC217-975A-4124-B91F-BF697BD142FB}">
      <dgm:prSet/>
      <dgm:spPr/>
      <dgm:t>
        <a:bodyPr/>
        <a:lstStyle/>
        <a:p>
          <a:endParaRPr lang="en-GB"/>
        </a:p>
      </dgm:t>
    </dgm:pt>
    <dgm:pt modelId="{2BB26EB4-9D86-40E6-AE97-329FC7225E1C}">
      <dgm:prSet custT="1"/>
      <dgm:spPr/>
      <dgm:t>
        <a:bodyPr/>
        <a:lstStyle/>
        <a:p>
          <a:r>
            <a:rPr lang="en-US" sz="1500" dirty="0"/>
            <a:t>CREATE_TRANSFER_DTO</a:t>
          </a:r>
          <a:endParaRPr lang="en-GB" sz="1500" dirty="0"/>
        </a:p>
      </dgm:t>
    </dgm:pt>
    <dgm:pt modelId="{9A0DFC28-3780-4CB7-AD1B-4A8AEC43DCBC}" type="parTrans" cxnId="{E6E06AC7-A583-453E-82FB-BFD5029ECBFB}">
      <dgm:prSet/>
      <dgm:spPr/>
      <dgm:t>
        <a:bodyPr/>
        <a:lstStyle/>
        <a:p>
          <a:endParaRPr lang="en-GB"/>
        </a:p>
      </dgm:t>
    </dgm:pt>
    <dgm:pt modelId="{9CE791D8-348A-4BDE-B175-F4C3585FF8C1}" type="sibTrans" cxnId="{E6E06AC7-A583-453E-82FB-BFD5029ECBFB}">
      <dgm:prSet/>
      <dgm:spPr/>
      <dgm:t>
        <a:bodyPr/>
        <a:lstStyle/>
        <a:p>
          <a:endParaRPr lang="en-GB"/>
        </a:p>
      </dgm:t>
    </dgm:pt>
    <dgm:pt modelId="{1F4F943C-61BD-4F39-992A-CC8F32A3F246}" type="pres">
      <dgm:prSet presAssocID="{A616212B-E902-499C-A5C9-839621C8D392}" presName="Name0" presStyleCnt="0">
        <dgm:presLayoutVars>
          <dgm:dir/>
          <dgm:animLvl val="lvl"/>
          <dgm:resizeHandles val="exact"/>
        </dgm:presLayoutVars>
      </dgm:prSet>
      <dgm:spPr/>
    </dgm:pt>
    <dgm:pt modelId="{F418AC6D-8FAF-4BA2-B67A-C1537719DCD7}" type="pres">
      <dgm:prSet presAssocID="{D0BFC164-D583-43B8-B20A-F059B61169A1}" presName="linNode" presStyleCnt="0"/>
      <dgm:spPr/>
    </dgm:pt>
    <dgm:pt modelId="{A64203F5-D088-4F94-B710-E32564C0DAC4}" type="pres">
      <dgm:prSet presAssocID="{D0BFC164-D583-43B8-B20A-F059B61169A1}" presName="parentText" presStyleLbl="node1" presStyleIdx="0" presStyleCnt="4" custScaleX="76183" custScaleY="45596">
        <dgm:presLayoutVars>
          <dgm:chMax val="1"/>
          <dgm:bulletEnabled val="1"/>
        </dgm:presLayoutVars>
      </dgm:prSet>
      <dgm:spPr/>
    </dgm:pt>
    <dgm:pt modelId="{07F512F1-6889-461C-9A3D-56F274AC041D}" type="pres">
      <dgm:prSet presAssocID="{D0BFC164-D583-43B8-B20A-F059B61169A1}" presName="descendantText" presStyleLbl="alignAccFollowNode1" presStyleIdx="0" presStyleCnt="4" custScaleX="114131" custScaleY="40047">
        <dgm:presLayoutVars>
          <dgm:bulletEnabled val="1"/>
        </dgm:presLayoutVars>
      </dgm:prSet>
      <dgm:spPr/>
    </dgm:pt>
    <dgm:pt modelId="{F50AF1B7-B5FA-425E-9A3C-19499EA257E5}" type="pres">
      <dgm:prSet presAssocID="{1CA8F611-A6EF-4CF0-B723-139B1F6035BD}" presName="sp" presStyleCnt="0"/>
      <dgm:spPr/>
    </dgm:pt>
    <dgm:pt modelId="{F8F5AD85-928B-4FDE-9C63-8019C942B66A}" type="pres">
      <dgm:prSet presAssocID="{31906C7B-3C93-4F37-A8AB-86A8822D304E}" presName="linNode" presStyleCnt="0"/>
      <dgm:spPr/>
    </dgm:pt>
    <dgm:pt modelId="{67B80ACF-5196-4D1B-A931-F5F2C02F105E}" type="pres">
      <dgm:prSet presAssocID="{31906C7B-3C93-4F37-A8AB-86A8822D304E}" presName="parentText" presStyleLbl="node1" presStyleIdx="1" presStyleCnt="4" custScaleX="77076" custScaleY="44265" custLinFactNeighborX="-1" custLinFactNeighborY="-117">
        <dgm:presLayoutVars>
          <dgm:chMax val="1"/>
          <dgm:bulletEnabled val="1"/>
        </dgm:presLayoutVars>
      </dgm:prSet>
      <dgm:spPr/>
    </dgm:pt>
    <dgm:pt modelId="{DDA46765-1F75-4BA6-AF95-D33C220E552C}" type="pres">
      <dgm:prSet presAssocID="{31906C7B-3C93-4F37-A8AB-86A8822D304E}" presName="descendantText" presStyleLbl="alignAccFollowNode1" presStyleIdx="1" presStyleCnt="4" custScaleX="112824" custScaleY="42977">
        <dgm:presLayoutVars>
          <dgm:bulletEnabled val="1"/>
        </dgm:presLayoutVars>
      </dgm:prSet>
      <dgm:spPr/>
    </dgm:pt>
    <dgm:pt modelId="{D4317B35-EEAF-4FAB-8508-7F61196450B7}" type="pres">
      <dgm:prSet presAssocID="{86B3EDA8-B6E6-4143-BA27-546EBEE85000}" presName="sp" presStyleCnt="0"/>
      <dgm:spPr/>
    </dgm:pt>
    <dgm:pt modelId="{2EDD4303-94E1-4784-8B31-3923F3A3BC8E}" type="pres">
      <dgm:prSet presAssocID="{6F95E772-6E89-4958-90CD-BEFD6CCC72FD}" presName="linNode" presStyleCnt="0"/>
      <dgm:spPr/>
    </dgm:pt>
    <dgm:pt modelId="{B1446C00-A8D4-4024-AFE9-DC74C713C2D0}" type="pres">
      <dgm:prSet presAssocID="{6F95E772-6E89-4958-90CD-BEFD6CCC72FD}" presName="parentText" presStyleLbl="node1" presStyleIdx="2" presStyleCnt="4" custScaleX="76942" custScaleY="70491" custLinFactNeighborX="-1" custLinFactNeighborY="-637">
        <dgm:presLayoutVars>
          <dgm:chMax val="1"/>
          <dgm:bulletEnabled val="1"/>
        </dgm:presLayoutVars>
      </dgm:prSet>
      <dgm:spPr/>
    </dgm:pt>
    <dgm:pt modelId="{A53B5DFB-8CF9-4D65-BC36-66416DE4F508}" type="pres">
      <dgm:prSet presAssocID="{6F95E772-6E89-4958-90CD-BEFD6CCC72FD}" presName="descendantText" presStyleLbl="alignAccFollowNode1" presStyleIdx="2" presStyleCnt="4" custScaleX="112956" custScaleY="70491">
        <dgm:presLayoutVars>
          <dgm:bulletEnabled val="1"/>
        </dgm:presLayoutVars>
      </dgm:prSet>
      <dgm:spPr/>
    </dgm:pt>
    <dgm:pt modelId="{1630643D-B3B6-4532-9A27-C587CD4F2712}" type="pres">
      <dgm:prSet presAssocID="{F4500D21-29BD-4C85-AC2E-89F05EA7435D}" presName="sp" presStyleCnt="0"/>
      <dgm:spPr/>
    </dgm:pt>
    <dgm:pt modelId="{8E163887-2904-408B-A9DE-3959471B0599}" type="pres">
      <dgm:prSet presAssocID="{E892D16E-BEC5-49DA-9E11-0B31D99CB1C9}" presName="linNode" presStyleCnt="0"/>
      <dgm:spPr/>
    </dgm:pt>
    <dgm:pt modelId="{3808DD4D-C1D9-4971-B2AE-5774C3C19783}" type="pres">
      <dgm:prSet presAssocID="{E892D16E-BEC5-49DA-9E11-0B31D99CB1C9}" presName="parentText" presStyleLbl="node1" presStyleIdx="3" presStyleCnt="4" custScaleX="76942" custScaleY="44808">
        <dgm:presLayoutVars>
          <dgm:chMax val="1"/>
          <dgm:bulletEnabled val="1"/>
        </dgm:presLayoutVars>
      </dgm:prSet>
      <dgm:spPr/>
    </dgm:pt>
    <dgm:pt modelId="{B7FBB351-CF98-4B66-AF92-7D7DFA96EBF5}" type="pres">
      <dgm:prSet presAssocID="{E892D16E-BEC5-49DA-9E11-0B31D99CB1C9}" presName="descendantText" presStyleLbl="alignAccFollowNode1" presStyleIdx="3" presStyleCnt="4" custScaleX="112871" custScaleY="44808">
        <dgm:presLayoutVars>
          <dgm:bulletEnabled val="1"/>
        </dgm:presLayoutVars>
      </dgm:prSet>
      <dgm:spPr/>
    </dgm:pt>
  </dgm:ptLst>
  <dgm:cxnLst>
    <dgm:cxn modelId="{51767D12-CDF4-4CA6-B3FA-094EFBC671E9}" type="presOf" srcId="{381029FF-4592-4AD8-8338-BF2E0096A87C}" destId="{B7FBB351-CF98-4B66-AF92-7D7DFA96EBF5}" srcOrd="0" destOrd="0" presId="urn:microsoft.com/office/officeart/2005/8/layout/vList5"/>
    <dgm:cxn modelId="{4CFDC217-975A-4124-B91F-BF697BD142FB}" srcId="{A616212B-E902-499C-A5C9-839621C8D392}" destId="{31906C7B-3C93-4F37-A8AB-86A8822D304E}" srcOrd="1" destOrd="0" parTransId="{515835E6-E115-42A7-BA24-028255DBAAF2}" sibTransId="{86B3EDA8-B6E6-4143-BA27-546EBEE85000}"/>
    <dgm:cxn modelId="{099A2434-BC94-48E4-B0EF-03FAFFD22818}" type="presOf" srcId="{31906C7B-3C93-4F37-A8AB-86A8822D304E}" destId="{67B80ACF-5196-4D1B-A931-F5F2C02F105E}" srcOrd="0" destOrd="0" presId="urn:microsoft.com/office/officeart/2005/8/layout/vList5"/>
    <dgm:cxn modelId="{F403673A-C224-4D81-84A1-6551BDD47B43}" srcId="{A616212B-E902-499C-A5C9-839621C8D392}" destId="{D0BFC164-D583-43B8-B20A-F059B61169A1}" srcOrd="0" destOrd="0" parTransId="{3C8A154B-0CF2-44B1-9ACE-EF75401C3041}" sibTransId="{1CA8F611-A6EF-4CF0-B723-139B1F6035BD}"/>
    <dgm:cxn modelId="{0CC50F66-E61D-4B32-BA2F-8EA8686EBE91}" srcId="{6F95E772-6E89-4958-90CD-BEFD6CCC72FD}" destId="{4AC2BF11-42A7-4978-BC2A-6D9C8EB9347B}" srcOrd="0" destOrd="0" parTransId="{D14E9807-320E-4DE8-A9B7-E1EEC1F6D145}" sibTransId="{D0E663E6-387C-4519-9EC1-789981BDED23}"/>
    <dgm:cxn modelId="{A6477266-E2D5-4F06-A73F-8618F90757F2}" type="presOf" srcId="{2BB26EB4-9D86-40E6-AE97-329FC7225E1C}" destId="{DDA46765-1F75-4BA6-AF95-D33C220E552C}" srcOrd="0" destOrd="0" presId="urn:microsoft.com/office/officeart/2005/8/layout/vList5"/>
    <dgm:cxn modelId="{CA73A16C-6413-421E-AA7A-9F6D864F677D}" type="presOf" srcId="{D0BFC164-D583-43B8-B20A-F059B61169A1}" destId="{A64203F5-D088-4F94-B710-E32564C0DAC4}" srcOrd="0" destOrd="0" presId="urn:microsoft.com/office/officeart/2005/8/layout/vList5"/>
    <dgm:cxn modelId="{FE1E914D-52DA-4E92-AB9F-C8B3084450C9}" srcId="{A616212B-E902-499C-A5C9-839621C8D392}" destId="{E892D16E-BEC5-49DA-9E11-0B31D99CB1C9}" srcOrd="3" destOrd="0" parTransId="{6FE0E23F-48CB-4380-BC50-692269ABDA08}" sibTransId="{127242EB-7101-4526-9EB7-90826B66CE9B}"/>
    <dgm:cxn modelId="{E3DFFF72-FA23-4F4C-A06B-41821BE9416E}" srcId="{6F95E772-6E89-4958-90CD-BEFD6CCC72FD}" destId="{98F8579B-8B45-4EAE-A290-7EDEC557B492}" srcOrd="1" destOrd="0" parTransId="{36109EB7-5EDC-4899-AF82-387078C3F277}" sibTransId="{0673344F-8ABF-4AF8-A2AA-190A7203747B}"/>
    <dgm:cxn modelId="{4D377C98-FF9B-4F93-BEAE-7FE5E8AFA7FA}" type="presOf" srcId="{6F95E772-6E89-4958-90CD-BEFD6CCC72FD}" destId="{B1446C00-A8D4-4024-AFE9-DC74C713C2D0}" srcOrd="0" destOrd="0" presId="urn:microsoft.com/office/officeart/2005/8/layout/vList5"/>
    <dgm:cxn modelId="{BCF3E3AE-D4E3-4EE0-839E-D47B0CEC3A55}" srcId="{E892D16E-BEC5-49DA-9E11-0B31D99CB1C9}" destId="{381029FF-4592-4AD8-8338-BF2E0096A87C}" srcOrd="0" destOrd="0" parTransId="{2858FC98-A1E0-4425-9D0A-A69C51C91EF2}" sibTransId="{E0939F7C-9426-487B-92DA-EA6650564838}"/>
    <dgm:cxn modelId="{563040C0-3E22-41EF-BE58-07A5DD76ADB0}" type="presOf" srcId="{E892D16E-BEC5-49DA-9E11-0B31D99CB1C9}" destId="{3808DD4D-C1D9-4971-B2AE-5774C3C19783}" srcOrd="0" destOrd="0" presId="urn:microsoft.com/office/officeart/2005/8/layout/vList5"/>
    <dgm:cxn modelId="{E6E06AC7-A583-453E-82FB-BFD5029ECBFB}" srcId="{31906C7B-3C93-4F37-A8AB-86A8822D304E}" destId="{2BB26EB4-9D86-40E6-AE97-329FC7225E1C}" srcOrd="0" destOrd="0" parTransId="{9A0DFC28-3780-4CB7-AD1B-4A8AEC43DCBC}" sibTransId="{9CE791D8-348A-4BDE-B175-F4C3585FF8C1}"/>
    <dgm:cxn modelId="{51F997C9-1DC8-4E9B-8E75-542242DA3132}" srcId="{D0BFC164-D583-43B8-B20A-F059B61169A1}" destId="{8A54929F-E95A-4C77-B935-DDA5B9BFE389}" srcOrd="0" destOrd="0" parTransId="{26041D31-D0AA-499A-A018-73CF71F6253D}" sibTransId="{C87E097C-D795-4A9D-8117-40CC117AC50D}"/>
    <dgm:cxn modelId="{189309D1-05C3-4E9D-9D3A-38D558949B55}" srcId="{A616212B-E902-499C-A5C9-839621C8D392}" destId="{6F95E772-6E89-4958-90CD-BEFD6CCC72FD}" srcOrd="2" destOrd="0" parTransId="{B0690D8F-A0C3-427C-AF73-003B5C3799CF}" sibTransId="{F4500D21-29BD-4C85-AC2E-89F05EA7435D}"/>
    <dgm:cxn modelId="{19F81FDC-D262-4BA0-95E8-EDA36A4C3BFB}" type="presOf" srcId="{A616212B-E902-499C-A5C9-839621C8D392}" destId="{1F4F943C-61BD-4F39-992A-CC8F32A3F246}" srcOrd="0" destOrd="0" presId="urn:microsoft.com/office/officeart/2005/8/layout/vList5"/>
    <dgm:cxn modelId="{010D38F4-5405-4A76-9098-4CED440E7A15}" type="presOf" srcId="{8A54929F-E95A-4C77-B935-DDA5B9BFE389}" destId="{07F512F1-6889-461C-9A3D-56F274AC041D}" srcOrd="0" destOrd="0" presId="urn:microsoft.com/office/officeart/2005/8/layout/vList5"/>
    <dgm:cxn modelId="{43B277F4-66A5-4C77-87AA-000D02F04631}" type="presOf" srcId="{98F8579B-8B45-4EAE-A290-7EDEC557B492}" destId="{A53B5DFB-8CF9-4D65-BC36-66416DE4F508}" srcOrd="0" destOrd="1" presId="urn:microsoft.com/office/officeart/2005/8/layout/vList5"/>
    <dgm:cxn modelId="{5A8331FC-8807-4882-B7C2-75408D8B5E15}" type="presOf" srcId="{4AC2BF11-42A7-4978-BC2A-6D9C8EB9347B}" destId="{A53B5DFB-8CF9-4D65-BC36-66416DE4F508}" srcOrd="0" destOrd="0" presId="urn:microsoft.com/office/officeart/2005/8/layout/vList5"/>
    <dgm:cxn modelId="{AC36F052-B89A-4D8E-8D16-57DD9DC41C6F}" type="presParOf" srcId="{1F4F943C-61BD-4F39-992A-CC8F32A3F246}" destId="{F418AC6D-8FAF-4BA2-B67A-C1537719DCD7}" srcOrd="0" destOrd="0" presId="urn:microsoft.com/office/officeart/2005/8/layout/vList5"/>
    <dgm:cxn modelId="{56157869-5797-42D5-B3C3-1613993E9379}" type="presParOf" srcId="{F418AC6D-8FAF-4BA2-B67A-C1537719DCD7}" destId="{A64203F5-D088-4F94-B710-E32564C0DAC4}" srcOrd="0" destOrd="0" presId="urn:microsoft.com/office/officeart/2005/8/layout/vList5"/>
    <dgm:cxn modelId="{75D6D9A3-7548-444E-8E77-5AB5EF29D8DC}" type="presParOf" srcId="{F418AC6D-8FAF-4BA2-B67A-C1537719DCD7}" destId="{07F512F1-6889-461C-9A3D-56F274AC041D}" srcOrd="1" destOrd="0" presId="urn:microsoft.com/office/officeart/2005/8/layout/vList5"/>
    <dgm:cxn modelId="{0F6B7433-8724-4B8D-864C-DAC918AA9392}" type="presParOf" srcId="{1F4F943C-61BD-4F39-992A-CC8F32A3F246}" destId="{F50AF1B7-B5FA-425E-9A3C-19499EA257E5}" srcOrd="1" destOrd="0" presId="urn:microsoft.com/office/officeart/2005/8/layout/vList5"/>
    <dgm:cxn modelId="{2FBEFF35-E2B5-4EBF-B2C3-3F13037386FB}" type="presParOf" srcId="{1F4F943C-61BD-4F39-992A-CC8F32A3F246}" destId="{F8F5AD85-928B-4FDE-9C63-8019C942B66A}" srcOrd="2" destOrd="0" presId="urn:microsoft.com/office/officeart/2005/8/layout/vList5"/>
    <dgm:cxn modelId="{0209C0EE-9A62-4F59-8519-6008FB95B4B4}" type="presParOf" srcId="{F8F5AD85-928B-4FDE-9C63-8019C942B66A}" destId="{67B80ACF-5196-4D1B-A931-F5F2C02F105E}" srcOrd="0" destOrd="0" presId="urn:microsoft.com/office/officeart/2005/8/layout/vList5"/>
    <dgm:cxn modelId="{4E3AA7AA-7F1C-4FFB-A3FF-ADDB987CF432}" type="presParOf" srcId="{F8F5AD85-928B-4FDE-9C63-8019C942B66A}" destId="{DDA46765-1F75-4BA6-AF95-D33C220E552C}" srcOrd="1" destOrd="0" presId="urn:microsoft.com/office/officeart/2005/8/layout/vList5"/>
    <dgm:cxn modelId="{BDEE845D-F7CB-44A3-9718-53D3C82D69FE}" type="presParOf" srcId="{1F4F943C-61BD-4F39-992A-CC8F32A3F246}" destId="{D4317B35-EEAF-4FAB-8508-7F61196450B7}" srcOrd="3" destOrd="0" presId="urn:microsoft.com/office/officeart/2005/8/layout/vList5"/>
    <dgm:cxn modelId="{997678CF-5636-42DC-9637-AEA83C7C05E0}" type="presParOf" srcId="{1F4F943C-61BD-4F39-992A-CC8F32A3F246}" destId="{2EDD4303-94E1-4784-8B31-3923F3A3BC8E}" srcOrd="4" destOrd="0" presId="urn:microsoft.com/office/officeart/2005/8/layout/vList5"/>
    <dgm:cxn modelId="{A9CE15E2-DDCB-4893-960A-9147BB8ADE47}" type="presParOf" srcId="{2EDD4303-94E1-4784-8B31-3923F3A3BC8E}" destId="{B1446C00-A8D4-4024-AFE9-DC74C713C2D0}" srcOrd="0" destOrd="0" presId="urn:microsoft.com/office/officeart/2005/8/layout/vList5"/>
    <dgm:cxn modelId="{D0F05822-67CB-4818-8D86-AA746F2D8E28}" type="presParOf" srcId="{2EDD4303-94E1-4784-8B31-3923F3A3BC8E}" destId="{A53B5DFB-8CF9-4D65-BC36-66416DE4F508}" srcOrd="1" destOrd="0" presId="urn:microsoft.com/office/officeart/2005/8/layout/vList5"/>
    <dgm:cxn modelId="{9B1561A3-64CA-4CB0-9C91-E1165AD372F9}" type="presParOf" srcId="{1F4F943C-61BD-4F39-992A-CC8F32A3F246}" destId="{1630643D-B3B6-4532-9A27-C587CD4F2712}" srcOrd="5" destOrd="0" presId="urn:microsoft.com/office/officeart/2005/8/layout/vList5"/>
    <dgm:cxn modelId="{844A2564-FE3A-4E14-88B2-225B5CB53EDE}" type="presParOf" srcId="{1F4F943C-61BD-4F39-992A-CC8F32A3F246}" destId="{8E163887-2904-408B-A9DE-3959471B0599}" srcOrd="6" destOrd="0" presId="urn:microsoft.com/office/officeart/2005/8/layout/vList5"/>
    <dgm:cxn modelId="{060A0A5F-6AEF-4287-B30A-ED108D014D3D}" type="presParOf" srcId="{8E163887-2904-408B-A9DE-3959471B0599}" destId="{3808DD4D-C1D9-4971-B2AE-5774C3C19783}" srcOrd="0" destOrd="0" presId="urn:microsoft.com/office/officeart/2005/8/layout/vList5"/>
    <dgm:cxn modelId="{EEBFFDEB-B299-4E07-869B-AA8B7850280B}" type="presParOf" srcId="{8E163887-2904-408B-A9DE-3959471B0599}" destId="{B7FBB351-CF98-4B66-AF92-7D7DFA96EB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07F47-040B-4829-9BD6-D12A5ABE56C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5D824-5DB7-4754-9571-43871E8EFD42}">
      <dgm:prSet phldrT="[Text]"/>
      <dgm:spPr/>
      <dgm:t>
        <a:bodyPr/>
        <a:lstStyle/>
        <a:p>
          <a:r>
            <a:rPr lang="en-US" dirty="0"/>
            <a:t>1. Create an STM record to attach to the XEP record. This is used to run the procedure and specifies the procedure name and parameters. </a:t>
          </a:r>
        </a:p>
        <a:p>
          <a:r>
            <a:rPr lang="en-US" dirty="0"/>
            <a:t>‘&lt;&lt;BDG_SEQN&gt;&gt;’ must always be the first parameter in addition to those on XEP. This is because the exported data is passed through the SQL Bridging (BDG) record.</a:t>
          </a:r>
        </a:p>
      </dgm:t>
    </dgm:pt>
    <dgm:pt modelId="{99C17915-F082-431B-939E-6CA2E454CD86}" type="parTrans" cxnId="{97CF9607-D928-4DDB-BF6E-B00861AA590E}">
      <dgm:prSet/>
      <dgm:spPr/>
      <dgm:t>
        <a:bodyPr/>
        <a:lstStyle/>
        <a:p>
          <a:endParaRPr lang="en-US"/>
        </a:p>
      </dgm:t>
    </dgm:pt>
    <dgm:pt modelId="{002CD5F2-C08C-4DA7-950B-ED658F3868B7}" type="sibTrans" cxnId="{97CF9607-D928-4DDB-BF6E-B00861AA590E}">
      <dgm:prSet/>
      <dgm:spPr/>
      <dgm:t>
        <a:bodyPr/>
        <a:lstStyle/>
        <a:p>
          <a:endParaRPr lang="en-US"/>
        </a:p>
      </dgm:t>
    </dgm:pt>
    <dgm:pt modelId="{28B641E3-5016-496B-983C-6153356BD233}">
      <dgm:prSet phldrT="[Text]"/>
      <dgm:spPr/>
      <dgm:t>
        <a:bodyPr/>
        <a:lstStyle/>
        <a:p>
          <a:r>
            <a:rPr lang="en-US" dirty="0"/>
            <a:t>2. Generate and save the procedure.</a:t>
          </a:r>
        </a:p>
      </dgm:t>
    </dgm:pt>
    <dgm:pt modelId="{633681D3-20AF-463F-AF91-B766D999AE19}" type="parTrans" cxnId="{3D8F29FD-213D-41B8-8912-BE6B0F4516AC}">
      <dgm:prSet/>
      <dgm:spPr/>
      <dgm:t>
        <a:bodyPr/>
        <a:lstStyle/>
        <a:p>
          <a:endParaRPr lang="en-US"/>
        </a:p>
      </dgm:t>
    </dgm:pt>
    <dgm:pt modelId="{036DC417-F240-42FA-A72C-C7699892A3BA}" type="sibTrans" cxnId="{3D8F29FD-213D-41B8-8912-BE6B0F4516AC}">
      <dgm:prSet/>
      <dgm:spPr/>
      <dgm:t>
        <a:bodyPr/>
        <a:lstStyle/>
        <a:p>
          <a:endParaRPr lang="en-US"/>
        </a:p>
      </dgm:t>
    </dgm:pt>
    <dgm:pt modelId="{29C9A61B-A3BE-492D-8391-C8537937233B}">
      <dgm:prSet phldrT="[Text]"/>
      <dgm:spPr/>
      <dgm:t>
        <a:bodyPr/>
        <a:lstStyle/>
        <a:p>
          <a:r>
            <a:rPr lang="en-US" dirty="0"/>
            <a:t>3. Amend the ‘select’ statement within the procedure if necessary and store the procedure on the database.</a:t>
          </a:r>
        </a:p>
      </dgm:t>
    </dgm:pt>
    <dgm:pt modelId="{D644077D-4C5D-4B0A-9992-B2500A1C9851}" type="parTrans" cxnId="{BCCB899B-A479-452B-8A9A-13ACCDDCB9BC}">
      <dgm:prSet/>
      <dgm:spPr/>
      <dgm:t>
        <a:bodyPr/>
        <a:lstStyle/>
        <a:p>
          <a:endParaRPr lang="en-US"/>
        </a:p>
      </dgm:t>
    </dgm:pt>
    <dgm:pt modelId="{F1E07C1F-BB93-4083-9D9A-24A9D9120DA9}" type="sibTrans" cxnId="{BCCB899B-A479-452B-8A9A-13ACCDDCB9BC}">
      <dgm:prSet/>
      <dgm:spPr/>
      <dgm:t>
        <a:bodyPr/>
        <a:lstStyle/>
        <a:p>
          <a:endParaRPr lang="en-US" dirty="0"/>
        </a:p>
      </dgm:t>
    </dgm:pt>
    <dgm:pt modelId="{1EB523AA-7EFD-4758-8DF6-C644F54AD31F}">
      <dgm:prSet/>
      <dgm:spPr/>
      <dgm:t>
        <a:bodyPr/>
        <a:lstStyle/>
        <a:p>
          <a:r>
            <a:rPr lang="en-US" sz="1200" dirty="0"/>
            <a:t>4. Run the procedure through &amp;P or Stu-Talk using:</a:t>
          </a:r>
        </a:p>
      </dgm:t>
    </dgm:pt>
    <dgm:pt modelId="{D313AC30-7201-4069-A41E-52A35CE56B9E}" type="parTrans" cxnId="{71F73189-265F-425E-B5D0-5FBBD45B74D2}">
      <dgm:prSet/>
      <dgm:spPr/>
      <dgm:t>
        <a:bodyPr/>
        <a:lstStyle/>
        <a:p>
          <a:endParaRPr lang="en-US"/>
        </a:p>
      </dgm:t>
    </dgm:pt>
    <dgm:pt modelId="{F5BE06E1-4836-4AFD-88E6-30EEDBF30603}" type="sibTrans" cxnId="{71F73189-265F-425E-B5D0-5FBBD45B74D2}">
      <dgm:prSet/>
      <dgm:spPr/>
      <dgm:t>
        <a:bodyPr/>
        <a:lstStyle/>
        <a:p>
          <a:endParaRPr lang="en-US"/>
        </a:p>
      </dgm:t>
    </dgm:pt>
    <dgm:pt modelId="{CE71AA3A-0416-4F3D-9D5C-EB0B71FCBD84}">
      <dgm:prSet custT="1"/>
      <dgm:spPr/>
      <dgm:t>
        <a:bodyPr/>
        <a:lstStyle/>
        <a:p>
          <a:r>
            <a:rPr lang="en-US" sz="1100" dirty="0"/>
            <a:t>PRA: RUN_STORED_PROCEDURE_CTS</a:t>
          </a:r>
        </a:p>
      </dgm:t>
    </dgm:pt>
    <dgm:pt modelId="{66EC891C-7E0F-421C-90BF-CCDA70B2718E}" type="parTrans" cxnId="{BC0A7FBA-64D8-4582-8446-FCFC8B22E63B}">
      <dgm:prSet/>
      <dgm:spPr/>
      <dgm:t>
        <a:bodyPr/>
        <a:lstStyle/>
        <a:p>
          <a:endParaRPr lang="en-US"/>
        </a:p>
      </dgm:t>
    </dgm:pt>
    <dgm:pt modelId="{7C4E0373-17F1-47AF-820C-BD3C168D25FC}" type="sibTrans" cxnId="{BC0A7FBA-64D8-4582-8446-FCFC8B22E63B}">
      <dgm:prSet/>
      <dgm:spPr/>
      <dgm:t>
        <a:bodyPr/>
        <a:lstStyle/>
        <a:p>
          <a:endParaRPr lang="en-US"/>
        </a:p>
      </dgm:t>
    </dgm:pt>
    <dgm:pt modelId="{48B03023-3311-4F55-808D-12E48E2082A4}">
      <dgm:prSet custT="1"/>
      <dgm:spPr/>
      <dgm:t>
        <a:bodyPr/>
        <a:lstStyle/>
        <a:p>
          <a:r>
            <a:rPr lang="en-US" sz="1100" dirty="0"/>
            <a:t>OPE: MEN_XEP_SVC</a:t>
          </a:r>
        </a:p>
      </dgm:t>
    </dgm:pt>
    <dgm:pt modelId="{0AE7413C-667C-40B5-837C-FBA436CAF523}" type="parTrans" cxnId="{11EDC56A-66D0-4D8E-B201-86F219E47BF4}">
      <dgm:prSet/>
      <dgm:spPr/>
      <dgm:t>
        <a:bodyPr/>
        <a:lstStyle/>
        <a:p>
          <a:endParaRPr lang="en-US"/>
        </a:p>
      </dgm:t>
    </dgm:pt>
    <dgm:pt modelId="{2271DA17-9DD6-4FDC-BCD5-75209B6D2436}" type="sibTrans" cxnId="{11EDC56A-66D0-4D8E-B201-86F219E47BF4}">
      <dgm:prSet/>
      <dgm:spPr/>
      <dgm:t>
        <a:bodyPr/>
        <a:lstStyle/>
        <a:p>
          <a:endParaRPr lang="en-US"/>
        </a:p>
      </dgm:t>
    </dgm:pt>
    <dgm:pt modelId="{9015B348-1060-4A07-961B-E8CE75ED5DFD}" type="pres">
      <dgm:prSet presAssocID="{EB407F47-040B-4829-9BD6-D12A5ABE56CC}" presName="outerComposite" presStyleCnt="0">
        <dgm:presLayoutVars>
          <dgm:chMax val="5"/>
          <dgm:dir/>
          <dgm:resizeHandles val="exact"/>
        </dgm:presLayoutVars>
      </dgm:prSet>
      <dgm:spPr/>
    </dgm:pt>
    <dgm:pt modelId="{BE3ADE27-361A-497F-BE8A-15D4FDF6C806}" type="pres">
      <dgm:prSet presAssocID="{EB407F47-040B-4829-9BD6-D12A5ABE56CC}" presName="dummyMaxCanvas" presStyleCnt="0">
        <dgm:presLayoutVars/>
      </dgm:prSet>
      <dgm:spPr/>
    </dgm:pt>
    <dgm:pt modelId="{25992C99-8202-4782-8283-CA0B83CC94D5}" type="pres">
      <dgm:prSet presAssocID="{EB407F47-040B-4829-9BD6-D12A5ABE56CC}" presName="FourNodes_1" presStyleLbl="node1" presStyleIdx="0" presStyleCnt="4">
        <dgm:presLayoutVars>
          <dgm:bulletEnabled val="1"/>
        </dgm:presLayoutVars>
      </dgm:prSet>
      <dgm:spPr/>
    </dgm:pt>
    <dgm:pt modelId="{8465EDBC-65DE-4943-8467-9946820BA20E}" type="pres">
      <dgm:prSet presAssocID="{EB407F47-040B-4829-9BD6-D12A5ABE56CC}" presName="FourNodes_2" presStyleLbl="node1" presStyleIdx="1" presStyleCnt="4" custScaleY="45435" custLinFactNeighborX="-562" custLinFactNeighborY="-26883">
        <dgm:presLayoutVars>
          <dgm:bulletEnabled val="1"/>
        </dgm:presLayoutVars>
      </dgm:prSet>
      <dgm:spPr/>
    </dgm:pt>
    <dgm:pt modelId="{B8174F1B-F302-4EE7-83D6-9F29501CCC99}" type="pres">
      <dgm:prSet presAssocID="{EB407F47-040B-4829-9BD6-D12A5ABE56CC}" presName="FourNodes_3" presStyleLbl="node1" presStyleIdx="2" presStyleCnt="4" custScaleY="54953" custLinFactNeighborX="-62" custLinFactNeighborY="-75219">
        <dgm:presLayoutVars>
          <dgm:bulletEnabled val="1"/>
        </dgm:presLayoutVars>
      </dgm:prSet>
      <dgm:spPr/>
    </dgm:pt>
    <dgm:pt modelId="{03A64062-58F5-4415-83CF-B5BFB9C51310}" type="pres">
      <dgm:prSet presAssocID="{EB407F47-040B-4829-9BD6-D12A5ABE56CC}" presName="FourNodes_4" presStyleLbl="node1" presStyleIdx="3" presStyleCnt="4" custScaleY="78934" custLinFactY="-1245" custLinFactNeighborY="-100000">
        <dgm:presLayoutVars>
          <dgm:bulletEnabled val="1"/>
        </dgm:presLayoutVars>
      </dgm:prSet>
      <dgm:spPr/>
    </dgm:pt>
    <dgm:pt modelId="{74D4FE66-36A1-4588-B619-5D469D99F3D8}" type="pres">
      <dgm:prSet presAssocID="{EB407F47-040B-4829-9BD6-D12A5ABE56CC}" presName="FourConn_1-2" presStyleLbl="fgAccFollowNode1" presStyleIdx="0" presStyleCnt="3">
        <dgm:presLayoutVars>
          <dgm:bulletEnabled val="1"/>
        </dgm:presLayoutVars>
      </dgm:prSet>
      <dgm:spPr/>
    </dgm:pt>
    <dgm:pt modelId="{B5D03232-C468-4DAA-B148-A5AB190AFA7C}" type="pres">
      <dgm:prSet presAssocID="{EB407F47-040B-4829-9BD6-D12A5ABE56CC}" presName="FourConn_2-3" presStyleLbl="fgAccFollowNode1" presStyleIdx="1" presStyleCnt="3" custLinFactNeighborX="497" custLinFactNeighborY="-83840">
        <dgm:presLayoutVars>
          <dgm:bulletEnabled val="1"/>
        </dgm:presLayoutVars>
      </dgm:prSet>
      <dgm:spPr/>
    </dgm:pt>
    <dgm:pt modelId="{AE0344A5-2CEC-4FA2-A4AD-01D6C26F8EB8}" type="pres">
      <dgm:prSet presAssocID="{EB407F47-040B-4829-9BD6-D12A5ABE56CC}" presName="FourConn_3-4" presStyleLbl="fgAccFollowNode1" presStyleIdx="2" presStyleCnt="3" custLinFactY="-43274" custLinFactNeighborX="-5544" custLinFactNeighborY="-100000">
        <dgm:presLayoutVars>
          <dgm:bulletEnabled val="1"/>
        </dgm:presLayoutVars>
      </dgm:prSet>
      <dgm:spPr/>
    </dgm:pt>
    <dgm:pt modelId="{9AB40933-7DEE-4BC1-92E6-2115D22D9564}" type="pres">
      <dgm:prSet presAssocID="{EB407F47-040B-4829-9BD6-D12A5ABE56CC}" presName="FourNodes_1_text" presStyleLbl="node1" presStyleIdx="3" presStyleCnt="4">
        <dgm:presLayoutVars>
          <dgm:bulletEnabled val="1"/>
        </dgm:presLayoutVars>
      </dgm:prSet>
      <dgm:spPr/>
    </dgm:pt>
    <dgm:pt modelId="{15A159D6-2208-41D2-BD17-805A1796E7C2}" type="pres">
      <dgm:prSet presAssocID="{EB407F47-040B-4829-9BD6-D12A5ABE56CC}" presName="FourNodes_2_text" presStyleLbl="node1" presStyleIdx="3" presStyleCnt="4">
        <dgm:presLayoutVars>
          <dgm:bulletEnabled val="1"/>
        </dgm:presLayoutVars>
      </dgm:prSet>
      <dgm:spPr/>
    </dgm:pt>
    <dgm:pt modelId="{D6250F26-097D-4A0F-914D-0FD557AB00F1}" type="pres">
      <dgm:prSet presAssocID="{EB407F47-040B-4829-9BD6-D12A5ABE56CC}" presName="FourNodes_3_text" presStyleLbl="node1" presStyleIdx="3" presStyleCnt="4">
        <dgm:presLayoutVars>
          <dgm:bulletEnabled val="1"/>
        </dgm:presLayoutVars>
      </dgm:prSet>
      <dgm:spPr/>
    </dgm:pt>
    <dgm:pt modelId="{F8AB1134-AF12-4737-8F56-D4CCC91750EB}" type="pres">
      <dgm:prSet presAssocID="{EB407F47-040B-4829-9BD6-D12A5ABE56C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7CF9607-D928-4DDB-BF6E-B00861AA590E}" srcId="{EB407F47-040B-4829-9BD6-D12A5ABE56CC}" destId="{2F65D824-5DB7-4754-9571-43871E8EFD42}" srcOrd="0" destOrd="0" parTransId="{99C17915-F082-431B-939E-6CA2E454CD86}" sibTransId="{002CD5F2-C08C-4DA7-950B-ED658F3868B7}"/>
    <dgm:cxn modelId="{6105E10B-002E-4C30-BECD-0CBE75A06092}" type="presOf" srcId="{CE71AA3A-0416-4F3D-9D5C-EB0B71FCBD84}" destId="{03A64062-58F5-4415-83CF-B5BFB9C51310}" srcOrd="0" destOrd="1" presId="urn:microsoft.com/office/officeart/2005/8/layout/vProcess5"/>
    <dgm:cxn modelId="{C655360E-9E57-4F7E-8E6C-BA415B453F47}" type="presOf" srcId="{48B03023-3311-4F55-808D-12E48E2082A4}" destId="{F8AB1134-AF12-4737-8F56-D4CCC91750EB}" srcOrd="1" destOrd="2" presId="urn:microsoft.com/office/officeart/2005/8/layout/vProcess5"/>
    <dgm:cxn modelId="{F7A08E15-ED79-4D91-BCCB-2A03B2AE849D}" type="presOf" srcId="{002CD5F2-C08C-4DA7-950B-ED658F3868B7}" destId="{74D4FE66-36A1-4588-B619-5D469D99F3D8}" srcOrd="0" destOrd="0" presId="urn:microsoft.com/office/officeart/2005/8/layout/vProcess5"/>
    <dgm:cxn modelId="{183EA31E-A132-4473-9F22-0D7E0A86D997}" type="presOf" srcId="{28B641E3-5016-496B-983C-6153356BD233}" destId="{15A159D6-2208-41D2-BD17-805A1796E7C2}" srcOrd="1" destOrd="0" presId="urn:microsoft.com/office/officeart/2005/8/layout/vProcess5"/>
    <dgm:cxn modelId="{FBD46B3A-80D2-418C-B115-BF796DA8FFD6}" type="presOf" srcId="{28B641E3-5016-496B-983C-6153356BD233}" destId="{8465EDBC-65DE-4943-8467-9946820BA20E}" srcOrd="0" destOrd="0" presId="urn:microsoft.com/office/officeart/2005/8/layout/vProcess5"/>
    <dgm:cxn modelId="{4B078B66-424B-43C7-843C-BC0F48DA7DF6}" type="presOf" srcId="{036DC417-F240-42FA-A72C-C7699892A3BA}" destId="{B5D03232-C468-4DAA-B148-A5AB190AFA7C}" srcOrd="0" destOrd="0" presId="urn:microsoft.com/office/officeart/2005/8/layout/vProcess5"/>
    <dgm:cxn modelId="{11EDC56A-66D0-4D8E-B201-86F219E47BF4}" srcId="{1EB523AA-7EFD-4758-8DF6-C644F54AD31F}" destId="{48B03023-3311-4F55-808D-12E48E2082A4}" srcOrd="1" destOrd="0" parTransId="{0AE7413C-667C-40B5-837C-FBA436CAF523}" sibTransId="{2271DA17-9DD6-4FDC-BCD5-75209B6D2436}"/>
    <dgm:cxn modelId="{9CA4917C-BC90-4D70-83E9-6C5486C98CD6}" type="presOf" srcId="{1EB523AA-7EFD-4758-8DF6-C644F54AD31F}" destId="{03A64062-58F5-4415-83CF-B5BFB9C51310}" srcOrd="0" destOrd="0" presId="urn:microsoft.com/office/officeart/2005/8/layout/vProcess5"/>
    <dgm:cxn modelId="{71F73189-265F-425E-B5D0-5FBBD45B74D2}" srcId="{EB407F47-040B-4829-9BD6-D12A5ABE56CC}" destId="{1EB523AA-7EFD-4758-8DF6-C644F54AD31F}" srcOrd="3" destOrd="0" parTransId="{D313AC30-7201-4069-A41E-52A35CE56B9E}" sibTransId="{F5BE06E1-4836-4AFD-88E6-30EEDBF30603}"/>
    <dgm:cxn modelId="{E0403E89-3132-454C-B5D8-F387846DBA9D}" type="presOf" srcId="{1EB523AA-7EFD-4758-8DF6-C644F54AD31F}" destId="{F8AB1134-AF12-4737-8F56-D4CCC91750EB}" srcOrd="1" destOrd="0" presId="urn:microsoft.com/office/officeart/2005/8/layout/vProcess5"/>
    <dgm:cxn modelId="{BCCB899B-A479-452B-8A9A-13ACCDDCB9BC}" srcId="{EB407F47-040B-4829-9BD6-D12A5ABE56CC}" destId="{29C9A61B-A3BE-492D-8391-C8537937233B}" srcOrd="2" destOrd="0" parTransId="{D644077D-4C5D-4B0A-9992-B2500A1C9851}" sibTransId="{F1E07C1F-BB93-4083-9D9A-24A9D9120DA9}"/>
    <dgm:cxn modelId="{BC0A7FBA-64D8-4582-8446-FCFC8B22E63B}" srcId="{1EB523AA-7EFD-4758-8DF6-C644F54AD31F}" destId="{CE71AA3A-0416-4F3D-9D5C-EB0B71FCBD84}" srcOrd="0" destOrd="0" parTransId="{66EC891C-7E0F-421C-90BF-CCDA70B2718E}" sibTransId="{7C4E0373-17F1-47AF-820C-BD3C168D25FC}"/>
    <dgm:cxn modelId="{B00ADFBF-6CF6-4D0D-A276-911413EF3524}" type="presOf" srcId="{CE71AA3A-0416-4F3D-9D5C-EB0B71FCBD84}" destId="{F8AB1134-AF12-4737-8F56-D4CCC91750EB}" srcOrd="1" destOrd="1" presId="urn:microsoft.com/office/officeart/2005/8/layout/vProcess5"/>
    <dgm:cxn modelId="{6A69B3CC-1B55-488C-A38B-664F291D277D}" type="presOf" srcId="{29C9A61B-A3BE-492D-8391-C8537937233B}" destId="{B8174F1B-F302-4EE7-83D6-9F29501CCC99}" srcOrd="0" destOrd="0" presId="urn:microsoft.com/office/officeart/2005/8/layout/vProcess5"/>
    <dgm:cxn modelId="{1B89D2D0-29A6-4DBC-9BF5-A251472F6661}" type="presOf" srcId="{2F65D824-5DB7-4754-9571-43871E8EFD42}" destId="{9AB40933-7DEE-4BC1-92E6-2115D22D9564}" srcOrd="1" destOrd="0" presId="urn:microsoft.com/office/officeart/2005/8/layout/vProcess5"/>
    <dgm:cxn modelId="{42B9ACD1-4F4C-432F-9F3D-13CA783B46C2}" type="presOf" srcId="{29C9A61B-A3BE-492D-8391-C8537937233B}" destId="{D6250F26-097D-4A0F-914D-0FD557AB00F1}" srcOrd="1" destOrd="0" presId="urn:microsoft.com/office/officeart/2005/8/layout/vProcess5"/>
    <dgm:cxn modelId="{2DD610DF-5149-4BEC-B669-8DC22CF2C67E}" type="presOf" srcId="{2F65D824-5DB7-4754-9571-43871E8EFD42}" destId="{25992C99-8202-4782-8283-CA0B83CC94D5}" srcOrd="0" destOrd="0" presId="urn:microsoft.com/office/officeart/2005/8/layout/vProcess5"/>
    <dgm:cxn modelId="{431315ED-F2FC-49F0-A71E-167364655D64}" type="presOf" srcId="{F1E07C1F-BB93-4083-9D9A-24A9D9120DA9}" destId="{AE0344A5-2CEC-4FA2-A4AD-01D6C26F8EB8}" srcOrd="0" destOrd="0" presId="urn:microsoft.com/office/officeart/2005/8/layout/vProcess5"/>
    <dgm:cxn modelId="{68F86FF9-37C4-4FD1-A6DE-E5C9E161F1BB}" type="presOf" srcId="{EB407F47-040B-4829-9BD6-D12A5ABE56CC}" destId="{9015B348-1060-4A07-961B-E8CE75ED5DFD}" srcOrd="0" destOrd="0" presId="urn:microsoft.com/office/officeart/2005/8/layout/vProcess5"/>
    <dgm:cxn modelId="{39A280FB-6DA4-46F1-A089-F6705E1B6F06}" type="presOf" srcId="{48B03023-3311-4F55-808D-12E48E2082A4}" destId="{03A64062-58F5-4415-83CF-B5BFB9C51310}" srcOrd="0" destOrd="2" presId="urn:microsoft.com/office/officeart/2005/8/layout/vProcess5"/>
    <dgm:cxn modelId="{3D8F29FD-213D-41B8-8912-BE6B0F4516AC}" srcId="{EB407F47-040B-4829-9BD6-D12A5ABE56CC}" destId="{28B641E3-5016-496B-983C-6153356BD233}" srcOrd="1" destOrd="0" parTransId="{633681D3-20AF-463F-AF91-B766D999AE19}" sibTransId="{036DC417-F240-42FA-A72C-C7699892A3BA}"/>
    <dgm:cxn modelId="{1AAAF710-62B5-4407-A431-6F4491F68161}" type="presParOf" srcId="{9015B348-1060-4A07-961B-E8CE75ED5DFD}" destId="{BE3ADE27-361A-497F-BE8A-15D4FDF6C806}" srcOrd="0" destOrd="0" presId="urn:microsoft.com/office/officeart/2005/8/layout/vProcess5"/>
    <dgm:cxn modelId="{D9E9E7B9-BEDA-41A8-A90B-529758788BA0}" type="presParOf" srcId="{9015B348-1060-4A07-961B-E8CE75ED5DFD}" destId="{25992C99-8202-4782-8283-CA0B83CC94D5}" srcOrd="1" destOrd="0" presId="urn:microsoft.com/office/officeart/2005/8/layout/vProcess5"/>
    <dgm:cxn modelId="{66967506-406D-4993-AB8D-D474A1AEBDEF}" type="presParOf" srcId="{9015B348-1060-4A07-961B-E8CE75ED5DFD}" destId="{8465EDBC-65DE-4943-8467-9946820BA20E}" srcOrd="2" destOrd="0" presId="urn:microsoft.com/office/officeart/2005/8/layout/vProcess5"/>
    <dgm:cxn modelId="{115DAFDF-0CC9-46CD-910E-C505F12C57DD}" type="presParOf" srcId="{9015B348-1060-4A07-961B-E8CE75ED5DFD}" destId="{B8174F1B-F302-4EE7-83D6-9F29501CCC99}" srcOrd="3" destOrd="0" presId="urn:microsoft.com/office/officeart/2005/8/layout/vProcess5"/>
    <dgm:cxn modelId="{5129B29E-3B02-4081-A490-FA2642974319}" type="presParOf" srcId="{9015B348-1060-4A07-961B-E8CE75ED5DFD}" destId="{03A64062-58F5-4415-83CF-B5BFB9C51310}" srcOrd="4" destOrd="0" presId="urn:microsoft.com/office/officeart/2005/8/layout/vProcess5"/>
    <dgm:cxn modelId="{805495A5-5630-4D00-B016-FCEAEE6B8F6B}" type="presParOf" srcId="{9015B348-1060-4A07-961B-E8CE75ED5DFD}" destId="{74D4FE66-36A1-4588-B619-5D469D99F3D8}" srcOrd="5" destOrd="0" presId="urn:microsoft.com/office/officeart/2005/8/layout/vProcess5"/>
    <dgm:cxn modelId="{2B979E0B-A543-464F-84CC-B309D2C6986A}" type="presParOf" srcId="{9015B348-1060-4A07-961B-E8CE75ED5DFD}" destId="{B5D03232-C468-4DAA-B148-A5AB190AFA7C}" srcOrd="6" destOrd="0" presId="urn:microsoft.com/office/officeart/2005/8/layout/vProcess5"/>
    <dgm:cxn modelId="{9334F2D0-994E-4D49-8FCC-EC0DFDE08B4A}" type="presParOf" srcId="{9015B348-1060-4A07-961B-E8CE75ED5DFD}" destId="{AE0344A5-2CEC-4FA2-A4AD-01D6C26F8EB8}" srcOrd="7" destOrd="0" presId="urn:microsoft.com/office/officeart/2005/8/layout/vProcess5"/>
    <dgm:cxn modelId="{2845D9F6-FF3A-49F3-83D2-B0690D52C4F8}" type="presParOf" srcId="{9015B348-1060-4A07-961B-E8CE75ED5DFD}" destId="{9AB40933-7DEE-4BC1-92E6-2115D22D9564}" srcOrd="8" destOrd="0" presId="urn:microsoft.com/office/officeart/2005/8/layout/vProcess5"/>
    <dgm:cxn modelId="{149FC4D7-F614-4645-B09C-0D5FD5A34BC9}" type="presParOf" srcId="{9015B348-1060-4A07-961B-E8CE75ED5DFD}" destId="{15A159D6-2208-41D2-BD17-805A1796E7C2}" srcOrd="9" destOrd="0" presId="urn:microsoft.com/office/officeart/2005/8/layout/vProcess5"/>
    <dgm:cxn modelId="{E8757DA2-55D3-4789-96BF-9F2C7130399F}" type="presParOf" srcId="{9015B348-1060-4A07-961B-E8CE75ED5DFD}" destId="{D6250F26-097D-4A0F-914D-0FD557AB00F1}" srcOrd="10" destOrd="0" presId="urn:microsoft.com/office/officeart/2005/8/layout/vProcess5"/>
    <dgm:cxn modelId="{03D5D9E4-579A-4CD7-A4DB-D231DE796C58}" type="presParOf" srcId="{9015B348-1060-4A07-961B-E8CE75ED5DFD}" destId="{F8AB1134-AF12-4737-8F56-D4CCC91750E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6212B-E902-499C-A5C9-839621C8D3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0BFC164-D583-43B8-B20A-F059B61169A1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dirty="0"/>
            <a:t>SMG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dirty="0"/>
            <a:t>(Message Group)</a:t>
          </a:r>
        </a:p>
      </dgm:t>
    </dgm:pt>
    <dgm:pt modelId="{3C8A154B-0CF2-44B1-9ACE-EF75401C3041}" type="parTrans" cxnId="{F403673A-C224-4D81-84A1-6551BDD47B43}">
      <dgm:prSet/>
      <dgm:spPr/>
      <dgm:t>
        <a:bodyPr/>
        <a:lstStyle/>
        <a:p>
          <a:endParaRPr lang="en-GB"/>
        </a:p>
      </dgm:t>
    </dgm:pt>
    <dgm:pt modelId="{1CA8F611-A6EF-4CF0-B723-139B1F6035BD}" type="sibTrans" cxnId="{F403673A-C224-4D81-84A1-6551BDD47B43}">
      <dgm:prSet/>
      <dgm:spPr/>
      <dgm:t>
        <a:bodyPr/>
        <a:lstStyle/>
        <a:p>
          <a:endParaRPr lang="en-GB"/>
        </a:p>
      </dgm:t>
    </dgm:pt>
    <dgm:pt modelId="{8A54929F-E95A-4C77-B935-DDA5B9BFE389}">
      <dgm:prSet phldrT="[Text]" custT="1"/>
      <dgm:spPr/>
      <dgm:t>
        <a:bodyPr/>
        <a:lstStyle/>
        <a:p>
          <a:r>
            <a:rPr lang="en-GB" sz="1600" baseline="0" dirty="0"/>
            <a:t>Groups the configuration records, event records and monitor processes together</a:t>
          </a:r>
        </a:p>
      </dgm:t>
    </dgm:pt>
    <dgm:pt modelId="{26041D31-D0AA-499A-A018-73CF71F6253D}" type="parTrans" cxnId="{51F997C9-1DC8-4E9B-8E75-542242DA3132}">
      <dgm:prSet/>
      <dgm:spPr/>
      <dgm:t>
        <a:bodyPr/>
        <a:lstStyle/>
        <a:p>
          <a:endParaRPr lang="en-GB"/>
        </a:p>
      </dgm:t>
    </dgm:pt>
    <dgm:pt modelId="{C87E097C-D795-4A9D-8117-40CC117AC50D}" type="sibTrans" cxnId="{51F997C9-1DC8-4E9B-8E75-542242DA3132}">
      <dgm:prSet/>
      <dgm:spPr/>
      <dgm:t>
        <a:bodyPr/>
        <a:lstStyle/>
        <a:p>
          <a:endParaRPr lang="en-GB"/>
        </a:p>
      </dgm:t>
    </dgm:pt>
    <dgm:pt modelId="{7E7EAD89-0DA0-4245-B76D-F947C9D934D7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dirty="0"/>
            <a:t>MCG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dirty="0"/>
            <a:t>(Monitor Configuration)</a:t>
          </a:r>
        </a:p>
      </dgm:t>
    </dgm:pt>
    <dgm:pt modelId="{4A0E64E8-0740-4FD1-84E2-CA2E67AA0E36}" type="parTrans" cxnId="{4C3D2745-8F5F-4DEE-8608-59EFA2F1059D}">
      <dgm:prSet/>
      <dgm:spPr/>
      <dgm:t>
        <a:bodyPr/>
        <a:lstStyle/>
        <a:p>
          <a:endParaRPr lang="en-GB"/>
        </a:p>
      </dgm:t>
    </dgm:pt>
    <dgm:pt modelId="{083967EE-DF75-4EA8-9C39-7623C9774498}" type="sibTrans" cxnId="{4C3D2745-8F5F-4DEE-8608-59EFA2F1059D}">
      <dgm:prSet/>
      <dgm:spPr/>
      <dgm:t>
        <a:bodyPr/>
        <a:lstStyle/>
        <a:p>
          <a:endParaRPr lang="en-GB"/>
        </a:p>
      </dgm:t>
    </dgm:pt>
    <dgm:pt modelId="{5357215D-8F84-4735-A213-AEBE6A44E16D}">
      <dgm:prSet phldrT="[Text]" custT="1"/>
      <dgm:spPr/>
      <dgm:t>
        <a:bodyPr/>
        <a:lstStyle/>
        <a:p>
          <a:r>
            <a:rPr lang="en-GB" sz="1600" dirty="0"/>
            <a:t>Controls the duration of a monitor process and which Stu-Talk processes take place</a:t>
          </a:r>
        </a:p>
      </dgm:t>
    </dgm:pt>
    <dgm:pt modelId="{BAE6E4FA-F809-4E6D-8253-5DBF13E023B5}" type="parTrans" cxnId="{2DAF739C-A085-4DD0-85B3-17627A345AB3}">
      <dgm:prSet/>
      <dgm:spPr/>
      <dgm:t>
        <a:bodyPr/>
        <a:lstStyle/>
        <a:p>
          <a:endParaRPr lang="en-GB"/>
        </a:p>
      </dgm:t>
    </dgm:pt>
    <dgm:pt modelId="{00B65560-57D7-4D7D-B231-854A8FFB6440}" type="sibTrans" cxnId="{2DAF739C-A085-4DD0-85B3-17627A345AB3}">
      <dgm:prSet/>
      <dgm:spPr/>
      <dgm:t>
        <a:bodyPr/>
        <a:lstStyle/>
        <a:p>
          <a:endParaRPr lang="en-GB"/>
        </a:p>
      </dgm:t>
    </dgm:pt>
    <dgm:pt modelId="{1385F2A9-2586-493A-927C-E20CC1F6C821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dirty="0"/>
            <a:t>CMD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dirty="0"/>
            <a:t>(Command Monitor Details)</a:t>
          </a:r>
        </a:p>
      </dgm:t>
    </dgm:pt>
    <dgm:pt modelId="{B457C0A8-C738-4022-85FC-C94DCBA68231}" type="parTrans" cxnId="{25A25F2B-A69F-45EC-B01B-FA842A723A7A}">
      <dgm:prSet/>
      <dgm:spPr/>
      <dgm:t>
        <a:bodyPr/>
        <a:lstStyle/>
        <a:p>
          <a:endParaRPr lang="en-GB"/>
        </a:p>
      </dgm:t>
    </dgm:pt>
    <dgm:pt modelId="{FDC50373-64D5-4F96-9410-98A65216D681}" type="sibTrans" cxnId="{25A25F2B-A69F-45EC-B01B-FA842A723A7A}">
      <dgm:prSet/>
      <dgm:spPr/>
      <dgm:t>
        <a:bodyPr/>
        <a:lstStyle/>
        <a:p>
          <a:endParaRPr lang="en-GB"/>
        </a:p>
      </dgm:t>
    </dgm:pt>
    <dgm:pt modelId="{9C836DE3-AF74-4B23-BAEA-E1E4B13D03AC}">
      <dgm:prSet phldrT="[Text]" custT="1"/>
      <dgm:spPr/>
      <dgm:t>
        <a:bodyPr/>
        <a:lstStyle/>
        <a:p>
          <a:r>
            <a:rPr lang="en-GB" sz="1600" dirty="0"/>
            <a:t>Holds the messaging for each monitor run</a:t>
          </a:r>
        </a:p>
      </dgm:t>
    </dgm:pt>
    <dgm:pt modelId="{D6CCB2D6-C3B1-4E1A-8E3E-E0AE24233A8A}" type="parTrans" cxnId="{9881B573-83EF-40B9-94FA-8C70E1C9DB96}">
      <dgm:prSet/>
      <dgm:spPr/>
      <dgm:t>
        <a:bodyPr/>
        <a:lstStyle/>
        <a:p>
          <a:endParaRPr lang="en-GB"/>
        </a:p>
      </dgm:t>
    </dgm:pt>
    <dgm:pt modelId="{DE2C2285-6B0D-4EB1-92DB-5889687FD8BB}" type="sibTrans" cxnId="{9881B573-83EF-40B9-94FA-8C70E1C9DB96}">
      <dgm:prSet/>
      <dgm:spPr/>
      <dgm:t>
        <a:bodyPr/>
        <a:lstStyle/>
        <a:p>
          <a:endParaRPr lang="en-GB"/>
        </a:p>
      </dgm:t>
    </dgm:pt>
    <dgm:pt modelId="{BD6FDA07-B24C-440E-B7C5-8B619F21D034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dirty="0"/>
            <a:t>XPT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dirty="0"/>
            <a:t>(Expiry Type)</a:t>
          </a:r>
        </a:p>
      </dgm:t>
    </dgm:pt>
    <dgm:pt modelId="{07B7DDF0-2121-429F-9F81-256C84EE8B27}" type="parTrans" cxnId="{DCBBA06E-CA52-4EAB-807F-FF95A6934F82}">
      <dgm:prSet/>
      <dgm:spPr/>
      <dgm:t>
        <a:bodyPr/>
        <a:lstStyle/>
        <a:p>
          <a:endParaRPr lang="en-GB"/>
        </a:p>
      </dgm:t>
    </dgm:pt>
    <dgm:pt modelId="{AE7F7AE1-A1A4-4C04-A805-B70896C10A34}" type="sibTrans" cxnId="{DCBBA06E-CA52-4EAB-807F-FF95A6934F82}">
      <dgm:prSet/>
      <dgm:spPr/>
      <dgm:t>
        <a:bodyPr/>
        <a:lstStyle/>
        <a:p>
          <a:endParaRPr lang="en-GB"/>
        </a:p>
      </dgm:t>
    </dgm:pt>
    <dgm:pt modelId="{9B31C8EE-6BE5-4A8D-B762-EDB868083BC4}">
      <dgm:prSet custT="1"/>
      <dgm:spPr/>
      <dgm:t>
        <a:bodyPr/>
        <a:lstStyle/>
        <a:p>
          <a:r>
            <a:rPr lang="en-GB" sz="1600" dirty="0"/>
            <a:t>Held on most configuration records and is used to calculate the expiry date and time</a:t>
          </a:r>
        </a:p>
      </dgm:t>
    </dgm:pt>
    <dgm:pt modelId="{02490987-5560-41BD-8B33-DEC70BF671F6}" type="parTrans" cxnId="{2BDB2F96-4BB4-44C7-96DB-9E0AA71D514E}">
      <dgm:prSet/>
      <dgm:spPr/>
      <dgm:t>
        <a:bodyPr/>
        <a:lstStyle/>
        <a:p>
          <a:endParaRPr lang="en-GB"/>
        </a:p>
      </dgm:t>
    </dgm:pt>
    <dgm:pt modelId="{1131C6E3-29C5-4166-A5A2-8EB8CCF6639E}" type="sibTrans" cxnId="{2BDB2F96-4BB4-44C7-96DB-9E0AA71D514E}">
      <dgm:prSet/>
      <dgm:spPr/>
      <dgm:t>
        <a:bodyPr/>
        <a:lstStyle/>
        <a:p>
          <a:endParaRPr lang="en-GB"/>
        </a:p>
      </dgm:t>
    </dgm:pt>
    <dgm:pt modelId="{1F4F943C-61BD-4F39-992A-CC8F32A3F246}" type="pres">
      <dgm:prSet presAssocID="{A616212B-E902-499C-A5C9-839621C8D392}" presName="Name0" presStyleCnt="0">
        <dgm:presLayoutVars>
          <dgm:dir/>
          <dgm:animLvl val="lvl"/>
          <dgm:resizeHandles val="exact"/>
        </dgm:presLayoutVars>
      </dgm:prSet>
      <dgm:spPr/>
    </dgm:pt>
    <dgm:pt modelId="{F418AC6D-8FAF-4BA2-B67A-C1537719DCD7}" type="pres">
      <dgm:prSet presAssocID="{D0BFC164-D583-43B8-B20A-F059B61169A1}" presName="linNode" presStyleCnt="0"/>
      <dgm:spPr/>
    </dgm:pt>
    <dgm:pt modelId="{A64203F5-D088-4F94-B710-E32564C0DAC4}" type="pres">
      <dgm:prSet presAssocID="{D0BFC164-D583-43B8-B20A-F059B61169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7F512F1-6889-461C-9A3D-56F274AC041D}" type="pres">
      <dgm:prSet presAssocID="{D0BFC164-D583-43B8-B20A-F059B61169A1}" presName="descendantText" presStyleLbl="alignAccFollowNode1" presStyleIdx="0" presStyleCnt="4">
        <dgm:presLayoutVars>
          <dgm:bulletEnabled val="1"/>
        </dgm:presLayoutVars>
      </dgm:prSet>
      <dgm:spPr/>
    </dgm:pt>
    <dgm:pt modelId="{F50AF1B7-B5FA-425E-9A3C-19499EA257E5}" type="pres">
      <dgm:prSet presAssocID="{1CA8F611-A6EF-4CF0-B723-139B1F6035BD}" presName="sp" presStyleCnt="0"/>
      <dgm:spPr/>
    </dgm:pt>
    <dgm:pt modelId="{9615B81B-C7C5-495A-BF4E-84F26EAE2A9B}" type="pres">
      <dgm:prSet presAssocID="{BD6FDA07-B24C-440E-B7C5-8B619F21D034}" presName="linNode" presStyleCnt="0"/>
      <dgm:spPr/>
    </dgm:pt>
    <dgm:pt modelId="{7089DC78-CF45-4EEE-95F2-F2C6453BE2D3}" type="pres">
      <dgm:prSet presAssocID="{BD6FDA07-B24C-440E-B7C5-8B619F21D03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0EBEAA1-51BB-41F2-B39C-8558D405FF87}" type="pres">
      <dgm:prSet presAssocID="{BD6FDA07-B24C-440E-B7C5-8B619F21D034}" presName="descendantText" presStyleLbl="alignAccFollowNode1" presStyleIdx="1" presStyleCnt="4">
        <dgm:presLayoutVars>
          <dgm:bulletEnabled val="1"/>
        </dgm:presLayoutVars>
      </dgm:prSet>
      <dgm:spPr/>
    </dgm:pt>
    <dgm:pt modelId="{641919EC-0C49-48BB-BEA9-FFBFD28CE73F}" type="pres">
      <dgm:prSet presAssocID="{AE7F7AE1-A1A4-4C04-A805-B70896C10A34}" presName="sp" presStyleCnt="0"/>
      <dgm:spPr/>
    </dgm:pt>
    <dgm:pt modelId="{B52170BA-1ABF-427F-AD20-7A3066C3ABF9}" type="pres">
      <dgm:prSet presAssocID="{7E7EAD89-0DA0-4245-B76D-F947C9D934D7}" presName="linNode" presStyleCnt="0"/>
      <dgm:spPr/>
    </dgm:pt>
    <dgm:pt modelId="{3B4AFE4F-1833-4B24-B1FD-8B917A69D513}" type="pres">
      <dgm:prSet presAssocID="{7E7EAD89-0DA0-4245-B76D-F947C9D934D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214AE78-53B3-4B3D-ACDA-3ADC24171466}" type="pres">
      <dgm:prSet presAssocID="{7E7EAD89-0DA0-4245-B76D-F947C9D934D7}" presName="descendantText" presStyleLbl="alignAccFollowNode1" presStyleIdx="2" presStyleCnt="4">
        <dgm:presLayoutVars>
          <dgm:bulletEnabled val="1"/>
        </dgm:presLayoutVars>
      </dgm:prSet>
      <dgm:spPr/>
    </dgm:pt>
    <dgm:pt modelId="{830298DB-FC21-4B05-878F-5345938C011F}" type="pres">
      <dgm:prSet presAssocID="{083967EE-DF75-4EA8-9C39-7623C9774498}" presName="sp" presStyleCnt="0"/>
      <dgm:spPr/>
    </dgm:pt>
    <dgm:pt modelId="{85E875B6-3058-427E-93E1-DB7588E3301E}" type="pres">
      <dgm:prSet presAssocID="{1385F2A9-2586-493A-927C-E20CC1F6C821}" presName="linNode" presStyleCnt="0"/>
      <dgm:spPr/>
    </dgm:pt>
    <dgm:pt modelId="{69E20C69-D6EE-47F0-B7BE-64AA866D11C0}" type="pres">
      <dgm:prSet presAssocID="{1385F2A9-2586-493A-927C-E20CC1F6C82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62E68FD-20E1-4053-8452-EEC4799882A6}" type="pres">
      <dgm:prSet presAssocID="{1385F2A9-2586-493A-927C-E20CC1F6C82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DDB0909-F384-4668-BD6C-B8EF453C8A55}" type="presOf" srcId="{BD6FDA07-B24C-440E-B7C5-8B619F21D034}" destId="{7089DC78-CF45-4EEE-95F2-F2C6453BE2D3}" srcOrd="0" destOrd="0" presId="urn:microsoft.com/office/officeart/2005/8/layout/vList5"/>
    <dgm:cxn modelId="{A2EFDB12-2E95-4D20-AB85-E8602B240915}" type="presOf" srcId="{A616212B-E902-499C-A5C9-839621C8D392}" destId="{1F4F943C-61BD-4F39-992A-CC8F32A3F246}" srcOrd="0" destOrd="0" presId="urn:microsoft.com/office/officeart/2005/8/layout/vList5"/>
    <dgm:cxn modelId="{25A25F2B-A69F-45EC-B01B-FA842A723A7A}" srcId="{A616212B-E902-499C-A5C9-839621C8D392}" destId="{1385F2A9-2586-493A-927C-E20CC1F6C821}" srcOrd="3" destOrd="0" parTransId="{B457C0A8-C738-4022-85FC-C94DCBA68231}" sibTransId="{FDC50373-64D5-4F96-9410-98A65216D681}"/>
    <dgm:cxn modelId="{F403673A-C224-4D81-84A1-6551BDD47B43}" srcId="{A616212B-E902-499C-A5C9-839621C8D392}" destId="{D0BFC164-D583-43B8-B20A-F059B61169A1}" srcOrd="0" destOrd="0" parTransId="{3C8A154B-0CF2-44B1-9ACE-EF75401C3041}" sibTransId="{1CA8F611-A6EF-4CF0-B723-139B1F6035BD}"/>
    <dgm:cxn modelId="{B41AAD44-4BE5-49CA-A124-C69ADE67AF92}" type="presOf" srcId="{9C836DE3-AF74-4B23-BAEA-E1E4B13D03AC}" destId="{C62E68FD-20E1-4053-8452-EEC4799882A6}" srcOrd="0" destOrd="0" presId="urn:microsoft.com/office/officeart/2005/8/layout/vList5"/>
    <dgm:cxn modelId="{4C3D2745-8F5F-4DEE-8608-59EFA2F1059D}" srcId="{A616212B-E902-499C-A5C9-839621C8D392}" destId="{7E7EAD89-0DA0-4245-B76D-F947C9D934D7}" srcOrd="2" destOrd="0" parTransId="{4A0E64E8-0740-4FD1-84E2-CA2E67AA0E36}" sibTransId="{083967EE-DF75-4EA8-9C39-7623C9774498}"/>
    <dgm:cxn modelId="{E5EC7F67-FAA3-4616-9B38-75A6AD296B90}" type="presOf" srcId="{9B31C8EE-6BE5-4A8D-B762-EDB868083BC4}" destId="{A0EBEAA1-51BB-41F2-B39C-8558D405FF87}" srcOrd="0" destOrd="0" presId="urn:microsoft.com/office/officeart/2005/8/layout/vList5"/>
    <dgm:cxn modelId="{DCBBA06E-CA52-4EAB-807F-FF95A6934F82}" srcId="{A616212B-E902-499C-A5C9-839621C8D392}" destId="{BD6FDA07-B24C-440E-B7C5-8B619F21D034}" srcOrd="1" destOrd="0" parTransId="{07B7DDF0-2121-429F-9F81-256C84EE8B27}" sibTransId="{AE7F7AE1-A1A4-4C04-A805-B70896C10A34}"/>
    <dgm:cxn modelId="{9881B573-83EF-40B9-94FA-8C70E1C9DB96}" srcId="{1385F2A9-2586-493A-927C-E20CC1F6C821}" destId="{9C836DE3-AF74-4B23-BAEA-E1E4B13D03AC}" srcOrd="0" destOrd="0" parTransId="{D6CCB2D6-C3B1-4E1A-8E3E-E0AE24233A8A}" sibTransId="{DE2C2285-6B0D-4EB1-92DB-5889687FD8BB}"/>
    <dgm:cxn modelId="{CDC36191-A0DE-4F89-B1AC-1398B67DB643}" type="presOf" srcId="{7E7EAD89-0DA0-4245-B76D-F947C9D934D7}" destId="{3B4AFE4F-1833-4B24-B1FD-8B917A69D513}" srcOrd="0" destOrd="0" presId="urn:microsoft.com/office/officeart/2005/8/layout/vList5"/>
    <dgm:cxn modelId="{2BDB2F96-4BB4-44C7-96DB-9E0AA71D514E}" srcId="{BD6FDA07-B24C-440E-B7C5-8B619F21D034}" destId="{9B31C8EE-6BE5-4A8D-B762-EDB868083BC4}" srcOrd="0" destOrd="0" parTransId="{02490987-5560-41BD-8B33-DEC70BF671F6}" sibTransId="{1131C6E3-29C5-4166-A5A2-8EB8CCF6639E}"/>
    <dgm:cxn modelId="{2DAF739C-A085-4DD0-85B3-17627A345AB3}" srcId="{7E7EAD89-0DA0-4245-B76D-F947C9D934D7}" destId="{5357215D-8F84-4735-A213-AEBE6A44E16D}" srcOrd="0" destOrd="0" parTransId="{BAE6E4FA-F809-4E6D-8253-5DBF13E023B5}" sibTransId="{00B65560-57D7-4D7D-B231-854A8FFB6440}"/>
    <dgm:cxn modelId="{F15F66A8-12AF-4080-B5C4-167A5E6B1EA3}" type="presOf" srcId="{5357215D-8F84-4735-A213-AEBE6A44E16D}" destId="{3214AE78-53B3-4B3D-ACDA-3ADC24171466}" srcOrd="0" destOrd="0" presId="urn:microsoft.com/office/officeart/2005/8/layout/vList5"/>
    <dgm:cxn modelId="{A3BC23C3-34CF-4673-A2D4-901CEFE19111}" type="presOf" srcId="{D0BFC164-D583-43B8-B20A-F059B61169A1}" destId="{A64203F5-D088-4F94-B710-E32564C0DAC4}" srcOrd="0" destOrd="0" presId="urn:microsoft.com/office/officeart/2005/8/layout/vList5"/>
    <dgm:cxn modelId="{51F997C9-1DC8-4E9B-8E75-542242DA3132}" srcId="{D0BFC164-D583-43B8-B20A-F059B61169A1}" destId="{8A54929F-E95A-4C77-B935-DDA5B9BFE389}" srcOrd="0" destOrd="0" parTransId="{26041D31-D0AA-499A-A018-73CF71F6253D}" sibTransId="{C87E097C-D795-4A9D-8117-40CC117AC50D}"/>
    <dgm:cxn modelId="{627305DF-B3C0-4967-9155-D5D5D2AB8685}" type="presOf" srcId="{1385F2A9-2586-493A-927C-E20CC1F6C821}" destId="{69E20C69-D6EE-47F0-B7BE-64AA866D11C0}" srcOrd="0" destOrd="0" presId="urn:microsoft.com/office/officeart/2005/8/layout/vList5"/>
    <dgm:cxn modelId="{E580AEF6-7E35-46EB-9C86-BF51D4C3843B}" type="presOf" srcId="{8A54929F-E95A-4C77-B935-DDA5B9BFE389}" destId="{07F512F1-6889-461C-9A3D-56F274AC041D}" srcOrd="0" destOrd="0" presId="urn:microsoft.com/office/officeart/2005/8/layout/vList5"/>
    <dgm:cxn modelId="{1C259351-EBA7-48A1-B96B-26FC30E9C2A0}" type="presParOf" srcId="{1F4F943C-61BD-4F39-992A-CC8F32A3F246}" destId="{F418AC6D-8FAF-4BA2-B67A-C1537719DCD7}" srcOrd="0" destOrd="0" presId="urn:microsoft.com/office/officeart/2005/8/layout/vList5"/>
    <dgm:cxn modelId="{DFE3CB3D-E65B-402B-9F12-4E33EFA3BA92}" type="presParOf" srcId="{F418AC6D-8FAF-4BA2-B67A-C1537719DCD7}" destId="{A64203F5-D088-4F94-B710-E32564C0DAC4}" srcOrd="0" destOrd="0" presId="urn:microsoft.com/office/officeart/2005/8/layout/vList5"/>
    <dgm:cxn modelId="{1E465030-0F24-4675-82CC-3F193F921991}" type="presParOf" srcId="{F418AC6D-8FAF-4BA2-B67A-C1537719DCD7}" destId="{07F512F1-6889-461C-9A3D-56F274AC041D}" srcOrd="1" destOrd="0" presId="urn:microsoft.com/office/officeart/2005/8/layout/vList5"/>
    <dgm:cxn modelId="{1B172BEE-C988-4CB1-A8CF-CB8E548CC927}" type="presParOf" srcId="{1F4F943C-61BD-4F39-992A-CC8F32A3F246}" destId="{F50AF1B7-B5FA-425E-9A3C-19499EA257E5}" srcOrd="1" destOrd="0" presId="urn:microsoft.com/office/officeart/2005/8/layout/vList5"/>
    <dgm:cxn modelId="{E0B9E958-3BF2-4E20-80D7-CF026791C046}" type="presParOf" srcId="{1F4F943C-61BD-4F39-992A-CC8F32A3F246}" destId="{9615B81B-C7C5-495A-BF4E-84F26EAE2A9B}" srcOrd="2" destOrd="0" presId="urn:microsoft.com/office/officeart/2005/8/layout/vList5"/>
    <dgm:cxn modelId="{91295642-1CF1-4C38-8A51-0E2DF10EC013}" type="presParOf" srcId="{9615B81B-C7C5-495A-BF4E-84F26EAE2A9B}" destId="{7089DC78-CF45-4EEE-95F2-F2C6453BE2D3}" srcOrd="0" destOrd="0" presId="urn:microsoft.com/office/officeart/2005/8/layout/vList5"/>
    <dgm:cxn modelId="{525AE54F-7CA4-49CA-90F3-BB3DAE36F927}" type="presParOf" srcId="{9615B81B-C7C5-495A-BF4E-84F26EAE2A9B}" destId="{A0EBEAA1-51BB-41F2-B39C-8558D405FF87}" srcOrd="1" destOrd="0" presId="urn:microsoft.com/office/officeart/2005/8/layout/vList5"/>
    <dgm:cxn modelId="{7EA7FF93-25A6-48C5-A2A1-C085D43C2FE1}" type="presParOf" srcId="{1F4F943C-61BD-4F39-992A-CC8F32A3F246}" destId="{641919EC-0C49-48BB-BEA9-FFBFD28CE73F}" srcOrd="3" destOrd="0" presId="urn:microsoft.com/office/officeart/2005/8/layout/vList5"/>
    <dgm:cxn modelId="{B71F5964-D816-430B-A454-A1B71AFA7524}" type="presParOf" srcId="{1F4F943C-61BD-4F39-992A-CC8F32A3F246}" destId="{B52170BA-1ABF-427F-AD20-7A3066C3ABF9}" srcOrd="4" destOrd="0" presId="urn:microsoft.com/office/officeart/2005/8/layout/vList5"/>
    <dgm:cxn modelId="{76E42E3E-F874-44C9-994D-0E0A654435E8}" type="presParOf" srcId="{B52170BA-1ABF-427F-AD20-7A3066C3ABF9}" destId="{3B4AFE4F-1833-4B24-B1FD-8B917A69D513}" srcOrd="0" destOrd="0" presId="urn:microsoft.com/office/officeart/2005/8/layout/vList5"/>
    <dgm:cxn modelId="{14E88DCF-45C4-486F-97EF-E6C3DBC3F8DA}" type="presParOf" srcId="{B52170BA-1ABF-427F-AD20-7A3066C3ABF9}" destId="{3214AE78-53B3-4B3D-ACDA-3ADC24171466}" srcOrd="1" destOrd="0" presId="urn:microsoft.com/office/officeart/2005/8/layout/vList5"/>
    <dgm:cxn modelId="{23F2B620-C37E-4774-9565-8212C51222AE}" type="presParOf" srcId="{1F4F943C-61BD-4F39-992A-CC8F32A3F246}" destId="{830298DB-FC21-4B05-878F-5345938C011F}" srcOrd="5" destOrd="0" presId="urn:microsoft.com/office/officeart/2005/8/layout/vList5"/>
    <dgm:cxn modelId="{0A2F27EE-39DF-4490-BD27-BDF3E8479565}" type="presParOf" srcId="{1F4F943C-61BD-4F39-992A-CC8F32A3F246}" destId="{85E875B6-3058-427E-93E1-DB7588E3301E}" srcOrd="6" destOrd="0" presId="urn:microsoft.com/office/officeart/2005/8/layout/vList5"/>
    <dgm:cxn modelId="{0D446F51-5C4E-4F47-A871-647F38AC5416}" type="presParOf" srcId="{85E875B6-3058-427E-93E1-DB7588E3301E}" destId="{69E20C69-D6EE-47F0-B7BE-64AA866D11C0}" srcOrd="0" destOrd="0" presId="urn:microsoft.com/office/officeart/2005/8/layout/vList5"/>
    <dgm:cxn modelId="{B164B1D6-BF48-40FE-BB12-8455EEA56380}" type="presParOf" srcId="{85E875B6-3058-427E-93E1-DB7588E3301E}" destId="{C62E68FD-20E1-4053-8452-EEC4799882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F7AD4E-704D-423A-B632-FFD0092C50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BAE757-1513-4FB9-8C8E-E2DF7AD4C5B1}">
      <dgm:prSet phldrT="[Text]" custT="1"/>
      <dgm:spPr/>
      <dgm:t>
        <a:bodyPr/>
        <a:lstStyle/>
        <a:p>
          <a:r>
            <a:rPr lang="en-GB" sz="1400" dirty="0"/>
            <a:t>‘Ready for Evaluation’</a:t>
          </a:r>
        </a:p>
        <a:p>
          <a:r>
            <a:rPr lang="en-GB" sz="1400" dirty="0"/>
            <a:t>Evaluation details blank</a:t>
          </a:r>
        </a:p>
      </dgm:t>
    </dgm:pt>
    <dgm:pt modelId="{BE20F731-EE48-421B-A722-354E080D3FDE}" type="parTrans" cxnId="{9ADB6C19-9C1F-48B7-96CE-BF7A2D7705D0}">
      <dgm:prSet/>
      <dgm:spPr/>
      <dgm:t>
        <a:bodyPr/>
        <a:lstStyle/>
        <a:p>
          <a:endParaRPr lang="en-GB"/>
        </a:p>
      </dgm:t>
    </dgm:pt>
    <dgm:pt modelId="{16DF7DF8-A080-48A4-B537-E087CCAA158A}" type="sibTrans" cxnId="{9ADB6C19-9C1F-48B7-96CE-BF7A2D7705D0}">
      <dgm:prSet/>
      <dgm:spPr/>
      <dgm:t>
        <a:bodyPr/>
        <a:lstStyle/>
        <a:p>
          <a:endParaRPr lang="en-GB"/>
        </a:p>
      </dgm:t>
    </dgm:pt>
    <dgm:pt modelId="{646170E2-E067-4F4D-85B9-0343ED4995C9}">
      <dgm:prSet phldrT="[Text]" custT="1"/>
      <dgm:spPr/>
      <dgm:t>
        <a:bodyPr/>
        <a:lstStyle/>
        <a:p>
          <a:r>
            <a:rPr lang="en-GB" sz="1400" dirty="0"/>
            <a:t>‘Evaluation Complete’</a:t>
          </a:r>
        </a:p>
        <a:p>
          <a:r>
            <a:rPr lang="en-GB" sz="1400" dirty="0"/>
            <a:t>Evaluation details completed</a:t>
          </a:r>
        </a:p>
      </dgm:t>
    </dgm:pt>
    <dgm:pt modelId="{C0DBAC0F-49F3-447F-88EF-F4709658A430}" type="parTrans" cxnId="{995CEA19-F4DB-44D0-ABDC-5C98461F3432}">
      <dgm:prSet/>
      <dgm:spPr/>
      <dgm:t>
        <a:bodyPr/>
        <a:lstStyle/>
        <a:p>
          <a:endParaRPr lang="en-GB"/>
        </a:p>
      </dgm:t>
    </dgm:pt>
    <dgm:pt modelId="{CFCAC8CC-A56F-4CBC-90D1-FE823497406D}" type="sibTrans" cxnId="{995CEA19-F4DB-44D0-ABDC-5C98461F3432}">
      <dgm:prSet/>
      <dgm:spPr/>
      <dgm:t>
        <a:bodyPr/>
        <a:lstStyle/>
        <a:p>
          <a:endParaRPr lang="en-GB"/>
        </a:p>
      </dgm:t>
    </dgm:pt>
    <dgm:pt modelId="{E02965DC-BFBC-45C4-B253-AB2B19AC1606}" type="pres">
      <dgm:prSet presAssocID="{E1F7AD4E-704D-423A-B632-FFD0092C503A}" presName="Name0" presStyleCnt="0">
        <dgm:presLayoutVars>
          <dgm:dir/>
          <dgm:resizeHandles val="exact"/>
        </dgm:presLayoutVars>
      </dgm:prSet>
      <dgm:spPr/>
    </dgm:pt>
    <dgm:pt modelId="{2CF9D883-36C6-4AB8-93AC-D78FA106DD53}" type="pres">
      <dgm:prSet presAssocID="{FABAE757-1513-4FB9-8C8E-E2DF7AD4C5B1}" presName="node" presStyleLbl="node1" presStyleIdx="0" presStyleCnt="2">
        <dgm:presLayoutVars>
          <dgm:bulletEnabled val="1"/>
        </dgm:presLayoutVars>
      </dgm:prSet>
      <dgm:spPr/>
    </dgm:pt>
    <dgm:pt modelId="{666EFE4A-8120-486E-98FF-688B2F55FE36}" type="pres">
      <dgm:prSet presAssocID="{16DF7DF8-A080-48A4-B537-E087CCAA158A}" presName="sibTrans" presStyleLbl="sibTrans2D1" presStyleIdx="0" presStyleCnt="1"/>
      <dgm:spPr/>
    </dgm:pt>
    <dgm:pt modelId="{7AFA938F-CA0B-4D7A-881B-B5C2AB11363F}" type="pres">
      <dgm:prSet presAssocID="{16DF7DF8-A080-48A4-B537-E087CCAA158A}" presName="connectorText" presStyleLbl="sibTrans2D1" presStyleIdx="0" presStyleCnt="1"/>
      <dgm:spPr/>
    </dgm:pt>
    <dgm:pt modelId="{E4DD8FFD-1AD9-4257-BB48-AC24090FB6F4}" type="pres">
      <dgm:prSet presAssocID="{646170E2-E067-4F4D-85B9-0343ED4995C9}" presName="node" presStyleLbl="node1" presStyleIdx="1" presStyleCnt="2">
        <dgm:presLayoutVars>
          <dgm:bulletEnabled val="1"/>
        </dgm:presLayoutVars>
      </dgm:prSet>
      <dgm:spPr/>
    </dgm:pt>
  </dgm:ptLst>
  <dgm:cxnLst>
    <dgm:cxn modelId="{21FB070B-7BFE-4408-AD6E-F4708BBB0074}" type="presOf" srcId="{16DF7DF8-A080-48A4-B537-E087CCAA158A}" destId="{7AFA938F-CA0B-4D7A-881B-B5C2AB11363F}" srcOrd="1" destOrd="0" presId="urn:microsoft.com/office/officeart/2005/8/layout/process1"/>
    <dgm:cxn modelId="{F2E4BA12-40A5-44EF-B0F4-3A33CB38E3D1}" type="presOf" srcId="{FABAE757-1513-4FB9-8C8E-E2DF7AD4C5B1}" destId="{2CF9D883-36C6-4AB8-93AC-D78FA106DD53}" srcOrd="0" destOrd="0" presId="urn:microsoft.com/office/officeart/2005/8/layout/process1"/>
    <dgm:cxn modelId="{9ADB6C19-9C1F-48B7-96CE-BF7A2D7705D0}" srcId="{E1F7AD4E-704D-423A-B632-FFD0092C503A}" destId="{FABAE757-1513-4FB9-8C8E-E2DF7AD4C5B1}" srcOrd="0" destOrd="0" parTransId="{BE20F731-EE48-421B-A722-354E080D3FDE}" sibTransId="{16DF7DF8-A080-48A4-B537-E087CCAA158A}"/>
    <dgm:cxn modelId="{995CEA19-F4DB-44D0-ABDC-5C98461F3432}" srcId="{E1F7AD4E-704D-423A-B632-FFD0092C503A}" destId="{646170E2-E067-4F4D-85B9-0343ED4995C9}" srcOrd="1" destOrd="0" parTransId="{C0DBAC0F-49F3-447F-88EF-F4709658A430}" sibTransId="{CFCAC8CC-A56F-4CBC-90D1-FE823497406D}"/>
    <dgm:cxn modelId="{184ABA56-9F11-4789-AE50-A3411D55EA6A}" type="presOf" srcId="{16DF7DF8-A080-48A4-B537-E087CCAA158A}" destId="{666EFE4A-8120-486E-98FF-688B2F55FE36}" srcOrd="0" destOrd="0" presId="urn:microsoft.com/office/officeart/2005/8/layout/process1"/>
    <dgm:cxn modelId="{35BFAA7E-1AC3-454B-8E49-BBDF7643093D}" type="presOf" srcId="{646170E2-E067-4F4D-85B9-0343ED4995C9}" destId="{E4DD8FFD-1AD9-4257-BB48-AC24090FB6F4}" srcOrd="0" destOrd="0" presId="urn:microsoft.com/office/officeart/2005/8/layout/process1"/>
    <dgm:cxn modelId="{3DB9E2BC-5B76-4230-A5A4-6C13764C4A68}" type="presOf" srcId="{E1F7AD4E-704D-423A-B632-FFD0092C503A}" destId="{E02965DC-BFBC-45C4-B253-AB2B19AC1606}" srcOrd="0" destOrd="0" presId="urn:microsoft.com/office/officeart/2005/8/layout/process1"/>
    <dgm:cxn modelId="{15301DA3-3018-4315-B9E2-2754DE51E9EC}" type="presParOf" srcId="{E02965DC-BFBC-45C4-B253-AB2B19AC1606}" destId="{2CF9D883-36C6-4AB8-93AC-D78FA106DD53}" srcOrd="0" destOrd="0" presId="urn:microsoft.com/office/officeart/2005/8/layout/process1"/>
    <dgm:cxn modelId="{B8BA2BED-6F66-4186-8BA9-2252F9716B17}" type="presParOf" srcId="{E02965DC-BFBC-45C4-B253-AB2B19AC1606}" destId="{666EFE4A-8120-486E-98FF-688B2F55FE36}" srcOrd="1" destOrd="0" presId="urn:microsoft.com/office/officeart/2005/8/layout/process1"/>
    <dgm:cxn modelId="{74D4C0AA-1843-4FD0-AA95-8A9A382ACEAC}" type="presParOf" srcId="{666EFE4A-8120-486E-98FF-688B2F55FE36}" destId="{7AFA938F-CA0B-4D7A-881B-B5C2AB11363F}" srcOrd="0" destOrd="0" presId="urn:microsoft.com/office/officeart/2005/8/layout/process1"/>
    <dgm:cxn modelId="{BC0A5B06-96E3-4A46-9F4F-5E5D2A9A49C5}" type="presParOf" srcId="{E02965DC-BFBC-45C4-B253-AB2B19AC1606}" destId="{E4DD8FFD-1AD9-4257-BB48-AC24090FB6F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7AD4E-704D-423A-B632-FFD0092C50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BAE757-1513-4FB9-8C8E-E2DF7AD4C5B1}">
      <dgm:prSet phldrT="[Text]" custT="1"/>
      <dgm:spPr/>
      <dgm:t>
        <a:bodyPr/>
        <a:lstStyle/>
        <a:p>
          <a:r>
            <a:rPr lang="en-GB" sz="1400" dirty="0"/>
            <a:t>‘Ready for Evaluation’</a:t>
          </a:r>
        </a:p>
        <a:p>
          <a:r>
            <a:rPr lang="en-GB" sz="1400" dirty="0"/>
            <a:t>Evaluation details blank</a:t>
          </a:r>
        </a:p>
      </dgm:t>
    </dgm:pt>
    <dgm:pt modelId="{BE20F731-EE48-421B-A722-354E080D3FDE}" type="parTrans" cxnId="{9ADB6C19-9C1F-48B7-96CE-BF7A2D7705D0}">
      <dgm:prSet/>
      <dgm:spPr/>
      <dgm:t>
        <a:bodyPr/>
        <a:lstStyle/>
        <a:p>
          <a:endParaRPr lang="en-GB"/>
        </a:p>
      </dgm:t>
    </dgm:pt>
    <dgm:pt modelId="{16DF7DF8-A080-48A4-B537-E087CCAA158A}" type="sibTrans" cxnId="{9ADB6C19-9C1F-48B7-96CE-BF7A2D7705D0}">
      <dgm:prSet/>
      <dgm:spPr/>
      <dgm:t>
        <a:bodyPr/>
        <a:lstStyle/>
        <a:p>
          <a:endParaRPr lang="en-GB"/>
        </a:p>
      </dgm:t>
    </dgm:pt>
    <dgm:pt modelId="{646170E2-E067-4F4D-85B9-0343ED4995C9}">
      <dgm:prSet phldrT="[Text]" custT="1"/>
      <dgm:spPr/>
      <dgm:t>
        <a:bodyPr/>
        <a:lstStyle/>
        <a:p>
          <a:r>
            <a:rPr lang="en-GB" sz="1400" dirty="0"/>
            <a:t>‘Evaluation Complete’</a:t>
          </a:r>
        </a:p>
        <a:p>
          <a:r>
            <a:rPr lang="en-GB" sz="1400" dirty="0"/>
            <a:t>Evaluation details completed</a:t>
          </a:r>
        </a:p>
      </dgm:t>
    </dgm:pt>
    <dgm:pt modelId="{C0DBAC0F-49F3-447F-88EF-F4709658A430}" type="parTrans" cxnId="{995CEA19-F4DB-44D0-ABDC-5C98461F3432}">
      <dgm:prSet/>
      <dgm:spPr/>
      <dgm:t>
        <a:bodyPr/>
        <a:lstStyle/>
        <a:p>
          <a:endParaRPr lang="en-GB"/>
        </a:p>
      </dgm:t>
    </dgm:pt>
    <dgm:pt modelId="{CFCAC8CC-A56F-4CBC-90D1-FE823497406D}" type="sibTrans" cxnId="{995CEA19-F4DB-44D0-ABDC-5C98461F3432}">
      <dgm:prSet/>
      <dgm:spPr/>
      <dgm:t>
        <a:bodyPr/>
        <a:lstStyle/>
        <a:p>
          <a:endParaRPr lang="en-GB"/>
        </a:p>
      </dgm:t>
    </dgm:pt>
    <dgm:pt modelId="{E02965DC-BFBC-45C4-B253-AB2B19AC1606}" type="pres">
      <dgm:prSet presAssocID="{E1F7AD4E-704D-423A-B632-FFD0092C503A}" presName="Name0" presStyleCnt="0">
        <dgm:presLayoutVars>
          <dgm:dir/>
          <dgm:resizeHandles val="exact"/>
        </dgm:presLayoutVars>
      </dgm:prSet>
      <dgm:spPr/>
    </dgm:pt>
    <dgm:pt modelId="{2CF9D883-36C6-4AB8-93AC-D78FA106DD53}" type="pres">
      <dgm:prSet presAssocID="{FABAE757-1513-4FB9-8C8E-E2DF7AD4C5B1}" presName="node" presStyleLbl="node1" presStyleIdx="0" presStyleCnt="2">
        <dgm:presLayoutVars>
          <dgm:bulletEnabled val="1"/>
        </dgm:presLayoutVars>
      </dgm:prSet>
      <dgm:spPr/>
    </dgm:pt>
    <dgm:pt modelId="{666EFE4A-8120-486E-98FF-688B2F55FE36}" type="pres">
      <dgm:prSet presAssocID="{16DF7DF8-A080-48A4-B537-E087CCAA158A}" presName="sibTrans" presStyleLbl="sibTrans2D1" presStyleIdx="0" presStyleCnt="1"/>
      <dgm:spPr/>
    </dgm:pt>
    <dgm:pt modelId="{7AFA938F-CA0B-4D7A-881B-B5C2AB11363F}" type="pres">
      <dgm:prSet presAssocID="{16DF7DF8-A080-48A4-B537-E087CCAA158A}" presName="connectorText" presStyleLbl="sibTrans2D1" presStyleIdx="0" presStyleCnt="1"/>
      <dgm:spPr/>
    </dgm:pt>
    <dgm:pt modelId="{E4DD8FFD-1AD9-4257-BB48-AC24090FB6F4}" type="pres">
      <dgm:prSet presAssocID="{646170E2-E067-4F4D-85B9-0343ED4995C9}" presName="node" presStyleLbl="node1" presStyleIdx="1" presStyleCnt="2">
        <dgm:presLayoutVars>
          <dgm:bulletEnabled val="1"/>
        </dgm:presLayoutVars>
      </dgm:prSet>
      <dgm:spPr/>
    </dgm:pt>
  </dgm:ptLst>
  <dgm:cxnLst>
    <dgm:cxn modelId="{AFC9AC00-3EAC-4430-BE03-DCB69AF29CD5}" type="presOf" srcId="{646170E2-E067-4F4D-85B9-0343ED4995C9}" destId="{E4DD8FFD-1AD9-4257-BB48-AC24090FB6F4}" srcOrd="0" destOrd="0" presId="urn:microsoft.com/office/officeart/2005/8/layout/process1"/>
    <dgm:cxn modelId="{9ADB6C19-9C1F-48B7-96CE-BF7A2D7705D0}" srcId="{E1F7AD4E-704D-423A-B632-FFD0092C503A}" destId="{FABAE757-1513-4FB9-8C8E-E2DF7AD4C5B1}" srcOrd="0" destOrd="0" parTransId="{BE20F731-EE48-421B-A722-354E080D3FDE}" sibTransId="{16DF7DF8-A080-48A4-B537-E087CCAA158A}"/>
    <dgm:cxn modelId="{995CEA19-F4DB-44D0-ABDC-5C98461F3432}" srcId="{E1F7AD4E-704D-423A-B632-FFD0092C503A}" destId="{646170E2-E067-4F4D-85B9-0343ED4995C9}" srcOrd="1" destOrd="0" parTransId="{C0DBAC0F-49F3-447F-88EF-F4709658A430}" sibTransId="{CFCAC8CC-A56F-4CBC-90D1-FE823497406D}"/>
    <dgm:cxn modelId="{5C4A3547-D893-4312-9452-059C197765F2}" type="presOf" srcId="{E1F7AD4E-704D-423A-B632-FFD0092C503A}" destId="{E02965DC-BFBC-45C4-B253-AB2B19AC1606}" srcOrd="0" destOrd="0" presId="urn:microsoft.com/office/officeart/2005/8/layout/process1"/>
    <dgm:cxn modelId="{54587D4C-6913-4B5E-8FC1-585C8CBAC039}" type="presOf" srcId="{16DF7DF8-A080-48A4-B537-E087CCAA158A}" destId="{7AFA938F-CA0B-4D7A-881B-B5C2AB11363F}" srcOrd="1" destOrd="0" presId="urn:microsoft.com/office/officeart/2005/8/layout/process1"/>
    <dgm:cxn modelId="{6DB9A959-328B-4109-8A6A-7FE0F219E778}" type="presOf" srcId="{16DF7DF8-A080-48A4-B537-E087CCAA158A}" destId="{666EFE4A-8120-486E-98FF-688B2F55FE36}" srcOrd="0" destOrd="0" presId="urn:microsoft.com/office/officeart/2005/8/layout/process1"/>
    <dgm:cxn modelId="{E12E6280-322F-4600-B8AA-89DC421106CA}" type="presOf" srcId="{FABAE757-1513-4FB9-8C8E-E2DF7AD4C5B1}" destId="{2CF9D883-36C6-4AB8-93AC-D78FA106DD53}" srcOrd="0" destOrd="0" presId="urn:microsoft.com/office/officeart/2005/8/layout/process1"/>
    <dgm:cxn modelId="{B2860D8A-7246-43F7-BC11-11FFADD8A6A8}" type="presParOf" srcId="{E02965DC-BFBC-45C4-B253-AB2B19AC1606}" destId="{2CF9D883-36C6-4AB8-93AC-D78FA106DD53}" srcOrd="0" destOrd="0" presId="urn:microsoft.com/office/officeart/2005/8/layout/process1"/>
    <dgm:cxn modelId="{D4D08622-E3F6-4C5B-A9FD-49287BAB6B15}" type="presParOf" srcId="{E02965DC-BFBC-45C4-B253-AB2B19AC1606}" destId="{666EFE4A-8120-486E-98FF-688B2F55FE36}" srcOrd="1" destOrd="0" presId="urn:microsoft.com/office/officeart/2005/8/layout/process1"/>
    <dgm:cxn modelId="{777EE43D-F769-40C6-8788-DC748CC2AC8D}" type="presParOf" srcId="{666EFE4A-8120-486E-98FF-688B2F55FE36}" destId="{7AFA938F-CA0B-4D7A-881B-B5C2AB11363F}" srcOrd="0" destOrd="0" presId="urn:microsoft.com/office/officeart/2005/8/layout/process1"/>
    <dgm:cxn modelId="{64225916-6ED3-4E67-A017-C251FA3506B4}" type="presParOf" srcId="{E02965DC-BFBC-45C4-B253-AB2B19AC1606}" destId="{E4DD8FFD-1AD9-4257-BB48-AC24090FB6F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35B85B-7D80-4390-B5DF-0E7CA3BA11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7D08AF0-5603-44AF-8BDB-6E55CD2E602E}">
      <dgm:prSet phldrT="[Text]" custT="1"/>
      <dgm:spPr/>
      <dgm:t>
        <a:bodyPr/>
        <a:lstStyle/>
        <a:p>
          <a:endParaRPr lang="en-GB" sz="1400" dirty="0"/>
        </a:p>
        <a:p>
          <a:r>
            <a:rPr lang="en-GB" sz="1400" dirty="0"/>
            <a:t>First </a:t>
          </a:r>
          <a:br>
            <a:rPr lang="en-GB" sz="1400" dirty="0"/>
          </a:br>
          <a:r>
            <a:rPr lang="en-GB" sz="1400" dirty="0"/>
            <a:t>ECR</a:t>
          </a:r>
        </a:p>
      </dgm:t>
    </dgm:pt>
    <dgm:pt modelId="{F1B6702D-B7C3-426B-866B-3B1042FE7BB2}" type="parTrans" cxnId="{A12446F0-80C5-4797-825A-3C32C9B53C5E}">
      <dgm:prSet/>
      <dgm:spPr/>
      <dgm:t>
        <a:bodyPr/>
        <a:lstStyle/>
        <a:p>
          <a:endParaRPr lang="en-GB"/>
        </a:p>
      </dgm:t>
    </dgm:pt>
    <dgm:pt modelId="{A21E68A6-EFF7-4932-9E09-A1BA52D0A93A}" type="sibTrans" cxnId="{A12446F0-80C5-4797-825A-3C32C9B53C5E}">
      <dgm:prSet/>
      <dgm:spPr/>
      <dgm:t>
        <a:bodyPr/>
        <a:lstStyle/>
        <a:p>
          <a:endParaRPr lang="en-GB"/>
        </a:p>
      </dgm:t>
    </dgm:pt>
    <dgm:pt modelId="{E698997B-47E8-4D3C-93A0-E79A07FB7398}">
      <dgm:prSet phldrT="[Text]"/>
      <dgm:spPr/>
      <dgm:t>
        <a:bodyPr/>
        <a:lstStyle/>
        <a:p>
          <a:r>
            <a:rPr lang="en-GB" dirty="0"/>
            <a:t>Ending ECE process status: Open</a:t>
          </a:r>
        </a:p>
      </dgm:t>
    </dgm:pt>
    <dgm:pt modelId="{8C275455-5E90-4413-B896-F80A46982CAE}" type="parTrans" cxnId="{35FF5FDE-3C55-4B19-9DE3-849D35E283D3}">
      <dgm:prSet/>
      <dgm:spPr/>
      <dgm:t>
        <a:bodyPr/>
        <a:lstStyle/>
        <a:p>
          <a:endParaRPr lang="en-GB"/>
        </a:p>
      </dgm:t>
    </dgm:pt>
    <dgm:pt modelId="{8329D402-B314-4996-A6B8-075F9A1788BC}" type="sibTrans" cxnId="{35FF5FDE-3C55-4B19-9DE3-849D35E283D3}">
      <dgm:prSet/>
      <dgm:spPr/>
      <dgm:t>
        <a:bodyPr/>
        <a:lstStyle/>
        <a:p>
          <a:endParaRPr lang="en-GB"/>
        </a:p>
      </dgm:t>
    </dgm:pt>
    <dgm:pt modelId="{3E76ECB4-C4DB-4F3A-ACA8-77D0067C8C3A}">
      <dgm:prSet phldrT="[Text]" custT="1"/>
      <dgm:spPr/>
      <dgm:t>
        <a:bodyPr/>
        <a:lstStyle/>
        <a:p>
          <a:endParaRPr lang="en-GB" sz="1400" dirty="0"/>
        </a:p>
        <a:p>
          <a:r>
            <a:rPr lang="en-GB" sz="1400" dirty="0"/>
            <a:t>Second</a:t>
          </a:r>
          <a:br>
            <a:rPr lang="en-GB" sz="1400" dirty="0"/>
          </a:br>
          <a:r>
            <a:rPr lang="en-GB" sz="1400" dirty="0"/>
            <a:t>ECR</a:t>
          </a:r>
        </a:p>
      </dgm:t>
    </dgm:pt>
    <dgm:pt modelId="{1E38A83E-5CC2-40EC-9005-04E4B6895973}" type="parTrans" cxnId="{F0EE8145-9448-42E9-9E7B-EAFC7893789F}">
      <dgm:prSet/>
      <dgm:spPr/>
      <dgm:t>
        <a:bodyPr/>
        <a:lstStyle/>
        <a:p>
          <a:endParaRPr lang="en-GB"/>
        </a:p>
      </dgm:t>
    </dgm:pt>
    <dgm:pt modelId="{4532C96D-79DE-41C2-A4F6-533E373FC615}" type="sibTrans" cxnId="{F0EE8145-9448-42E9-9E7B-EAFC7893789F}">
      <dgm:prSet/>
      <dgm:spPr/>
      <dgm:t>
        <a:bodyPr/>
        <a:lstStyle/>
        <a:p>
          <a:endParaRPr lang="en-GB"/>
        </a:p>
      </dgm:t>
    </dgm:pt>
    <dgm:pt modelId="{DBBF284B-6DBC-40B2-B141-7E2F9ECEFD2B}">
      <dgm:prSet phldrT="[Text]"/>
      <dgm:spPr/>
      <dgm:t>
        <a:bodyPr/>
        <a:lstStyle/>
        <a:p>
          <a:r>
            <a:rPr lang="en-GB" dirty="0"/>
            <a:t>Mark as processed: All ECE records excluding open</a:t>
          </a:r>
        </a:p>
      </dgm:t>
    </dgm:pt>
    <dgm:pt modelId="{0DDC4423-81B1-4E43-A87E-65DBCC4CD1D3}" type="parTrans" cxnId="{2775F417-405E-4F1F-88F5-30E8393A2751}">
      <dgm:prSet/>
      <dgm:spPr/>
      <dgm:t>
        <a:bodyPr/>
        <a:lstStyle/>
        <a:p>
          <a:endParaRPr lang="en-GB"/>
        </a:p>
      </dgm:t>
    </dgm:pt>
    <dgm:pt modelId="{B8C598F2-4CEF-470F-ACFA-B2678D5014B4}" type="sibTrans" cxnId="{2775F417-405E-4F1F-88F5-30E8393A2751}">
      <dgm:prSet/>
      <dgm:spPr/>
      <dgm:t>
        <a:bodyPr/>
        <a:lstStyle/>
        <a:p>
          <a:endParaRPr lang="en-GB"/>
        </a:p>
      </dgm:t>
    </dgm:pt>
    <dgm:pt modelId="{ACCE2B3B-614D-4BB3-AA7D-2F60561509B2}">
      <dgm:prSet phldrT="[Text]" custT="1"/>
      <dgm:spPr/>
      <dgm:t>
        <a:bodyPr/>
        <a:lstStyle/>
        <a:p>
          <a:endParaRPr lang="en-GB" sz="1400" dirty="0"/>
        </a:p>
        <a:p>
          <a:r>
            <a:rPr lang="en-GB" sz="1400" dirty="0"/>
            <a:t>Third</a:t>
          </a:r>
          <a:br>
            <a:rPr lang="en-GB" sz="1400" dirty="0"/>
          </a:br>
          <a:r>
            <a:rPr lang="en-GB" sz="1400" dirty="0"/>
            <a:t>ECR</a:t>
          </a:r>
        </a:p>
      </dgm:t>
    </dgm:pt>
    <dgm:pt modelId="{2E0B651B-5660-4D05-8E9E-034F8D6AA140}" type="parTrans" cxnId="{3599D198-31F6-451B-B075-77550FD6F408}">
      <dgm:prSet/>
      <dgm:spPr/>
      <dgm:t>
        <a:bodyPr/>
        <a:lstStyle/>
        <a:p>
          <a:endParaRPr lang="en-GB"/>
        </a:p>
      </dgm:t>
    </dgm:pt>
    <dgm:pt modelId="{ADB5D670-173A-413B-834C-94C9E5EECA4D}" type="sibTrans" cxnId="{3599D198-31F6-451B-B075-77550FD6F408}">
      <dgm:prSet/>
      <dgm:spPr/>
      <dgm:t>
        <a:bodyPr/>
        <a:lstStyle/>
        <a:p>
          <a:endParaRPr lang="en-GB"/>
        </a:p>
      </dgm:t>
    </dgm:pt>
    <dgm:pt modelId="{4EB43F98-F00C-4545-AB10-23247E891D51}">
      <dgm:prSet phldrT="[Text]"/>
      <dgm:spPr/>
      <dgm:t>
        <a:bodyPr/>
        <a:lstStyle/>
        <a:p>
          <a:r>
            <a:rPr lang="en-GB" dirty="0"/>
            <a:t>Mark as processed: All ECE records including open</a:t>
          </a:r>
        </a:p>
      </dgm:t>
    </dgm:pt>
    <dgm:pt modelId="{DE17A778-1B03-4570-897D-1BF5496FB97A}" type="parTrans" cxnId="{4B2CFEE1-52EE-437D-94E1-926A42773F6A}">
      <dgm:prSet/>
      <dgm:spPr/>
      <dgm:t>
        <a:bodyPr/>
        <a:lstStyle/>
        <a:p>
          <a:endParaRPr lang="en-GB"/>
        </a:p>
      </dgm:t>
    </dgm:pt>
    <dgm:pt modelId="{49121C4C-C5C8-4008-9E5F-54EBD5E1D472}" type="sibTrans" cxnId="{4B2CFEE1-52EE-437D-94E1-926A42773F6A}">
      <dgm:prSet/>
      <dgm:spPr/>
      <dgm:t>
        <a:bodyPr/>
        <a:lstStyle/>
        <a:p>
          <a:endParaRPr lang="en-GB"/>
        </a:p>
      </dgm:t>
    </dgm:pt>
    <dgm:pt modelId="{FA506A1E-2620-40FA-9D72-63E91C141A14}">
      <dgm:prSet phldrT="[Text]"/>
      <dgm:spPr/>
      <dgm:t>
        <a:bodyPr/>
        <a:lstStyle/>
        <a:p>
          <a:r>
            <a:rPr lang="en-GB" dirty="0"/>
            <a:t>Starting ECE process status: Open</a:t>
          </a:r>
        </a:p>
      </dgm:t>
    </dgm:pt>
    <dgm:pt modelId="{D97AC11B-974E-401B-A901-14B6312F1BDB}" type="parTrans" cxnId="{032454CC-E7AD-4726-92FE-FC4958877282}">
      <dgm:prSet/>
      <dgm:spPr/>
      <dgm:t>
        <a:bodyPr/>
        <a:lstStyle/>
        <a:p>
          <a:endParaRPr lang="en-GB"/>
        </a:p>
      </dgm:t>
    </dgm:pt>
    <dgm:pt modelId="{42888583-B991-4727-91DC-C053243C0AD6}" type="sibTrans" cxnId="{032454CC-E7AD-4726-92FE-FC4958877282}">
      <dgm:prSet/>
      <dgm:spPr/>
      <dgm:t>
        <a:bodyPr/>
        <a:lstStyle/>
        <a:p>
          <a:endParaRPr lang="en-GB"/>
        </a:p>
      </dgm:t>
    </dgm:pt>
    <dgm:pt modelId="{E7B602A2-0B0E-4BDC-BFFA-64CDBC5A3584}">
      <dgm:prSet/>
      <dgm:spPr/>
      <dgm:t>
        <a:bodyPr/>
        <a:lstStyle/>
        <a:p>
          <a:r>
            <a:rPr lang="en-GB"/>
            <a:t>Starting ECE process status: Open</a:t>
          </a:r>
          <a:endParaRPr lang="en-GB" dirty="0"/>
        </a:p>
      </dgm:t>
    </dgm:pt>
    <dgm:pt modelId="{B2666777-0520-4482-9ABE-45899E73A6A5}" type="parTrans" cxnId="{506E397D-D201-4167-9563-FAADB639E962}">
      <dgm:prSet/>
      <dgm:spPr/>
      <dgm:t>
        <a:bodyPr/>
        <a:lstStyle/>
        <a:p>
          <a:endParaRPr lang="en-GB"/>
        </a:p>
      </dgm:t>
    </dgm:pt>
    <dgm:pt modelId="{19ABE973-E885-4AA3-A6B1-E86C37BEEE43}" type="sibTrans" cxnId="{506E397D-D201-4167-9563-FAADB639E962}">
      <dgm:prSet/>
      <dgm:spPr/>
      <dgm:t>
        <a:bodyPr/>
        <a:lstStyle/>
        <a:p>
          <a:endParaRPr lang="en-GB"/>
        </a:p>
      </dgm:t>
    </dgm:pt>
    <dgm:pt modelId="{AE460ACB-FE56-4980-898D-4E842BD83B34}">
      <dgm:prSet/>
      <dgm:spPr/>
      <dgm:t>
        <a:bodyPr/>
        <a:lstStyle/>
        <a:p>
          <a:r>
            <a:rPr lang="en-GB" dirty="0"/>
            <a:t>Ending ECE process status: Open</a:t>
          </a:r>
        </a:p>
      </dgm:t>
    </dgm:pt>
    <dgm:pt modelId="{EB86D228-C44A-420B-BC6D-A04A079283E0}" type="parTrans" cxnId="{809447B3-A7DC-40C4-9B25-E070CA24DBCD}">
      <dgm:prSet/>
      <dgm:spPr/>
      <dgm:t>
        <a:bodyPr/>
        <a:lstStyle/>
        <a:p>
          <a:endParaRPr lang="en-GB"/>
        </a:p>
      </dgm:t>
    </dgm:pt>
    <dgm:pt modelId="{BE4954C9-5356-4AB8-B7EC-3E3FFECA6CE3}" type="sibTrans" cxnId="{809447B3-A7DC-40C4-9B25-E070CA24DBCD}">
      <dgm:prSet/>
      <dgm:spPr/>
      <dgm:t>
        <a:bodyPr/>
        <a:lstStyle/>
        <a:p>
          <a:endParaRPr lang="en-GB"/>
        </a:p>
      </dgm:t>
    </dgm:pt>
    <dgm:pt modelId="{5F755060-2900-451E-B7AF-13871477544E}">
      <dgm:prSet/>
      <dgm:spPr/>
      <dgm:t>
        <a:bodyPr/>
        <a:lstStyle/>
        <a:p>
          <a:r>
            <a:rPr lang="en-GB"/>
            <a:t>Starting ECE process status: Open</a:t>
          </a:r>
          <a:endParaRPr lang="en-GB" dirty="0"/>
        </a:p>
      </dgm:t>
    </dgm:pt>
    <dgm:pt modelId="{71A81840-B5DD-4D35-A03F-543964F064A0}" type="parTrans" cxnId="{87EDD6F5-791B-4E78-A3CC-96FC17ADC3E0}">
      <dgm:prSet/>
      <dgm:spPr/>
      <dgm:t>
        <a:bodyPr/>
        <a:lstStyle/>
        <a:p>
          <a:endParaRPr lang="en-GB"/>
        </a:p>
      </dgm:t>
    </dgm:pt>
    <dgm:pt modelId="{5822E401-9D60-4641-8DA6-78ED8F703B40}" type="sibTrans" cxnId="{87EDD6F5-791B-4E78-A3CC-96FC17ADC3E0}">
      <dgm:prSet/>
      <dgm:spPr/>
      <dgm:t>
        <a:bodyPr/>
        <a:lstStyle/>
        <a:p>
          <a:endParaRPr lang="en-GB"/>
        </a:p>
      </dgm:t>
    </dgm:pt>
    <dgm:pt modelId="{BE1EF1A1-2C06-40CA-8C2F-3D5C89C79FBC}">
      <dgm:prSet/>
      <dgm:spPr/>
      <dgm:t>
        <a:bodyPr/>
        <a:lstStyle/>
        <a:p>
          <a:r>
            <a:rPr lang="en-GB" dirty="0"/>
            <a:t>Ending ECE process status: Evaluation Complete</a:t>
          </a:r>
        </a:p>
      </dgm:t>
    </dgm:pt>
    <dgm:pt modelId="{8957FD9C-B875-424B-B8C6-23F16E2D0307}" type="parTrans" cxnId="{07A78348-04D2-431A-BF32-37AAE6FED2BE}">
      <dgm:prSet/>
      <dgm:spPr/>
      <dgm:t>
        <a:bodyPr/>
        <a:lstStyle/>
        <a:p>
          <a:endParaRPr lang="en-GB"/>
        </a:p>
      </dgm:t>
    </dgm:pt>
    <dgm:pt modelId="{44FB9D09-9E90-41F7-87B8-9E0ECCA0856B}" type="sibTrans" cxnId="{07A78348-04D2-431A-BF32-37AAE6FED2BE}">
      <dgm:prSet/>
      <dgm:spPr/>
      <dgm:t>
        <a:bodyPr/>
        <a:lstStyle/>
        <a:p>
          <a:endParaRPr lang="en-GB"/>
        </a:p>
      </dgm:t>
    </dgm:pt>
    <dgm:pt modelId="{54109BE5-1EBD-42C0-B020-723E73E4DACE}">
      <dgm:prSet phldrT="[Text]"/>
      <dgm:spPr/>
      <dgm:t>
        <a:bodyPr/>
        <a:lstStyle/>
        <a:p>
          <a:r>
            <a:rPr lang="en-GB" dirty="0"/>
            <a:t>Mark as processed: All ECE records excluding open</a:t>
          </a:r>
        </a:p>
      </dgm:t>
    </dgm:pt>
    <dgm:pt modelId="{C24C22C7-1C10-4E87-82EC-319033ED4331}" type="parTrans" cxnId="{12DE7072-8F73-4252-8323-7A6DA6B30592}">
      <dgm:prSet/>
      <dgm:spPr/>
      <dgm:t>
        <a:bodyPr/>
        <a:lstStyle/>
        <a:p>
          <a:endParaRPr lang="en-GB"/>
        </a:p>
      </dgm:t>
    </dgm:pt>
    <dgm:pt modelId="{322DC820-8F63-492D-A34D-7CE64C62F432}" type="sibTrans" cxnId="{12DE7072-8F73-4252-8323-7A6DA6B30592}">
      <dgm:prSet/>
      <dgm:spPr/>
      <dgm:t>
        <a:bodyPr/>
        <a:lstStyle/>
        <a:p>
          <a:endParaRPr lang="en-GB"/>
        </a:p>
      </dgm:t>
    </dgm:pt>
    <dgm:pt modelId="{4AE2DCD3-888C-4C35-8B11-8BCC4F9EFE2F}" type="pres">
      <dgm:prSet presAssocID="{6F35B85B-7D80-4390-B5DF-0E7CA3BA11AB}" presName="linearFlow" presStyleCnt="0">
        <dgm:presLayoutVars>
          <dgm:dir/>
          <dgm:animLvl val="lvl"/>
          <dgm:resizeHandles val="exact"/>
        </dgm:presLayoutVars>
      </dgm:prSet>
      <dgm:spPr/>
    </dgm:pt>
    <dgm:pt modelId="{83B85553-C54F-434B-B084-D0E3C2E23857}" type="pres">
      <dgm:prSet presAssocID="{C7D08AF0-5603-44AF-8BDB-6E55CD2E602E}" presName="composite" presStyleCnt="0"/>
      <dgm:spPr/>
    </dgm:pt>
    <dgm:pt modelId="{00980B06-8AF5-410C-A0CD-B27BE2537CCB}" type="pres">
      <dgm:prSet presAssocID="{C7D08AF0-5603-44AF-8BDB-6E55CD2E602E}" presName="parentText" presStyleLbl="alignNode1" presStyleIdx="0" presStyleCnt="3" custLinFactNeighborX="-16105" custLinFactNeighborY="-300">
        <dgm:presLayoutVars>
          <dgm:chMax val="1"/>
          <dgm:bulletEnabled val="1"/>
        </dgm:presLayoutVars>
      </dgm:prSet>
      <dgm:spPr/>
    </dgm:pt>
    <dgm:pt modelId="{73FCB3B8-8400-40C9-8ABD-8CFDFD5BE58C}" type="pres">
      <dgm:prSet presAssocID="{C7D08AF0-5603-44AF-8BDB-6E55CD2E602E}" presName="descendantText" presStyleLbl="alignAcc1" presStyleIdx="0" presStyleCnt="3">
        <dgm:presLayoutVars>
          <dgm:bulletEnabled val="1"/>
        </dgm:presLayoutVars>
      </dgm:prSet>
      <dgm:spPr/>
    </dgm:pt>
    <dgm:pt modelId="{1364F890-CF42-4F28-979E-82A3D64CCD55}" type="pres">
      <dgm:prSet presAssocID="{A21E68A6-EFF7-4932-9E09-A1BA52D0A93A}" presName="sp" presStyleCnt="0"/>
      <dgm:spPr/>
    </dgm:pt>
    <dgm:pt modelId="{D2C4682F-617A-41DE-A709-BA097B9A9F12}" type="pres">
      <dgm:prSet presAssocID="{3E76ECB4-C4DB-4F3A-ACA8-77D0067C8C3A}" presName="composite" presStyleCnt="0"/>
      <dgm:spPr/>
    </dgm:pt>
    <dgm:pt modelId="{7A6078A2-3651-44D5-863F-D7FD9E8560FC}" type="pres">
      <dgm:prSet presAssocID="{3E76ECB4-C4DB-4F3A-ACA8-77D0067C8C3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8215A07-76A7-4707-A034-63937930803C}" type="pres">
      <dgm:prSet presAssocID="{3E76ECB4-C4DB-4F3A-ACA8-77D0067C8C3A}" presName="descendantText" presStyleLbl="alignAcc1" presStyleIdx="1" presStyleCnt="3">
        <dgm:presLayoutVars>
          <dgm:bulletEnabled val="1"/>
        </dgm:presLayoutVars>
      </dgm:prSet>
      <dgm:spPr/>
    </dgm:pt>
    <dgm:pt modelId="{3C675D74-7CBB-4FD0-90AE-B790B1716E2C}" type="pres">
      <dgm:prSet presAssocID="{4532C96D-79DE-41C2-A4F6-533E373FC615}" presName="sp" presStyleCnt="0"/>
      <dgm:spPr/>
    </dgm:pt>
    <dgm:pt modelId="{6FEC6DDF-061D-41E4-A002-5F89960BAE93}" type="pres">
      <dgm:prSet presAssocID="{ACCE2B3B-614D-4BB3-AA7D-2F60561509B2}" presName="composite" presStyleCnt="0"/>
      <dgm:spPr/>
    </dgm:pt>
    <dgm:pt modelId="{F0D87FA5-EBF3-46C6-831F-3BEBC7B9E5DE}" type="pres">
      <dgm:prSet presAssocID="{ACCE2B3B-614D-4BB3-AA7D-2F60561509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B87445C-3A06-4EF2-A4BD-59F1C9645AD3}" type="pres">
      <dgm:prSet presAssocID="{ACCE2B3B-614D-4BB3-AA7D-2F60561509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A23D501-BF9B-41D7-8DE6-00C97951DEEE}" type="presOf" srcId="{FA506A1E-2620-40FA-9D72-63E91C141A14}" destId="{73FCB3B8-8400-40C9-8ABD-8CFDFD5BE58C}" srcOrd="0" destOrd="1" presId="urn:microsoft.com/office/officeart/2005/8/layout/chevron2"/>
    <dgm:cxn modelId="{B62BAD0C-404E-4E52-875B-1985A3F0CC46}" type="presOf" srcId="{BE1EF1A1-2C06-40CA-8C2F-3D5C89C79FBC}" destId="{8B87445C-3A06-4EF2-A4BD-59F1C9645AD3}" srcOrd="0" destOrd="2" presId="urn:microsoft.com/office/officeart/2005/8/layout/chevron2"/>
    <dgm:cxn modelId="{2775F417-405E-4F1F-88F5-30E8393A2751}" srcId="{3E76ECB4-C4DB-4F3A-ACA8-77D0067C8C3A}" destId="{DBBF284B-6DBC-40B2-B141-7E2F9ECEFD2B}" srcOrd="0" destOrd="0" parTransId="{0DDC4423-81B1-4E43-A87E-65DBCC4CD1D3}" sibTransId="{B8C598F2-4CEF-470F-ACFA-B2678D5014B4}"/>
    <dgm:cxn modelId="{2FC75F23-B6AF-4068-993D-21A9C93C39B4}" type="presOf" srcId="{4EB43F98-F00C-4545-AB10-23247E891D51}" destId="{8B87445C-3A06-4EF2-A4BD-59F1C9645AD3}" srcOrd="0" destOrd="0" presId="urn:microsoft.com/office/officeart/2005/8/layout/chevron2"/>
    <dgm:cxn modelId="{9A5B6326-2F87-46F9-A8E6-CC275EFEDDB9}" type="presOf" srcId="{6F35B85B-7D80-4390-B5DF-0E7CA3BA11AB}" destId="{4AE2DCD3-888C-4C35-8B11-8BCC4F9EFE2F}" srcOrd="0" destOrd="0" presId="urn:microsoft.com/office/officeart/2005/8/layout/chevron2"/>
    <dgm:cxn modelId="{AEA2F22A-D62C-43D6-AD0C-1FC349DA5829}" type="presOf" srcId="{5F755060-2900-451E-B7AF-13871477544E}" destId="{8B87445C-3A06-4EF2-A4BD-59F1C9645AD3}" srcOrd="0" destOrd="1" presId="urn:microsoft.com/office/officeart/2005/8/layout/chevron2"/>
    <dgm:cxn modelId="{0BF97C5E-003E-4662-9D68-FD39D70B8967}" type="presOf" srcId="{DBBF284B-6DBC-40B2-B141-7E2F9ECEFD2B}" destId="{08215A07-76A7-4707-A034-63937930803C}" srcOrd="0" destOrd="0" presId="urn:microsoft.com/office/officeart/2005/8/layout/chevron2"/>
    <dgm:cxn modelId="{F0EE8145-9448-42E9-9E7B-EAFC7893789F}" srcId="{6F35B85B-7D80-4390-B5DF-0E7CA3BA11AB}" destId="{3E76ECB4-C4DB-4F3A-ACA8-77D0067C8C3A}" srcOrd="1" destOrd="0" parTransId="{1E38A83E-5CC2-40EC-9005-04E4B6895973}" sibTransId="{4532C96D-79DE-41C2-A4F6-533E373FC615}"/>
    <dgm:cxn modelId="{067E6746-EC85-450D-91C1-51023035F1D3}" type="presOf" srcId="{E698997B-47E8-4D3C-93A0-E79A07FB7398}" destId="{73FCB3B8-8400-40C9-8ABD-8CFDFD5BE58C}" srcOrd="0" destOrd="2" presId="urn:microsoft.com/office/officeart/2005/8/layout/chevron2"/>
    <dgm:cxn modelId="{07A78348-04D2-431A-BF32-37AAE6FED2BE}" srcId="{ACCE2B3B-614D-4BB3-AA7D-2F60561509B2}" destId="{BE1EF1A1-2C06-40CA-8C2F-3D5C89C79FBC}" srcOrd="2" destOrd="0" parTransId="{8957FD9C-B875-424B-B8C6-23F16E2D0307}" sibTransId="{44FB9D09-9E90-41F7-87B8-9E0ECCA0856B}"/>
    <dgm:cxn modelId="{12DE7072-8F73-4252-8323-7A6DA6B30592}" srcId="{C7D08AF0-5603-44AF-8BDB-6E55CD2E602E}" destId="{54109BE5-1EBD-42C0-B020-723E73E4DACE}" srcOrd="0" destOrd="0" parTransId="{C24C22C7-1C10-4E87-82EC-319033ED4331}" sibTransId="{322DC820-8F63-492D-A34D-7CE64C62F432}"/>
    <dgm:cxn modelId="{506E397D-D201-4167-9563-FAADB639E962}" srcId="{3E76ECB4-C4DB-4F3A-ACA8-77D0067C8C3A}" destId="{E7B602A2-0B0E-4BDC-BFFA-64CDBC5A3584}" srcOrd="1" destOrd="0" parTransId="{B2666777-0520-4482-9ABE-45899E73A6A5}" sibTransId="{19ABE973-E885-4AA3-A6B1-E86C37BEEE43}"/>
    <dgm:cxn modelId="{B4F59494-8D9C-4EE3-A5FA-30065C081BA2}" type="presOf" srcId="{E7B602A2-0B0E-4BDC-BFFA-64CDBC5A3584}" destId="{08215A07-76A7-4707-A034-63937930803C}" srcOrd="0" destOrd="1" presId="urn:microsoft.com/office/officeart/2005/8/layout/chevron2"/>
    <dgm:cxn modelId="{3599D198-31F6-451B-B075-77550FD6F408}" srcId="{6F35B85B-7D80-4390-B5DF-0E7CA3BA11AB}" destId="{ACCE2B3B-614D-4BB3-AA7D-2F60561509B2}" srcOrd="2" destOrd="0" parTransId="{2E0B651B-5660-4D05-8E9E-034F8D6AA140}" sibTransId="{ADB5D670-173A-413B-834C-94C9E5EECA4D}"/>
    <dgm:cxn modelId="{809447B3-A7DC-40C4-9B25-E070CA24DBCD}" srcId="{3E76ECB4-C4DB-4F3A-ACA8-77D0067C8C3A}" destId="{AE460ACB-FE56-4980-898D-4E842BD83B34}" srcOrd="2" destOrd="0" parTransId="{EB86D228-C44A-420B-BC6D-A04A079283E0}" sibTransId="{BE4954C9-5356-4AB8-B7EC-3E3FFECA6CE3}"/>
    <dgm:cxn modelId="{CC4CD3CB-6D7A-4300-A28E-4B95F992AD0B}" type="presOf" srcId="{AE460ACB-FE56-4980-898D-4E842BD83B34}" destId="{08215A07-76A7-4707-A034-63937930803C}" srcOrd="0" destOrd="2" presId="urn:microsoft.com/office/officeart/2005/8/layout/chevron2"/>
    <dgm:cxn modelId="{032454CC-E7AD-4726-92FE-FC4958877282}" srcId="{C7D08AF0-5603-44AF-8BDB-6E55CD2E602E}" destId="{FA506A1E-2620-40FA-9D72-63E91C141A14}" srcOrd="1" destOrd="0" parTransId="{D97AC11B-974E-401B-A901-14B6312F1BDB}" sibTransId="{42888583-B991-4727-91DC-C053243C0AD6}"/>
    <dgm:cxn modelId="{35FF5FDE-3C55-4B19-9DE3-849D35E283D3}" srcId="{C7D08AF0-5603-44AF-8BDB-6E55CD2E602E}" destId="{E698997B-47E8-4D3C-93A0-E79A07FB7398}" srcOrd="2" destOrd="0" parTransId="{8C275455-5E90-4413-B896-F80A46982CAE}" sibTransId="{8329D402-B314-4996-A6B8-075F9A1788BC}"/>
    <dgm:cxn modelId="{93E3CEE1-7984-4A2E-A038-ECF9E149B83F}" type="presOf" srcId="{3E76ECB4-C4DB-4F3A-ACA8-77D0067C8C3A}" destId="{7A6078A2-3651-44D5-863F-D7FD9E8560FC}" srcOrd="0" destOrd="0" presId="urn:microsoft.com/office/officeart/2005/8/layout/chevron2"/>
    <dgm:cxn modelId="{4B2CFEE1-52EE-437D-94E1-926A42773F6A}" srcId="{ACCE2B3B-614D-4BB3-AA7D-2F60561509B2}" destId="{4EB43F98-F00C-4545-AB10-23247E891D51}" srcOrd="0" destOrd="0" parTransId="{DE17A778-1B03-4570-897D-1BF5496FB97A}" sibTransId="{49121C4C-C5C8-4008-9E5F-54EBD5E1D472}"/>
    <dgm:cxn modelId="{A12446F0-80C5-4797-825A-3C32C9B53C5E}" srcId="{6F35B85B-7D80-4390-B5DF-0E7CA3BA11AB}" destId="{C7D08AF0-5603-44AF-8BDB-6E55CD2E602E}" srcOrd="0" destOrd="0" parTransId="{F1B6702D-B7C3-426B-866B-3B1042FE7BB2}" sibTransId="{A21E68A6-EFF7-4932-9E09-A1BA52D0A93A}"/>
    <dgm:cxn modelId="{B5E88CF2-A6DD-46EF-8C10-2C9282A56845}" type="presOf" srcId="{54109BE5-1EBD-42C0-B020-723E73E4DACE}" destId="{73FCB3B8-8400-40C9-8ABD-8CFDFD5BE58C}" srcOrd="0" destOrd="0" presId="urn:microsoft.com/office/officeart/2005/8/layout/chevron2"/>
    <dgm:cxn modelId="{082717F3-EEEB-4F3A-AF26-971ACCB67AE7}" type="presOf" srcId="{C7D08AF0-5603-44AF-8BDB-6E55CD2E602E}" destId="{00980B06-8AF5-410C-A0CD-B27BE2537CCB}" srcOrd="0" destOrd="0" presId="urn:microsoft.com/office/officeart/2005/8/layout/chevron2"/>
    <dgm:cxn modelId="{87EDD6F5-791B-4E78-A3CC-96FC17ADC3E0}" srcId="{ACCE2B3B-614D-4BB3-AA7D-2F60561509B2}" destId="{5F755060-2900-451E-B7AF-13871477544E}" srcOrd="1" destOrd="0" parTransId="{71A81840-B5DD-4D35-A03F-543964F064A0}" sibTransId="{5822E401-9D60-4641-8DA6-78ED8F703B40}"/>
    <dgm:cxn modelId="{B3A5B5FB-2B2E-421C-9DB3-775997A9DDF7}" type="presOf" srcId="{ACCE2B3B-614D-4BB3-AA7D-2F60561509B2}" destId="{F0D87FA5-EBF3-46C6-831F-3BEBC7B9E5DE}" srcOrd="0" destOrd="0" presId="urn:microsoft.com/office/officeart/2005/8/layout/chevron2"/>
    <dgm:cxn modelId="{DCA2B3A5-29C1-4659-AA29-08B656D4A2B7}" type="presParOf" srcId="{4AE2DCD3-888C-4C35-8B11-8BCC4F9EFE2F}" destId="{83B85553-C54F-434B-B084-D0E3C2E23857}" srcOrd="0" destOrd="0" presId="urn:microsoft.com/office/officeart/2005/8/layout/chevron2"/>
    <dgm:cxn modelId="{40813C95-E89A-496B-A64B-FEDCF76364B8}" type="presParOf" srcId="{83B85553-C54F-434B-B084-D0E3C2E23857}" destId="{00980B06-8AF5-410C-A0CD-B27BE2537CCB}" srcOrd="0" destOrd="0" presId="urn:microsoft.com/office/officeart/2005/8/layout/chevron2"/>
    <dgm:cxn modelId="{D895523C-C6B0-4ECD-B10A-29C5738F8256}" type="presParOf" srcId="{83B85553-C54F-434B-B084-D0E3C2E23857}" destId="{73FCB3B8-8400-40C9-8ABD-8CFDFD5BE58C}" srcOrd="1" destOrd="0" presId="urn:microsoft.com/office/officeart/2005/8/layout/chevron2"/>
    <dgm:cxn modelId="{A01AFC81-EF71-4371-A4D9-AA2C342F62E6}" type="presParOf" srcId="{4AE2DCD3-888C-4C35-8B11-8BCC4F9EFE2F}" destId="{1364F890-CF42-4F28-979E-82A3D64CCD55}" srcOrd="1" destOrd="0" presId="urn:microsoft.com/office/officeart/2005/8/layout/chevron2"/>
    <dgm:cxn modelId="{413AE434-7426-42CD-B27F-CD215AAF7E57}" type="presParOf" srcId="{4AE2DCD3-888C-4C35-8B11-8BCC4F9EFE2F}" destId="{D2C4682F-617A-41DE-A709-BA097B9A9F12}" srcOrd="2" destOrd="0" presId="urn:microsoft.com/office/officeart/2005/8/layout/chevron2"/>
    <dgm:cxn modelId="{837209A7-888F-426C-91EC-A838F1E91574}" type="presParOf" srcId="{D2C4682F-617A-41DE-A709-BA097B9A9F12}" destId="{7A6078A2-3651-44D5-863F-D7FD9E8560FC}" srcOrd="0" destOrd="0" presId="urn:microsoft.com/office/officeart/2005/8/layout/chevron2"/>
    <dgm:cxn modelId="{8B2A990C-D854-4823-900F-A7C0A1160074}" type="presParOf" srcId="{D2C4682F-617A-41DE-A709-BA097B9A9F12}" destId="{08215A07-76A7-4707-A034-63937930803C}" srcOrd="1" destOrd="0" presId="urn:microsoft.com/office/officeart/2005/8/layout/chevron2"/>
    <dgm:cxn modelId="{D40144F2-4B98-40B7-9B66-4542715C866D}" type="presParOf" srcId="{4AE2DCD3-888C-4C35-8B11-8BCC4F9EFE2F}" destId="{3C675D74-7CBB-4FD0-90AE-B790B1716E2C}" srcOrd="3" destOrd="0" presId="urn:microsoft.com/office/officeart/2005/8/layout/chevron2"/>
    <dgm:cxn modelId="{33CD5DB1-97A5-42C9-9794-40D681AEF8A8}" type="presParOf" srcId="{4AE2DCD3-888C-4C35-8B11-8BCC4F9EFE2F}" destId="{6FEC6DDF-061D-41E4-A002-5F89960BAE93}" srcOrd="4" destOrd="0" presId="urn:microsoft.com/office/officeart/2005/8/layout/chevron2"/>
    <dgm:cxn modelId="{4D5D8001-E2FD-4539-A228-37AD3478BCD6}" type="presParOf" srcId="{6FEC6DDF-061D-41E4-A002-5F89960BAE93}" destId="{F0D87FA5-EBF3-46C6-831F-3BEBC7B9E5DE}" srcOrd="0" destOrd="0" presId="urn:microsoft.com/office/officeart/2005/8/layout/chevron2"/>
    <dgm:cxn modelId="{DAEEB797-0E85-4E69-8FA5-041AE182542E}" type="presParOf" srcId="{6FEC6DDF-061D-41E4-A002-5F89960BAE93}" destId="{8B87445C-3A06-4EF2-A4BD-59F1C9645A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F7AD4E-704D-423A-B632-FFD0092C50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A42DC7-295A-47C4-B40A-07C156AB7531}">
      <dgm:prSet phldrT="[Text]" custT="1"/>
      <dgm:spPr/>
      <dgm:t>
        <a:bodyPr/>
        <a:lstStyle/>
        <a:p>
          <a:r>
            <a:rPr lang="en-GB" sz="1400" dirty="0"/>
            <a:t>‘Ready for Generation’</a:t>
          </a:r>
        </a:p>
        <a:p>
          <a:r>
            <a:rPr lang="en-GB" sz="1400" dirty="0"/>
            <a:t>No Data</a:t>
          </a:r>
        </a:p>
      </dgm:t>
    </dgm:pt>
    <dgm:pt modelId="{3F0BF8E2-FA60-4675-8CAC-AD9F55BCDF9B}" type="parTrans" cxnId="{5EB93AE5-7FB0-41E3-B70E-0F189B769F24}">
      <dgm:prSet/>
      <dgm:spPr/>
      <dgm:t>
        <a:bodyPr/>
        <a:lstStyle/>
        <a:p>
          <a:endParaRPr lang="en-GB"/>
        </a:p>
      </dgm:t>
    </dgm:pt>
    <dgm:pt modelId="{73AB696F-A951-4A8A-A9E1-FD20C681CA93}" type="sibTrans" cxnId="{5EB93AE5-7FB0-41E3-B70E-0F189B769F24}">
      <dgm:prSet/>
      <dgm:spPr/>
      <dgm:t>
        <a:bodyPr/>
        <a:lstStyle/>
        <a:p>
          <a:endParaRPr lang="en-GB"/>
        </a:p>
      </dgm:t>
    </dgm:pt>
    <dgm:pt modelId="{FABAE757-1513-4FB9-8C8E-E2DF7AD4C5B1}">
      <dgm:prSet phldrT="[Text]" custT="1"/>
      <dgm:spPr/>
      <dgm:t>
        <a:bodyPr/>
        <a:lstStyle/>
        <a:p>
          <a:r>
            <a:rPr lang="en-GB" sz="1400" dirty="0"/>
            <a:t>‘Ready for Transfer’</a:t>
          </a:r>
        </a:p>
        <a:p>
          <a:r>
            <a:rPr lang="en-GB" sz="1400" dirty="0"/>
            <a:t>Data generated</a:t>
          </a:r>
        </a:p>
        <a:p>
          <a:r>
            <a:rPr lang="en-GB" sz="1400" dirty="0"/>
            <a:t>Generated details completed</a:t>
          </a:r>
        </a:p>
      </dgm:t>
    </dgm:pt>
    <dgm:pt modelId="{BE20F731-EE48-421B-A722-354E080D3FDE}" type="parTrans" cxnId="{9ADB6C19-9C1F-48B7-96CE-BF7A2D7705D0}">
      <dgm:prSet/>
      <dgm:spPr/>
      <dgm:t>
        <a:bodyPr/>
        <a:lstStyle/>
        <a:p>
          <a:endParaRPr lang="en-GB"/>
        </a:p>
      </dgm:t>
    </dgm:pt>
    <dgm:pt modelId="{16DF7DF8-A080-48A4-B537-E087CCAA158A}" type="sibTrans" cxnId="{9ADB6C19-9C1F-48B7-96CE-BF7A2D7705D0}">
      <dgm:prSet/>
      <dgm:spPr/>
      <dgm:t>
        <a:bodyPr/>
        <a:lstStyle/>
        <a:p>
          <a:endParaRPr lang="en-GB"/>
        </a:p>
      </dgm:t>
    </dgm:pt>
    <dgm:pt modelId="{646170E2-E067-4F4D-85B9-0343ED4995C9}">
      <dgm:prSet phldrT="[Text]" custT="1"/>
      <dgm:spPr/>
      <dgm:t>
        <a:bodyPr/>
        <a:lstStyle/>
        <a:p>
          <a:r>
            <a:rPr lang="en-GB" sz="1400" dirty="0"/>
            <a:t>‘Transfer Complete’</a:t>
          </a:r>
        </a:p>
        <a:p>
          <a:r>
            <a:rPr lang="en-GB" sz="1400" dirty="0"/>
            <a:t>Transfer details completed</a:t>
          </a:r>
        </a:p>
        <a:p>
          <a:r>
            <a:rPr lang="en-GB" sz="1400" dirty="0"/>
            <a:t>Transfer outputs mapped</a:t>
          </a:r>
        </a:p>
      </dgm:t>
    </dgm:pt>
    <dgm:pt modelId="{C0DBAC0F-49F3-447F-88EF-F4709658A430}" type="parTrans" cxnId="{995CEA19-F4DB-44D0-ABDC-5C98461F3432}">
      <dgm:prSet/>
      <dgm:spPr/>
      <dgm:t>
        <a:bodyPr/>
        <a:lstStyle/>
        <a:p>
          <a:endParaRPr lang="en-GB"/>
        </a:p>
      </dgm:t>
    </dgm:pt>
    <dgm:pt modelId="{CFCAC8CC-A56F-4CBC-90D1-FE823497406D}" type="sibTrans" cxnId="{995CEA19-F4DB-44D0-ABDC-5C98461F3432}">
      <dgm:prSet/>
      <dgm:spPr/>
      <dgm:t>
        <a:bodyPr/>
        <a:lstStyle/>
        <a:p>
          <a:endParaRPr lang="en-GB"/>
        </a:p>
      </dgm:t>
    </dgm:pt>
    <dgm:pt modelId="{E02965DC-BFBC-45C4-B253-AB2B19AC1606}" type="pres">
      <dgm:prSet presAssocID="{E1F7AD4E-704D-423A-B632-FFD0092C503A}" presName="Name0" presStyleCnt="0">
        <dgm:presLayoutVars>
          <dgm:dir/>
          <dgm:resizeHandles val="exact"/>
        </dgm:presLayoutVars>
      </dgm:prSet>
      <dgm:spPr/>
    </dgm:pt>
    <dgm:pt modelId="{3AEA18A0-38D3-444B-A2B5-4DB861657907}" type="pres">
      <dgm:prSet presAssocID="{B8A42DC7-295A-47C4-B40A-07C156AB7531}" presName="node" presStyleLbl="node1" presStyleIdx="0" presStyleCnt="3">
        <dgm:presLayoutVars>
          <dgm:bulletEnabled val="1"/>
        </dgm:presLayoutVars>
      </dgm:prSet>
      <dgm:spPr/>
    </dgm:pt>
    <dgm:pt modelId="{5A31B8C5-6FB8-4880-A95D-F999B198D655}" type="pres">
      <dgm:prSet presAssocID="{73AB696F-A951-4A8A-A9E1-FD20C681CA93}" presName="sibTrans" presStyleLbl="sibTrans2D1" presStyleIdx="0" presStyleCnt="2"/>
      <dgm:spPr/>
    </dgm:pt>
    <dgm:pt modelId="{F8CFE343-7AA4-4D7A-8D56-4B39E5F0DA55}" type="pres">
      <dgm:prSet presAssocID="{73AB696F-A951-4A8A-A9E1-FD20C681CA93}" presName="connectorText" presStyleLbl="sibTrans2D1" presStyleIdx="0" presStyleCnt="2"/>
      <dgm:spPr/>
    </dgm:pt>
    <dgm:pt modelId="{2CF9D883-36C6-4AB8-93AC-D78FA106DD53}" type="pres">
      <dgm:prSet presAssocID="{FABAE757-1513-4FB9-8C8E-E2DF7AD4C5B1}" presName="node" presStyleLbl="node1" presStyleIdx="1" presStyleCnt="3">
        <dgm:presLayoutVars>
          <dgm:bulletEnabled val="1"/>
        </dgm:presLayoutVars>
      </dgm:prSet>
      <dgm:spPr/>
    </dgm:pt>
    <dgm:pt modelId="{666EFE4A-8120-486E-98FF-688B2F55FE36}" type="pres">
      <dgm:prSet presAssocID="{16DF7DF8-A080-48A4-B537-E087CCAA158A}" presName="sibTrans" presStyleLbl="sibTrans2D1" presStyleIdx="1" presStyleCnt="2"/>
      <dgm:spPr/>
    </dgm:pt>
    <dgm:pt modelId="{7AFA938F-CA0B-4D7A-881B-B5C2AB11363F}" type="pres">
      <dgm:prSet presAssocID="{16DF7DF8-A080-48A4-B537-E087CCAA158A}" presName="connectorText" presStyleLbl="sibTrans2D1" presStyleIdx="1" presStyleCnt="2"/>
      <dgm:spPr/>
    </dgm:pt>
    <dgm:pt modelId="{E4DD8FFD-1AD9-4257-BB48-AC24090FB6F4}" type="pres">
      <dgm:prSet presAssocID="{646170E2-E067-4F4D-85B9-0343ED4995C9}" presName="node" presStyleLbl="node1" presStyleIdx="2" presStyleCnt="3">
        <dgm:presLayoutVars>
          <dgm:bulletEnabled val="1"/>
        </dgm:presLayoutVars>
      </dgm:prSet>
      <dgm:spPr/>
    </dgm:pt>
  </dgm:ptLst>
  <dgm:cxnLst>
    <dgm:cxn modelId="{A4A5AB11-3D74-451B-B1C7-5316E8F151A5}" type="presOf" srcId="{FABAE757-1513-4FB9-8C8E-E2DF7AD4C5B1}" destId="{2CF9D883-36C6-4AB8-93AC-D78FA106DD53}" srcOrd="0" destOrd="0" presId="urn:microsoft.com/office/officeart/2005/8/layout/process1"/>
    <dgm:cxn modelId="{9ADB6C19-9C1F-48B7-96CE-BF7A2D7705D0}" srcId="{E1F7AD4E-704D-423A-B632-FFD0092C503A}" destId="{FABAE757-1513-4FB9-8C8E-E2DF7AD4C5B1}" srcOrd="1" destOrd="0" parTransId="{BE20F731-EE48-421B-A722-354E080D3FDE}" sibTransId="{16DF7DF8-A080-48A4-B537-E087CCAA158A}"/>
    <dgm:cxn modelId="{995CEA19-F4DB-44D0-ABDC-5C98461F3432}" srcId="{E1F7AD4E-704D-423A-B632-FFD0092C503A}" destId="{646170E2-E067-4F4D-85B9-0343ED4995C9}" srcOrd="2" destOrd="0" parTransId="{C0DBAC0F-49F3-447F-88EF-F4709658A430}" sibTransId="{CFCAC8CC-A56F-4CBC-90D1-FE823497406D}"/>
    <dgm:cxn modelId="{7E617324-F4CE-414C-858D-E350BF768677}" type="presOf" srcId="{16DF7DF8-A080-48A4-B537-E087CCAA158A}" destId="{7AFA938F-CA0B-4D7A-881B-B5C2AB11363F}" srcOrd="1" destOrd="0" presId="urn:microsoft.com/office/officeart/2005/8/layout/process1"/>
    <dgm:cxn modelId="{5239BE2A-4FC6-411B-9DC7-D3135D254089}" type="presOf" srcId="{16DF7DF8-A080-48A4-B537-E087CCAA158A}" destId="{666EFE4A-8120-486E-98FF-688B2F55FE36}" srcOrd="0" destOrd="0" presId="urn:microsoft.com/office/officeart/2005/8/layout/process1"/>
    <dgm:cxn modelId="{973A2C3E-1854-40D9-AD16-235E74D26FCD}" type="presOf" srcId="{646170E2-E067-4F4D-85B9-0343ED4995C9}" destId="{E4DD8FFD-1AD9-4257-BB48-AC24090FB6F4}" srcOrd="0" destOrd="0" presId="urn:microsoft.com/office/officeart/2005/8/layout/process1"/>
    <dgm:cxn modelId="{DA8C1C44-0EC6-4776-955B-F57C9694E38D}" type="presOf" srcId="{E1F7AD4E-704D-423A-B632-FFD0092C503A}" destId="{E02965DC-BFBC-45C4-B253-AB2B19AC1606}" srcOrd="0" destOrd="0" presId="urn:microsoft.com/office/officeart/2005/8/layout/process1"/>
    <dgm:cxn modelId="{217FEE6A-9BF1-49CF-ABE0-AF7122C6EE0E}" type="presOf" srcId="{73AB696F-A951-4A8A-A9E1-FD20C681CA93}" destId="{5A31B8C5-6FB8-4880-A95D-F999B198D655}" srcOrd="0" destOrd="0" presId="urn:microsoft.com/office/officeart/2005/8/layout/process1"/>
    <dgm:cxn modelId="{756A5774-9D01-4BD2-B77A-65BB78BCE787}" type="presOf" srcId="{73AB696F-A951-4A8A-A9E1-FD20C681CA93}" destId="{F8CFE343-7AA4-4D7A-8D56-4B39E5F0DA55}" srcOrd="1" destOrd="0" presId="urn:microsoft.com/office/officeart/2005/8/layout/process1"/>
    <dgm:cxn modelId="{8DB3399C-5D06-4136-908B-BE35DA903DCF}" type="presOf" srcId="{B8A42DC7-295A-47C4-B40A-07C156AB7531}" destId="{3AEA18A0-38D3-444B-A2B5-4DB861657907}" srcOrd="0" destOrd="0" presId="urn:microsoft.com/office/officeart/2005/8/layout/process1"/>
    <dgm:cxn modelId="{5EB93AE5-7FB0-41E3-B70E-0F189B769F24}" srcId="{E1F7AD4E-704D-423A-B632-FFD0092C503A}" destId="{B8A42DC7-295A-47C4-B40A-07C156AB7531}" srcOrd="0" destOrd="0" parTransId="{3F0BF8E2-FA60-4675-8CAC-AD9F55BCDF9B}" sibTransId="{73AB696F-A951-4A8A-A9E1-FD20C681CA93}"/>
    <dgm:cxn modelId="{138B8F48-723F-4282-A53A-432EF52C9083}" type="presParOf" srcId="{E02965DC-BFBC-45C4-B253-AB2B19AC1606}" destId="{3AEA18A0-38D3-444B-A2B5-4DB861657907}" srcOrd="0" destOrd="0" presId="urn:microsoft.com/office/officeart/2005/8/layout/process1"/>
    <dgm:cxn modelId="{A3D5C3F8-747B-445C-A426-D664CA545F57}" type="presParOf" srcId="{E02965DC-BFBC-45C4-B253-AB2B19AC1606}" destId="{5A31B8C5-6FB8-4880-A95D-F999B198D655}" srcOrd="1" destOrd="0" presId="urn:microsoft.com/office/officeart/2005/8/layout/process1"/>
    <dgm:cxn modelId="{6563E925-C691-4447-A2B7-D42B23776211}" type="presParOf" srcId="{5A31B8C5-6FB8-4880-A95D-F999B198D655}" destId="{F8CFE343-7AA4-4D7A-8D56-4B39E5F0DA55}" srcOrd="0" destOrd="0" presId="urn:microsoft.com/office/officeart/2005/8/layout/process1"/>
    <dgm:cxn modelId="{CC18CD36-D955-4EFB-961F-A463FC77697C}" type="presParOf" srcId="{E02965DC-BFBC-45C4-B253-AB2B19AC1606}" destId="{2CF9D883-36C6-4AB8-93AC-D78FA106DD53}" srcOrd="2" destOrd="0" presId="urn:microsoft.com/office/officeart/2005/8/layout/process1"/>
    <dgm:cxn modelId="{D9832C79-24DA-42F3-9152-4BDE450D327E}" type="presParOf" srcId="{E02965DC-BFBC-45C4-B253-AB2B19AC1606}" destId="{666EFE4A-8120-486E-98FF-688B2F55FE36}" srcOrd="3" destOrd="0" presId="urn:microsoft.com/office/officeart/2005/8/layout/process1"/>
    <dgm:cxn modelId="{9D280F54-0EE9-42F8-B0C7-99676EA3D264}" type="presParOf" srcId="{666EFE4A-8120-486E-98FF-688B2F55FE36}" destId="{7AFA938F-CA0B-4D7A-881B-B5C2AB11363F}" srcOrd="0" destOrd="0" presId="urn:microsoft.com/office/officeart/2005/8/layout/process1"/>
    <dgm:cxn modelId="{AB7AB65C-6CCD-49DF-96E4-2DCA050BF498}" type="presParOf" srcId="{E02965DC-BFBC-45C4-B253-AB2B19AC1606}" destId="{E4DD8FFD-1AD9-4257-BB48-AC24090FB6F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A6FB7A-110B-4077-8B7E-AA208DC079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2148AAC-69BC-483F-832B-FE1CCACC28D0}">
      <dgm:prSet phldrT="[Text]" custT="1"/>
      <dgm:spPr/>
      <dgm:t>
        <a:bodyPr/>
        <a:lstStyle/>
        <a:p>
          <a:r>
            <a:rPr lang="en-GB" sz="2400" dirty="0"/>
            <a:t>Success DTS</a:t>
          </a:r>
        </a:p>
      </dgm:t>
    </dgm:pt>
    <dgm:pt modelId="{0799707C-97B0-495B-BA08-E9D7522254EF}" type="parTrans" cxnId="{55B50159-C363-46D8-BBE9-A713F9E8FD93}">
      <dgm:prSet/>
      <dgm:spPr/>
      <dgm:t>
        <a:bodyPr/>
        <a:lstStyle/>
        <a:p>
          <a:endParaRPr lang="en-GB"/>
        </a:p>
      </dgm:t>
    </dgm:pt>
    <dgm:pt modelId="{2990EDC0-F881-4CF2-9FE5-1DAE5285E750}" type="sibTrans" cxnId="{55B50159-C363-46D8-BBE9-A713F9E8FD93}">
      <dgm:prSet/>
      <dgm:spPr/>
      <dgm:t>
        <a:bodyPr/>
        <a:lstStyle/>
        <a:p>
          <a:endParaRPr lang="en-GB"/>
        </a:p>
      </dgm:t>
    </dgm:pt>
    <dgm:pt modelId="{674B3C61-5FCE-4CFC-817A-5BFC5CA9CA21}">
      <dgm:prSet phldrT="[Text]"/>
      <dgm:spPr/>
      <dgm:t>
        <a:bodyPr/>
        <a:lstStyle/>
        <a:p>
          <a:r>
            <a:rPr lang="en-GB" dirty="0"/>
            <a:t>Runs another DTS off the back of a successful transfer</a:t>
          </a:r>
        </a:p>
      </dgm:t>
    </dgm:pt>
    <dgm:pt modelId="{2CCC8E9D-ED49-4F5B-9C6E-3DE5D19A5177}" type="parTrans" cxnId="{A7CDD73E-B0A0-46EF-B906-4C5F0A8A7C13}">
      <dgm:prSet/>
      <dgm:spPr/>
      <dgm:t>
        <a:bodyPr/>
        <a:lstStyle/>
        <a:p>
          <a:endParaRPr lang="en-GB"/>
        </a:p>
      </dgm:t>
    </dgm:pt>
    <dgm:pt modelId="{D7FD1710-2F6C-4B3E-917D-8DECCE8B3138}" type="sibTrans" cxnId="{A7CDD73E-B0A0-46EF-B906-4C5F0A8A7C13}">
      <dgm:prSet/>
      <dgm:spPr/>
      <dgm:t>
        <a:bodyPr/>
        <a:lstStyle/>
        <a:p>
          <a:endParaRPr lang="en-GB"/>
        </a:p>
      </dgm:t>
    </dgm:pt>
    <dgm:pt modelId="{2793D548-ABC6-486F-90C0-F6D64491DE05}">
      <dgm:prSet phldrT="[Text]" custT="1"/>
      <dgm:spPr/>
      <dgm:t>
        <a:bodyPr/>
        <a:lstStyle/>
        <a:p>
          <a:r>
            <a:rPr lang="en-GB" sz="2400" dirty="0"/>
            <a:t>Error DTS</a:t>
          </a:r>
        </a:p>
      </dgm:t>
    </dgm:pt>
    <dgm:pt modelId="{B8B2BF0F-5A20-4629-A308-8AD552D10BCA}" type="parTrans" cxnId="{24A17945-FA68-4200-AC7E-7F5C3A8AAD5A}">
      <dgm:prSet/>
      <dgm:spPr/>
      <dgm:t>
        <a:bodyPr/>
        <a:lstStyle/>
        <a:p>
          <a:endParaRPr lang="en-GB"/>
        </a:p>
      </dgm:t>
    </dgm:pt>
    <dgm:pt modelId="{3264461F-352E-43B0-8D39-E0744E6EE94E}" type="sibTrans" cxnId="{24A17945-FA68-4200-AC7E-7F5C3A8AAD5A}">
      <dgm:prSet/>
      <dgm:spPr/>
      <dgm:t>
        <a:bodyPr/>
        <a:lstStyle/>
        <a:p>
          <a:endParaRPr lang="en-GB"/>
        </a:p>
      </dgm:t>
    </dgm:pt>
    <dgm:pt modelId="{6216C0FB-1200-4C91-BCA8-E49465767E6A}">
      <dgm:prSet phldrT="[Text]"/>
      <dgm:spPr/>
      <dgm:t>
        <a:bodyPr/>
        <a:lstStyle/>
        <a:p>
          <a:r>
            <a:rPr lang="en-GB" dirty="0"/>
            <a:t>Runs another DTS when the original DTS is not successful</a:t>
          </a:r>
        </a:p>
      </dgm:t>
    </dgm:pt>
    <dgm:pt modelId="{D7A79DD4-9FF5-4C33-9350-3F6022BE823E}" type="parTrans" cxnId="{717FF2C8-137D-44EF-BACC-B4559900CD1D}">
      <dgm:prSet/>
      <dgm:spPr/>
      <dgm:t>
        <a:bodyPr/>
        <a:lstStyle/>
        <a:p>
          <a:endParaRPr lang="en-GB"/>
        </a:p>
      </dgm:t>
    </dgm:pt>
    <dgm:pt modelId="{30C1754A-C298-4CC7-A5D4-7D7F60E8C75B}" type="sibTrans" cxnId="{717FF2C8-137D-44EF-BACC-B4559900CD1D}">
      <dgm:prSet/>
      <dgm:spPr/>
      <dgm:t>
        <a:bodyPr/>
        <a:lstStyle/>
        <a:p>
          <a:endParaRPr lang="en-GB"/>
        </a:p>
      </dgm:t>
    </dgm:pt>
    <dgm:pt modelId="{D5CA61D3-008B-4966-9BA7-0A9D2359415C}">
      <dgm:prSet phldrT="[Text]"/>
      <dgm:spPr/>
      <dgm:t>
        <a:bodyPr/>
        <a:lstStyle/>
        <a:p>
          <a:r>
            <a:rPr lang="en-GB" dirty="0"/>
            <a:t>Recommended to be an email</a:t>
          </a:r>
        </a:p>
      </dgm:t>
    </dgm:pt>
    <dgm:pt modelId="{42738095-3C88-4836-9D4E-6A4A5AE311FE}" type="parTrans" cxnId="{F9E6832A-C278-45E4-91C1-7F37C047572D}">
      <dgm:prSet/>
      <dgm:spPr/>
      <dgm:t>
        <a:bodyPr/>
        <a:lstStyle/>
        <a:p>
          <a:endParaRPr lang="en-GB"/>
        </a:p>
      </dgm:t>
    </dgm:pt>
    <dgm:pt modelId="{21158820-E562-4A05-9585-14E74C981BCF}" type="sibTrans" cxnId="{F9E6832A-C278-45E4-91C1-7F37C047572D}">
      <dgm:prSet/>
      <dgm:spPr/>
      <dgm:t>
        <a:bodyPr/>
        <a:lstStyle/>
        <a:p>
          <a:endParaRPr lang="en-GB"/>
        </a:p>
      </dgm:t>
    </dgm:pt>
    <dgm:pt modelId="{49F95CD0-C561-4A37-BD38-1ED06B8316FC}">
      <dgm:prSet phldrT="[Text]" custT="1"/>
      <dgm:spPr/>
      <dgm:t>
        <a:bodyPr/>
        <a:lstStyle/>
        <a:p>
          <a:r>
            <a:rPr lang="en-GB" sz="2400" dirty="0"/>
            <a:t>Failover DTS</a:t>
          </a:r>
        </a:p>
      </dgm:t>
    </dgm:pt>
    <dgm:pt modelId="{825306BD-D4E1-4F36-AC4C-FFE1D6068B61}" type="parTrans" cxnId="{BE536CD5-F8CA-412C-B3A2-BEE41321E411}">
      <dgm:prSet/>
      <dgm:spPr/>
      <dgm:t>
        <a:bodyPr/>
        <a:lstStyle/>
        <a:p>
          <a:endParaRPr lang="en-GB"/>
        </a:p>
      </dgm:t>
    </dgm:pt>
    <dgm:pt modelId="{3C2C2E7B-F238-4C4A-943E-45F068B41B32}" type="sibTrans" cxnId="{BE536CD5-F8CA-412C-B3A2-BEE41321E411}">
      <dgm:prSet/>
      <dgm:spPr/>
      <dgm:t>
        <a:bodyPr/>
        <a:lstStyle/>
        <a:p>
          <a:endParaRPr lang="en-GB"/>
        </a:p>
      </dgm:t>
    </dgm:pt>
    <dgm:pt modelId="{B03685CA-C7AC-48AD-B174-C4EF440674AC}">
      <dgm:prSet phldrT="[Text]"/>
      <dgm:spPr/>
      <dgm:t>
        <a:bodyPr/>
        <a:lstStyle/>
        <a:p>
          <a:r>
            <a:rPr lang="en-GB" dirty="0"/>
            <a:t>Runs another DTS to transfer data when the original fails</a:t>
          </a:r>
        </a:p>
      </dgm:t>
    </dgm:pt>
    <dgm:pt modelId="{1DDB0DD4-E59A-4E23-BC1F-CCFBB0A530A0}" type="parTrans" cxnId="{8D5F93ED-8AE3-48E7-83BB-696EF02C06A0}">
      <dgm:prSet/>
      <dgm:spPr/>
      <dgm:t>
        <a:bodyPr/>
        <a:lstStyle/>
        <a:p>
          <a:endParaRPr lang="en-GB"/>
        </a:p>
      </dgm:t>
    </dgm:pt>
    <dgm:pt modelId="{459F467F-BFC7-434D-B9BE-F5ED3DAEE78E}" type="sibTrans" cxnId="{8D5F93ED-8AE3-48E7-83BB-696EF02C06A0}">
      <dgm:prSet/>
      <dgm:spPr/>
      <dgm:t>
        <a:bodyPr/>
        <a:lstStyle/>
        <a:p>
          <a:endParaRPr lang="en-GB"/>
        </a:p>
      </dgm:t>
    </dgm:pt>
    <dgm:pt modelId="{644125D6-7B80-4CDE-B5E8-75F070F8AA30}">
      <dgm:prSet phldrT="[Text]"/>
      <dgm:spPr/>
      <dgm:t>
        <a:bodyPr/>
        <a:lstStyle/>
        <a:p>
          <a:r>
            <a:rPr lang="en-GB" dirty="0"/>
            <a:t>Can be used as a back up transfer, i.e. to another server</a:t>
          </a:r>
        </a:p>
      </dgm:t>
    </dgm:pt>
    <dgm:pt modelId="{1BBE617C-D0B4-4571-B5C0-2ECDF9D376B0}" type="parTrans" cxnId="{181A1883-2699-43B3-A4A5-50A9203CE7BC}">
      <dgm:prSet/>
      <dgm:spPr/>
      <dgm:t>
        <a:bodyPr/>
        <a:lstStyle/>
        <a:p>
          <a:endParaRPr lang="en-GB"/>
        </a:p>
      </dgm:t>
    </dgm:pt>
    <dgm:pt modelId="{27C5021E-5BF8-4982-A70C-91FD0C444961}" type="sibTrans" cxnId="{181A1883-2699-43B3-A4A5-50A9203CE7BC}">
      <dgm:prSet/>
      <dgm:spPr/>
      <dgm:t>
        <a:bodyPr/>
        <a:lstStyle/>
        <a:p>
          <a:endParaRPr lang="en-GB"/>
        </a:p>
      </dgm:t>
    </dgm:pt>
    <dgm:pt modelId="{05121757-657A-49F8-BAC6-41654B4B622F}" type="pres">
      <dgm:prSet presAssocID="{7FA6FB7A-110B-4077-8B7E-AA208DC07929}" presName="Name0" presStyleCnt="0">
        <dgm:presLayoutVars>
          <dgm:dir/>
          <dgm:animLvl val="lvl"/>
          <dgm:resizeHandles val="exact"/>
        </dgm:presLayoutVars>
      </dgm:prSet>
      <dgm:spPr/>
    </dgm:pt>
    <dgm:pt modelId="{57D28944-7A09-4E44-84A3-991E7BD24EE1}" type="pres">
      <dgm:prSet presAssocID="{12148AAC-69BC-483F-832B-FE1CCACC28D0}" presName="linNode" presStyleCnt="0"/>
      <dgm:spPr/>
    </dgm:pt>
    <dgm:pt modelId="{0AD35838-3AB1-4FA8-BC0E-E30726278976}" type="pres">
      <dgm:prSet presAssocID="{12148AAC-69BC-483F-832B-FE1CCACC28D0}" presName="parentText" presStyleLbl="node1" presStyleIdx="0" presStyleCnt="3" custScaleX="59651">
        <dgm:presLayoutVars>
          <dgm:chMax val="1"/>
          <dgm:bulletEnabled val="1"/>
        </dgm:presLayoutVars>
      </dgm:prSet>
      <dgm:spPr/>
    </dgm:pt>
    <dgm:pt modelId="{8B34D5F2-990A-4796-B529-72BC9D7F4442}" type="pres">
      <dgm:prSet presAssocID="{12148AAC-69BC-483F-832B-FE1CCACC28D0}" presName="descendantText" presStyleLbl="alignAccFollowNode1" presStyleIdx="0" presStyleCnt="3" custScaleX="143696">
        <dgm:presLayoutVars>
          <dgm:bulletEnabled val="1"/>
        </dgm:presLayoutVars>
      </dgm:prSet>
      <dgm:spPr/>
    </dgm:pt>
    <dgm:pt modelId="{D7807741-8A77-421B-BC2A-C3FDDDA581A4}" type="pres">
      <dgm:prSet presAssocID="{2990EDC0-F881-4CF2-9FE5-1DAE5285E750}" presName="sp" presStyleCnt="0"/>
      <dgm:spPr/>
    </dgm:pt>
    <dgm:pt modelId="{A5B0788A-DF36-4527-8DD7-F3FF81BEB47C}" type="pres">
      <dgm:prSet presAssocID="{2793D548-ABC6-486F-90C0-F6D64491DE05}" presName="linNode" presStyleCnt="0"/>
      <dgm:spPr/>
    </dgm:pt>
    <dgm:pt modelId="{D039D481-7FC1-4AAB-9716-DDBDF8407C67}" type="pres">
      <dgm:prSet presAssocID="{2793D548-ABC6-486F-90C0-F6D64491DE05}" presName="parentText" presStyleLbl="node1" presStyleIdx="1" presStyleCnt="3" custScaleX="54017">
        <dgm:presLayoutVars>
          <dgm:chMax val="1"/>
          <dgm:bulletEnabled val="1"/>
        </dgm:presLayoutVars>
      </dgm:prSet>
      <dgm:spPr/>
    </dgm:pt>
    <dgm:pt modelId="{2D92693D-E4AA-4B54-9A4A-8007DE919871}" type="pres">
      <dgm:prSet presAssocID="{2793D548-ABC6-486F-90C0-F6D64491DE05}" presName="descendantText" presStyleLbl="alignAccFollowNode1" presStyleIdx="1" presStyleCnt="3" custScaleX="131871">
        <dgm:presLayoutVars>
          <dgm:bulletEnabled val="1"/>
        </dgm:presLayoutVars>
      </dgm:prSet>
      <dgm:spPr/>
    </dgm:pt>
    <dgm:pt modelId="{F19DBFDB-DDFE-4DC4-A045-3F7E74910542}" type="pres">
      <dgm:prSet presAssocID="{3264461F-352E-43B0-8D39-E0744E6EE94E}" presName="sp" presStyleCnt="0"/>
      <dgm:spPr/>
    </dgm:pt>
    <dgm:pt modelId="{8E464FB1-3F61-4229-90F6-135C9F7A0AE4}" type="pres">
      <dgm:prSet presAssocID="{49F95CD0-C561-4A37-BD38-1ED06B8316FC}" presName="linNode" presStyleCnt="0"/>
      <dgm:spPr/>
    </dgm:pt>
    <dgm:pt modelId="{BE55E01B-B591-4E7C-AC11-AC513B898CF3}" type="pres">
      <dgm:prSet presAssocID="{49F95CD0-C561-4A37-BD38-1ED06B8316FC}" presName="parentText" presStyleLbl="node1" presStyleIdx="2" presStyleCnt="3" custScaleX="54015">
        <dgm:presLayoutVars>
          <dgm:chMax val="1"/>
          <dgm:bulletEnabled val="1"/>
        </dgm:presLayoutVars>
      </dgm:prSet>
      <dgm:spPr/>
    </dgm:pt>
    <dgm:pt modelId="{2B8EBCD2-C0CB-4F6F-8958-834E846FEB3A}" type="pres">
      <dgm:prSet presAssocID="{49F95CD0-C561-4A37-BD38-1ED06B8316FC}" presName="descendantText" presStyleLbl="alignAccFollowNode1" presStyleIdx="2" presStyleCnt="3" custScaleX="136797">
        <dgm:presLayoutVars>
          <dgm:bulletEnabled val="1"/>
        </dgm:presLayoutVars>
      </dgm:prSet>
      <dgm:spPr/>
    </dgm:pt>
  </dgm:ptLst>
  <dgm:cxnLst>
    <dgm:cxn modelId="{AD73C502-11A4-4327-BD86-2D23F1B8057A}" type="presOf" srcId="{6216C0FB-1200-4C91-BCA8-E49465767E6A}" destId="{2D92693D-E4AA-4B54-9A4A-8007DE919871}" srcOrd="0" destOrd="0" presId="urn:microsoft.com/office/officeart/2005/8/layout/vList5"/>
    <dgm:cxn modelId="{F9E6832A-C278-45E4-91C1-7F37C047572D}" srcId="{2793D548-ABC6-486F-90C0-F6D64491DE05}" destId="{D5CA61D3-008B-4966-9BA7-0A9D2359415C}" srcOrd="1" destOrd="0" parTransId="{42738095-3C88-4836-9D4E-6A4A5AE311FE}" sibTransId="{21158820-E562-4A05-9585-14E74C981BCF}"/>
    <dgm:cxn modelId="{A7CDD73E-B0A0-46EF-B906-4C5F0A8A7C13}" srcId="{12148AAC-69BC-483F-832B-FE1CCACC28D0}" destId="{674B3C61-5FCE-4CFC-817A-5BFC5CA9CA21}" srcOrd="0" destOrd="0" parTransId="{2CCC8E9D-ED49-4F5B-9C6E-3DE5D19A5177}" sibTransId="{D7FD1710-2F6C-4B3E-917D-8DECCE8B3138}"/>
    <dgm:cxn modelId="{64BA095F-F846-461E-8223-DA976522C20C}" type="presOf" srcId="{B03685CA-C7AC-48AD-B174-C4EF440674AC}" destId="{2B8EBCD2-C0CB-4F6F-8958-834E846FEB3A}" srcOrd="0" destOrd="0" presId="urn:microsoft.com/office/officeart/2005/8/layout/vList5"/>
    <dgm:cxn modelId="{488D6B42-1DDA-4503-BBCE-4F9B97F80200}" type="presOf" srcId="{644125D6-7B80-4CDE-B5E8-75F070F8AA30}" destId="{2B8EBCD2-C0CB-4F6F-8958-834E846FEB3A}" srcOrd="0" destOrd="1" presId="urn:microsoft.com/office/officeart/2005/8/layout/vList5"/>
    <dgm:cxn modelId="{24A17945-FA68-4200-AC7E-7F5C3A8AAD5A}" srcId="{7FA6FB7A-110B-4077-8B7E-AA208DC07929}" destId="{2793D548-ABC6-486F-90C0-F6D64491DE05}" srcOrd="1" destOrd="0" parTransId="{B8B2BF0F-5A20-4629-A308-8AD552D10BCA}" sibTransId="{3264461F-352E-43B0-8D39-E0744E6EE94E}"/>
    <dgm:cxn modelId="{649B8267-F492-4CB9-97F0-A919F96D5225}" type="presOf" srcId="{674B3C61-5FCE-4CFC-817A-5BFC5CA9CA21}" destId="{8B34D5F2-990A-4796-B529-72BC9D7F4442}" srcOrd="0" destOrd="0" presId="urn:microsoft.com/office/officeart/2005/8/layout/vList5"/>
    <dgm:cxn modelId="{55B50159-C363-46D8-BBE9-A713F9E8FD93}" srcId="{7FA6FB7A-110B-4077-8B7E-AA208DC07929}" destId="{12148AAC-69BC-483F-832B-FE1CCACC28D0}" srcOrd="0" destOrd="0" parTransId="{0799707C-97B0-495B-BA08-E9D7522254EF}" sibTransId="{2990EDC0-F881-4CF2-9FE5-1DAE5285E750}"/>
    <dgm:cxn modelId="{181A1883-2699-43B3-A4A5-50A9203CE7BC}" srcId="{49F95CD0-C561-4A37-BD38-1ED06B8316FC}" destId="{644125D6-7B80-4CDE-B5E8-75F070F8AA30}" srcOrd="1" destOrd="0" parTransId="{1BBE617C-D0B4-4571-B5C0-2ECDF9D376B0}" sibTransId="{27C5021E-5BF8-4982-A70C-91FD0C444961}"/>
    <dgm:cxn modelId="{3CF605A3-E90E-4FA6-87D2-6B02DDCA3E86}" type="presOf" srcId="{2793D548-ABC6-486F-90C0-F6D64491DE05}" destId="{D039D481-7FC1-4AAB-9716-DDBDF8407C67}" srcOrd="0" destOrd="0" presId="urn:microsoft.com/office/officeart/2005/8/layout/vList5"/>
    <dgm:cxn modelId="{63B822A6-B181-45B0-B712-DBB62663E48B}" type="presOf" srcId="{D5CA61D3-008B-4966-9BA7-0A9D2359415C}" destId="{2D92693D-E4AA-4B54-9A4A-8007DE919871}" srcOrd="0" destOrd="1" presId="urn:microsoft.com/office/officeart/2005/8/layout/vList5"/>
    <dgm:cxn modelId="{1B20D3C1-59F5-4428-B0BB-E62FF4D327CC}" type="presOf" srcId="{12148AAC-69BC-483F-832B-FE1CCACC28D0}" destId="{0AD35838-3AB1-4FA8-BC0E-E30726278976}" srcOrd="0" destOrd="0" presId="urn:microsoft.com/office/officeart/2005/8/layout/vList5"/>
    <dgm:cxn modelId="{717FF2C8-137D-44EF-BACC-B4559900CD1D}" srcId="{2793D548-ABC6-486F-90C0-F6D64491DE05}" destId="{6216C0FB-1200-4C91-BCA8-E49465767E6A}" srcOrd="0" destOrd="0" parTransId="{D7A79DD4-9FF5-4C33-9350-3F6022BE823E}" sibTransId="{30C1754A-C298-4CC7-A5D4-7D7F60E8C75B}"/>
    <dgm:cxn modelId="{AE15A1D1-4BD9-4A42-B62E-8B66D93472AA}" type="presOf" srcId="{49F95CD0-C561-4A37-BD38-1ED06B8316FC}" destId="{BE55E01B-B591-4E7C-AC11-AC513B898CF3}" srcOrd="0" destOrd="0" presId="urn:microsoft.com/office/officeart/2005/8/layout/vList5"/>
    <dgm:cxn modelId="{07216FD3-4B83-4241-952C-270E109FFF19}" type="presOf" srcId="{7FA6FB7A-110B-4077-8B7E-AA208DC07929}" destId="{05121757-657A-49F8-BAC6-41654B4B622F}" srcOrd="0" destOrd="0" presId="urn:microsoft.com/office/officeart/2005/8/layout/vList5"/>
    <dgm:cxn modelId="{BE536CD5-F8CA-412C-B3A2-BEE41321E411}" srcId="{7FA6FB7A-110B-4077-8B7E-AA208DC07929}" destId="{49F95CD0-C561-4A37-BD38-1ED06B8316FC}" srcOrd="2" destOrd="0" parTransId="{825306BD-D4E1-4F36-AC4C-FFE1D6068B61}" sibTransId="{3C2C2E7B-F238-4C4A-943E-45F068B41B32}"/>
    <dgm:cxn modelId="{8D5F93ED-8AE3-48E7-83BB-696EF02C06A0}" srcId="{49F95CD0-C561-4A37-BD38-1ED06B8316FC}" destId="{B03685CA-C7AC-48AD-B174-C4EF440674AC}" srcOrd="0" destOrd="0" parTransId="{1DDB0DD4-E59A-4E23-BC1F-CCFBB0A530A0}" sibTransId="{459F467F-BFC7-434D-B9BE-F5ED3DAEE78E}"/>
    <dgm:cxn modelId="{88442EF0-77C0-48CD-872C-13A196C21021}" type="presParOf" srcId="{05121757-657A-49F8-BAC6-41654B4B622F}" destId="{57D28944-7A09-4E44-84A3-991E7BD24EE1}" srcOrd="0" destOrd="0" presId="urn:microsoft.com/office/officeart/2005/8/layout/vList5"/>
    <dgm:cxn modelId="{04984684-907A-43E8-9135-AF35ECAD50DD}" type="presParOf" srcId="{57D28944-7A09-4E44-84A3-991E7BD24EE1}" destId="{0AD35838-3AB1-4FA8-BC0E-E30726278976}" srcOrd="0" destOrd="0" presId="urn:microsoft.com/office/officeart/2005/8/layout/vList5"/>
    <dgm:cxn modelId="{26055F2D-A0AD-4E79-A4FA-2CD22DD64FFD}" type="presParOf" srcId="{57D28944-7A09-4E44-84A3-991E7BD24EE1}" destId="{8B34D5F2-990A-4796-B529-72BC9D7F4442}" srcOrd="1" destOrd="0" presId="urn:microsoft.com/office/officeart/2005/8/layout/vList5"/>
    <dgm:cxn modelId="{3289B039-10A9-45C9-A723-C511E0F7F058}" type="presParOf" srcId="{05121757-657A-49F8-BAC6-41654B4B622F}" destId="{D7807741-8A77-421B-BC2A-C3FDDDA581A4}" srcOrd="1" destOrd="0" presId="urn:microsoft.com/office/officeart/2005/8/layout/vList5"/>
    <dgm:cxn modelId="{BB697665-AAAD-4063-97E7-1347E3B1D285}" type="presParOf" srcId="{05121757-657A-49F8-BAC6-41654B4B622F}" destId="{A5B0788A-DF36-4527-8DD7-F3FF81BEB47C}" srcOrd="2" destOrd="0" presId="urn:microsoft.com/office/officeart/2005/8/layout/vList5"/>
    <dgm:cxn modelId="{6F67AF47-505D-4452-9DA6-2280CB7F93AA}" type="presParOf" srcId="{A5B0788A-DF36-4527-8DD7-F3FF81BEB47C}" destId="{D039D481-7FC1-4AAB-9716-DDBDF8407C67}" srcOrd="0" destOrd="0" presId="urn:microsoft.com/office/officeart/2005/8/layout/vList5"/>
    <dgm:cxn modelId="{15A71A3F-33C2-4BAF-8994-FED6803CBF01}" type="presParOf" srcId="{A5B0788A-DF36-4527-8DD7-F3FF81BEB47C}" destId="{2D92693D-E4AA-4B54-9A4A-8007DE919871}" srcOrd="1" destOrd="0" presId="urn:microsoft.com/office/officeart/2005/8/layout/vList5"/>
    <dgm:cxn modelId="{67BC0D30-A1DB-4101-998D-C47FF4644606}" type="presParOf" srcId="{05121757-657A-49F8-BAC6-41654B4B622F}" destId="{F19DBFDB-DDFE-4DC4-A045-3F7E74910542}" srcOrd="3" destOrd="0" presId="urn:microsoft.com/office/officeart/2005/8/layout/vList5"/>
    <dgm:cxn modelId="{F0DB68FC-FD3F-4C06-ADC6-3CABF0CCDC84}" type="presParOf" srcId="{05121757-657A-49F8-BAC6-41654B4B622F}" destId="{8E464FB1-3F61-4229-90F6-135C9F7A0AE4}" srcOrd="4" destOrd="0" presId="urn:microsoft.com/office/officeart/2005/8/layout/vList5"/>
    <dgm:cxn modelId="{4192BFA5-E889-4704-B332-BDAD1A9B9AB5}" type="presParOf" srcId="{8E464FB1-3F61-4229-90F6-135C9F7A0AE4}" destId="{BE55E01B-B591-4E7C-AC11-AC513B898CF3}" srcOrd="0" destOrd="0" presId="urn:microsoft.com/office/officeart/2005/8/layout/vList5"/>
    <dgm:cxn modelId="{ACEBC1F0-7EA6-4C50-A449-2BDAF19BE7AE}" type="presParOf" srcId="{8E464FB1-3F61-4229-90F6-135C9F7A0AE4}" destId="{2B8EBCD2-C0CB-4F6F-8958-834E846FEB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16212B-E902-499C-A5C9-839621C8D3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7EAD89-0DA0-4245-B76D-F947C9D934D7}">
      <dgm:prSet phldrT="[Text]" custT="1"/>
      <dgm:spPr/>
      <dgm:t>
        <a:bodyPr/>
        <a:lstStyle/>
        <a:p>
          <a:r>
            <a:rPr lang="en-GB" sz="1800" dirty="0"/>
            <a:t>MEN_DTO_SVC</a:t>
          </a:r>
        </a:p>
      </dgm:t>
    </dgm:pt>
    <dgm:pt modelId="{4A0E64E8-0740-4FD1-84E2-CA2E67AA0E36}" type="parTrans" cxnId="{4C3D2745-8F5F-4DEE-8608-59EFA2F1059D}">
      <dgm:prSet/>
      <dgm:spPr/>
      <dgm:t>
        <a:bodyPr/>
        <a:lstStyle/>
        <a:p>
          <a:endParaRPr lang="en-GB"/>
        </a:p>
      </dgm:t>
    </dgm:pt>
    <dgm:pt modelId="{083967EE-DF75-4EA8-9C39-7623C9774498}" type="sibTrans" cxnId="{4C3D2745-8F5F-4DEE-8608-59EFA2F1059D}">
      <dgm:prSet/>
      <dgm:spPr/>
      <dgm:t>
        <a:bodyPr/>
        <a:lstStyle/>
        <a:p>
          <a:endParaRPr lang="en-GB"/>
        </a:p>
      </dgm:t>
    </dgm:pt>
    <dgm:pt modelId="{1385F2A9-2586-493A-927C-E20CC1F6C821}">
      <dgm:prSet phldrT="[Text]" custT="1"/>
      <dgm:spPr/>
      <dgm:t>
        <a:bodyPr/>
        <a:lstStyle/>
        <a:p>
          <a:r>
            <a:rPr lang="en-GB" sz="1800" dirty="0"/>
            <a:t>MEN_DTI_SVC</a:t>
          </a:r>
        </a:p>
      </dgm:t>
    </dgm:pt>
    <dgm:pt modelId="{B457C0A8-C738-4022-85FC-C94DCBA68231}" type="parTrans" cxnId="{25A25F2B-A69F-45EC-B01B-FA842A723A7A}">
      <dgm:prSet/>
      <dgm:spPr/>
      <dgm:t>
        <a:bodyPr/>
        <a:lstStyle/>
        <a:p>
          <a:endParaRPr lang="en-GB"/>
        </a:p>
      </dgm:t>
    </dgm:pt>
    <dgm:pt modelId="{FDC50373-64D5-4F96-9410-98A65216D681}" type="sibTrans" cxnId="{25A25F2B-A69F-45EC-B01B-FA842A723A7A}">
      <dgm:prSet/>
      <dgm:spPr/>
      <dgm:t>
        <a:bodyPr/>
        <a:lstStyle/>
        <a:p>
          <a:endParaRPr lang="en-GB"/>
        </a:p>
      </dgm:t>
    </dgm:pt>
    <dgm:pt modelId="{BD6FDA07-B24C-440E-B7C5-8B619F21D034}">
      <dgm:prSet custT="1"/>
      <dgm:spPr/>
      <dgm:t>
        <a:bodyPr/>
        <a:lstStyle/>
        <a:p>
          <a:r>
            <a:rPr lang="en-GB" sz="1800" dirty="0"/>
            <a:t>MEN_DCE_SVC</a:t>
          </a:r>
        </a:p>
      </dgm:t>
    </dgm:pt>
    <dgm:pt modelId="{07B7DDF0-2121-429F-9F81-256C84EE8B27}" type="parTrans" cxnId="{DCBBA06E-CA52-4EAB-807F-FF95A6934F82}">
      <dgm:prSet/>
      <dgm:spPr/>
      <dgm:t>
        <a:bodyPr/>
        <a:lstStyle/>
        <a:p>
          <a:endParaRPr lang="en-GB"/>
        </a:p>
      </dgm:t>
    </dgm:pt>
    <dgm:pt modelId="{AE7F7AE1-A1A4-4C04-A805-B70896C10A34}" type="sibTrans" cxnId="{DCBBA06E-CA52-4EAB-807F-FF95A6934F82}">
      <dgm:prSet/>
      <dgm:spPr/>
      <dgm:t>
        <a:bodyPr/>
        <a:lstStyle/>
        <a:p>
          <a:endParaRPr lang="en-GB"/>
        </a:p>
      </dgm:t>
    </dgm:pt>
    <dgm:pt modelId="{31A3D7CD-204E-4BDB-9DB1-A0CB3060FA07}">
      <dgm:prSet custT="1"/>
      <dgm:spPr/>
      <dgm:t>
        <a:bodyPr/>
        <a:lstStyle/>
        <a:p>
          <a:r>
            <a:rPr lang="en-GB" sz="1200" dirty="0"/>
            <a:t> CREATE_DCE_CTS</a:t>
          </a:r>
        </a:p>
      </dgm:t>
    </dgm:pt>
    <dgm:pt modelId="{9751E8FF-7A83-49B4-85A9-2946F12597D7}" type="parTrans" cxnId="{0A7139BA-D92C-49C3-9194-88D61A24FF3D}">
      <dgm:prSet/>
      <dgm:spPr/>
      <dgm:t>
        <a:bodyPr/>
        <a:lstStyle/>
        <a:p>
          <a:endParaRPr lang="en-GB"/>
        </a:p>
      </dgm:t>
    </dgm:pt>
    <dgm:pt modelId="{BA05C381-D527-4CF9-84F6-416BF842E554}" type="sibTrans" cxnId="{0A7139BA-D92C-49C3-9194-88D61A24FF3D}">
      <dgm:prSet/>
      <dgm:spPr/>
      <dgm:t>
        <a:bodyPr/>
        <a:lstStyle/>
        <a:p>
          <a:endParaRPr lang="en-GB"/>
        </a:p>
      </dgm:t>
    </dgm:pt>
    <dgm:pt modelId="{0C3AE859-5A6A-4E21-BD50-26CC83EFBCEA}">
      <dgm:prSet custT="1"/>
      <dgm:spPr/>
      <dgm:t>
        <a:bodyPr/>
        <a:lstStyle/>
        <a:p>
          <a:r>
            <a:rPr lang="en-GB" sz="1200" dirty="0"/>
            <a:t> APPEND_DATA_BY_SEQUENCE</a:t>
          </a:r>
        </a:p>
      </dgm:t>
    </dgm:pt>
    <dgm:pt modelId="{E16FE5E6-355E-4207-A769-5830C1169692}" type="parTrans" cxnId="{63480E41-6936-4AB6-A3CA-BBFA303C18F2}">
      <dgm:prSet/>
      <dgm:spPr/>
      <dgm:t>
        <a:bodyPr/>
        <a:lstStyle/>
        <a:p>
          <a:endParaRPr lang="en-GB"/>
        </a:p>
      </dgm:t>
    </dgm:pt>
    <dgm:pt modelId="{25599C9B-E079-496C-95DA-FC8301C40018}" type="sibTrans" cxnId="{63480E41-6936-4AB6-A3CA-BBFA303C18F2}">
      <dgm:prSet/>
      <dgm:spPr/>
      <dgm:t>
        <a:bodyPr/>
        <a:lstStyle/>
        <a:p>
          <a:endParaRPr lang="en-GB"/>
        </a:p>
      </dgm:t>
    </dgm:pt>
    <dgm:pt modelId="{FC77913B-EFB0-45E2-B457-CB41FA33D4C3}">
      <dgm:prSet custT="1"/>
      <dgm:spPr/>
      <dgm:t>
        <a:bodyPr/>
        <a:lstStyle/>
        <a:p>
          <a:r>
            <a:rPr lang="en-GB" sz="1200" dirty="0"/>
            <a:t> CREATE_DTI</a:t>
          </a:r>
        </a:p>
      </dgm:t>
    </dgm:pt>
    <dgm:pt modelId="{497B9289-BC13-4A88-868F-6F4C9E909498}" type="parTrans" cxnId="{1DC6B7D7-AE7B-4C45-8E85-D09166D498E1}">
      <dgm:prSet/>
      <dgm:spPr/>
      <dgm:t>
        <a:bodyPr/>
        <a:lstStyle/>
        <a:p>
          <a:endParaRPr lang="en-GB"/>
        </a:p>
      </dgm:t>
    </dgm:pt>
    <dgm:pt modelId="{9E9D13C4-FCCE-41E1-A697-5F2F38DFE118}" type="sibTrans" cxnId="{1DC6B7D7-AE7B-4C45-8E85-D09166D498E1}">
      <dgm:prSet/>
      <dgm:spPr/>
      <dgm:t>
        <a:bodyPr/>
        <a:lstStyle/>
        <a:p>
          <a:endParaRPr lang="en-GB"/>
        </a:p>
      </dgm:t>
    </dgm:pt>
    <dgm:pt modelId="{67B43D64-4829-460D-AA6B-5AF6A166B301}">
      <dgm:prSet custT="1"/>
      <dgm:spPr/>
      <dgm:t>
        <a:bodyPr/>
        <a:lstStyle/>
        <a:p>
          <a:r>
            <a:rPr lang="en-GB" sz="1200" dirty="0"/>
            <a:t> CREATE_DTI_WITH_META_DATA</a:t>
          </a:r>
        </a:p>
      </dgm:t>
    </dgm:pt>
    <dgm:pt modelId="{B17879C0-53A4-43DC-A2F9-53215585A00F}" type="parTrans" cxnId="{251C5B2E-B3BE-4EE3-9E72-254CAB68F18E}">
      <dgm:prSet/>
      <dgm:spPr/>
      <dgm:t>
        <a:bodyPr/>
        <a:lstStyle/>
        <a:p>
          <a:endParaRPr lang="en-GB"/>
        </a:p>
      </dgm:t>
    </dgm:pt>
    <dgm:pt modelId="{8C915DE8-4F12-4AE5-80C0-819746C3D84F}" type="sibTrans" cxnId="{251C5B2E-B3BE-4EE3-9E72-254CAB68F18E}">
      <dgm:prSet/>
      <dgm:spPr/>
      <dgm:t>
        <a:bodyPr/>
        <a:lstStyle/>
        <a:p>
          <a:endParaRPr lang="en-GB"/>
        </a:p>
      </dgm:t>
    </dgm:pt>
    <dgm:pt modelId="{41A1DBA7-5757-483F-9043-3C46F33A7779}">
      <dgm:prSet custT="1"/>
      <dgm:spPr/>
      <dgm:t>
        <a:bodyPr/>
        <a:lstStyle/>
        <a:p>
          <a:r>
            <a:rPr lang="en-GB" sz="1200" dirty="0"/>
            <a:t> CREATE_DTO</a:t>
          </a:r>
        </a:p>
      </dgm:t>
    </dgm:pt>
    <dgm:pt modelId="{67465711-FC47-496A-BCF9-7263F1EC867F}" type="parTrans" cxnId="{3F1157BA-D58E-416D-9664-B58785875017}">
      <dgm:prSet/>
      <dgm:spPr/>
      <dgm:t>
        <a:bodyPr/>
        <a:lstStyle/>
        <a:p>
          <a:endParaRPr lang="en-GB"/>
        </a:p>
      </dgm:t>
    </dgm:pt>
    <dgm:pt modelId="{3DFF37B8-6187-4962-8778-27B249A63E1F}" type="sibTrans" cxnId="{3F1157BA-D58E-416D-9664-B58785875017}">
      <dgm:prSet/>
      <dgm:spPr/>
      <dgm:t>
        <a:bodyPr/>
        <a:lstStyle/>
        <a:p>
          <a:endParaRPr lang="en-GB"/>
        </a:p>
      </dgm:t>
    </dgm:pt>
    <dgm:pt modelId="{9EB8A71B-819E-4018-B4D0-B32B4FE211BF}">
      <dgm:prSet custT="1"/>
      <dgm:spPr/>
      <dgm:t>
        <a:bodyPr/>
        <a:lstStyle/>
        <a:p>
          <a:r>
            <a:rPr lang="en-GB" sz="1200" dirty="0"/>
            <a:t> CREATE_DTO_MULTIPLE</a:t>
          </a:r>
        </a:p>
      </dgm:t>
    </dgm:pt>
    <dgm:pt modelId="{87470F09-9B05-4F95-ADA0-BA3DAB8A6BEE}" type="parTrans" cxnId="{72562367-4FEB-45E9-A2D8-1434D41E5D4A}">
      <dgm:prSet/>
      <dgm:spPr/>
      <dgm:t>
        <a:bodyPr/>
        <a:lstStyle/>
        <a:p>
          <a:endParaRPr lang="en-GB"/>
        </a:p>
      </dgm:t>
    </dgm:pt>
    <dgm:pt modelId="{73B2D73D-2820-4329-88E2-CCCD7BF79F0D}" type="sibTrans" cxnId="{72562367-4FEB-45E9-A2D8-1434D41E5D4A}">
      <dgm:prSet/>
      <dgm:spPr/>
      <dgm:t>
        <a:bodyPr/>
        <a:lstStyle/>
        <a:p>
          <a:endParaRPr lang="en-GB"/>
        </a:p>
      </dgm:t>
    </dgm:pt>
    <dgm:pt modelId="{FC05D008-AF8C-4E2B-B103-666F58558EAD}">
      <dgm:prSet custT="1"/>
      <dgm:spPr/>
      <dgm:t>
        <a:bodyPr/>
        <a:lstStyle/>
        <a:p>
          <a:r>
            <a:rPr lang="en-GB" sz="1200" dirty="0"/>
            <a:t> CREATE_TRANSFER_DTO</a:t>
          </a:r>
        </a:p>
      </dgm:t>
    </dgm:pt>
    <dgm:pt modelId="{FD225EE9-4B89-42A9-B96C-477F34835070}" type="parTrans" cxnId="{192F4FFB-CA44-414F-B39B-66E2973B4439}">
      <dgm:prSet/>
      <dgm:spPr/>
      <dgm:t>
        <a:bodyPr/>
        <a:lstStyle/>
        <a:p>
          <a:endParaRPr lang="en-GB"/>
        </a:p>
      </dgm:t>
    </dgm:pt>
    <dgm:pt modelId="{C452B769-96F9-4F0A-B0C2-80845F4A08B2}" type="sibTrans" cxnId="{192F4FFB-CA44-414F-B39B-66E2973B4439}">
      <dgm:prSet/>
      <dgm:spPr/>
      <dgm:t>
        <a:bodyPr/>
        <a:lstStyle/>
        <a:p>
          <a:endParaRPr lang="en-GB"/>
        </a:p>
      </dgm:t>
    </dgm:pt>
    <dgm:pt modelId="{266841CD-148B-4D0E-9713-E3CE45821794}">
      <dgm:prSet custT="1"/>
      <dgm:spPr/>
      <dgm:t>
        <a:bodyPr/>
        <a:lstStyle/>
        <a:p>
          <a:r>
            <a:rPr lang="en-GB" sz="1200" dirty="0"/>
            <a:t> CREATE_UNDER_CONSTRUCTION_DTO</a:t>
          </a:r>
        </a:p>
      </dgm:t>
    </dgm:pt>
    <dgm:pt modelId="{664E183D-AACB-4462-A1D0-F7EDE68C4C8C}" type="parTrans" cxnId="{63269AD0-043D-456E-B21E-E280869E0687}">
      <dgm:prSet/>
      <dgm:spPr/>
      <dgm:t>
        <a:bodyPr/>
        <a:lstStyle/>
        <a:p>
          <a:endParaRPr lang="en-GB"/>
        </a:p>
      </dgm:t>
    </dgm:pt>
    <dgm:pt modelId="{71E51DD6-34D2-4E05-9333-53F3AFCB469F}" type="sibTrans" cxnId="{63269AD0-043D-456E-B21E-E280869E0687}">
      <dgm:prSet/>
      <dgm:spPr/>
      <dgm:t>
        <a:bodyPr/>
        <a:lstStyle/>
        <a:p>
          <a:endParaRPr lang="en-GB"/>
        </a:p>
      </dgm:t>
    </dgm:pt>
    <dgm:pt modelId="{F67C4CF1-2055-4419-9988-A772D3A4AE97}">
      <dgm:prSet custT="1"/>
      <dgm:spPr/>
      <dgm:t>
        <a:bodyPr/>
        <a:lstStyle/>
        <a:p>
          <a:r>
            <a:rPr lang="en-GB" sz="1200" dirty="0"/>
            <a:t> GET_DATA_BY_SEQUENCE</a:t>
          </a:r>
        </a:p>
      </dgm:t>
    </dgm:pt>
    <dgm:pt modelId="{D83710AB-5C90-4C29-B40D-27897659F6C5}" type="parTrans" cxnId="{4667AF59-293E-42BB-BF8A-AB47DA2F431F}">
      <dgm:prSet/>
      <dgm:spPr/>
      <dgm:t>
        <a:bodyPr/>
        <a:lstStyle/>
        <a:p>
          <a:endParaRPr lang="en-GB"/>
        </a:p>
      </dgm:t>
    </dgm:pt>
    <dgm:pt modelId="{99C19315-826F-485C-B3B3-4AE379481359}" type="sibTrans" cxnId="{4667AF59-293E-42BB-BF8A-AB47DA2F431F}">
      <dgm:prSet/>
      <dgm:spPr/>
      <dgm:t>
        <a:bodyPr/>
        <a:lstStyle/>
        <a:p>
          <a:endParaRPr lang="en-GB"/>
        </a:p>
      </dgm:t>
    </dgm:pt>
    <dgm:pt modelId="{CA6B1E90-90C6-44E4-AF32-B107B4B8073B}">
      <dgm:prSet custT="1"/>
      <dgm:spPr/>
      <dgm:t>
        <a:bodyPr/>
        <a:lstStyle/>
        <a:p>
          <a:r>
            <a:rPr lang="en-GB" sz="1200" dirty="0"/>
            <a:t> GET_DATA_BY_UNIQUE_ID</a:t>
          </a:r>
        </a:p>
      </dgm:t>
    </dgm:pt>
    <dgm:pt modelId="{1ECAABF0-D6D8-49A1-B41B-48237BE61E85}" type="parTrans" cxnId="{C340C415-61B3-4EB4-8A69-AB8D44F1FED5}">
      <dgm:prSet/>
      <dgm:spPr/>
      <dgm:t>
        <a:bodyPr/>
        <a:lstStyle/>
        <a:p>
          <a:endParaRPr lang="en-GB"/>
        </a:p>
      </dgm:t>
    </dgm:pt>
    <dgm:pt modelId="{2EE52EC4-2198-41FC-A3E3-8C459ADFBD87}" type="sibTrans" cxnId="{C340C415-61B3-4EB4-8A69-AB8D44F1FED5}">
      <dgm:prSet/>
      <dgm:spPr/>
      <dgm:t>
        <a:bodyPr/>
        <a:lstStyle/>
        <a:p>
          <a:endParaRPr lang="en-GB"/>
        </a:p>
      </dgm:t>
    </dgm:pt>
    <dgm:pt modelId="{37CFE269-A3ED-4B9E-AEE4-3440F0BE7B0D}">
      <dgm:prSet custT="1"/>
      <dgm:spPr/>
      <dgm:t>
        <a:bodyPr/>
        <a:lstStyle/>
        <a:p>
          <a:r>
            <a:rPr lang="en-GB" sz="1200" dirty="0"/>
            <a:t> GET_NEXT_BY_UNIQUE_ID</a:t>
          </a:r>
        </a:p>
      </dgm:t>
    </dgm:pt>
    <dgm:pt modelId="{CFD792F4-6204-4D3F-B274-84BA07795E1A}" type="parTrans" cxnId="{FED28418-1084-4B49-8C3B-6CC47C6D6C12}">
      <dgm:prSet/>
      <dgm:spPr/>
      <dgm:t>
        <a:bodyPr/>
        <a:lstStyle/>
        <a:p>
          <a:endParaRPr lang="en-GB"/>
        </a:p>
      </dgm:t>
    </dgm:pt>
    <dgm:pt modelId="{B938B52D-28B0-424D-81DC-CE09E2FE3B14}" type="sibTrans" cxnId="{FED28418-1084-4B49-8C3B-6CC47C6D6C12}">
      <dgm:prSet/>
      <dgm:spPr/>
      <dgm:t>
        <a:bodyPr/>
        <a:lstStyle/>
        <a:p>
          <a:endParaRPr lang="en-GB"/>
        </a:p>
      </dgm:t>
    </dgm:pt>
    <dgm:pt modelId="{717AB70D-8FFC-44A5-95FB-1A49B8EE8378}">
      <dgm:prSet custT="1"/>
      <dgm:spPr/>
      <dgm:t>
        <a:bodyPr/>
        <a:lstStyle/>
        <a:p>
          <a:r>
            <a:rPr lang="en-GB" sz="1200" dirty="0"/>
            <a:t> GET_NEXT_READY_SET_TO_AC</a:t>
          </a:r>
        </a:p>
      </dgm:t>
    </dgm:pt>
    <dgm:pt modelId="{6FAE889B-35C5-471A-9FA8-F6FC4C17249C}" type="parTrans" cxnId="{C268012E-D4CA-40BB-9A6E-7EDAC4D2CE13}">
      <dgm:prSet/>
      <dgm:spPr/>
      <dgm:t>
        <a:bodyPr/>
        <a:lstStyle/>
        <a:p>
          <a:endParaRPr lang="en-GB"/>
        </a:p>
      </dgm:t>
    </dgm:pt>
    <dgm:pt modelId="{020563FC-014E-40E4-B855-E64DED499D8A}" type="sibTrans" cxnId="{C268012E-D4CA-40BB-9A6E-7EDAC4D2CE13}">
      <dgm:prSet/>
      <dgm:spPr/>
      <dgm:t>
        <a:bodyPr/>
        <a:lstStyle/>
        <a:p>
          <a:endParaRPr lang="en-GB"/>
        </a:p>
      </dgm:t>
    </dgm:pt>
    <dgm:pt modelId="{6BF95EB0-E6B0-447A-B25E-C9984AA6A261}">
      <dgm:prSet custT="1"/>
      <dgm:spPr/>
      <dgm:t>
        <a:bodyPr/>
        <a:lstStyle/>
        <a:p>
          <a:r>
            <a:rPr lang="en-GB" sz="1200" dirty="0"/>
            <a:t> GET_NEXT_READY_SET_TO_COMPLETE</a:t>
          </a:r>
        </a:p>
      </dgm:t>
    </dgm:pt>
    <dgm:pt modelId="{D97F9F87-88D4-468C-B63C-3A981CF2DF47}" type="parTrans" cxnId="{2A5D1678-3DBA-4871-9422-ACCBB7D885D8}">
      <dgm:prSet/>
      <dgm:spPr/>
      <dgm:t>
        <a:bodyPr/>
        <a:lstStyle/>
        <a:p>
          <a:endParaRPr lang="en-GB"/>
        </a:p>
      </dgm:t>
    </dgm:pt>
    <dgm:pt modelId="{86F66C89-D7FB-491C-8BC0-741A98AC2E0F}" type="sibTrans" cxnId="{2A5D1678-3DBA-4871-9422-ACCBB7D885D8}">
      <dgm:prSet/>
      <dgm:spPr/>
      <dgm:t>
        <a:bodyPr/>
        <a:lstStyle/>
        <a:p>
          <a:endParaRPr lang="en-GB"/>
        </a:p>
      </dgm:t>
    </dgm:pt>
    <dgm:pt modelId="{0FCD65ED-440C-4193-9E02-4CA3DB8BF803}">
      <dgm:prSet custT="1"/>
      <dgm:spPr/>
      <dgm:t>
        <a:bodyPr/>
        <a:lstStyle/>
        <a:p>
          <a:r>
            <a:rPr lang="en-GB" sz="1200" dirty="0"/>
            <a:t> REPLACE_DATA_BY_SEQUENCE</a:t>
          </a:r>
        </a:p>
      </dgm:t>
    </dgm:pt>
    <dgm:pt modelId="{CA05F9F9-90CB-495E-8103-31BD15254789}" type="parTrans" cxnId="{2278E536-714E-44EE-9C17-1247AD5E8645}">
      <dgm:prSet/>
      <dgm:spPr/>
      <dgm:t>
        <a:bodyPr/>
        <a:lstStyle/>
        <a:p>
          <a:endParaRPr lang="en-GB"/>
        </a:p>
      </dgm:t>
    </dgm:pt>
    <dgm:pt modelId="{D46AC9FF-0C9F-4FA6-B567-8C26423FD79A}" type="sibTrans" cxnId="{2278E536-714E-44EE-9C17-1247AD5E8645}">
      <dgm:prSet/>
      <dgm:spPr/>
      <dgm:t>
        <a:bodyPr/>
        <a:lstStyle/>
        <a:p>
          <a:endParaRPr lang="en-GB"/>
        </a:p>
      </dgm:t>
    </dgm:pt>
    <dgm:pt modelId="{4E260FB8-5EF3-469D-9F95-F40FB4E0A67C}">
      <dgm:prSet custT="1"/>
      <dgm:spPr/>
      <dgm:t>
        <a:bodyPr/>
        <a:lstStyle/>
        <a:p>
          <a:r>
            <a:rPr lang="en-GB" sz="1200" dirty="0"/>
            <a:t> RESET_ERRORED_TO_TRANSFER</a:t>
          </a:r>
        </a:p>
      </dgm:t>
    </dgm:pt>
    <dgm:pt modelId="{4239A78A-5E3B-4874-A2DF-571B916789A0}" type="parTrans" cxnId="{48636C1A-81D0-407B-963B-BDF7710514D1}">
      <dgm:prSet/>
      <dgm:spPr/>
      <dgm:t>
        <a:bodyPr/>
        <a:lstStyle/>
        <a:p>
          <a:endParaRPr lang="en-GB"/>
        </a:p>
      </dgm:t>
    </dgm:pt>
    <dgm:pt modelId="{78671F41-AEC6-4B8D-9CC4-CF1AFEC7FE4A}" type="sibTrans" cxnId="{48636C1A-81D0-407B-963B-BDF7710514D1}">
      <dgm:prSet/>
      <dgm:spPr/>
      <dgm:t>
        <a:bodyPr/>
        <a:lstStyle/>
        <a:p>
          <a:endParaRPr lang="en-GB"/>
        </a:p>
      </dgm:t>
    </dgm:pt>
    <dgm:pt modelId="{43E2A550-3E0E-4641-98DB-4A09DAF953A9}">
      <dgm:prSet custT="1"/>
      <dgm:spPr/>
      <dgm:t>
        <a:bodyPr/>
        <a:lstStyle/>
        <a:p>
          <a:r>
            <a:rPr lang="en-GB" sz="1200" dirty="0"/>
            <a:t> RESET_NEXT_READY_FOR_TRANSFER</a:t>
          </a:r>
        </a:p>
      </dgm:t>
    </dgm:pt>
    <dgm:pt modelId="{3098A587-9905-4744-8C96-1909F36107DB}" type="parTrans" cxnId="{74AE9636-4436-4445-82E5-39163B6B35D2}">
      <dgm:prSet/>
      <dgm:spPr/>
      <dgm:t>
        <a:bodyPr/>
        <a:lstStyle/>
        <a:p>
          <a:endParaRPr lang="en-GB"/>
        </a:p>
      </dgm:t>
    </dgm:pt>
    <dgm:pt modelId="{92886A29-9B7A-4E07-8F23-EB134AED5BB8}" type="sibTrans" cxnId="{74AE9636-4436-4445-82E5-39163B6B35D2}">
      <dgm:prSet/>
      <dgm:spPr/>
      <dgm:t>
        <a:bodyPr/>
        <a:lstStyle/>
        <a:p>
          <a:endParaRPr lang="en-GB"/>
        </a:p>
      </dgm:t>
    </dgm:pt>
    <dgm:pt modelId="{376A761D-8E72-405E-81CA-69DC98E4220D}">
      <dgm:prSet custT="1"/>
      <dgm:spPr/>
      <dgm:t>
        <a:bodyPr/>
        <a:lstStyle/>
        <a:p>
          <a:r>
            <a:rPr lang="en-GB" sz="1200" dirty="0"/>
            <a:t> RESET_TRANSFER_TO_UC_BY_SEQN</a:t>
          </a:r>
        </a:p>
      </dgm:t>
    </dgm:pt>
    <dgm:pt modelId="{F7067F73-61D7-4A41-92A1-AE93CAAA68F3}" type="parTrans" cxnId="{6EF6F906-5C9B-49FB-B946-F6E6A4F752A2}">
      <dgm:prSet/>
      <dgm:spPr/>
      <dgm:t>
        <a:bodyPr/>
        <a:lstStyle/>
        <a:p>
          <a:endParaRPr lang="en-GB"/>
        </a:p>
      </dgm:t>
    </dgm:pt>
    <dgm:pt modelId="{182B3A62-9398-4630-B955-54901AC111C2}" type="sibTrans" cxnId="{6EF6F906-5C9B-49FB-B946-F6E6A4F752A2}">
      <dgm:prSet/>
      <dgm:spPr/>
      <dgm:t>
        <a:bodyPr/>
        <a:lstStyle/>
        <a:p>
          <a:endParaRPr lang="en-GB"/>
        </a:p>
      </dgm:t>
    </dgm:pt>
    <dgm:pt modelId="{4FF26077-8498-473F-886B-5AE685E179FE}">
      <dgm:prSet custT="1"/>
      <dgm:spPr/>
      <dgm:t>
        <a:bodyPr/>
        <a:lstStyle/>
        <a:p>
          <a:r>
            <a:rPr lang="en-GB" sz="1200" dirty="0"/>
            <a:t> SET_TO_COMPLETE_BY_UNIQUE_ID</a:t>
          </a:r>
        </a:p>
      </dgm:t>
    </dgm:pt>
    <dgm:pt modelId="{E4525162-8BD7-454D-918C-6F4C262F69F4}" type="parTrans" cxnId="{ADB036E3-ED44-4419-9712-F0800C344662}">
      <dgm:prSet/>
      <dgm:spPr/>
      <dgm:t>
        <a:bodyPr/>
        <a:lstStyle/>
        <a:p>
          <a:endParaRPr lang="en-GB"/>
        </a:p>
      </dgm:t>
    </dgm:pt>
    <dgm:pt modelId="{3E5B53CF-1ABC-499F-BC01-89ECCF9F63E4}" type="sibTrans" cxnId="{ADB036E3-ED44-4419-9712-F0800C344662}">
      <dgm:prSet/>
      <dgm:spPr/>
      <dgm:t>
        <a:bodyPr/>
        <a:lstStyle/>
        <a:p>
          <a:endParaRPr lang="en-GB"/>
        </a:p>
      </dgm:t>
    </dgm:pt>
    <dgm:pt modelId="{DA6238FF-B579-4709-BEA7-E1FB72653221}">
      <dgm:prSet custT="1"/>
      <dgm:spPr/>
      <dgm:t>
        <a:bodyPr/>
        <a:lstStyle/>
        <a:p>
          <a:r>
            <a:rPr lang="en-GB" sz="1200" dirty="0"/>
            <a:t> SET_TO_TRANSFER</a:t>
          </a:r>
        </a:p>
      </dgm:t>
    </dgm:pt>
    <dgm:pt modelId="{825465C6-692B-4D72-B3A6-DBC1F0C7DA07}" type="parTrans" cxnId="{9ABB2E97-3011-4DD1-BA68-6ADB4A1C81E3}">
      <dgm:prSet/>
      <dgm:spPr/>
      <dgm:t>
        <a:bodyPr/>
        <a:lstStyle/>
        <a:p>
          <a:endParaRPr lang="en-GB"/>
        </a:p>
      </dgm:t>
    </dgm:pt>
    <dgm:pt modelId="{ACACCA9B-FBCD-4020-88FB-2DA5C0CC1E35}" type="sibTrans" cxnId="{9ABB2E97-3011-4DD1-BA68-6ADB4A1C81E3}">
      <dgm:prSet/>
      <dgm:spPr/>
      <dgm:t>
        <a:bodyPr/>
        <a:lstStyle/>
        <a:p>
          <a:endParaRPr lang="en-GB"/>
        </a:p>
      </dgm:t>
    </dgm:pt>
    <dgm:pt modelId="{1F4F943C-61BD-4F39-992A-CC8F32A3F246}" type="pres">
      <dgm:prSet presAssocID="{A616212B-E902-499C-A5C9-839621C8D392}" presName="Name0" presStyleCnt="0">
        <dgm:presLayoutVars>
          <dgm:dir/>
          <dgm:animLvl val="lvl"/>
          <dgm:resizeHandles val="exact"/>
        </dgm:presLayoutVars>
      </dgm:prSet>
      <dgm:spPr/>
    </dgm:pt>
    <dgm:pt modelId="{9615B81B-C7C5-495A-BF4E-84F26EAE2A9B}" type="pres">
      <dgm:prSet presAssocID="{BD6FDA07-B24C-440E-B7C5-8B619F21D034}" presName="linNode" presStyleCnt="0"/>
      <dgm:spPr/>
    </dgm:pt>
    <dgm:pt modelId="{7089DC78-CF45-4EEE-95F2-F2C6453BE2D3}" type="pres">
      <dgm:prSet presAssocID="{BD6FDA07-B24C-440E-B7C5-8B619F21D034}" presName="parentText" presStyleLbl="node1" presStyleIdx="0" presStyleCnt="3" custScaleX="67124" custScaleY="23472" custLinFactNeighborY="-2440">
        <dgm:presLayoutVars>
          <dgm:chMax val="1"/>
          <dgm:bulletEnabled val="1"/>
        </dgm:presLayoutVars>
      </dgm:prSet>
      <dgm:spPr/>
    </dgm:pt>
    <dgm:pt modelId="{A0EBEAA1-51BB-41F2-B39C-8558D405FF87}" type="pres">
      <dgm:prSet presAssocID="{BD6FDA07-B24C-440E-B7C5-8B619F21D034}" presName="descendantText" presStyleLbl="alignAccFollowNode1" presStyleIdx="0" presStyleCnt="3" custScaleX="118609" custScaleY="19380">
        <dgm:presLayoutVars>
          <dgm:bulletEnabled val="1"/>
        </dgm:presLayoutVars>
      </dgm:prSet>
      <dgm:spPr/>
    </dgm:pt>
    <dgm:pt modelId="{641919EC-0C49-48BB-BEA9-FFBFD28CE73F}" type="pres">
      <dgm:prSet presAssocID="{AE7F7AE1-A1A4-4C04-A805-B70896C10A34}" presName="sp" presStyleCnt="0"/>
      <dgm:spPr/>
    </dgm:pt>
    <dgm:pt modelId="{B52170BA-1ABF-427F-AD20-7A3066C3ABF9}" type="pres">
      <dgm:prSet presAssocID="{7E7EAD89-0DA0-4245-B76D-F947C9D934D7}" presName="linNode" presStyleCnt="0"/>
      <dgm:spPr/>
    </dgm:pt>
    <dgm:pt modelId="{3B4AFE4F-1833-4B24-B1FD-8B917A69D513}" type="pres">
      <dgm:prSet presAssocID="{7E7EAD89-0DA0-4245-B76D-F947C9D934D7}" presName="parentText" presStyleLbl="node1" presStyleIdx="1" presStyleCnt="3" custScaleX="67124" custScaleY="110702" custLinFactNeighborY="-4816">
        <dgm:presLayoutVars>
          <dgm:chMax val="1"/>
          <dgm:bulletEnabled val="1"/>
        </dgm:presLayoutVars>
      </dgm:prSet>
      <dgm:spPr/>
    </dgm:pt>
    <dgm:pt modelId="{3214AE78-53B3-4B3D-ACDA-3ADC24171466}" type="pres">
      <dgm:prSet presAssocID="{7E7EAD89-0DA0-4245-B76D-F947C9D934D7}" presName="descendantText" presStyleLbl="alignAccFollowNode1" presStyleIdx="1" presStyleCnt="3" custScaleX="119393" custScaleY="128932" custLinFactNeighborY="-6020">
        <dgm:presLayoutVars>
          <dgm:bulletEnabled val="1"/>
        </dgm:presLayoutVars>
      </dgm:prSet>
      <dgm:spPr/>
    </dgm:pt>
    <dgm:pt modelId="{830298DB-FC21-4B05-878F-5345938C011F}" type="pres">
      <dgm:prSet presAssocID="{083967EE-DF75-4EA8-9C39-7623C9774498}" presName="sp" presStyleCnt="0"/>
      <dgm:spPr/>
    </dgm:pt>
    <dgm:pt modelId="{85E875B6-3058-427E-93E1-DB7588E3301E}" type="pres">
      <dgm:prSet presAssocID="{1385F2A9-2586-493A-927C-E20CC1F6C821}" presName="linNode" presStyleCnt="0"/>
      <dgm:spPr/>
    </dgm:pt>
    <dgm:pt modelId="{69E20C69-D6EE-47F0-B7BE-64AA866D11C0}" type="pres">
      <dgm:prSet presAssocID="{1385F2A9-2586-493A-927C-E20CC1F6C821}" presName="parentText" presStyleLbl="node1" presStyleIdx="2" presStyleCnt="3" custScaleX="67124" custScaleY="24397" custLinFactNeighborY="-9440">
        <dgm:presLayoutVars>
          <dgm:chMax val="1"/>
          <dgm:bulletEnabled val="1"/>
        </dgm:presLayoutVars>
      </dgm:prSet>
      <dgm:spPr/>
    </dgm:pt>
    <dgm:pt modelId="{C62E68FD-20E1-4053-8452-EEC4799882A6}" type="pres">
      <dgm:prSet presAssocID="{1385F2A9-2586-493A-927C-E20CC1F6C821}" presName="descendantText" presStyleLbl="alignAccFollowNode1" presStyleIdx="2" presStyleCnt="3" custScaleX="118770" custScaleY="23768" custLinFactNeighborY="-11800">
        <dgm:presLayoutVars>
          <dgm:bulletEnabled val="1"/>
        </dgm:presLayoutVars>
      </dgm:prSet>
      <dgm:spPr/>
    </dgm:pt>
  </dgm:ptLst>
  <dgm:cxnLst>
    <dgm:cxn modelId="{6EF6F906-5C9B-49FB-B946-F6E6A4F752A2}" srcId="{7E7EAD89-0DA0-4245-B76D-F947C9D934D7}" destId="{376A761D-8E72-405E-81CA-69DC98E4220D}" srcOrd="13" destOrd="0" parTransId="{F7067F73-61D7-4A41-92A1-AE93CAAA68F3}" sibTransId="{182B3A62-9398-4630-B955-54901AC111C2}"/>
    <dgm:cxn modelId="{C340C415-61B3-4EB4-8A69-AB8D44F1FED5}" srcId="{7E7EAD89-0DA0-4245-B76D-F947C9D934D7}" destId="{CA6B1E90-90C6-44E4-AF32-B107B4B8073B}" srcOrd="6" destOrd="0" parTransId="{1ECAABF0-D6D8-49A1-B41B-48237BE61E85}" sibTransId="{2EE52EC4-2198-41FC-A3E3-8C459ADFBD87}"/>
    <dgm:cxn modelId="{FED28418-1084-4B49-8C3B-6CC47C6D6C12}" srcId="{7E7EAD89-0DA0-4245-B76D-F947C9D934D7}" destId="{37CFE269-A3ED-4B9E-AEE4-3440F0BE7B0D}" srcOrd="7" destOrd="0" parTransId="{CFD792F4-6204-4D3F-B274-84BA07795E1A}" sibTransId="{B938B52D-28B0-424D-81DC-CE09E2FE3B14}"/>
    <dgm:cxn modelId="{72F12019-AAA1-40BE-A322-658F353F4AA8}" type="presOf" srcId="{FC77913B-EFB0-45E2-B457-CB41FA33D4C3}" destId="{C62E68FD-20E1-4053-8452-EEC4799882A6}" srcOrd="0" destOrd="0" presId="urn:microsoft.com/office/officeart/2005/8/layout/vList5"/>
    <dgm:cxn modelId="{48636C1A-81D0-407B-963B-BDF7710514D1}" srcId="{7E7EAD89-0DA0-4245-B76D-F947C9D934D7}" destId="{4E260FB8-5EF3-469D-9F95-F40FB4E0A67C}" srcOrd="11" destOrd="0" parTransId="{4239A78A-5E3B-4874-A2DF-571B916789A0}" sibTransId="{78671F41-AEC6-4B8D-9CC4-CF1AFEC7FE4A}"/>
    <dgm:cxn modelId="{A335D01B-61CF-4E1E-995B-514C7CA2FA7B}" type="presOf" srcId="{4E260FB8-5EF3-469D-9F95-F40FB4E0A67C}" destId="{3214AE78-53B3-4B3D-ACDA-3ADC24171466}" srcOrd="0" destOrd="11" presId="urn:microsoft.com/office/officeart/2005/8/layout/vList5"/>
    <dgm:cxn modelId="{118F0C1D-CFCB-4E0D-AA58-D7DBA81E0CD5}" type="presOf" srcId="{67B43D64-4829-460D-AA6B-5AF6A166B301}" destId="{C62E68FD-20E1-4053-8452-EEC4799882A6}" srcOrd="0" destOrd="1" presId="urn:microsoft.com/office/officeart/2005/8/layout/vList5"/>
    <dgm:cxn modelId="{25A25F2B-A69F-45EC-B01B-FA842A723A7A}" srcId="{A616212B-E902-499C-A5C9-839621C8D392}" destId="{1385F2A9-2586-493A-927C-E20CC1F6C821}" srcOrd="2" destOrd="0" parTransId="{B457C0A8-C738-4022-85FC-C94DCBA68231}" sibTransId="{FDC50373-64D5-4F96-9410-98A65216D681}"/>
    <dgm:cxn modelId="{C268012E-D4CA-40BB-9A6E-7EDAC4D2CE13}" srcId="{7E7EAD89-0DA0-4245-B76D-F947C9D934D7}" destId="{717AB70D-8FFC-44A5-95FB-1A49B8EE8378}" srcOrd="8" destOrd="0" parTransId="{6FAE889B-35C5-471A-9FA8-F6FC4C17249C}" sibTransId="{020563FC-014E-40E4-B855-E64DED499D8A}"/>
    <dgm:cxn modelId="{251C5B2E-B3BE-4EE3-9E72-254CAB68F18E}" srcId="{1385F2A9-2586-493A-927C-E20CC1F6C821}" destId="{67B43D64-4829-460D-AA6B-5AF6A166B301}" srcOrd="1" destOrd="0" parTransId="{B17879C0-53A4-43DC-A2F9-53215585A00F}" sibTransId="{8C915DE8-4F12-4AE5-80C0-819746C3D84F}"/>
    <dgm:cxn modelId="{11A7C434-7A8B-4540-8457-9D76397A5186}" type="presOf" srcId="{37CFE269-A3ED-4B9E-AEE4-3440F0BE7B0D}" destId="{3214AE78-53B3-4B3D-ACDA-3ADC24171466}" srcOrd="0" destOrd="7" presId="urn:microsoft.com/office/officeart/2005/8/layout/vList5"/>
    <dgm:cxn modelId="{74AE9636-4436-4445-82E5-39163B6B35D2}" srcId="{7E7EAD89-0DA0-4245-B76D-F947C9D934D7}" destId="{43E2A550-3E0E-4641-98DB-4A09DAF953A9}" srcOrd="12" destOrd="0" parTransId="{3098A587-9905-4744-8C96-1909F36107DB}" sibTransId="{92886A29-9B7A-4E07-8F23-EB134AED5BB8}"/>
    <dgm:cxn modelId="{2278E536-714E-44EE-9C17-1247AD5E8645}" srcId="{7E7EAD89-0DA0-4245-B76D-F947C9D934D7}" destId="{0FCD65ED-440C-4193-9E02-4CA3DB8BF803}" srcOrd="10" destOrd="0" parTransId="{CA05F9F9-90CB-495E-8103-31BD15254789}" sibTransId="{D46AC9FF-0C9F-4FA6-B567-8C26423FD79A}"/>
    <dgm:cxn modelId="{2283BA5C-36B1-462F-AF67-A270CBD26DF4}" type="presOf" srcId="{1385F2A9-2586-493A-927C-E20CC1F6C821}" destId="{69E20C69-D6EE-47F0-B7BE-64AA866D11C0}" srcOrd="0" destOrd="0" presId="urn:microsoft.com/office/officeart/2005/8/layout/vList5"/>
    <dgm:cxn modelId="{63480E41-6936-4AB6-A3CA-BBFA303C18F2}" srcId="{7E7EAD89-0DA0-4245-B76D-F947C9D934D7}" destId="{0C3AE859-5A6A-4E21-BD50-26CC83EFBCEA}" srcOrd="0" destOrd="0" parTransId="{E16FE5E6-355E-4207-A769-5830C1169692}" sibTransId="{25599C9B-E079-496C-95DA-FC8301C40018}"/>
    <dgm:cxn modelId="{4C3D2745-8F5F-4DEE-8608-59EFA2F1059D}" srcId="{A616212B-E902-499C-A5C9-839621C8D392}" destId="{7E7EAD89-0DA0-4245-B76D-F947C9D934D7}" srcOrd="1" destOrd="0" parTransId="{4A0E64E8-0740-4FD1-84E2-CA2E67AA0E36}" sibTransId="{083967EE-DF75-4EA8-9C39-7623C9774498}"/>
    <dgm:cxn modelId="{72562367-4FEB-45E9-A2D8-1434D41E5D4A}" srcId="{7E7EAD89-0DA0-4245-B76D-F947C9D934D7}" destId="{9EB8A71B-819E-4018-B4D0-B32B4FE211BF}" srcOrd="2" destOrd="0" parTransId="{87470F09-9B05-4F95-ADA0-BA3DAB8A6BEE}" sibTransId="{73B2D73D-2820-4329-88E2-CCCD7BF79F0D}"/>
    <dgm:cxn modelId="{C1FD3F6E-187C-4142-8418-1C03A69E44F4}" type="presOf" srcId="{9EB8A71B-819E-4018-B4D0-B32B4FE211BF}" destId="{3214AE78-53B3-4B3D-ACDA-3ADC24171466}" srcOrd="0" destOrd="2" presId="urn:microsoft.com/office/officeart/2005/8/layout/vList5"/>
    <dgm:cxn modelId="{DCBBA06E-CA52-4EAB-807F-FF95A6934F82}" srcId="{A616212B-E902-499C-A5C9-839621C8D392}" destId="{BD6FDA07-B24C-440E-B7C5-8B619F21D034}" srcOrd="0" destOrd="0" parTransId="{07B7DDF0-2121-429F-9F81-256C84EE8B27}" sibTransId="{AE7F7AE1-A1A4-4C04-A805-B70896C10A34}"/>
    <dgm:cxn modelId="{CA546374-E494-499B-9E00-5E943CCDEC46}" type="presOf" srcId="{266841CD-148B-4D0E-9713-E3CE45821794}" destId="{3214AE78-53B3-4B3D-ACDA-3ADC24171466}" srcOrd="0" destOrd="4" presId="urn:microsoft.com/office/officeart/2005/8/layout/vList5"/>
    <dgm:cxn modelId="{2A5D1678-3DBA-4871-9422-ACCBB7D885D8}" srcId="{7E7EAD89-0DA0-4245-B76D-F947C9D934D7}" destId="{6BF95EB0-E6B0-447A-B25E-C9984AA6A261}" srcOrd="9" destOrd="0" parTransId="{D97F9F87-88D4-468C-B63C-3A981CF2DF47}" sibTransId="{86F66C89-D7FB-491C-8BC0-741A98AC2E0F}"/>
    <dgm:cxn modelId="{4667AF59-293E-42BB-BF8A-AB47DA2F431F}" srcId="{7E7EAD89-0DA0-4245-B76D-F947C9D934D7}" destId="{F67C4CF1-2055-4419-9988-A772D3A4AE97}" srcOrd="5" destOrd="0" parTransId="{D83710AB-5C90-4C29-B40D-27897659F6C5}" sibTransId="{99C19315-826F-485C-B3B3-4AE379481359}"/>
    <dgm:cxn modelId="{61E13288-946D-4CAF-A2D9-E8E4BC0D8EDA}" type="presOf" srcId="{31A3D7CD-204E-4BDB-9DB1-A0CB3060FA07}" destId="{A0EBEAA1-51BB-41F2-B39C-8558D405FF87}" srcOrd="0" destOrd="0" presId="urn:microsoft.com/office/officeart/2005/8/layout/vList5"/>
    <dgm:cxn modelId="{ABDD7E8A-F5E4-468A-97C1-B96EB3E92AE8}" type="presOf" srcId="{0C3AE859-5A6A-4E21-BD50-26CC83EFBCEA}" destId="{3214AE78-53B3-4B3D-ACDA-3ADC24171466}" srcOrd="0" destOrd="0" presId="urn:microsoft.com/office/officeart/2005/8/layout/vList5"/>
    <dgm:cxn modelId="{9ABB2E97-3011-4DD1-BA68-6ADB4A1C81E3}" srcId="{7E7EAD89-0DA0-4245-B76D-F947C9D934D7}" destId="{DA6238FF-B579-4709-BEA7-E1FB72653221}" srcOrd="15" destOrd="0" parTransId="{825465C6-692B-4D72-B3A6-DBC1F0C7DA07}" sibTransId="{ACACCA9B-FBCD-4020-88FB-2DA5C0CC1E35}"/>
    <dgm:cxn modelId="{3C6D9CA3-2DB8-4F6E-B29A-7E1082B3BBC2}" type="presOf" srcId="{DA6238FF-B579-4709-BEA7-E1FB72653221}" destId="{3214AE78-53B3-4B3D-ACDA-3ADC24171466}" srcOrd="0" destOrd="15" presId="urn:microsoft.com/office/officeart/2005/8/layout/vList5"/>
    <dgm:cxn modelId="{1B26A6AF-3FAF-4043-8C7B-7A97531D077F}" type="presOf" srcId="{41A1DBA7-5757-483F-9043-3C46F33A7779}" destId="{3214AE78-53B3-4B3D-ACDA-3ADC24171466}" srcOrd="0" destOrd="1" presId="urn:microsoft.com/office/officeart/2005/8/layout/vList5"/>
    <dgm:cxn modelId="{0A7139BA-D92C-49C3-9194-88D61A24FF3D}" srcId="{BD6FDA07-B24C-440E-B7C5-8B619F21D034}" destId="{31A3D7CD-204E-4BDB-9DB1-A0CB3060FA07}" srcOrd="0" destOrd="0" parTransId="{9751E8FF-7A83-49B4-85A9-2946F12597D7}" sibTransId="{BA05C381-D527-4CF9-84F6-416BF842E554}"/>
    <dgm:cxn modelId="{3F1157BA-D58E-416D-9664-B58785875017}" srcId="{7E7EAD89-0DA0-4245-B76D-F947C9D934D7}" destId="{41A1DBA7-5757-483F-9043-3C46F33A7779}" srcOrd="1" destOrd="0" parTransId="{67465711-FC47-496A-BCF9-7263F1EC867F}" sibTransId="{3DFF37B8-6187-4962-8778-27B249A63E1F}"/>
    <dgm:cxn modelId="{A4C404BC-F512-4C3D-96D4-79A05591D096}" type="presOf" srcId="{717AB70D-8FFC-44A5-95FB-1A49B8EE8378}" destId="{3214AE78-53B3-4B3D-ACDA-3ADC24171466}" srcOrd="0" destOrd="8" presId="urn:microsoft.com/office/officeart/2005/8/layout/vList5"/>
    <dgm:cxn modelId="{407AAAC4-6364-4A55-BC6B-5210BD67D5A2}" type="presOf" srcId="{CA6B1E90-90C6-44E4-AF32-B107B4B8073B}" destId="{3214AE78-53B3-4B3D-ACDA-3ADC24171466}" srcOrd="0" destOrd="6" presId="urn:microsoft.com/office/officeart/2005/8/layout/vList5"/>
    <dgm:cxn modelId="{12875BC6-BE9E-44DC-AA88-597EE1FC21EF}" type="presOf" srcId="{FC05D008-AF8C-4E2B-B103-666F58558EAD}" destId="{3214AE78-53B3-4B3D-ACDA-3ADC24171466}" srcOrd="0" destOrd="3" presId="urn:microsoft.com/office/officeart/2005/8/layout/vList5"/>
    <dgm:cxn modelId="{715BBAC9-6BF7-449F-B5CA-70AD5149FD07}" type="presOf" srcId="{0FCD65ED-440C-4193-9E02-4CA3DB8BF803}" destId="{3214AE78-53B3-4B3D-ACDA-3ADC24171466}" srcOrd="0" destOrd="10" presId="urn:microsoft.com/office/officeart/2005/8/layout/vList5"/>
    <dgm:cxn modelId="{B0FA68CF-8F54-41F8-8707-24DB831F577D}" type="presOf" srcId="{6BF95EB0-E6B0-447A-B25E-C9984AA6A261}" destId="{3214AE78-53B3-4B3D-ACDA-3ADC24171466}" srcOrd="0" destOrd="9" presId="urn:microsoft.com/office/officeart/2005/8/layout/vList5"/>
    <dgm:cxn modelId="{63269AD0-043D-456E-B21E-E280869E0687}" srcId="{7E7EAD89-0DA0-4245-B76D-F947C9D934D7}" destId="{266841CD-148B-4D0E-9713-E3CE45821794}" srcOrd="4" destOrd="0" parTransId="{664E183D-AACB-4462-A1D0-F7EDE68C4C8C}" sibTransId="{71E51DD6-34D2-4E05-9333-53F3AFCB469F}"/>
    <dgm:cxn modelId="{46CE67D6-3D4C-458A-BD93-A6D7A6AE2F5A}" type="presOf" srcId="{4FF26077-8498-473F-886B-5AE685E179FE}" destId="{3214AE78-53B3-4B3D-ACDA-3ADC24171466}" srcOrd="0" destOrd="14" presId="urn:microsoft.com/office/officeart/2005/8/layout/vList5"/>
    <dgm:cxn modelId="{1DC6B7D7-AE7B-4C45-8E85-D09166D498E1}" srcId="{1385F2A9-2586-493A-927C-E20CC1F6C821}" destId="{FC77913B-EFB0-45E2-B457-CB41FA33D4C3}" srcOrd="0" destOrd="0" parTransId="{497B9289-BC13-4A88-868F-6F4C9E909498}" sibTransId="{9E9D13C4-FCCE-41E1-A697-5F2F38DFE118}"/>
    <dgm:cxn modelId="{ADB036E3-ED44-4419-9712-F0800C344662}" srcId="{7E7EAD89-0DA0-4245-B76D-F947C9D934D7}" destId="{4FF26077-8498-473F-886B-5AE685E179FE}" srcOrd="14" destOrd="0" parTransId="{E4525162-8BD7-454D-918C-6F4C262F69F4}" sibTransId="{3E5B53CF-1ABC-499F-BC01-89ECCF9F63E4}"/>
    <dgm:cxn modelId="{A7A7F0ED-B6C1-4B24-AC0F-DCABABEB2780}" type="presOf" srcId="{A616212B-E902-499C-A5C9-839621C8D392}" destId="{1F4F943C-61BD-4F39-992A-CC8F32A3F246}" srcOrd="0" destOrd="0" presId="urn:microsoft.com/office/officeart/2005/8/layout/vList5"/>
    <dgm:cxn modelId="{3A24A3EE-60E9-4141-87BC-D96198E893C4}" type="presOf" srcId="{7E7EAD89-0DA0-4245-B76D-F947C9D934D7}" destId="{3B4AFE4F-1833-4B24-B1FD-8B917A69D513}" srcOrd="0" destOrd="0" presId="urn:microsoft.com/office/officeart/2005/8/layout/vList5"/>
    <dgm:cxn modelId="{3F9CB8F0-B211-4D14-BCF8-D6F95C08D2D3}" type="presOf" srcId="{43E2A550-3E0E-4641-98DB-4A09DAF953A9}" destId="{3214AE78-53B3-4B3D-ACDA-3ADC24171466}" srcOrd="0" destOrd="12" presId="urn:microsoft.com/office/officeart/2005/8/layout/vList5"/>
    <dgm:cxn modelId="{3B4CF1F4-A379-4E29-A7FC-3A00430D5341}" type="presOf" srcId="{BD6FDA07-B24C-440E-B7C5-8B619F21D034}" destId="{7089DC78-CF45-4EEE-95F2-F2C6453BE2D3}" srcOrd="0" destOrd="0" presId="urn:microsoft.com/office/officeart/2005/8/layout/vList5"/>
    <dgm:cxn modelId="{241C3AF8-4894-447E-8F3D-38DC5BCE3938}" type="presOf" srcId="{376A761D-8E72-405E-81CA-69DC98E4220D}" destId="{3214AE78-53B3-4B3D-ACDA-3ADC24171466}" srcOrd="0" destOrd="13" presId="urn:microsoft.com/office/officeart/2005/8/layout/vList5"/>
    <dgm:cxn modelId="{31AEE4FA-12CC-46B8-B4E2-0C28528B9506}" type="presOf" srcId="{F67C4CF1-2055-4419-9988-A772D3A4AE97}" destId="{3214AE78-53B3-4B3D-ACDA-3ADC24171466}" srcOrd="0" destOrd="5" presId="urn:microsoft.com/office/officeart/2005/8/layout/vList5"/>
    <dgm:cxn modelId="{192F4FFB-CA44-414F-B39B-66E2973B4439}" srcId="{7E7EAD89-0DA0-4245-B76D-F947C9D934D7}" destId="{FC05D008-AF8C-4E2B-B103-666F58558EAD}" srcOrd="3" destOrd="0" parTransId="{FD225EE9-4B89-42A9-B96C-477F34835070}" sibTransId="{C452B769-96F9-4F0A-B0C2-80845F4A08B2}"/>
    <dgm:cxn modelId="{A7605401-49FE-4DE5-A327-6CA2056E7FA7}" type="presParOf" srcId="{1F4F943C-61BD-4F39-992A-CC8F32A3F246}" destId="{9615B81B-C7C5-495A-BF4E-84F26EAE2A9B}" srcOrd="0" destOrd="0" presId="urn:microsoft.com/office/officeart/2005/8/layout/vList5"/>
    <dgm:cxn modelId="{0B8352F5-47A7-47E5-9CD6-5650983C8742}" type="presParOf" srcId="{9615B81B-C7C5-495A-BF4E-84F26EAE2A9B}" destId="{7089DC78-CF45-4EEE-95F2-F2C6453BE2D3}" srcOrd="0" destOrd="0" presId="urn:microsoft.com/office/officeart/2005/8/layout/vList5"/>
    <dgm:cxn modelId="{90AC11EB-E48A-472F-965F-E60C114FA59C}" type="presParOf" srcId="{9615B81B-C7C5-495A-BF4E-84F26EAE2A9B}" destId="{A0EBEAA1-51BB-41F2-B39C-8558D405FF87}" srcOrd="1" destOrd="0" presId="urn:microsoft.com/office/officeart/2005/8/layout/vList5"/>
    <dgm:cxn modelId="{76F8F5F0-4F15-4222-BA2C-C1600B3024A3}" type="presParOf" srcId="{1F4F943C-61BD-4F39-992A-CC8F32A3F246}" destId="{641919EC-0C49-48BB-BEA9-FFBFD28CE73F}" srcOrd="1" destOrd="0" presId="urn:microsoft.com/office/officeart/2005/8/layout/vList5"/>
    <dgm:cxn modelId="{10B28105-5A12-4D9B-A49F-3368D574222A}" type="presParOf" srcId="{1F4F943C-61BD-4F39-992A-CC8F32A3F246}" destId="{B52170BA-1ABF-427F-AD20-7A3066C3ABF9}" srcOrd="2" destOrd="0" presId="urn:microsoft.com/office/officeart/2005/8/layout/vList5"/>
    <dgm:cxn modelId="{917451B6-57F7-431E-9790-B26B7B66967B}" type="presParOf" srcId="{B52170BA-1ABF-427F-AD20-7A3066C3ABF9}" destId="{3B4AFE4F-1833-4B24-B1FD-8B917A69D513}" srcOrd="0" destOrd="0" presId="urn:microsoft.com/office/officeart/2005/8/layout/vList5"/>
    <dgm:cxn modelId="{5D91D579-A3F2-4B0E-8F74-F4AAE50EF424}" type="presParOf" srcId="{B52170BA-1ABF-427F-AD20-7A3066C3ABF9}" destId="{3214AE78-53B3-4B3D-ACDA-3ADC24171466}" srcOrd="1" destOrd="0" presId="urn:microsoft.com/office/officeart/2005/8/layout/vList5"/>
    <dgm:cxn modelId="{A295C455-408F-4746-B2D3-ECDFACEB8C4C}" type="presParOf" srcId="{1F4F943C-61BD-4F39-992A-CC8F32A3F246}" destId="{830298DB-FC21-4B05-878F-5345938C011F}" srcOrd="3" destOrd="0" presId="urn:microsoft.com/office/officeart/2005/8/layout/vList5"/>
    <dgm:cxn modelId="{4235696B-EE71-4667-B0CB-76971066CC7E}" type="presParOf" srcId="{1F4F943C-61BD-4F39-992A-CC8F32A3F246}" destId="{85E875B6-3058-427E-93E1-DB7588E3301E}" srcOrd="4" destOrd="0" presId="urn:microsoft.com/office/officeart/2005/8/layout/vList5"/>
    <dgm:cxn modelId="{A4DD0A26-0A1E-48AF-B0F2-CA0101042579}" type="presParOf" srcId="{85E875B6-3058-427E-93E1-DB7588E3301E}" destId="{69E20C69-D6EE-47F0-B7BE-64AA866D11C0}" srcOrd="0" destOrd="0" presId="urn:microsoft.com/office/officeart/2005/8/layout/vList5"/>
    <dgm:cxn modelId="{A972C4F1-FFE0-4092-A2D4-C58A24288A0D}" type="presParOf" srcId="{85E875B6-3058-427E-93E1-DB7588E3301E}" destId="{C62E68FD-20E1-4053-8452-EEC4799882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AFC71-6985-4E98-93C0-1FBB3E04B918}">
      <dsp:nvSpPr>
        <dsp:cNvPr id="0" name=""/>
        <dsp:cNvSpPr/>
      </dsp:nvSpPr>
      <dsp:spPr>
        <a:xfrm>
          <a:off x="0" y="16258"/>
          <a:ext cx="7704856" cy="705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Create and maintain templates for transferring data</a:t>
          </a:r>
        </a:p>
      </dsp:txBody>
      <dsp:txXfrm>
        <a:off x="34418" y="50676"/>
        <a:ext cx="7636020" cy="636228"/>
      </dsp:txXfrm>
    </dsp:sp>
    <dsp:sp modelId="{A0FA4132-2C9B-4DBC-A796-EAD5D25E2882}">
      <dsp:nvSpPr>
        <dsp:cNvPr id="0" name=""/>
        <dsp:cNvSpPr/>
      </dsp:nvSpPr>
      <dsp:spPr>
        <a:xfrm>
          <a:off x="0" y="776043"/>
          <a:ext cx="7704856" cy="705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Used for exporting (generation) and importing (consumption)</a:t>
          </a:r>
        </a:p>
      </dsp:txBody>
      <dsp:txXfrm>
        <a:off x="34418" y="810461"/>
        <a:ext cx="7636020" cy="636228"/>
      </dsp:txXfrm>
    </dsp:sp>
    <dsp:sp modelId="{7AE2DD65-BD94-4010-AE24-09B5A9E2CF8E}">
      <dsp:nvSpPr>
        <dsp:cNvPr id="0" name=""/>
        <dsp:cNvSpPr/>
      </dsp:nvSpPr>
      <dsp:spPr>
        <a:xfrm>
          <a:off x="0" y="1535827"/>
          <a:ext cx="7704856" cy="705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 dirty="0">
              <a:latin typeface="Arial" panose="020B0604020202020204" pitchFamily="34" charset="0"/>
            </a:rPr>
            <a:t>Can be XML or JSON format</a:t>
          </a:r>
        </a:p>
      </dsp:txBody>
      <dsp:txXfrm>
        <a:off x="34418" y="1570245"/>
        <a:ext cx="7636020" cy="636228"/>
      </dsp:txXfrm>
    </dsp:sp>
    <dsp:sp modelId="{E2CDC8E1-9122-40F1-8F7D-00AF2EADAC02}">
      <dsp:nvSpPr>
        <dsp:cNvPr id="0" name=""/>
        <dsp:cNvSpPr/>
      </dsp:nvSpPr>
      <dsp:spPr>
        <a:xfrm>
          <a:off x="0" y="2295612"/>
          <a:ext cx="7704856" cy="705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Entity- based but the ‘driving entity’ can have sub-entities</a:t>
          </a:r>
        </a:p>
      </dsp:txBody>
      <dsp:txXfrm>
        <a:off x="34418" y="2330030"/>
        <a:ext cx="7636020" cy="636228"/>
      </dsp:txXfrm>
    </dsp:sp>
    <dsp:sp modelId="{3383A64D-DDEC-4250-9D16-1623F2853F40}">
      <dsp:nvSpPr>
        <dsp:cNvPr id="0" name=""/>
        <dsp:cNvSpPr/>
      </dsp:nvSpPr>
      <dsp:spPr>
        <a:xfrm>
          <a:off x="0" y="3055396"/>
          <a:ext cx="7704856" cy="705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Data can be formatted during export or import</a:t>
          </a:r>
        </a:p>
      </dsp:txBody>
      <dsp:txXfrm>
        <a:off x="34418" y="3089814"/>
        <a:ext cx="7636020" cy="636228"/>
      </dsp:txXfrm>
    </dsp:sp>
    <dsp:sp modelId="{996BFE5F-48F6-4DF0-B0BE-5108783241E9}">
      <dsp:nvSpPr>
        <dsp:cNvPr id="0" name=""/>
        <dsp:cNvSpPr/>
      </dsp:nvSpPr>
      <dsp:spPr>
        <a:xfrm>
          <a:off x="0" y="3815180"/>
          <a:ext cx="7704856" cy="705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Multiple versions of XET - All new build should be done using XET 2.0</a:t>
          </a:r>
        </a:p>
      </dsp:txBody>
      <dsp:txXfrm>
        <a:off x="34418" y="3849598"/>
        <a:ext cx="7636020" cy="6362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512F1-6889-461C-9A3D-56F274AC041D}">
      <dsp:nvSpPr>
        <dsp:cNvPr id="0" name=""/>
        <dsp:cNvSpPr/>
      </dsp:nvSpPr>
      <dsp:spPr>
        <a:xfrm rot="5400000">
          <a:off x="4737582" y="-2708970"/>
          <a:ext cx="853017" cy="6488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GET_ERRORED_SUMMARIES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GET_SUMMARIES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GET_MESSAGES_BY_SEQUENCE</a:t>
          </a:r>
        </a:p>
      </dsp:txBody>
      <dsp:txXfrm rot="-5400000">
        <a:off x="1919652" y="150601"/>
        <a:ext cx="6447238" cy="769735"/>
      </dsp:txXfrm>
    </dsp:sp>
    <dsp:sp modelId="{A64203F5-D088-4F94-B710-E32564C0DAC4}">
      <dsp:nvSpPr>
        <dsp:cNvPr id="0" name=""/>
        <dsp:cNvSpPr/>
      </dsp:nvSpPr>
      <dsp:spPr>
        <a:xfrm>
          <a:off x="41" y="2333"/>
          <a:ext cx="1919609" cy="1066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MEN_CMD_SVC</a:t>
          </a:r>
        </a:p>
      </dsp:txBody>
      <dsp:txXfrm>
        <a:off x="52092" y="54384"/>
        <a:ext cx="1815507" cy="962169"/>
      </dsp:txXfrm>
    </dsp:sp>
    <dsp:sp modelId="{DDA46765-1F75-4BA6-AF95-D33C220E552C}">
      <dsp:nvSpPr>
        <dsp:cNvPr id="0" name=""/>
        <dsp:cNvSpPr/>
      </dsp:nvSpPr>
      <dsp:spPr>
        <a:xfrm rot="5400000">
          <a:off x="4534282" y="-1276635"/>
          <a:ext cx="1403959" cy="66209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GET_EVENT_OUT_RULE_SUMMARY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GET_MESSAGE_GROUP_COMPARISON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GET_MONITOR_COMPARISON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GET_MONITOR_DETAILS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GET_TRANSFER_IN_CLASS_SUMMARY</a:t>
          </a:r>
        </a:p>
      </dsp:txBody>
      <dsp:txXfrm rot="-5400000">
        <a:off x="1925800" y="1400383"/>
        <a:ext cx="6552388" cy="1266887"/>
      </dsp:txXfrm>
    </dsp:sp>
    <dsp:sp modelId="{67B80ACF-5196-4D1B-A931-F5F2C02F105E}">
      <dsp:nvSpPr>
        <dsp:cNvPr id="0" name=""/>
        <dsp:cNvSpPr/>
      </dsp:nvSpPr>
      <dsp:spPr>
        <a:xfrm>
          <a:off x="41" y="1156352"/>
          <a:ext cx="1925757" cy="1754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MEN_XCMD_SVC</a:t>
          </a:r>
        </a:p>
      </dsp:txBody>
      <dsp:txXfrm>
        <a:off x="85710" y="1242021"/>
        <a:ext cx="1754419" cy="1583610"/>
      </dsp:txXfrm>
    </dsp:sp>
    <dsp:sp modelId="{A53B5DFB-8CF9-4D65-BC36-66416DE4F508}">
      <dsp:nvSpPr>
        <dsp:cNvPr id="0" name=""/>
        <dsp:cNvSpPr/>
      </dsp:nvSpPr>
      <dsp:spPr>
        <a:xfrm rot="5400000">
          <a:off x="4737918" y="303252"/>
          <a:ext cx="989664" cy="66286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FETCH_DATA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PUSH_DATA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PUSH_AND_FETCH_DATA</a:t>
          </a:r>
        </a:p>
      </dsp:txBody>
      <dsp:txXfrm rot="-5400000">
        <a:off x="1918414" y="3171068"/>
        <a:ext cx="6580362" cy="893042"/>
      </dsp:txXfrm>
    </dsp:sp>
    <dsp:sp modelId="{B1446C00-A8D4-4024-AFE9-DC74C713C2D0}">
      <dsp:nvSpPr>
        <dsp:cNvPr id="0" name=""/>
        <dsp:cNvSpPr/>
      </dsp:nvSpPr>
      <dsp:spPr>
        <a:xfrm>
          <a:off x="41" y="2999048"/>
          <a:ext cx="1918372" cy="1237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MEN_DTS_SVC</a:t>
          </a:r>
        </a:p>
      </dsp:txBody>
      <dsp:txXfrm>
        <a:off x="60430" y="3059437"/>
        <a:ext cx="1797594" cy="1116303"/>
      </dsp:txXfrm>
    </dsp:sp>
    <dsp:sp modelId="{B7FBB351-CF98-4B66-AF92-7D7DFA96EBF5}">
      <dsp:nvSpPr>
        <dsp:cNvPr id="0" name=""/>
        <dsp:cNvSpPr/>
      </dsp:nvSpPr>
      <dsp:spPr>
        <a:xfrm rot="5400000">
          <a:off x="4921743" y="1405235"/>
          <a:ext cx="629085" cy="66236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PERFORM_TVT</a:t>
          </a:r>
        </a:p>
      </dsp:txBody>
      <dsp:txXfrm rot="-5400000">
        <a:off x="1924466" y="4433222"/>
        <a:ext cx="6592932" cy="567667"/>
      </dsp:txXfrm>
    </dsp:sp>
    <dsp:sp modelId="{3808DD4D-C1D9-4971-B2AE-5774C3C19783}">
      <dsp:nvSpPr>
        <dsp:cNvPr id="0" name=""/>
        <dsp:cNvSpPr/>
      </dsp:nvSpPr>
      <dsp:spPr>
        <a:xfrm>
          <a:off x="41" y="4323877"/>
          <a:ext cx="1924424" cy="786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MEN_TVT_SVC</a:t>
          </a:r>
        </a:p>
      </dsp:txBody>
      <dsp:txXfrm>
        <a:off x="38428" y="4362264"/>
        <a:ext cx="1847650" cy="7095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512F1-6889-461C-9A3D-56F274AC041D}">
      <dsp:nvSpPr>
        <dsp:cNvPr id="0" name=""/>
        <dsp:cNvSpPr/>
      </dsp:nvSpPr>
      <dsp:spPr>
        <a:xfrm rot="5400000">
          <a:off x="5068151" y="-2576781"/>
          <a:ext cx="743792" cy="6213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SEND_HTTP_REQUEST</a:t>
          </a:r>
        </a:p>
      </dsp:txBody>
      <dsp:txXfrm rot="-5400000">
        <a:off x="2333344" y="194335"/>
        <a:ext cx="6177099" cy="671174"/>
      </dsp:txXfrm>
    </dsp:sp>
    <dsp:sp modelId="{A64203F5-D088-4F94-B710-E32564C0DAC4}">
      <dsp:nvSpPr>
        <dsp:cNvPr id="0" name=""/>
        <dsp:cNvSpPr/>
      </dsp:nvSpPr>
      <dsp:spPr>
        <a:xfrm>
          <a:off x="386" y="639"/>
          <a:ext cx="2332957" cy="105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MEN_HTM_SVC</a:t>
          </a:r>
        </a:p>
      </dsp:txBody>
      <dsp:txXfrm>
        <a:off x="52061" y="52314"/>
        <a:ext cx="2229607" cy="955218"/>
      </dsp:txXfrm>
    </dsp:sp>
    <dsp:sp modelId="{DDA46765-1F75-4BA6-AF95-D33C220E552C}">
      <dsp:nvSpPr>
        <dsp:cNvPr id="0" name=""/>
        <dsp:cNvSpPr/>
      </dsp:nvSpPr>
      <dsp:spPr>
        <a:xfrm rot="5400000">
          <a:off x="5059362" y="-1397074"/>
          <a:ext cx="798211" cy="61723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CREATE_TRANSFER_DTO</a:t>
          </a:r>
          <a:endParaRPr lang="en-GB" sz="1500" kern="1200" dirty="0"/>
        </a:p>
      </dsp:txBody>
      <dsp:txXfrm rot="-5400000">
        <a:off x="2372272" y="1328981"/>
        <a:ext cx="6133427" cy="720281"/>
      </dsp:txXfrm>
    </dsp:sp>
    <dsp:sp modelId="{67B80ACF-5196-4D1B-A931-F5F2C02F105E}">
      <dsp:nvSpPr>
        <dsp:cNvPr id="0" name=""/>
        <dsp:cNvSpPr/>
      </dsp:nvSpPr>
      <dsp:spPr>
        <a:xfrm>
          <a:off x="331" y="1172572"/>
          <a:ext cx="2371885" cy="102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API_PUBLISH</a:t>
          </a:r>
        </a:p>
      </dsp:txBody>
      <dsp:txXfrm>
        <a:off x="50498" y="1222739"/>
        <a:ext cx="2271551" cy="927333"/>
      </dsp:txXfrm>
    </dsp:sp>
    <dsp:sp modelId="{A53B5DFB-8CF9-4D65-BC36-66416DE4F508}">
      <dsp:nvSpPr>
        <dsp:cNvPr id="0" name=""/>
        <dsp:cNvSpPr/>
      </dsp:nvSpPr>
      <dsp:spPr>
        <a:xfrm rot="5400000">
          <a:off x="4803340" y="47498"/>
          <a:ext cx="1309229" cy="61796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EXPORT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IMPORT</a:t>
          </a:r>
        </a:p>
      </dsp:txBody>
      <dsp:txXfrm rot="-5400000">
        <a:off x="2368148" y="2546602"/>
        <a:ext cx="6115703" cy="1181407"/>
      </dsp:txXfrm>
    </dsp:sp>
    <dsp:sp modelId="{B1446C00-A8D4-4024-AFE9-DC74C713C2D0}">
      <dsp:nvSpPr>
        <dsp:cNvPr id="0" name=""/>
        <dsp:cNvSpPr/>
      </dsp:nvSpPr>
      <dsp:spPr>
        <a:xfrm>
          <a:off x="331" y="2304248"/>
          <a:ext cx="2367762" cy="1636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API_DATAEXCHANGE</a:t>
          </a:r>
        </a:p>
      </dsp:txBody>
      <dsp:txXfrm>
        <a:off x="80220" y="2384137"/>
        <a:ext cx="2207984" cy="1476758"/>
      </dsp:txXfrm>
    </dsp:sp>
    <dsp:sp modelId="{B7FBB351-CF98-4B66-AF92-7D7DFA96EBF5}">
      <dsp:nvSpPr>
        <dsp:cNvPr id="0" name=""/>
        <dsp:cNvSpPr/>
      </dsp:nvSpPr>
      <dsp:spPr>
        <a:xfrm rot="5400000">
          <a:off x="5039520" y="1504310"/>
          <a:ext cx="832219" cy="61749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PERFORM_TVT</a:t>
          </a:r>
        </a:p>
      </dsp:txBody>
      <dsp:txXfrm rot="-5400000">
        <a:off x="2368148" y="4216308"/>
        <a:ext cx="6134338" cy="750967"/>
      </dsp:txXfrm>
    </dsp:sp>
    <dsp:sp modelId="{3808DD4D-C1D9-4971-B2AE-5774C3C19783}">
      <dsp:nvSpPr>
        <dsp:cNvPr id="0" name=""/>
        <dsp:cNvSpPr/>
      </dsp:nvSpPr>
      <dsp:spPr>
        <a:xfrm>
          <a:off x="386" y="4071655"/>
          <a:ext cx="2367762" cy="1040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MEN_TVT_SVC</a:t>
          </a:r>
        </a:p>
      </dsp:txBody>
      <dsp:txXfrm>
        <a:off x="51168" y="4122437"/>
        <a:ext cx="2266198" cy="938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92C99-8202-4782-8283-CA0B83CC94D5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Create an STM record to attach to the XEP record. This is used to run the procedure and specifies the procedure name and parameters.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‘&lt;&lt;BDG_SEQN&gt;&gt;’ must always be the first parameter in addition to those on XEP. This is because the exported data is passed through the SQL Bridging (BDG) record.</a:t>
          </a:r>
        </a:p>
      </dsp:txBody>
      <dsp:txXfrm>
        <a:off x="29163" y="29163"/>
        <a:ext cx="5425092" cy="937385"/>
      </dsp:txXfrm>
    </dsp:sp>
    <dsp:sp modelId="{8465EDBC-65DE-4943-8467-9946820BA20E}">
      <dsp:nvSpPr>
        <dsp:cNvPr id="0" name=""/>
        <dsp:cNvSpPr/>
      </dsp:nvSpPr>
      <dsp:spPr>
        <a:xfrm>
          <a:off x="514382" y="1180728"/>
          <a:ext cx="6583680" cy="452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Generate and save the procedure.</a:t>
          </a:r>
        </a:p>
      </dsp:txBody>
      <dsp:txXfrm>
        <a:off x="527632" y="1193978"/>
        <a:ext cx="5358584" cy="425901"/>
      </dsp:txXfrm>
    </dsp:sp>
    <dsp:sp modelId="{B8174F1B-F302-4EE7-83D6-9F29501CCC99}">
      <dsp:nvSpPr>
        <dsp:cNvPr id="0" name=""/>
        <dsp:cNvSpPr/>
      </dsp:nvSpPr>
      <dsp:spPr>
        <a:xfrm>
          <a:off x="1090454" y="1828805"/>
          <a:ext cx="6583680" cy="547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Amend the ‘select’ statement within the procedure if necessary and store the procedure on the database.</a:t>
          </a:r>
        </a:p>
      </dsp:txBody>
      <dsp:txXfrm>
        <a:off x="1106480" y="1844831"/>
        <a:ext cx="5361261" cy="515121"/>
      </dsp:txXfrm>
    </dsp:sp>
    <dsp:sp modelId="{03A64062-58F5-4415-83CF-B5BFB9C51310}">
      <dsp:nvSpPr>
        <dsp:cNvPr id="0" name=""/>
        <dsp:cNvSpPr/>
      </dsp:nvSpPr>
      <dsp:spPr>
        <a:xfrm>
          <a:off x="1645920" y="2627020"/>
          <a:ext cx="6583680" cy="785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4. Run the procedure through &amp;P or Stu-Talk using: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PRA: RUN_STORED_PROCEDURE_CTS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OPE: MEN_XEP_SVC</a:t>
          </a:r>
        </a:p>
      </dsp:txBody>
      <dsp:txXfrm>
        <a:off x="1668940" y="2650040"/>
        <a:ext cx="5339044" cy="739915"/>
      </dsp:txXfrm>
    </dsp:sp>
    <dsp:sp modelId="{74D4FE66-36A1-4588-B619-5D469D99F3D8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082090" y="762624"/>
        <a:ext cx="355966" cy="487027"/>
      </dsp:txXfrm>
    </dsp:sp>
    <dsp:sp modelId="{B5D03232-C468-4DAA-B148-A5AB190AFA7C}">
      <dsp:nvSpPr>
        <dsp:cNvPr id="0" name=""/>
        <dsp:cNvSpPr/>
      </dsp:nvSpPr>
      <dsp:spPr>
        <a:xfrm>
          <a:off x="6491067" y="1396752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636690" y="1396752"/>
        <a:ext cx="355966" cy="487027"/>
      </dsp:txXfrm>
    </dsp:sp>
    <dsp:sp modelId="{AE0344A5-2CEC-4FA2-A4AD-01D6C26F8EB8}">
      <dsp:nvSpPr>
        <dsp:cNvPr id="0" name=""/>
        <dsp:cNvSpPr/>
      </dsp:nvSpPr>
      <dsp:spPr>
        <a:xfrm>
          <a:off x="6995122" y="2188837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7140745" y="2188837"/>
        <a:ext cx="355966" cy="487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512F1-6889-461C-9A3D-56F274AC041D}">
      <dsp:nvSpPr>
        <dsp:cNvPr id="0" name=""/>
        <dsp:cNvSpPr/>
      </dsp:nvSpPr>
      <dsp:spPr>
        <a:xfrm rot="5400000">
          <a:off x="4407294" y="-1766988"/>
          <a:ext cx="782637" cy="45163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baseline="0" dirty="0"/>
            <a:t>Groups the configuration records, event records and monitor processes together</a:t>
          </a:r>
        </a:p>
      </dsp:txBody>
      <dsp:txXfrm rot="-5400000">
        <a:off x="2540443" y="138068"/>
        <a:ext cx="4478136" cy="706227"/>
      </dsp:txXfrm>
    </dsp:sp>
    <dsp:sp modelId="{A64203F5-D088-4F94-B710-E32564C0DAC4}">
      <dsp:nvSpPr>
        <dsp:cNvPr id="0" name=""/>
        <dsp:cNvSpPr/>
      </dsp:nvSpPr>
      <dsp:spPr>
        <a:xfrm>
          <a:off x="0" y="2033"/>
          <a:ext cx="254044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700" kern="1200" dirty="0"/>
            <a:t>SMG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700" kern="1200" dirty="0"/>
            <a:t>(Message Group)</a:t>
          </a:r>
        </a:p>
      </dsp:txBody>
      <dsp:txXfrm>
        <a:off x="47756" y="49789"/>
        <a:ext cx="2444930" cy="882784"/>
      </dsp:txXfrm>
    </dsp:sp>
    <dsp:sp modelId="{A0EBEAA1-51BB-41F2-B39C-8558D405FF87}">
      <dsp:nvSpPr>
        <dsp:cNvPr id="0" name=""/>
        <dsp:cNvSpPr/>
      </dsp:nvSpPr>
      <dsp:spPr>
        <a:xfrm rot="5400000">
          <a:off x="4407294" y="-739776"/>
          <a:ext cx="782637" cy="45163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Held on most configuration records and is used to calculate the expiry date and time</a:t>
          </a:r>
        </a:p>
      </dsp:txBody>
      <dsp:txXfrm rot="-5400000">
        <a:off x="2540443" y="1165280"/>
        <a:ext cx="4478136" cy="706227"/>
      </dsp:txXfrm>
    </dsp:sp>
    <dsp:sp modelId="{7089DC78-CF45-4EEE-95F2-F2C6453BE2D3}">
      <dsp:nvSpPr>
        <dsp:cNvPr id="0" name=""/>
        <dsp:cNvSpPr/>
      </dsp:nvSpPr>
      <dsp:spPr>
        <a:xfrm>
          <a:off x="0" y="1029245"/>
          <a:ext cx="254044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700" kern="1200" dirty="0"/>
            <a:t>XPT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700" kern="1200" dirty="0"/>
            <a:t>(Expiry Type)</a:t>
          </a:r>
        </a:p>
      </dsp:txBody>
      <dsp:txXfrm>
        <a:off x="47756" y="1077001"/>
        <a:ext cx="2444930" cy="882784"/>
      </dsp:txXfrm>
    </dsp:sp>
    <dsp:sp modelId="{3214AE78-53B3-4B3D-ACDA-3ADC24171466}">
      <dsp:nvSpPr>
        <dsp:cNvPr id="0" name=""/>
        <dsp:cNvSpPr/>
      </dsp:nvSpPr>
      <dsp:spPr>
        <a:xfrm rot="5400000">
          <a:off x="4407294" y="287434"/>
          <a:ext cx="782637" cy="45163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Controls the duration of a monitor process and which Stu-Talk processes take place</a:t>
          </a:r>
        </a:p>
      </dsp:txBody>
      <dsp:txXfrm rot="-5400000">
        <a:off x="2540443" y="2192491"/>
        <a:ext cx="4478136" cy="706227"/>
      </dsp:txXfrm>
    </dsp:sp>
    <dsp:sp modelId="{3B4AFE4F-1833-4B24-B1FD-8B917A69D513}">
      <dsp:nvSpPr>
        <dsp:cNvPr id="0" name=""/>
        <dsp:cNvSpPr/>
      </dsp:nvSpPr>
      <dsp:spPr>
        <a:xfrm>
          <a:off x="0" y="2056457"/>
          <a:ext cx="254044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700" kern="1200" dirty="0"/>
            <a:t>MCG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700" kern="1200" dirty="0"/>
            <a:t>(Monitor Configuration)</a:t>
          </a:r>
        </a:p>
      </dsp:txBody>
      <dsp:txXfrm>
        <a:off x="47756" y="2104213"/>
        <a:ext cx="2444930" cy="882784"/>
      </dsp:txXfrm>
    </dsp:sp>
    <dsp:sp modelId="{C62E68FD-20E1-4053-8452-EEC4799882A6}">
      <dsp:nvSpPr>
        <dsp:cNvPr id="0" name=""/>
        <dsp:cNvSpPr/>
      </dsp:nvSpPr>
      <dsp:spPr>
        <a:xfrm rot="5400000">
          <a:off x="4407294" y="1314646"/>
          <a:ext cx="782637" cy="45163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Holds the messaging for each monitor run</a:t>
          </a:r>
        </a:p>
      </dsp:txBody>
      <dsp:txXfrm rot="-5400000">
        <a:off x="2540443" y="3219703"/>
        <a:ext cx="4478136" cy="706227"/>
      </dsp:txXfrm>
    </dsp:sp>
    <dsp:sp modelId="{69E20C69-D6EE-47F0-B7BE-64AA866D11C0}">
      <dsp:nvSpPr>
        <dsp:cNvPr id="0" name=""/>
        <dsp:cNvSpPr/>
      </dsp:nvSpPr>
      <dsp:spPr>
        <a:xfrm>
          <a:off x="0" y="3083669"/>
          <a:ext cx="254044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700" kern="1200" dirty="0"/>
            <a:t>CMD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700" kern="1200" dirty="0"/>
            <a:t>(Command Monitor Details)</a:t>
          </a:r>
        </a:p>
      </dsp:txBody>
      <dsp:txXfrm>
        <a:off x="47756" y="3131425"/>
        <a:ext cx="2444930" cy="8827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9D883-36C6-4AB8-93AC-D78FA106DD53}">
      <dsp:nvSpPr>
        <dsp:cNvPr id="0" name=""/>
        <dsp:cNvSpPr/>
      </dsp:nvSpPr>
      <dsp:spPr>
        <a:xfrm>
          <a:off x="1612" y="0"/>
          <a:ext cx="3437660" cy="1152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‘Ready for Evaluation’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Evaluation details blank</a:t>
          </a:r>
        </a:p>
      </dsp:txBody>
      <dsp:txXfrm>
        <a:off x="35354" y="33742"/>
        <a:ext cx="3370176" cy="1084553"/>
      </dsp:txXfrm>
    </dsp:sp>
    <dsp:sp modelId="{666EFE4A-8120-486E-98FF-688B2F55FE36}">
      <dsp:nvSpPr>
        <dsp:cNvPr id="0" name=""/>
        <dsp:cNvSpPr/>
      </dsp:nvSpPr>
      <dsp:spPr>
        <a:xfrm>
          <a:off x="3783038" y="149749"/>
          <a:ext cx="728784" cy="852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3783038" y="320257"/>
        <a:ext cx="510149" cy="511523"/>
      </dsp:txXfrm>
    </dsp:sp>
    <dsp:sp modelId="{E4DD8FFD-1AD9-4257-BB48-AC24090FB6F4}">
      <dsp:nvSpPr>
        <dsp:cNvPr id="0" name=""/>
        <dsp:cNvSpPr/>
      </dsp:nvSpPr>
      <dsp:spPr>
        <a:xfrm>
          <a:off x="4814337" y="0"/>
          <a:ext cx="3437660" cy="1152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‘Evaluation Complete’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Evaluation details completed</a:t>
          </a:r>
        </a:p>
      </dsp:txBody>
      <dsp:txXfrm>
        <a:off x="4848079" y="33742"/>
        <a:ext cx="3370176" cy="1084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9D883-36C6-4AB8-93AC-D78FA106DD53}">
      <dsp:nvSpPr>
        <dsp:cNvPr id="0" name=""/>
        <dsp:cNvSpPr/>
      </dsp:nvSpPr>
      <dsp:spPr>
        <a:xfrm>
          <a:off x="1612" y="0"/>
          <a:ext cx="3437660" cy="1152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‘Ready for Evaluation’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Evaluation details blank</a:t>
          </a:r>
        </a:p>
      </dsp:txBody>
      <dsp:txXfrm>
        <a:off x="35354" y="33742"/>
        <a:ext cx="3370176" cy="1084553"/>
      </dsp:txXfrm>
    </dsp:sp>
    <dsp:sp modelId="{666EFE4A-8120-486E-98FF-688B2F55FE36}">
      <dsp:nvSpPr>
        <dsp:cNvPr id="0" name=""/>
        <dsp:cNvSpPr/>
      </dsp:nvSpPr>
      <dsp:spPr>
        <a:xfrm>
          <a:off x="3783038" y="149749"/>
          <a:ext cx="728784" cy="852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3783038" y="320257"/>
        <a:ext cx="510149" cy="511523"/>
      </dsp:txXfrm>
    </dsp:sp>
    <dsp:sp modelId="{E4DD8FFD-1AD9-4257-BB48-AC24090FB6F4}">
      <dsp:nvSpPr>
        <dsp:cNvPr id="0" name=""/>
        <dsp:cNvSpPr/>
      </dsp:nvSpPr>
      <dsp:spPr>
        <a:xfrm>
          <a:off x="4814337" y="0"/>
          <a:ext cx="3437660" cy="1152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‘Evaluation Complete’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Evaluation details completed</a:t>
          </a:r>
        </a:p>
      </dsp:txBody>
      <dsp:txXfrm>
        <a:off x="4848079" y="33742"/>
        <a:ext cx="3370176" cy="10845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80B06-8AF5-410C-A0CD-B27BE2537CCB}">
      <dsp:nvSpPr>
        <dsp:cNvPr id="0" name=""/>
        <dsp:cNvSpPr/>
      </dsp:nvSpPr>
      <dsp:spPr>
        <a:xfrm rot="5400000">
          <a:off x="-151670" y="151670"/>
          <a:ext cx="1011137" cy="7077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First </a:t>
          </a:r>
          <a:br>
            <a:rPr lang="en-GB" sz="1400" kern="1200" dirty="0"/>
          </a:br>
          <a:r>
            <a:rPr lang="en-GB" sz="1400" kern="1200" dirty="0"/>
            <a:t>ECR</a:t>
          </a:r>
        </a:p>
      </dsp:txBody>
      <dsp:txXfrm rot="-5400000">
        <a:off x="1" y="353897"/>
        <a:ext cx="707796" cy="303341"/>
      </dsp:txXfrm>
    </dsp:sp>
    <dsp:sp modelId="{73FCB3B8-8400-40C9-8ABD-8CFDFD5BE58C}">
      <dsp:nvSpPr>
        <dsp:cNvPr id="0" name=""/>
        <dsp:cNvSpPr/>
      </dsp:nvSpPr>
      <dsp:spPr>
        <a:xfrm rot="5400000">
          <a:off x="2161113" y="-1451670"/>
          <a:ext cx="657584" cy="356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Mark as processed: All ECE records excluding open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Starting ECE process status: Open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Ending ECE process status: Open</a:t>
          </a:r>
        </a:p>
      </dsp:txBody>
      <dsp:txXfrm rot="-5400000">
        <a:off x="707796" y="33748"/>
        <a:ext cx="3532118" cy="593382"/>
      </dsp:txXfrm>
    </dsp:sp>
    <dsp:sp modelId="{7A6078A2-3651-44D5-863F-D7FD9E8560FC}">
      <dsp:nvSpPr>
        <dsp:cNvPr id="0" name=""/>
        <dsp:cNvSpPr/>
      </dsp:nvSpPr>
      <dsp:spPr>
        <a:xfrm rot="5400000">
          <a:off x="-151670" y="958021"/>
          <a:ext cx="1011137" cy="7077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Second</a:t>
          </a:r>
          <a:br>
            <a:rPr lang="en-GB" sz="1400" kern="1200" dirty="0"/>
          </a:br>
          <a:r>
            <a:rPr lang="en-GB" sz="1400" kern="1200" dirty="0"/>
            <a:t>ECR</a:t>
          </a:r>
        </a:p>
      </dsp:txBody>
      <dsp:txXfrm rot="-5400000">
        <a:off x="1" y="1160248"/>
        <a:ext cx="707796" cy="303341"/>
      </dsp:txXfrm>
    </dsp:sp>
    <dsp:sp modelId="{08215A07-76A7-4707-A034-63937930803C}">
      <dsp:nvSpPr>
        <dsp:cNvPr id="0" name=""/>
        <dsp:cNvSpPr/>
      </dsp:nvSpPr>
      <dsp:spPr>
        <a:xfrm rot="5400000">
          <a:off x="2161286" y="-647138"/>
          <a:ext cx="657239" cy="356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Mark as processed: All ECE records excluding open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Starting ECE process status: Open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Ending ECE process status: Open</a:t>
          </a:r>
        </a:p>
      </dsp:txBody>
      <dsp:txXfrm rot="-5400000">
        <a:off x="707796" y="838436"/>
        <a:ext cx="3532135" cy="593071"/>
      </dsp:txXfrm>
    </dsp:sp>
    <dsp:sp modelId="{F0D87FA5-EBF3-46C6-831F-3BEBC7B9E5DE}">
      <dsp:nvSpPr>
        <dsp:cNvPr id="0" name=""/>
        <dsp:cNvSpPr/>
      </dsp:nvSpPr>
      <dsp:spPr>
        <a:xfrm rot="5400000">
          <a:off x="-151670" y="1762726"/>
          <a:ext cx="1011137" cy="7077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Third</a:t>
          </a:r>
          <a:br>
            <a:rPr lang="en-GB" sz="1400" kern="1200" dirty="0"/>
          </a:br>
          <a:r>
            <a:rPr lang="en-GB" sz="1400" kern="1200" dirty="0"/>
            <a:t>ECR</a:t>
          </a:r>
        </a:p>
      </dsp:txBody>
      <dsp:txXfrm rot="-5400000">
        <a:off x="1" y="1964953"/>
        <a:ext cx="707796" cy="303341"/>
      </dsp:txXfrm>
    </dsp:sp>
    <dsp:sp modelId="{8B87445C-3A06-4EF2-A4BD-59F1C9645AD3}">
      <dsp:nvSpPr>
        <dsp:cNvPr id="0" name=""/>
        <dsp:cNvSpPr/>
      </dsp:nvSpPr>
      <dsp:spPr>
        <a:xfrm rot="5400000">
          <a:off x="2161286" y="157565"/>
          <a:ext cx="657239" cy="356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Mark as processed: All ECE records including open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Starting ECE process status: Open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Ending ECE process status: Evaluation Complete</a:t>
          </a:r>
        </a:p>
      </dsp:txBody>
      <dsp:txXfrm rot="-5400000">
        <a:off x="707796" y="1643139"/>
        <a:ext cx="3532135" cy="5930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A18A0-38D3-444B-A2B5-4DB861657907}">
      <dsp:nvSpPr>
        <dsp:cNvPr id="0" name=""/>
        <dsp:cNvSpPr/>
      </dsp:nvSpPr>
      <dsp:spPr>
        <a:xfrm>
          <a:off x="7254" y="141587"/>
          <a:ext cx="2168184" cy="1300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‘Ready for Generation’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No Data</a:t>
          </a:r>
        </a:p>
      </dsp:txBody>
      <dsp:txXfrm>
        <a:off x="45356" y="179689"/>
        <a:ext cx="2091980" cy="1224706"/>
      </dsp:txXfrm>
    </dsp:sp>
    <dsp:sp modelId="{5A31B8C5-6FB8-4880-A95D-F999B198D655}">
      <dsp:nvSpPr>
        <dsp:cNvPr id="0" name=""/>
        <dsp:cNvSpPr/>
      </dsp:nvSpPr>
      <dsp:spPr>
        <a:xfrm>
          <a:off x="2392257" y="523187"/>
          <a:ext cx="459655" cy="537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2392257" y="630729"/>
        <a:ext cx="321759" cy="322625"/>
      </dsp:txXfrm>
    </dsp:sp>
    <dsp:sp modelId="{2CF9D883-36C6-4AB8-93AC-D78FA106DD53}">
      <dsp:nvSpPr>
        <dsp:cNvPr id="0" name=""/>
        <dsp:cNvSpPr/>
      </dsp:nvSpPr>
      <dsp:spPr>
        <a:xfrm>
          <a:off x="3042712" y="141587"/>
          <a:ext cx="2168184" cy="1300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‘Ready for Transfer’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generated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Generated details completed</a:t>
          </a:r>
        </a:p>
      </dsp:txBody>
      <dsp:txXfrm>
        <a:off x="3080814" y="179689"/>
        <a:ext cx="2091980" cy="1224706"/>
      </dsp:txXfrm>
    </dsp:sp>
    <dsp:sp modelId="{666EFE4A-8120-486E-98FF-688B2F55FE36}">
      <dsp:nvSpPr>
        <dsp:cNvPr id="0" name=""/>
        <dsp:cNvSpPr/>
      </dsp:nvSpPr>
      <dsp:spPr>
        <a:xfrm>
          <a:off x="5427715" y="523187"/>
          <a:ext cx="459655" cy="537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5427715" y="630729"/>
        <a:ext cx="321759" cy="322625"/>
      </dsp:txXfrm>
    </dsp:sp>
    <dsp:sp modelId="{E4DD8FFD-1AD9-4257-BB48-AC24090FB6F4}">
      <dsp:nvSpPr>
        <dsp:cNvPr id="0" name=""/>
        <dsp:cNvSpPr/>
      </dsp:nvSpPr>
      <dsp:spPr>
        <a:xfrm>
          <a:off x="6078171" y="141587"/>
          <a:ext cx="2168184" cy="1300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‘Transfer Complete’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Transfer details completed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Transfer outputs mapped</a:t>
          </a:r>
        </a:p>
      </dsp:txBody>
      <dsp:txXfrm>
        <a:off x="6116273" y="179689"/>
        <a:ext cx="2091980" cy="12247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4D5F2-990A-4796-B529-72BC9D7F4442}">
      <dsp:nvSpPr>
        <dsp:cNvPr id="0" name=""/>
        <dsp:cNvSpPr/>
      </dsp:nvSpPr>
      <dsp:spPr>
        <a:xfrm rot="5400000">
          <a:off x="3922568" y="-2445366"/>
          <a:ext cx="798276" cy="58916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Runs another DTS off the back of a successful transfer</a:t>
          </a:r>
        </a:p>
      </dsp:txBody>
      <dsp:txXfrm rot="-5400000">
        <a:off x="1375906" y="140265"/>
        <a:ext cx="5852632" cy="720338"/>
      </dsp:txXfrm>
    </dsp:sp>
    <dsp:sp modelId="{0AD35838-3AB1-4FA8-BC0E-E30726278976}">
      <dsp:nvSpPr>
        <dsp:cNvPr id="0" name=""/>
        <dsp:cNvSpPr/>
      </dsp:nvSpPr>
      <dsp:spPr>
        <a:xfrm>
          <a:off x="189" y="1511"/>
          <a:ext cx="1375716" cy="997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Success DTS</a:t>
          </a:r>
        </a:p>
      </dsp:txBody>
      <dsp:txXfrm>
        <a:off x="48900" y="50222"/>
        <a:ext cx="1278294" cy="900423"/>
      </dsp:txXfrm>
    </dsp:sp>
    <dsp:sp modelId="{2D92693D-E4AA-4B54-9A4A-8007DE919871}">
      <dsp:nvSpPr>
        <dsp:cNvPr id="0" name=""/>
        <dsp:cNvSpPr/>
      </dsp:nvSpPr>
      <dsp:spPr>
        <a:xfrm rot="5400000">
          <a:off x="3917989" y="-1406970"/>
          <a:ext cx="798276" cy="59102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Runs another DTS when the original DTS is not successful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Recommended to be an email</a:t>
          </a:r>
        </a:p>
      </dsp:txBody>
      <dsp:txXfrm rot="-5400000">
        <a:off x="1361986" y="1188002"/>
        <a:ext cx="5871315" cy="720338"/>
      </dsp:txXfrm>
    </dsp:sp>
    <dsp:sp modelId="{D039D481-7FC1-4AAB-9716-DDBDF8407C67}">
      <dsp:nvSpPr>
        <dsp:cNvPr id="0" name=""/>
        <dsp:cNvSpPr/>
      </dsp:nvSpPr>
      <dsp:spPr>
        <a:xfrm>
          <a:off x="189" y="1049249"/>
          <a:ext cx="1361795" cy="997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Error DTS</a:t>
          </a:r>
        </a:p>
      </dsp:txBody>
      <dsp:txXfrm>
        <a:off x="48900" y="1097960"/>
        <a:ext cx="1264373" cy="900423"/>
      </dsp:txXfrm>
    </dsp:sp>
    <dsp:sp modelId="{2B8EBCD2-C0CB-4F6F-8958-834E846FEB3A}">
      <dsp:nvSpPr>
        <dsp:cNvPr id="0" name=""/>
        <dsp:cNvSpPr/>
      </dsp:nvSpPr>
      <dsp:spPr>
        <a:xfrm rot="5400000">
          <a:off x="3898113" y="-379458"/>
          <a:ext cx="798276" cy="59507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Runs another DTS to transfer data when the original fails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Can be used as a back up transfer, i.e. to another server</a:t>
          </a:r>
        </a:p>
      </dsp:txBody>
      <dsp:txXfrm rot="-5400000">
        <a:off x="1321884" y="2235740"/>
        <a:ext cx="5911766" cy="720338"/>
      </dsp:txXfrm>
    </dsp:sp>
    <dsp:sp modelId="{BE55E01B-B591-4E7C-AC11-AC513B898CF3}">
      <dsp:nvSpPr>
        <dsp:cNvPr id="0" name=""/>
        <dsp:cNvSpPr/>
      </dsp:nvSpPr>
      <dsp:spPr>
        <a:xfrm>
          <a:off x="189" y="2096986"/>
          <a:ext cx="1321694" cy="997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Failover DTS</a:t>
          </a:r>
        </a:p>
      </dsp:txBody>
      <dsp:txXfrm>
        <a:off x="48900" y="2145697"/>
        <a:ext cx="1224272" cy="9004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BEAA1-51BB-41F2-B39C-8558D405FF87}">
      <dsp:nvSpPr>
        <dsp:cNvPr id="0" name=""/>
        <dsp:cNvSpPr/>
      </dsp:nvSpPr>
      <dsp:spPr>
        <a:xfrm rot="5400000">
          <a:off x="5061845" y="-2870473"/>
          <a:ext cx="487200" cy="6482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CREATE_DCE_CTS</a:t>
          </a:r>
        </a:p>
      </dsp:txBody>
      <dsp:txXfrm rot="-5400000">
        <a:off x="2064175" y="150980"/>
        <a:ext cx="6458759" cy="439634"/>
      </dsp:txXfrm>
    </dsp:sp>
    <dsp:sp modelId="{7089DC78-CF45-4EEE-95F2-F2C6453BE2D3}">
      <dsp:nvSpPr>
        <dsp:cNvPr id="0" name=""/>
        <dsp:cNvSpPr/>
      </dsp:nvSpPr>
      <dsp:spPr>
        <a:xfrm>
          <a:off x="562" y="0"/>
          <a:ext cx="2063612" cy="73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MEN_DCE_SVC</a:t>
          </a:r>
        </a:p>
      </dsp:txBody>
      <dsp:txXfrm>
        <a:off x="36568" y="36006"/>
        <a:ext cx="1991600" cy="665575"/>
      </dsp:txXfrm>
    </dsp:sp>
    <dsp:sp modelId="{3214AE78-53B3-4B3D-ACDA-3ADC24171466}">
      <dsp:nvSpPr>
        <dsp:cNvPr id="0" name=""/>
        <dsp:cNvSpPr/>
      </dsp:nvSpPr>
      <dsp:spPr>
        <a:xfrm rot="5400000">
          <a:off x="3680206" y="-762017"/>
          <a:ext cx="3241263" cy="64934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APPEND_DATA_BY_SEQUENCE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CREATE_DTO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CREATE_DTO_MULTIPLE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CREATE_TRANSFER_DTO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CREATE_UNDER_CONSTRUCTION_DTO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GET_DATA_BY_SEQUENCE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GET_DATA_BY_UNIQUE_ID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GET_NEXT_BY_UNIQUE_ID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GET_NEXT_READY_SET_TO_AC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GET_NEXT_READY_SET_TO_COMPLETE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REPLACE_DATA_BY_SEQUENCE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RESET_ERRORED_TO_TRANSFER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RESET_NEXT_READY_FOR_TRANSFER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RESET_TRANSFER_TO_UC_BY_SEQN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SET_TO_COMPLETE_BY_UNIQUE_ID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SET_TO_TRANSFER</a:t>
          </a:r>
        </a:p>
      </dsp:txBody>
      <dsp:txXfrm rot="-5400000">
        <a:off x="2054089" y="1022325"/>
        <a:ext cx="6335273" cy="2924813"/>
      </dsp:txXfrm>
    </dsp:sp>
    <dsp:sp modelId="{3B4AFE4F-1833-4B24-B1FD-8B917A69D513}">
      <dsp:nvSpPr>
        <dsp:cNvPr id="0" name=""/>
        <dsp:cNvSpPr/>
      </dsp:nvSpPr>
      <dsp:spPr>
        <a:xfrm>
          <a:off x="562" y="745373"/>
          <a:ext cx="2053526" cy="3478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MEN_DTO_SVC</a:t>
          </a:r>
        </a:p>
      </dsp:txBody>
      <dsp:txXfrm>
        <a:off x="100807" y="845618"/>
        <a:ext cx="1853036" cy="3278226"/>
      </dsp:txXfrm>
    </dsp:sp>
    <dsp:sp modelId="{C62E68FD-20E1-4053-8452-EEC4799882A6}">
      <dsp:nvSpPr>
        <dsp:cNvPr id="0" name=""/>
        <dsp:cNvSpPr/>
      </dsp:nvSpPr>
      <dsp:spPr>
        <a:xfrm rot="5400000">
          <a:off x="5005899" y="1376734"/>
          <a:ext cx="597511" cy="6484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CREATE_DTI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CREATE_DTI_WITH_META_DATA</a:t>
          </a:r>
        </a:p>
      </dsp:txBody>
      <dsp:txXfrm rot="-5400000">
        <a:off x="2062157" y="4349644"/>
        <a:ext cx="6455828" cy="539175"/>
      </dsp:txXfrm>
    </dsp:sp>
    <dsp:sp modelId="{69E20C69-D6EE-47F0-B7BE-64AA866D11C0}">
      <dsp:nvSpPr>
        <dsp:cNvPr id="0" name=""/>
        <dsp:cNvSpPr/>
      </dsp:nvSpPr>
      <dsp:spPr>
        <a:xfrm>
          <a:off x="562" y="4235905"/>
          <a:ext cx="2061595" cy="766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MEN_DTI_SVC</a:t>
          </a:r>
        </a:p>
      </dsp:txBody>
      <dsp:txXfrm>
        <a:off x="37987" y="4273330"/>
        <a:ext cx="1986745" cy="691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40597-A07E-42F4-843A-F3423F410189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FE10A-A5A9-4936-A36F-E5A8998784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2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8B17-50F9-49E8-B925-99FE50434746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3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8B17-50F9-49E8-B925-99FE50434746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3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8B17-50F9-49E8-B925-99FE50434746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5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Covered in foundation</a:t>
            </a:r>
            <a:r>
              <a:rPr lang="en-GB" baseline="0" dirty="0"/>
              <a:t> training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5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Covered in foundation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08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Will be covered in this</a:t>
            </a:r>
            <a:r>
              <a:rPr lang="en-GB" baseline="0" dirty="0"/>
              <a:t> practitioner training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1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1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6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9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5E128E-1196-47BD-8814-E73AFABB0A12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C155C3-DFB9-420D-AFC1-7A854BA3DBB6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551EB0-FDF1-43C6-95A8-5900FB2892BA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1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2193C7-7C04-470D-BBA1-A9B8E176F0B6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8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694827-BD26-44AD-A74A-B00C48A7D032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7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9758D9-81A6-4171-ADF5-7C5F66BE0526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788A34-A2B3-4194-9F61-1624330FC633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4B33BE-0395-4BC1-9DC3-6F9B0C4C7A16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8FAD0-D661-4F1E-BCC9-E1698B2FF3E8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48BED7-CF15-4083-9E16-785BAB2B3432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46A7A-F549-4BCA-A720-731E04973158}" type="datetime1">
              <a:rPr lang="en-GB" smtClean="0">
                <a:solidFill>
                  <a:prstClr val="black"/>
                </a:solidFill>
              </a:rPr>
              <a:t>07/11/2017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DRAFT - March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emma.beecroft\Desktop\Old Desktop\LOGOS\Tribal_2009\2013\Tribal_RGBFORWEB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188640"/>
            <a:ext cx="1584176" cy="413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4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3.png"/><Relationship Id="rId9" Type="http://schemas.microsoft.com/office/2007/relationships/diagramDrawing" Target="../diagrams/drawing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5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6.png"/><Relationship Id="rId9" Type="http://schemas.microsoft.com/office/2007/relationships/diagramDrawing" Target="../diagrams/drawing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Stu-Talk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Data Exchange</a:t>
            </a:r>
            <a:br>
              <a:rPr lang="en-GB" b="1" dirty="0"/>
            </a:br>
            <a:r>
              <a:rPr lang="en-GB" b="1" dirty="0"/>
              <a:t>and </a:t>
            </a:r>
            <a:br>
              <a:rPr lang="en-GB" b="1" dirty="0"/>
            </a:br>
            <a:r>
              <a:rPr lang="en-GB" b="1" dirty="0"/>
              <a:t>Publish &amp; Subscribe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GB" dirty="0"/>
              <a:t>Practitioner Course</a:t>
            </a:r>
          </a:p>
        </p:txBody>
      </p:sp>
    </p:spTree>
    <p:extLst>
      <p:ext uri="{BB962C8B-B14F-4D97-AF65-F5344CB8AC3E}">
        <p14:creationId xmlns:p14="http://schemas.microsoft.com/office/powerpoint/2010/main" val="237212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XML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5591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" y="1870085"/>
            <a:ext cx="2247900" cy="1257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74" y="1550623"/>
            <a:ext cx="3171886" cy="41826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XML Schema Definitions (XSD)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92080" y="1531608"/>
            <a:ext cx="3312368" cy="851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If the XET is set to XML, XSD files can be added to the XET to validate the XML structure on import.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933" y="2640504"/>
            <a:ext cx="3451771" cy="2160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037" y="4567966"/>
            <a:ext cx="4546848" cy="123245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693819" y="2674608"/>
            <a:ext cx="2057131" cy="551954"/>
          </a:xfrm>
          <a:prstGeom prst="wedgeRoundRectCallout">
            <a:avLst>
              <a:gd name="adj1" fmla="val -111027"/>
              <a:gd name="adj2" fmla="val 9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Clicking ‘Edit’ allows an XST record to be created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408170" y="5858701"/>
            <a:ext cx="1071962" cy="678287"/>
          </a:xfrm>
          <a:prstGeom prst="wedgeRoundRectCallout">
            <a:avLst>
              <a:gd name="adj1" fmla="val 68171"/>
              <a:gd name="adj2" fmla="val -66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Record type MUST be import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764090" y="5821098"/>
            <a:ext cx="1587796" cy="783733"/>
          </a:xfrm>
          <a:prstGeom prst="wedgeRoundRectCallout">
            <a:avLst>
              <a:gd name="adj1" fmla="val 12930"/>
              <a:gd name="adj2" fmla="val -64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 MUST be set to validate for an XSD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149313" y="3357204"/>
            <a:ext cx="1728192" cy="1080120"/>
          </a:xfrm>
          <a:prstGeom prst="wedgeRoundRectCallout">
            <a:avLst>
              <a:gd name="adj1" fmla="val -28468"/>
              <a:gd name="adj2" fmla="val 139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If multiple records are added set the process order accordingly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507456" y="5868927"/>
            <a:ext cx="2429855" cy="578487"/>
          </a:xfrm>
          <a:prstGeom prst="wedgeRoundRectCallout">
            <a:avLst>
              <a:gd name="adj1" fmla="val -45910"/>
              <a:gd name="adj2" fmla="val -89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Once created specify the WRF code to attach the XSD file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52088" y="4207527"/>
            <a:ext cx="2823862" cy="1953330"/>
          </a:xfrm>
          <a:prstGeom prst="wedgeRoundRectCallout">
            <a:avLst>
              <a:gd name="adj1" fmla="val -14200"/>
              <a:gd name="adj2" fmla="val -1080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Selecting ‘XML Schema Definition’ produces a SITS schema in the ‘Schema Text’ tab. The schema can be downloaded using ‘save to file’ and edited it needed. The XSD file then uploading to a WRF record and published using FMU.</a:t>
            </a:r>
          </a:p>
        </p:txBody>
      </p:sp>
    </p:spTree>
    <p:extLst>
      <p:ext uri="{BB962C8B-B14F-4D97-AF65-F5344CB8AC3E}">
        <p14:creationId xmlns:p14="http://schemas.microsoft.com/office/powerpoint/2010/main" val="132068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TRAINER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an XET import using XSD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3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XML Validation</a:t>
            </a:r>
          </a:p>
        </p:txBody>
      </p:sp>
    </p:spTree>
    <p:extLst>
      <p:ext uri="{BB962C8B-B14F-4D97-AF65-F5344CB8AC3E}">
        <p14:creationId xmlns:p14="http://schemas.microsoft.com/office/powerpoint/2010/main" val="163598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XET Registers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4495775" cy="4749953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841642" y="2996952"/>
            <a:ext cx="2542898" cy="2736304"/>
          </a:xfrm>
          <a:prstGeom prst="wedgeRoundRectCallout">
            <a:avLst>
              <a:gd name="adj1" fmla="val -82301"/>
              <a:gd name="adj2" fmla="val 18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XET registers can be used to define SRL syntax or to set a register value. </a:t>
            </a:r>
          </a:p>
          <a:p>
            <a:pPr algn="ctr"/>
            <a:r>
              <a:rPr lang="en-GB" sz="1400" dirty="0"/>
              <a:t>The register can then be called in the import values using &lt;&lt;$$XET_REG0&gt;&gt; - useful when the same syntax is needed repeatedly.</a:t>
            </a:r>
          </a:p>
          <a:p>
            <a:pPr algn="ctr"/>
            <a:r>
              <a:rPr lang="en-GB" sz="1400" dirty="0"/>
              <a:t>It is also useful to reference the register on conditions of Stu-Talk TUPs to prevent loops.</a:t>
            </a:r>
          </a:p>
        </p:txBody>
      </p:sp>
    </p:spTree>
    <p:extLst>
      <p:ext uri="{BB962C8B-B14F-4D97-AF65-F5344CB8AC3E}">
        <p14:creationId xmlns:p14="http://schemas.microsoft.com/office/powerpoint/2010/main" val="199119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FBBA1-EF39-4781-AF18-265D4AF1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2" y="1494587"/>
            <a:ext cx="8244408" cy="4543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074B4-E9F3-496A-9A1D-84CA332D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XML Exchange Procedure (XEP)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EC8BDCC-3FBF-4FE6-A948-EE68DB9B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248" y="5517232"/>
            <a:ext cx="2170584" cy="9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1600" dirty="0"/>
              <a:t>XEP is used to create stored procedures which generate XML. 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B2094C9-05CF-4763-9F50-0125962B2692}"/>
              </a:ext>
            </a:extLst>
          </p:cNvPr>
          <p:cNvSpPr/>
          <p:nvPr/>
        </p:nvSpPr>
        <p:spPr>
          <a:xfrm>
            <a:off x="6892196" y="2667404"/>
            <a:ext cx="1994687" cy="2633804"/>
          </a:xfrm>
          <a:prstGeom prst="wedgeRoundRectCallout">
            <a:avLst>
              <a:gd name="adj1" fmla="val -70228"/>
              <a:gd name="adj2" fmla="val -24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Exchange fields and sub-entities are added like in XET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XML is less complex than XET due to the lack of retrieve profiles, however the stored procedure can be edited after been saved.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2455FC2F-1537-45CA-9ED3-1CF5E3E454AF}"/>
              </a:ext>
            </a:extLst>
          </p:cNvPr>
          <p:cNvSpPr/>
          <p:nvPr/>
        </p:nvSpPr>
        <p:spPr>
          <a:xfrm>
            <a:off x="3707904" y="3212976"/>
            <a:ext cx="1368152" cy="1370655"/>
          </a:xfrm>
          <a:prstGeom prst="wedgeRoundRectCallout">
            <a:avLst>
              <a:gd name="adj1" fmla="val -89852"/>
              <a:gd name="adj2" fmla="val -7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Name of stored procedure and parameters to be passed in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3FEDABF5-B01E-4F60-90A8-C80C2CCA931B}"/>
              </a:ext>
            </a:extLst>
          </p:cNvPr>
          <p:cNvSpPr/>
          <p:nvPr/>
        </p:nvSpPr>
        <p:spPr>
          <a:xfrm>
            <a:off x="5051107" y="5150025"/>
            <a:ext cx="1368152" cy="1015280"/>
          </a:xfrm>
          <a:prstGeom prst="wedgeRoundRectCallout">
            <a:avLst>
              <a:gd name="adj1" fmla="val -81861"/>
              <a:gd name="adj2" fmla="val -37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Options to generate and save stored procedure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C01DC85-75D0-4EC2-AC06-4261A33A2FEE}"/>
              </a:ext>
            </a:extLst>
          </p:cNvPr>
          <p:cNvSpPr/>
          <p:nvPr/>
        </p:nvSpPr>
        <p:spPr>
          <a:xfrm>
            <a:off x="1387420" y="6068971"/>
            <a:ext cx="2981841" cy="504292"/>
          </a:xfrm>
          <a:prstGeom prst="wedgeRoundRectCallout">
            <a:avLst>
              <a:gd name="adj1" fmla="val -33187"/>
              <a:gd name="adj2" fmla="val -96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STM record attached. Needed to run stored procedure.</a:t>
            </a:r>
          </a:p>
        </p:txBody>
      </p:sp>
    </p:spTree>
    <p:extLst>
      <p:ext uri="{BB962C8B-B14F-4D97-AF65-F5344CB8AC3E}">
        <p14:creationId xmlns:p14="http://schemas.microsoft.com/office/powerpoint/2010/main" val="246106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4B4-E9F3-496A-9A1D-84CA332D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Running XEP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E974FE7-7974-443B-8F69-AE9558436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56365"/>
              </p:ext>
            </p:extLst>
          </p:nvPr>
        </p:nvGraphicFramePr>
        <p:xfrm>
          <a:off x="457200" y="119675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57EECFA-4660-46B6-91B0-2A5C003506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293096"/>
            <a:ext cx="4333097" cy="2265528"/>
          </a:xfrm>
          <a:prstGeom prst="rect">
            <a:avLst/>
          </a:prstGeom>
        </p:spPr>
      </p:pic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9F630F17-F626-46C8-A74B-9313AE3F16D2}"/>
              </a:ext>
            </a:extLst>
          </p:cNvPr>
          <p:cNvSpPr txBox="1">
            <a:spLocks/>
          </p:cNvSpPr>
          <p:nvPr/>
        </p:nvSpPr>
        <p:spPr>
          <a:xfrm>
            <a:off x="827584" y="4869160"/>
            <a:ext cx="2592288" cy="1545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600" dirty="0"/>
              <a:t>As the ‘select’ statement can be amended, using XEP can help to build table joins which would not have been possible in XET.</a:t>
            </a:r>
          </a:p>
        </p:txBody>
      </p:sp>
    </p:spTree>
    <p:extLst>
      <p:ext uri="{BB962C8B-B14F-4D97-AF65-F5344CB8AC3E}">
        <p14:creationId xmlns:p14="http://schemas.microsoft.com/office/powerpoint/2010/main" val="421772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584176"/>
          </a:xfrm>
        </p:spPr>
        <p:txBody>
          <a:bodyPr>
            <a:normAutofit/>
          </a:bodyPr>
          <a:lstStyle/>
          <a:p>
            <a:r>
              <a:rPr lang="en-GB" dirty="0"/>
              <a:t>Stu-Talk </a:t>
            </a:r>
            <a:br>
              <a:rPr lang="en-GB" dirty="0"/>
            </a:br>
            <a:r>
              <a:rPr lang="en-GB" dirty="0"/>
              <a:t>Publish and Subscribe</a:t>
            </a:r>
          </a:p>
        </p:txBody>
      </p:sp>
    </p:spTree>
    <p:extLst>
      <p:ext uri="{BB962C8B-B14F-4D97-AF65-F5344CB8AC3E}">
        <p14:creationId xmlns:p14="http://schemas.microsoft.com/office/powerpoint/2010/main" val="169712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and Subscribe Recap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3568" y="1484784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Automated tool for exporting (publish) and importing (subscribe) data</a:t>
            </a:r>
            <a:endParaRPr lang="en-GB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683568" y="2204864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publish and subscribe processes are split into stages – evaluation, generation, transfer out, transfer in and consumption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3568" y="2926686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Arial" panose="020B0604020202020204" pitchFamily="34" charset="0"/>
              </a:rPr>
              <a:t>Each stage is run by a ‘monitor’. These are SITS processes that run outside the SITS application and have to be scheduled.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3568" y="3648508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Publish is triggered by data events taking place in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SITS:Vision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3568" y="4370330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Data can be generated or consumed using XET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3568" y="5092152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There are multiple transfer types available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5417" y="5813974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Multiple versions of Publish and Subscribe - All new build should be done using Stu-Talk Publish &amp; Subscribe 2.0</a:t>
            </a:r>
          </a:p>
        </p:txBody>
      </p:sp>
    </p:spTree>
    <p:extLst>
      <p:ext uri="{BB962C8B-B14F-4D97-AF65-F5344CB8AC3E}">
        <p14:creationId xmlns:p14="http://schemas.microsoft.com/office/powerpoint/2010/main" val="124666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980728"/>
            <a:ext cx="7977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400" dirty="0">
              <a:cs typeface="Arial" panose="020B0604020202020204" pitchFamily="34" charset="0"/>
            </a:endParaRPr>
          </a:p>
          <a:p>
            <a:endParaRPr lang="en-GB" sz="1400" b="1" dirty="0"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6858" y="1594370"/>
            <a:ext cx="1268361" cy="7472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Data Change (TUP)</a:t>
            </a:r>
          </a:p>
        </p:txBody>
      </p:sp>
      <p:sp>
        <p:nvSpPr>
          <p:cNvPr id="4" name="Rectangle 3"/>
          <p:cNvSpPr/>
          <p:nvPr/>
        </p:nvSpPr>
        <p:spPr>
          <a:xfrm>
            <a:off x="759314" y="2470850"/>
            <a:ext cx="1268361" cy="7472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Data Change (TUP)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27675" y="2018429"/>
            <a:ext cx="1274494" cy="2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60687" y="2031133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02169" y="1808878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45023" y="1818119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87598" y="1531284"/>
            <a:ext cx="1420671" cy="44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  </a:t>
            </a:r>
          </a:p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Generation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814754" y="1540049"/>
            <a:ext cx="1317485" cy="4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</a:p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Transfer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012320" y="1501157"/>
            <a:ext cx="1286782" cy="51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 Rule E</a:t>
            </a:r>
            <a:r>
              <a:rPr lang="en-US" sz="1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valuation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45023" y="2031637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468" y="816503"/>
            <a:ext cx="775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Arial" panose="020B0604020202020204" pitchFamily="34" charset="0"/>
              </a:rPr>
              <a:t>Stu-Talk Publish can export data from the SITS as data changes happen.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89595" y="2031637"/>
            <a:ext cx="1274494" cy="2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64089" y="1822086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278131" y="1524524"/>
            <a:ext cx="1286782" cy="40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Event Rule </a:t>
            </a:r>
          </a:p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Evaluation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21531" y="2844476"/>
            <a:ext cx="2542558" cy="2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64089" y="2648875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0529" y="2861654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54865" y="2648640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4497440" y="2338151"/>
            <a:ext cx="1420671" cy="2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  </a:t>
            </a:r>
          </a:p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Generation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824161" y="2324441"/>
            <a:ext cx="1317485" cy="30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</a:p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Transfer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4865" y="2862158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027675" y="2553212"/>
            <a:ext cx="2542854" cy="30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 Rule E</a:t>
            </a:r>
            <a:r>
              <a:rPr lang="en-US" sz="1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valuation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381" y="3328271"/>
            <a:ext cx="1268361" cy="7472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Data Change (TUP)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24598" y="3701897"/>
            <a:ext cx="3833334" cy="1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57932" y="3506061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015387" y="3417719"/>
            <a:ext cx="3842545" cy="2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 Generation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827228" y="3181862"/>
            <a:ext cx="1317485" cy="30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</a:p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Transfer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57932" y="3719579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40294" y="2121066"/>
            <a:ext cx="1082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cs typeface="Arial" panose="020B0604020202020204" pitchFamily="34" charset="0"/>
              </a:rPr>
              <a:t>HTTP</a:t>
            </a:r>
          </a:p>
          <a:p>
            <a:pPr algn="ctr"/>
            <a:r>
              <a:rPr lang="en-GB" sz="1400" dirty="0">
                <a:cs typeface="Arial" panose="020B0604020202020204" pitchFamily="34" charset="0"/>
              </a:rPr>
              <a:t>SOAP</a:t>
            </a:r>
          </a:p>
          <a:p>
            <a:pPr algn="ctr"/>
            <a:r>
              <a:rPr lang="en-GB" sz="1400" dirty="0">
                <a:cs typeface="Arial" panose="020B0604020202020204" pitchFamily="34" charset="0"/>
              </a:rPr>
              <a:t>File</a:t>
            </a:r>
          </a:p>
          <a:p>
            <a:pPr algn="ctr"/>
            <a:r>
              <a:rPr lang="en-GB" sz="1400" dirty="0">
                <a:cs typeface="Arial" panose="020B0604020202020204" pitchFamily="34" charset="0"/>
              </a:rPr>
              <a:t>Email</a:t>
            </a:r>
          </a:p>
          <a:p>
            <a:pPr algn="ctr"/>
            <a:r>
              <a:rPr lang="en-GB" sz="1400" dirty="0">
                <a:cs typeface="Arial" panose="020B0604020202020204" pitchFamily="34" charset="0"/>
              </a:rPr>
              <a:t>SQL Operation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04687" y="2854107"/>
            <a:ext cx="339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33429" y="3730960"/>
            <a:ext cx="339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87226" y="2034509"/>
            <a:ext cx="339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468" y="4586966"/>
            <a:ext cx="775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Arial" panose="020B0604020202020204" pitchFamily="34" charset="0"/>
              </a:rPr>
              <a:t>Stu-Talk Subscribe can import data into SITS. SITS initiates these imports.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5576" y="5229448"/>
            <a:ext cx="1268361" cy="7472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SITS Record</a:t>
            </a:r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>
          <a:xfrm flipH="1">
            <a:off x="2023937" y="5603073"/>
            <a:ext cx="17424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76499" y="5603074"/>
            <a:ext cx="1764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6499" y="5348604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2057979" y="5308769"/>
            <a:ext cx="1706195" cy="2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 Consumption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764174" y="5308769"/>
            <a:ext cx="1776390" cy="2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Data Transfer In</a:t>
            </a:r>
            <a:endParaRPr lang="en-GB" sz="1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70223" y="5229200"/>
            <a:ext cx="78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cs typeface="Arial" panose="020B0604020202020204" pitchFamily="34" charset="0"/>
              </a:rPr>
              <a:t>HTTP</a:t>
            </a:r>
          </a:p>
          <a:p>
            <a:pPr algn="ctr"/>
            <a:r>
              <a:rPr lang="en-GB" sz="1400" dirty="0">
                <a:cs typeface="Arial" panose="020B0604020202020204" pitchFamily="34" charset="0"/>
              </a:rPr>
              <a:t>SOAP</a:t>
            </a:r>
          </a:p>
          <a:p>
            <a:pPr algn="ctr"/>
            <a:r>
              <a:rPr lang="en-GB" sz="1400" dirty="0"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72854" y="5346188"/>
            <a:ext cx="108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cs typeface="Arial" panose="020B0604020202020204" pitchFamily="34" charset="0"/>
              </a:rPr>
              <a:t>SQL Operation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182154" y="5603073"/>
            <a:ext cx="798313" cy="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7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DCDB-84F4-4200-96FE-F06A0D18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8D5B-1BA6-4394-A8C2-D74C3A28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Stu-Talk Foundation: Data Exchange and Publish &amp; Subscribe</a:t>
            </a:r>
          </a:p>
        </p:txBody>
      </p:sp>
    </p:spTree>
    <p:extLst>
      <p:ext uri="{BB962C8B-B14F-4D97-AF65-F5344CB8AC3E}">
        <p14:creationId xmlns:p14="http://schemas.microsoft.com/office/powerpoint/2010/main" val="32432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 Records Recap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51142989"/>
              </p:ext>
            </p:extLst>
          </p:nvPr>
        </p:nvGraphicFramePr>
        <p:xfrm>
          <a:off x="971600" y="1772816"/>
          <a:ext cx="7056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0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Stu-Talk Monitors</a:t>
            </a:r>
          </a:p>
        </p:txBody>
      </p:sp>
    </p:spTree>
    <p:extLst>
      <p:ext uri="{BB962C8B-B14F-4D97-AF65-F5344CB8AC3E}">
        <p14:creationId xmlns:p14="http://schemas.microsoft.com/office/powerpoint/2010/main" val="342801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Publish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4034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Trigger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5736" y="1403484"/>
            <a:ext cx="25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Event Records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60032" y="126876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Configuration </a:t>
            </a:r>
          </a:p>
          <a:p>
            <a:pPr algn="ctr"/>
            <a:r>
              <a:rPr lang="en-GB" b="1" dirty="0"/>
              <a:t>Records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8696" y="1412776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Monitors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0583" y="2123564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95736" y="2123564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2452" y="2112531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56176" y="2123564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0737" y="2123564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1724" y="4015280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7334" y="3018773"/>
            <a:ext cx="720080" cy="521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29765" y="3009271"/>
            <a:ext cx="720080" cy="531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1724" y="2123564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95736" y="4015280"/>
            <a:ext cx="72008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56176" y="3018773"/>
            <a:ext cx="720080" cy="5216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20737" y="3009271"/>
            <a:ext cx="720080" cy="53111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20737" y="4015280"/>
            <a:ext cx="720080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EOR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56176" y="4026988"/>
            <a:ext cx="720080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XET or PRA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1724" y="5000543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5726" y="4992920"/>
            <a:ext cx="90010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DTO with XML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0737" y="4992920"/>
            <a:ext cx="575399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89684" y="4992055"/>
            <a:ext cx="589584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888" y="4745204"/>
            <a:ext cx="997988" cy="9977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HTM, ETM, STM, SOAP, OPE, FOP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79712" y="1915091"/>
            <a:ext cx="2777164" cy="37461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12" idx="3"/>
            <a:endCxn id="45" idx="1"/>
          </p:cNvCxnSpPr>
          <p:nvPr/>
        </p:nvCxnSpPr>
        <p:spPr>
          <a:xfrm>
            <a:off x="1420663" y="2380238"/>
            <a:ext cx="775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  <a:endCxn id="53" idx="1"/>
          </p:cNvCxnSpPr>
          <p:nvPr/>
        </p:nvCxnSpPr>
        <p:spPr>
          <a:xfrm>
            <a:off x="1060623" y="2636912"/>
            <a:ext cx="1135113" cy="16335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2"/>
            <a:endCxn id="53" idx="0"/>
          </p:cNvCxnSpPr>
          <p:nvPr/>
        </p:nvCxnSpPr>
        <p:spPr>
          <a:xfrm>
            <a:off x="2555776" y="2636912"/>
            <a:ext cx="0" cy="137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2"/>
            <a:endCxn id="59" idx="0"/>
          </p:cNvCxnSpPr>
          <p:nvPr/>
        </p:nvCxnSpPr>
        <p:spPr>
          <a:xfrm>
            <a:off x="2555776" y="4525653"/>
            <a:ext cx="0" cy="4672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5" idx="3"/>
            <a:endCxn id="51" idx="0"/>
          </p:cNvCxnSpPr>
          <p:nvPr/>
        </p:nvCxnSpPr>
        <p:spPr>
          <a:xfrm>
            <a:off x="2915816" y="2380238"/>
            <a:ext cx="273989" cy="62903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1" idx="2"/>
            <a:endCxn id="53" idx="3"/>
          </p:cNvCxnSpPr>
          <p:nvPr/>
        </p:nvCxnSpPr>
        <p:spPr>
          <a:xfrm rot="5400000">
            <a:off x="2687772" y="3768434"/>
            <a:ext cx="730078" cy="27398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</p:cNvCxnSpPr>
          <p:nvPr/>
        </p:nvCxnSpPr>
        <p:spPr>
          <a:xfrm>
            <a:off x="2555776" y="5503293"/>
            <a:ext cx="0" cy="4459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7" idx="3"/>
            <a:endCxn id="57" idx="3"/>
          </p:cNvCxnSpPr>
          <p:nvPr/>
        </p:nvCxnSpPr>
        <p:spPr>
          <a:xfrm>
            <a:off x="6876256" y="2380238"/>
            <a:ext cx="12700" cy="189877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4" idx="3"/>
          </p:cNvCxnSpPr>
          <p:nvPr/>
        </p:nvCxnSpPr>
        <p:spPr>
          <a:xfrm flipH="1" flipV="1">
            <a:off x="6876256" y="3279581"/>
            <a:ext cx="216024" cy="54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66" idx="3"/>
          </p:cNvCxnSpPr>
          <p:nvPr/>
        </p:nvCxnSpPr>
        <p:spPr>
          <a:xfrm rot="16200000" flipH="1">
            <a:off x="6835741" y="4492947"/>
            <a:ext cx="804350" cy="697920"/>
          </a:xfrm>
          <a:prstGeom prst="bentConnector4">
            <a:avLst>
              <a:gd name="adj1" fmla="val -2873"/>
              <a:gd name="adj2" fmla="val 13275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 flipV="1">
            <a:off x="3347864" y="5510914"/>
            <a:ext cx="4239012" cy="654389"/>
          </a:xfrm>
          <a:prstGeom prst="bentConnector3">
            <a:avLst>
              <a:gd name="adj1" fmla="val -558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915816" y="2204864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1" idx="3"/>
            <a:endCxn id="50" idx="1"/>
          </p:cNvCxnSpPr>
          <p:nvPr/>
        </p:nvCxnSpPr>
        <p:spPr>
          <a:xfrm>
            <a:off x="3549845" y="3274830"/>
            <a:ext cx="267489" cy="47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15816" y="4439731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8" idx="1"/>
          </p:cNvCxnSpPr>
          <p:nvPr/>
        </p:nvCxnSpPr>
        <p:spPr>
          <a:xfrm>
            <a:off x="3005826" y="5248107"/>
            <a:ext cx="805898" cy="7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215306" y="2936855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DCE Monitor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24394" y="4518740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DGM Monitor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43095" y="5503292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DTO Monitor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68958" y="5921557"/>
            <a:ext cx="189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baseline="30000" dirty="0"/>
              <a:t>rd</a:t>
            </a:r>
            <a:r>
              <a:rPr lang="en-GB" sz="1600" dirty="0"/>
              <a:t> Party System or Middleware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1729" y="262880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46090" y="213742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496416" y="262880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70908" y="2347140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52137" y="3521258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28662" y="4555473"/>
            <a:ext cx="1563337" cy="12709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GB" sz="1600" dirty="0">
                <a:solidFill>
                  <a:schemeClr val="tx1"/>
                </a:solidFill>
              </a:rPr>
              <a:t>At each stage a DTC is used to decide the direction</a:t>
            </a:r>
          </a:p>
        </p:txBody>
      </p:sp>
    </p:spTree>
    <p:extLst>
      <p:ext uri="{BB962C8B-B14F-4D97-AF65-F5344CB8AC3E}">
        <p14:creationId xmlns:p14="http://schemas.microsoft.com/office/powerpoint/2010/main" val="29463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50481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Publish – No Conditions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6385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Trigger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5736" y="1638520"/>
            <a:ext cx="25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Event Records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60032" y="15037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Configuration </a:t>
            </a:r>
          </a:p>
          <a:p>
            <a:pPr algn="ctr"/>
            <a:r>
              <a:rPr lang="en-GB" b="1" dirty="0"/>
              <a:t>Records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8696" y="1647812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Monitors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0583" y="2358600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95736" y="2358600"/>
            <a:ext cx="720080" cy="513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2452" y="2347567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56176" y="2358600"/>
            <a:ext cx="720080" cy="513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0737" y="2358600"/>
            <a:ext cx="720080" cy="513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1724" y="4250316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7334" y="3253809"/>
            <a:ext cx="720080" cy="52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29765" y="3244307"/>
            <a:ext cx="720080" cy="5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1724" y="2358600"/>
            <a:ext cx="720080" cy="513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95736" y="4250316"/>
            <a:ext cx="72008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56176" y="3253809"/>
            <a:ext cx="720080" cy="52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20737" y="3244307"/>
            <a:ext cx="720080" cy="5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20737" y="4250316"/>
            <a:ext cx="720080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EOR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56176" y="4262024"/>
            <a:ext cx="720080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XET or PRA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1724" y="5235579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5726" y="5227956"/>
            <a:ext cx="90010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DTO with XML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0737" y="5227956"/>
            <a:ext cx="575399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89684" y="5227091"/>
            <a:ext cx="589584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888" y="4980240"/>
            <a:ext cx="997988" cy="9977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HTM, ETM, STM, SOAP, OPE, FOP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79712" y="4068224"/>
            <a:ext cx="2777164" cy="182806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12" idx="3"/>
            <a:endCxn id="45" idx="1"/>
          </p:cNvCxnSpPr>
          <p:nvPr/>
        </p:nvCxnSpPr>
        <p:spPr>
          <a:xfrm>
            <a:off x="1420663" y="2615274"/>
            <a:ext cx="77507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  <a:endCxn id="53" idx="1"/>
          </p:cNvCxnSpPr>
          <p:nvPr/>
        </p:nvCxnSpPr>
        <p:spPr>
          <a:xfrm>
            <a:off x="1060623" y="2871948"/>
            <a:ext cx="1135113" cy="16335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2"/>
            <a:endCxn id="53" idx="0"/>
          </p:cNvCxnSpPr>
          <p:nvPr/>
        </p:nvCxnSpPr>
        <p:spPr>
          <a:xfrm>
            <a:off x="2555776" y="2871948"/>
            <a:ext cx="0" cy="13783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2"/>
            <a:endCxn id="59" idx="0"/>
          </p:cNvCxnSpPr>
          <p:nvPr/>
        </p:nvCxnSpPr>
        <p:spPr>
          <a:xfrm>
            <a:off x="2555776" y="4760689"/>
            <a:ext cx="0" cy="4672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5" idx="3"/>
            <a:endCxn id="51" idx="0"/>
          </p:cNvCxnSpPr>
          <p:nvPr/>
        </p:nvCxnSpPr>
        <p:spPr>
          <a:xfrm>
            <a:off x="2915816" y="2615274"/>
            <a:ext cx="273989" cy="62903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1" idx="2"/>
            <a:endCxn id="53" idx="3"/>
          </p:cNvCxnSpPr>
          <p:nvPr/>
        </p:nvCxnSpPr>
        <p:spPr>
          <a:xfrm rot="5400000">
            <a:off x="2687772" y="4003470"/>
            <a:ext cx="730078" cy="27398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</p:cNvCxnSpPr>
          <p:nvPr/>
        </p:nvCxnSpPr>
        <p:spPr>
          <a:xfrm>
            <a:off x="2555776" y="5738329"/>
            <a:ext cx="0" cy="4459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7" idx="3"/>
            <a:endCxn id="57" idx="3"/>
          </p:cNvCxnSpPr>
          <p:nvPr/>
        </p:nvCxnSpPr>
        <p:spPr>
          <a:xfrm>
            <a:off x="6876256" y="2615274"/>
            <a:ext cx="12700" cy="1898778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4" idx="3"/>
          </p:cNvCxnSpPr>
          <p:nvPr/>
        </p:nvCxnSpPr>
        <p:spPr>
          <a:xfrm flipH="1" flipV="1">
            <a:off x="6876256" y="3514617"/>
            <a:ext cx="216024" cy="54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66" idx="3"/>
          </p:cNvCxnSpPr>
          <p:nvPr/>
        </p:nvCxnSpPr>
        <p:spPr>
          <a:xfrm rot="16200000" flipH="1">
            <a:off x="6835741" y="4727983"/>
            <a:ext cx="804350" cy="697920"/>
          </a:xfrm>
          <a:prstGeom prst="bentConnector4">
            <a:avLst>
              <a:gd name="adj1" fmla="val -2873"/>
              <a:gd name="adj2" fmla="val 13275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 flipV="1">
            <a:off x="3347864" y="5745950"/>
            <a:ext cx="4239012" cy="654389"/>
          </a:xfrm>
          <a:prstGeom prst="bentConnector3">
            <a:avLst>
              <a:gd name="adj1" fmla="val -558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915816" y="2439900"/>
            <a:ext cx="8959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1" idx="3"/>
            <a:endCxn id="50" idx="1"/>
          </p:cNvCxnSpPr>
          <p:nvPr/>
        </p:nvCxnSpPr>
        <p:spPr>
          <a:xfrm>
            <a:off x="3549845" y="3509866"/>
            <a:ext cx="267489" cy="475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15816" y="4674767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8" idx="1"/>
          </p:cNvCxnSpPr>
          <p:nvPr/>
        </p:nvCxnSpPr>
        <p:spPr>
          <a:xfrm>
            <a:off x="3005826" y="5483143"/>
            <a:ext cx="805898" cy="7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215306" y="3171891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DCE Monitor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24394" y="4753776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DGM Monitor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43095" y="5738328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DTO Monitor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68958" y="6156593"/>
            <a:ext cx="189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baseline="30000" dirty="0"/>
              <a:t>rd</a:t>
            </a:r>
            <a:r>
              <a:rPr lang="en-GB" sz="1600" dirty="0"/>
              <a:t> Party System or Middleware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1729" y="2863842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46090" y="2372462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496416" y="2863842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70908" y="258217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52137" y="375629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28662" y="4790509"/>
            <a:ext cx="1563337" cy="12709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GB" sz="1600" dirty="0">
                <a:solidFill>
                  <a:schemeClr val="tx1"/>
                </a:solidFill>
              </a:rPr>
              <a:t>At each stage a DTC is used to decide the direction</a:t>
            </a:r>
          </a:p>
        </p:txBody>
      </p:sp>
    </p:spTree>
    <p:extLst>
      <p:ext uri="{BB962C8B-B14F-4D97-AF65-F5344CB8AC3E}">
        <p14:creationId xmlns:p14="http://schemas.microsoft.com/office/powerpoint/2010/main" val="2945714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3280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Publish – Data Level Conditions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5665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Trigger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5736" y="1566512"/>
            <a:ext cx="25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Event Records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60032" y="14317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Configuration </a:t>
            </a:r>
          </a:p>
          <a:p>
            <a:pPr algn="ctr"/>
            <a:r>
              <a:rPr lang="en-GB" b="1" dirty="0"/>
              <a:t>Records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8696" y="1575804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Monitors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0583" y="2286592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95736" y="2286592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2452" y="2275559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56176" y="2286592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0737" y="2286592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1724" y="4178308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7334" y="3181801"/>
            <a:ext cx="720080" cy="52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29765" y="3172299"/>
            <a:ext cx="720080" cy="5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1724" y="2286592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95736" y="4178308"/>
            <a:ext cx="72008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56176" y="3181801"/>
            <a:ext cx="720080" cy="52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20737" y="3172299"/>
            <a:ext cx="720080" cy="5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20737" y="4178308"/>
            <a:ext cx="720080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EOR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56176" y="4190016"/>
            <a:ext cx="720080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XET or PRA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1724" y="5163571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5726" y="5155948"/>
            <a:ext cx="90010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DTO with XML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0737" y="5155948"/>
            <a:ext cx="575399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89684" y="5155083"/>
            <a:ext cx="589584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888" y="4908232"/>
            <a:ext cx="997988" cy="9977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HTM, ETM, STM, SOAP, OPE, FOP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79712" y="2078119"/>
            <a:ext cx="2777164" cy="37461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12" idx="3"/>
            <a:endCxn id="45" idx="1"/>
          </p:cNvCxnSpPr>
          <p:nvPr/>
        </p:nvCxnSpPr>
        <p:spPr>
          <a:xfrm>
            <a:off x="1420663" y="2543266"/>
            <a:ext cx="775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  <a:endCxn id="53" idx="1"/>
          </p:cNvCxnSpPr>
          <p:nvPr/>
        </p:nvCxnSpPr>
        <p:spPr>
          <a:xfrm>
            <a:off x="1060623" y="2799940"/>
            <a:ext cx="1135113" cy="163355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2"/>
            <a:endCxn id="53" idx="0"/>
          </p:cNvCxnSpPr>
          <p:nvPr/>
        </p:nvCxnSpPr>
        <p:spPr>
          <a:xfrm>
            <a:off x="2555776" y="2799940"/>
            <a:ext cx="0" cy="137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2"/>
            <a:endCxn id="59" idx="0"/>
          </p:cNvCxnSpPr>
          <p:nvPr/>
        </p:nvCxnSpPr>
        <p:spPr>
          <a:xfrm>
            <a:off x="2555776" y="4688681"/>
            <a:ext cx="0" cy="4672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5" idx="3"/>
            <a:endCxn id="51" idx="0"/>
          </p:cNvCxnSpPr>
          <p:nvPr/>
        </p:nvCxnSpPr>
        <p:spPr>
          <a:xfrm>
            <a:off x="2915816" y="2543266"/>
            <a:ext cx="273989" cy="62903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1" idx="2"/>
            <a:endCxn id="53" idx="3"/>
          </p:cNvCxnSpPr>
          <p:nvPr/>
        </p:nvCxnSpPr>
        <p:spPr>
          <a:xfrm rot="5400000">
            <a:off x="2687772" y="3931462"/>
            <a:ext cx="730078" cy="27398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</p:cNvCxnSpPr>
          <p:nvPr/>
        </p:nvCxnSpPr>
        <p:spPr>
          <a:xfrm>
            <a:off x="2555776" y="5666321"/>
            <a:ext cx="0" cy="4459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7" idx="3"/>
            <a:endCxn id="57" idx="3"/>
          </p:cNvCxnSpPr>
          <p:nvPr/>
        </p:nvCxnSpPr>
        <p:spPr>
          <a:xfrm>
            <a:off x="6876256" y="2543266"/>
            <a:ext cx="12700" cy="189877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4" idx="3"/>
          </p:cNvCxnSpPr>
          <p:nvPr/>
        </p:nvCxnSpPr>
        <p:spPr>
          <a:xfrm flipH="1" flipV="1">
            <a:off x="6876256" y="3442609"/>
            <a:ext cx="216024" cy="54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66" idx="3"/>
          </p:cNvCxnSpPr>
          <p:nvPr/>
        </p:nvCxnSpPr>
        <p:spPr>
          <a:xfrm rot="16200000" flipH="1">
            <a:off x="6835741" y="4655975"/>
            <a:ext cx="804350" cy="697920"/>
          </a:xfrm>
          <a:prstGeom prst="bentConnector4">
            <a:avLst>
              <a:gd name="adj1" fmla="val -2873"/>
              <a:gd name="adj2" fmla="val 13275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 flipV="1">
            <a:off x="3347864" y="5673942"/>
            <a:ext cx="4239012" cy="654389"/>
          </a:xfrm>
          <a:prstGeom prst="bentConnector3">
            <a:avLst>
              <a:gd name="adj1" fmla="val -558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915816" y="2367892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1" idx="3"/>
            <a:endCxn id="50" idx="1"/>
          </p:cNvCxnSpPr>
          <p:nvPr/>
        </p:nvCxnSpPr>
        <p:spPr>
          <a:xfrm>
            <a:off x="3549845" y="3437858"/>
            <a:ext cx="267489" cy="475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15816" y="4602759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8" idx="1"/>
          </p:cNvCxnSpPr>
          <p:nvPr/>
        </p:nvCxnSpPr>
        <p:spPr>
          <a:xfrm>
            <a:off x="3005826" y="5411135"/>
            <a:ext cx="805898" cy="7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215306" y="3099883"/>
            <a:ext cx="999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DCE Monitor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24394" y="4681768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DGM Monitor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43095" y="5666320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DTO Monitor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68958" y="6084585"/>
            <a:ext cx="189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baseline="30000" dirty="0"/>
              <a:t>rd</a:t>
            </a:r>
            <a:r>
              <a:rPr lang="en-GB" sz="1600" dirty="0"/>
              <a:t> Party System or Middleware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1729" y="279183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46090" y="230045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496416" y="279183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70908" y="2510168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52137" y="368428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28662" y="4718501"/>
            <a:ext cx="1563337" cy="12709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GB" sz="1600" dirty="0">
                <a:solidFill>
                  <a:schemeClr val="tx1"/>
                </a:solidFill>
              </a:rPr>
              <a:t>At each stage a DTC is used to decide the direction</a:t>
            </a:r>
          </a:p>
        </p:txBody>
      </p:sp>
    </p:spTree>
    <p:extLst>
      <p:ext uri="{BB962C8B-B14F-4D97-AF65-F5344CB8AC3E}">
        <p14:creationId xmlns:p14="http://schemas.microsoft.com/office/powerpoint/2010/main" val="58998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Publish – Event Level Conditions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5665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Trigger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5736" y="1566512"/>
            <a:ext cx="25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Event Records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60032" y="14317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Configuration </a:t>
            </a:r>
          </a:p>
          <a:p>
            <a:pPr algn="ctr"/>
            <a:r>
              <a:rPr lang="en-GB" b="1" dirty="0"/>
              <a:t>Records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8696" y="1575804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Monitors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0583" y="2286592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95736" y="2286592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2452" y="2275559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56176" y="2286592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0737" y="2286592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1724" y="4178308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7334" y="3181801"/>
            <a:ext cx="720080" cy="521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29765" y="3172299"/>
            <a:ext cx="720080" cy="531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1724" y="2286592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95736" y="4178308"/>
            <a:ext cx="72008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56176" y="3181801"/>
            <a:ext cx="720080" cy="5216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20737" y="3172299"/>
            <a:ext cx="720080" cy="53111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20737" y="4178308"/>
            <a:ext cx="720080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EOR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56176" y="4190016"/>
            <a:ext cx="720080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XET or PRA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1724" y="5163571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5726" y="5155948"/>
            <a:ext cx="90010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DTO with XML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0737" y="5155948"/>
            <a:ext cx="575399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89684" y="5155083"/>
            <a:ext cx="589584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888" y="4908232"/>
            <a:ext cx="997988" cy="9977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HTM, ETM, STM, SOAP, OPE, FOP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79712" y="2078119"/>
            <a:ext cx="2777164" cy="37461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12" idx="3"/>
            <a:endCxn id="45" idx="1"/>
          </p:cNvCxnSpPr>
          <p:nvPr/>
        </p:nvCxnSpPr>
        <p:spPr>
          <a:xfrm>
            <a:off x="1420663" y="2543266"/>
            <a:ext cx="775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  <a:endCxn id="53" idx="1"/>
          </p:cNvCxnSpPr>
          <p:nvPr/>
        </p:nvCxnSpPr>
        <p:spPr>
          <a:xfrm>
            <a:off x="1060623" y="2799940"/>
            <a:ext cx="1135113" cy="163355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2"/>
            <a:endCxn id="53" idx="0"/>
          </p:cNvCxnSpPr>
          <p:nvPr/>
        </p:nvCxnSpPr>
        <p:spPr>
          <a:xfrm>
            <a:off x="2555776" y="2799940"/>
            <a:ext cx="0" cy="137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2"/>
            <a:endCxn id="59" idx="0"/>
          </p:cNvCxnSpPr>
          <p:nvPr/>
        </p:nvCxnSpPr>
        <p:spPr>
          <a:xfrm>
            <a:off x="2555776" y="4688681"/>
            <a:ext cx="0" cy="4672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5" idx="3"/>
            <a:endCxn id="51" idx="0"/>
          </p:cNvCxnSpPr>
          <p:nvPr/>
        </p:nvCxnSpPr>
        <p:spPr>
          <a:xfrm>
            <a:off x="2915816" y="2543266"/>
            <a:ext cx="273989" cy="62903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1" idx="2"/>
            <a:endCxn id="53" idx="3"/>
          </p:cNvCxnSpPr>
          <p:nvPr/>
        </p:nvCxnSpPr>
        <p:spPr>
          <a:xfrm rot="5400000">
            <a:off x="2687772" y="3931462"/>
            <a:ext cx="730078" cy="27398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</p:cNvCxnSpPr>
          <p:nvPr/>
        </p:nvCxnSpPr>
        <p:spPr>
          <a:xfrm>
            <a:off x="2555776" y="5666321"/>
            <a:ext cx="0" cy="4459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7" idx="3"/>
            <a:endCxn id="57" idx="3"/>
          </p:cNvCxnSpPr>
          <p:nvPr/>
        </p:nvCxnSpPr>
        <p:spPr>
          <a:xfrm>
            <a:off x="6876256" y="2543266"/>
            <a:ext cx="12700" cy="189877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4" idx="3"/>
          </p:cNvCxnSpPr>
          <p:nvPr/>
        </p:nvCxnSpPr>
        <p:spPr>
          <a:xfrm flipH="1" flipV="1">
            <a:off x="6876256" y="3442609"/>
            <a:ext cx="216024" cy="54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66" idx="3"/>
          </p:cNvCxnSpPr>
          <p:nvPr/>
        </p:nvCxnSpPr>
        <p:spPr>
          <a:xfrm rot="16200000" flipH="1">
            <a:off x="6835741" y="4655975"/>
            <a:ext cx="804350" cy="697920"/>
          </a:xfrm>
          <a:prstGeom prst="bentConnector4">
            <a:avLst>
              <a:gd name="adj1" fmla="val -2873"/>
              <a:gd name="adj2" fmla="val 13275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 flipV="1">
            <a:off x="3347864" y="5673942"/>
            <a:ext cx="4239012" cy="654389"/>
          </a:xfrm>
          <a:prstGeom prst="bentConnector3">
            <a:avLst>
              <a:gd name="adj1" fmla="val -558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915816" y="2367892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1" idx="3"/>
            <a:endCxn id="50" idx="1"/>
          </p:cNvCxnSpPr>
          <p:nvPr/>
        </p:nvCxnSpPr>
        <p:spPr>
          <a:xfrm>
            <a:off x="3549845" y="3437858"/>
            <a:ext cx="267489" cy="47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15816" y="4602759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8" idx="1"/>
          </p:cNvCxnSpPr>
          <p:nvPr/>
        </p:nvCxnSpPr>
        <p:spPr>
          <a:xfrm>
            <a:off x="3005826" y="5411135"/>
            <a:ext cx="805898" cy="7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215306" y="3099883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DCE Monitor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24394" y="4681768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DGM Monitor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43095" y="5666320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DTO Monitor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68958" y="6084585"/>
            <a:ext cx="189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baseline="30000" dirty="0"/>
              <a:t>rd</a:t>
            </a:r>
            <a:r>
              <a:rPr lang="en-GB" sz="1600" dirty="0"/>
              <a:t> Party System or Middleware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1729" y="279183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46090" y="230045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496416" y="279183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70908" y="2510168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52137" y="368428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28662" y="4718501"/>
            <a:ext cx="1563337" cy="12709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GB" sz="1600" dirty="0">
                <a:solidFill>
                  <a:schemeClr val="tx1"/>
                </a:solidFill>
              </a:rPr>
              <a:t>At each stage a DTC is used to decide the direction</a:t>
            </a:r>
          </a:p>
        </p:txBody>
      </p:sp>
    </p:spTree>
    <p:extLst>
      <p:ext uri="{BB962C8B-B14F-4D97-AF65-F5344CB8AC3E}">
        <p14:creationId xmlns:p14="http://schemas.microsoft.com/office/powerpoint/2010/main" val="58286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n-GB" sz="3800" dirty="0"/>
              <a:t>Event Change Evaluation Explained!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may be scenarios where you do not want to publish data out until multiple events have happened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7077" y="3569494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6610" y="3569494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0057" y="3569493"/>
            <a:ext cx="720080" cy="5133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9123" y="4082842"/>
            <a:ext cx="720080" cy="52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9590" y="4082842"/>
            <a:ext cx="720080" cy="528135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3569494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7077" y="4610977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6610" y="4610977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544" y="4610977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50057" y="4610977"/>
            <a:ext cx="720080" cy="51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ECE</a:t>
            </a:r>
          </a:p>
        </p:txBody>
      </p:sp>
      <p:cxnSp>
        <p:nvCxnSpPr>
          <p:cNvPr id="16" name="Straight Arrow Connector 15"/>
          <p:cNvCxnSpPr>
            <a:stCxn id="10" idx="3"/>
            <a:endCxn id="4" idx="1"/>
          </p:cNvCxnSpPr>
          <p:nvPr/>
        </p:nvCxnSpPr>
        <p:spPr>
          <a:xfrm>
            <a:off x="1187624" y="3826168"/>
            <a:ext cx="4394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1" idx="1"/>
          </p:cNvCxnSpPr>
          <p:nvPr/>
        </p:nvCxnSpPr>
        <p:spPr>
          <a:xfrm>
            <a:off x="1187624" y="4867651"/>
            <a:ext cx="4394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2347157" y="3826168"/>
            <a:ext cx="4394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2347157" y="4867651"/>
            <a:ext cx="4394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6" idx="1"/>
          </p:cNvCxnSpPr>
          <p:nvPr/>
        </p:nvCxnSpPr>
        <p:spPr>
          <a:xfrm>
            <a:off x="3506690" y="3826168"/>
            <a:ext cx="44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8" idx="1"/>
          </p:cNvCxnSpPr>
          <p:nvPr/>
        </p:nvCxnSpPr>
        <p:spPr>
          <a:xfrm>
            <a:off x="4670137" y="3826168"/>
            <a:ext cx="439453" cy="520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4" idx="1"/>
          </p:cNvCxnSpPr>
          <p:nvPr/>
        </p:nvCxnSpPr>
        <p:spPr>
          <a:xfrm>
            <a:off x="3506690" y="4867651"/>
            <a:ext cx="44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8" idx="1"/>
          </p:cNvCxnSpPr>
          <p:nvPr/>
        </p:nvCxnSpPr>
        <p:spPr>
          <a:xfrm flipV="1">
            <a:off x="4670137" y="4346910"/>
            <a:ext cx="439453" cy="520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  <a:endCxn id="7" idx="1"/>
          </p:cNvCxnSpPr>
          <p:nvPr/>
        </p:nvCxnSpPr>
        <p:spPr>
          <a:xfrm>
            <a:off x="5829670" y="4346910"/>
            <a:ext cx="4394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25497" y="2756364"/>
            <a:ext cx="322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DCE Monitor</a:t>
            </a:r>
          </a:p>
          <a:p>
            <a:pPr algn="ctr"/>
            <a:r>
              <a:rPr lang="en-GB" sz="1600" dirty="0"/>
              <a:t>Evaluates against DOR and ECR rules</a:t>
            </a:r>
          </a:p>
        </p:txBody>
      </p:sp>
      <p:cxnSp>
        <p:nvCxnSpPr>
          <p:cNvPr id="55" name="Elbow Connector 54"/>
          <p:cNvCxnSpPr>
            <a:stCxn id="4" idx="0"/>
            <a:endCxn id="7" idx="0"/>
          </p:cNvCxnSpPr>
          <p:nvPr/>
        </p:nvCxnSpPr>
        <p:spPr>
          <a:xfrm rot="16200000" flipH="1">
            <a:off x="4051466" y="1505145"/>
            <a:ext cx="513348" cy="4642046"/>
          </a:xfrm>
          <a:prstGeom prst="bentConnector3">
            <a:avLst>
              <a:gd name="adj1" fmla="val -4453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49243" y="3808300"/>
            <a:ext cx="1347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DGM</a:t>
            </a:r>
            <a:r>
              <a:rPr lang="en-GB" sz="1600" dirty="0"/>
              <a:t> and </a:t>
            </a:r>
            <a:r>
              <a:rPr lang="en-GB" sz="1600" b="1" dirty="0"/>
              <a:t>DTO</a:t>
            </a:r>
            <a:r>
              <a:rPr lang="en-GB" sz="1600" dirty="0"/>
              <a:t> monitor processes as usual</a:t>
            </a:r>
          </a:p>
        </p:txBody>
      </p:sp>
      <p:cxnSp>
        <p:nvCxnSpPr>
          <p:cNvPr id="60" name="Straight Arrow Connector 59"/>
          <p:cNvCxnSpPr>
            <a:stCxn id="7" idx="3"/>
            <a:endCxn id="58" idx="1"/>
          </p:cNvCxnSpPr>
          <p:nvPr/>
        </p:nvCxnSpPr>
        <p:spPr>
          <a:xfrm flipV="1">
            <a:off x="6989203" y="4346909"/>
            <a:ext cx="36004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ular Callout 62"/>
          <p:cNvSpPr/>
          <p:nvPr/>
        </p:nvSpPr>
        <p:spPr>
          <a:xfrm>
            <a:off x="2347157" y="5417040"/>
            <a:ext cx="4938839" cy="820272"/>
          </a:xfrm>
          <a:prstGeom prst="wedgeRoundRectCallout">
            <a:avLst>
              <a:gd name="adj1" fmla="val -10123"/>
              <a:gd name="adj2" fmla="val -77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First event gets held at the ECE level until the next event takes place. The DTO is not created until all events required have taken place</a:t>
            </a:r>
          </a:p>
        </p:txBody>
      </p:sp>
    </p:spTree>
    <p:extLst>
      <p:ext uri="{BB962C8B-B14F-4D97-AF65-F5344CB8AC3E}">
        <p14:creationId xmlns:p14="http://schemas.microsoft.com/office/powerpoint/2010/main" val="41660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z="3800" dirty="0"/>
              <a:t>Event Change Evaluation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8356" y="3270301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STU DOR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1803" y="3270300"/>
            <a:ext cx="720080" cy="5133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STU ECE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40869" y="3783649"/>
            <a:ext cx="720080" cy="52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STU DTO</a:t>
            </a:r>
          </a:p>
        </p:txBody>
      </p:sp>
      <p:sp>
        <p:nvSpPr>
          <p:cNvPr id="8" name="Rectangle 7"/>
          <p:cNvSpPr/>
          <p:nvPr/>
        </p:nvSpPr>
        <p:spPr>
          <a:xfrm>
            <a:off x="5277422" y="3687492"/>
            <a:ext cx="720080" cy="720451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STU &amp; MAI ECR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8823" y="4311784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 DCE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58356" y="4311784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 DOR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36" y="4311784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 TUP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1803" y="4311784"/>
            <a:ext cx="720080" cy="51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 ECE</a:t>
            </a:r>
          </a:p>
        </p:txBody>
      </p:sp>
      <p:cxnSp>
        <p:nvCxnSpPr>
          <p:cNvPr id="18" name="Straight Arrow Connector 17"/>
          <p:cNvCxnSpPr>
            <a:stCxn id="13" idx="3"/>
            <a:endCxn id="11" idx="1"/>
          </p:cNvCxnSpPr>
          <p:nvPr/>
        </p:nvCxnSpPr>
        <p:spPr>
          <a:xfrm>
            <a:off x="1115616" y="4568458"/>
            <a:ext cx="683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5" idx="3"/>
            <a:endCxn id="40" idx="1"/>
          </p:cNvCxnSpPr>
          <p:nvPr/>
        </p:nvCxnSpPr>
        <p:spPr>
          <a:xfrm>
            <a:off x="1118955" y="1927591"/>
            <a:ext cx="679868" cy="1599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2518903" y="4568458"/>
            <a:ext cx="4394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6" idx="1"/>
          </p:cNvCxnSpPr>
          <p:nvPr/>
        </p:nvCxnSpPr>
        <p:spPr>
          <a:xfrm>
            <a:off x="3678436" y="3526975"/>
            <a:ext cx="44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8" idx="1"/>
          </p:cNvCxnSpPr>
          <p:nvPr/>
        </p:nvCxnSpPr>
        <p:spPr>
          <a:xfrm>
            <a:off x="4841883" y="3526975"/>
            <a:ext cx="435539" cy="520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4" idx="1"/>
          </p:cNvCxnSpPr>
          <p:nvPr/>
        </p:nvCxnSpPr>
        <p:spPr>
          <a:xfrm>
            <a:off x="3678436" y="4568458"/>
            <a:ext cx="44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8" idx="1"/>
          </p:cNvCxnSpPr>
          <p:nvPr/>
        </p:nvCxnSpPr>
        <p:spPr>
          <a:xfrm flipV="1">
            <a:off x="4841883" y="4047718"/>
            <a:ext cx="435539" cy="520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  <a:endCxn id="7" idx="1"/>
          </p:cNvCxnSpPr>
          <p:nvPr/>
        </p:nvCxnSpPr>
        <p:spPr>
          <a:xfrm flipV="1">
            <a:off x="5997502" y="4047717"/>
            <a:ext cx="44336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3"/>
          </p:cNvCxnSpPr>
          <p:nvPr/>
        </p:nvCxnSpPr>
        <p:spPr>
          <a:xfrm flipV="1">
            <a:off x="7160949" y="4047716"/>
            <a:ext cx="36004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802162" y="1670917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STU</a:t>
            </a:r>
          </a:p>
          <a:p>
            <a:pPr algn="ctr"/>
            <a:r>
              <a:rPr lang="en-GB" sz="1400" dirty="0"/>
              <a:t>DCE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61695" y="1670917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STU DOR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44208" y="1670917"/>
            <a:ext cx="720080" cy="51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STU DTO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8875" y="1670917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STU</a:t>
            </a:r>
          </a:p>
          <a:p>
            <a:pPr algn="ctr"/>
            <a:r>
              <a:rPr lang="en-GB" sz="1400" dirty="0"/>
              <a:t>TUP</a:t>
            </a:r>
          </a:p>
        </p:txBody>
      </p:sp>
      <p:cxnSp>
        <p:nvCxnSpPr>
          <p:cNvPr id="46" name="Straight Arrow Connector 45"/>
          <p:cNvCxnSpPr>
            <a:stCxn id="45" idx="3"/>
            <a:endCxn id="38" idx="1"/>
          </p:cNvCxnSpPr>
          <p:nvPr/>
        </p:nvCxnSpPr>
        <p:spPr>
          <a:xfrm>
            <a:off x="1118955" y="1927591"/>
            <a:ext cx="683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3"/>
            <a:endCxn id="39" idx="1"/>
          </p:cNvCxnSpPr>
          <p:nvPr/>
        </p:nvCxnSpPr>
        <p:spPr>
          <a:xfrm>
            <a:off x="2522242" y="1927591"/>
            <a:ext cx="4394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3"/>
            <a:endCxn id="42" idx="1"/>
          </p:cNvCxnSpPr>
          <p:nvPr/>
        </p:nvCxnSpPr>
        <p:spPr>
          <a:xfrm>
            <a:off x="3681775" y="1927591"/>
            <a:ext cx="276243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64288" y="1807888"/>
            <a:ext cx="36004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161853" y="2071955"/>
            <a:ext cx="36004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22295" y="1670917"/>
            <a:ext cx="6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</a:t>
            </a:r>
          </a:p>
        </p:txBody>
      </p:sp>
      <p:sp>
        <p:nvSpPr>
          <p:cNvPr id="61" name="TextBox 60"/>
          <p:cNvSpPr txBox="1"/>
          <p:nvPr/>
        </p:nvSpPr>
        <p:spPr>
          <a:xfrm rot="4072595">
            <a:off x="1176155" y="2440670"/>
            <a:ext cx="1045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Updates whilst no ID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12676" y="1640778"/>
            <a:ext cx="1180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Create record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91625" y="1904845"/>
            <a:ext cx="1180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ID sent back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40869" y="5363923"/>
            <a:ext cx="720080" cy="51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 DTI</a:t>
            </a:r>
          </a:p>
        </p:txBody>
      </p:sp>
      <p:cxnSp>
        <p:nvCxnSpPr>
          <p:cNvPr id="66" name="Elbow Connector 65"/>
          <p:cNvCxnSpPr>
            <a:stCxn id="42" idx="2"/>
            <a:endCxn id="65" idx="3"/>
          </p:cNvCxnSpPr>
          <p:nvPr/>
        </p:nvCxnSpPr>
        <p:spPr>
          <a:xfrm rot="16200000" flipH="1">
            <a:off x="5264432" y="3724081"/>
            <a:ext cx="3436332" cy="356701"/>
          </a:xfrm>
          <a:prstGeom prst="bentConnector4">
            <a:avLst>
              <a:gd name="adj1" fmla="val 11126"/>
              <a:gd name="adj2" fmla="val 2701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5" idx="1"/>
            <a:endCxn id="13" idx="2"/>
          </p:cNvCxnSpPr>
          <p:nvPr/>
        </p:nvCxnSpPr>
        <p:spPr>
          <a:xfrm rot="10800000">
            <a:off x="755577" y="4825132"/>
            <a:ext cx="5685293" cy="79546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39888" y="4699645"/>
            <a:ext cx="118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Move</a:t>
            </a:r>
          </a:p>
          <a:p>
            <a:pPr algn="ctr"/>
            <a:r>
              <a:rPr lang="en-GB" sz="1400" dirty="0"/>
              <a:t>ID into DTI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18903" y="5123881"/>
            <a:ext cx="306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DCM Monitor consumes ID into MAI and triggers TUP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108034" y="5828801"/>
            <a:ext cx="4169388" cy="67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Ensures no student updates get sent or missed until the third party ID has been received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98823" y="3270300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STU</a:t>
            </a:r>
          </a:p>
          <a:p>
            <a:pPr algn="ctr"/>
            <a:r>
              <a:rPr lang="en-GB" sz="1400" dirty="0"/>
              <a:t>DCE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514989" y="3520174"/>
            <a:ext cx="44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1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TRAINER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a publish process using event-level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82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37131"/>
            <a:ext cx="3074277" cy="35640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20151"/>
            <a:ext cx="3071156" cy="356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Data Change Evaluation (DCE)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308" y="1381597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After Creation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9983" y="1380188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After Data Evaluation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04555840"/>
              </p:ext>
            </p:extLst>
          </p:nvPr>
        </p:nvGraphicFramePr>
        <p:xfrm>
          <a:off x="424469" y="5445314"/>
          <a:ext cx="8253610" cy="115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Rectangle 16"/>
          <p:cNvSpPr/>
          <p:nvPr/>
        </p:nvSpPr>
        <p:spPr>
          <a:xfrm>
            <a:off x="7092280" y="2379172"/>
            <a:ext cx="1296144" cy="1440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267744" y="2344384"/>
            <a:ext cx="1296144" cy="14401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120497" y="2655983"/>
            <a:ext cx="1296144" cy="1440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292932" y="2647037"/>
            <a:ext cx="1296144" cy="14401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462064" y="2655983"/>
            <a:ext cx="1296144" cy="1440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34499" y="2645383"/>
            <a:ext cx="1296144" cy="14401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2864221" y="4681847"/>
            <a:ext cx="3189820" cy="67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Records details of the data change.</a:t>
            </a:r>
          </a:p>
          <a:p>
            <a:pPr algn="ctr"/>
            <a:r>
              <a:rPr lang="en-GB" sz="1600" dirty="0"/>
              <a:t>Evaluated against DOR rules.</a:t>
            </a:r>
          </a:p>
        </p:txBody>
      </p:sp>
    </p:spTree>
    <p:extLst>
      <p:ext uri="{BB962C8B-B14F-4D97-AF65-F5344CB8AC3E}">
        <p14:creationId xmlns:p14="http://schemas.microsoft.com/office/powerpoint/2010/main" val="415326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This training will cover the more complex functions of Stu-Talk Exchange Templates and Stu-Talk Publish &amp; Subscribe. The goal of the day is to leave with a firm understanding of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Using XSL and XSD with Exchange Templates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How to setup more complex Publish and Subscribe workflows</a:t>
            </a:r>
          </a:p>
          <a:p>
            <a:pPr lvl="2"/>
            <a:r>
              <a:rPr lang="en-GB" dirty="0"/>
              <a:t>Using multiple levels of conditions</a:t>
            </a:r>
          </a:p>
          <a:p>
            <a:pPr lvl="2"/>
            <a:r>
              <a:rPr lang="en-GB" dirty="0"/>
              <a:t>Chaining processes together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41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Deleted Data Table (DDT)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44824"/>
            <a:ext cx="4874404" cy="3767336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11560" y="4077072"/>
            <a:ext cx="1944216" cy="1212676"/>
          </a:xfrm>
          <a:prstGeom prst="wedgeRoundRectCallout">
            <a:avLst>
              <a:gd name="adj1" fmla="val 79022"/>
              <a:gd name="adj2" fmla="val 12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List and field views contain all the data as it was on the record at the time of the delete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3568" y="2060848"/>
            <a:ext cx="187220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Only created when a delete takes place and will be attached to DCE, ECE and DTO</a:t>
            </a:r>
          </a:p>
        </p:txBody>
      </p:sp>
    </p:spTree>
    <p:extLst>
      <p:ext uri="{BB962C8B-B14F-4D97-AF65-F5344CB8AC3E}">
        <p14:creationId xmlns:p14="http://schemas.microsoft.com/office/powerpoint/2010/main" val="29631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Table Update Process (TUP)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3580382" cy="4392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45" y="2492896"/>
            <a:ext cx="4043551" cy="37762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176640" y="1556792"/>
            <a:ext cx="2693359" cy="64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TUP is the trigger for Stu-Talk Publish workflows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3825044"/>
            <a:ext cx="1872208" cy="10801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411760" y="3879050"/>
            <a:ext cx="2160240" cy="702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436096" y="5301209"/>
            <a:ext cx="2808312" cy="1201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 Data Transfer Configuration  (DTC) must be attached to tell the TUP what to create when it is triggered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972833" y="3216948"/>
            <a:ext cx="1455151" cy="500084"/>
          </a:xfrm>
          <a:prstGeom prst="wedgeRoundRectCallout">
            <a:avLst>
              <a:gd name="adj1" fmla="val -84690"/>
              <a:gd name="adj2" fmla="val 55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Type of ‘Stu-Talk 2.0 Data Event’</a:t>
            </a:r>
          </a:p>
        </p:txBody>
      </p:sp>
    </p:spTree>
    <p:extLst>
      <p:ext uri="{BB962C8B-B14F-4D97-AF65-F5344CB8AC3E}">
        <p14:creationId xmlns:p14="http://schemas.microsoft.com/office/powerpoint/2010/main" val="25954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triggers and trigger the events</a:t>
            </a:r>
          </a:p>
        </p:txBody>
      </p:sp>
    </p:spTree>
    <p:extLst>
      <p:ext uri="{BB962C8B-B14F-4D97-AF65-F5344CB8AC3E}">
        <p14:creationId xmlns:p14="http://schemas.microsoft.com/office/powerpoint/2010/main" val="1760070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94" y="1386115"/>
            <a:ext cx="3941467" cy="4188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80" y="35703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Data-Out-Tray </a:t>
            </a:r>
            <a:r>
              <a:rPr lang="en-GB" sz="4000" dirty="0"/>
              <a:t>Rule (DOR</a:t>
            </a:r>
            <a:r>
              <a:rPr lang="en-GB" dirty="0"/>
              <a:t>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995066" y="1578614"/>
            <a:ext cx="1866981" cy="936104"/>
          </a:xfrm>
          <a:prstGeom prst="wedgeRoundRectCallout">
            <a:avLst>
              <a:gd name="adj1" fmla="val -122956"/>
              <a:gd name="adj2" fmla="val 125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If the ‘Open Rule’ box is ticked the ECE created will have an ‘Open’ status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9512" y="1385236"/>
            <a:ext cx="2149796" cy="82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DOR controls which data changes get published 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2040" y="2315437"/>
            <a:ext cx="1368152" cy="19193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1619672" y="5664159"/>
            <a:ext cx="5785113" cy="942030"/>
          </a:xfrm>
          <a:prstGeom prst="wedgeRoundRectCallout">
            <a:avLst>
              <a:gd name="adj1" fmla="val -8058"/>
              <a:gd name="adj2" fmla="val -74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Care must be taken with old and new values!!</a:t>
            </a:r>
          </a:p>
          <a:p>
            <a:pPr algn="ctr"/>
            <a:r>
              <a:rPr lang="en-GB" sz="1400" dirty="0"/>
              <a:t>This rule states that the value of STU_EXTR must have changed OR the old value of STU_STA1 must be A and the new value of STU_STA2 must be C*</a:t>
            </a:r>
          </a:p>
          <a:p>
            <a:pPr algn="ctr"/>
            <a:r>
              <a:rPr lang="en-GB" sz="1400" dirty="0"/>
              <a:t>Note: Use of double and single quotes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46579" y="2636911"/>
            <a:ext cx="1866981" cy="2317281"/>
          </a:xfrm>
          <a:prstGeom prst="wedgeRoundRectCallout">
            <a:avLst>
              <a:gd name="adj1" fmla="val 70128"/>
              <a:gd name="adj2" fmla="val -37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 DTC is needed to tell the process what to create when the DOR is passed. Can be ECE or DTO creation.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This now uses an ‘ECE’ DTC, instead of a ‘DTO’ one.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729957" y="3114044"/>
            <a:ext cx="2132090" cy="1971140"/>
          </a:xfrm>
          <a:prstGeom prst="wedgeRoundRectCallout">
            <a:avLst>
              <a:gd name="adj1" fmla="val -75362"/>
              <a:gd name="adj2" fmla="val -24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link values sets the link value on the ECE record.</a:t>
            </a:r>
          </a:p>
          <a:p>
            <a:pPr algn="ctr"/>
            <a:r>
              <a:rPr lang="en-GB" sz="1400" dirty="0"/>
              <a:t>Link values must be set correctly when using event level rules (ECR) as this is what links the events together.</a:t>
            </a:r>
          </a:p>
        </p:txBody>
      </p:sp>
    </p:spTree>
    <p:extLst>
      <p:ext uri="{BB962C8B-B14F-4D97-AF65-F5344CB8AC3E}">
        <p14:creationId xmlns:p14="http://schemas.microsoft.com/office/powerpoint/2010/main" val="203021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22" y="1836164"/>
            <a:ext cx="4250034" cy="396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Data Transfer Configuration (DTC)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39552" y="3487277"/>
            <a:ext cx="1639436" cy="1872208"/>
          </a:xfrm>
          <a:prstGeom prst="wedgeRoundRectCallout">
            <a:avLst>
              <a:gd name="adj1" fmla="val 66047"/>
              <a:gd name="adj2" fmla="val -20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type directs the Publish workflow and tells it what to create. This can be set to ECE or DTO when attached to DOR.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25823" y="4063341"/>
            <a:ext cx="1746460" cy="800748"/>
          </a:xfrm>
          <a:prstGeom prst="wedgeRoundRectCallout">
            <a:avLst>
              <a:gd name="adj1" fmla="val -136601"/>
              <a:gd name="adj2" fmla="val -264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Expiry type and message group need setting</a:t>
            </a:r>
          </a:p>
        </p:txBody>
      </p:sp>
    </p:spTree>
    <p:extLst>
      <p:ext uri="{BB962C8B-B14F-4D97-AF65-F5344CB8AC3E}">
        <p14:creationId xmlns:p14="http://schemas.microsoft.com/office/powerpoint/2010/main" val="16645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publish data evaluation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67846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Change Evaluation (ECE)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92148"/>
            <a:ext cx="4250035" cy="39691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339752" y="5909348"/>
            <a:ext cx="2355274" cy="584724"/>
          </a:xfrm>
          <a:prstGeom prst="wedgeRoundRectCallout">
            <a:avLst>
              <a:gd name="adj1" fmla="val -19594"/>
              <a:gd name="adj2" fmla="val -203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Detail of who and what program made the change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90658" y="2640402"/>
            <a:ext cx="1779397" cy="958393"/>
          </a:xfrm>
          <a:prstGeom prst="wedgeRoundRectCallout">
            <a:avLst>
              <a:gd name="adj1" fmla="val -80926"/>
              <a:gd name="adj2" fmla="val 252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Sequence of any connected DCE, CMD and DDT records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660233" y="1583668"/>
            <a:ext cx="1512168" cy="796652"/>
          </a:xfrm>
          <a:prstGeom prst="wedgeRoundRectCallout">
            <a:avLst>
              <a:gd name="adj1" fmla="val -81370"/>
              <a:gd name="adj2" fmla="val 756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Status reflects where the record is in the process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45282" y="5127546"/>
            <a:ext cx="1593179" cy="882489"/>
          </a:xfrm>
          <a:prstGeom prst="wedgeRoundRectCallout">
            <a:avLst>
              <a:gd name="adj1" fmla="val 65324"/>
              <a:gd name="adj2" fmla="val -97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Message group stamped on from the DTC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74790" y="1981994"/>
            <a:ext cx="1496083" cy="571258"/>
          </a:xfrm>
          <a:prstGeom prst="wedgeRoundRectCallout">
            <a:avLst>
              <a:gd name="adj1" fmla="val 65421"/>
              <a:gd name="adj2" fmla="val 229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Values are new, update or delete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71557" y="3573016"/>
            <a:ext cx="1496083" cy="753802"/>
          </a:xfrm>
          <a:prstGeom prst="wedgeRoundRectCallout">
            <a:avLst>
              <a:gd name="adj1" fmla="val 71272"/>
              <a:gd name="adj2" fmla="val -90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Driving dictionary and entity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23955" y="3933056"/>
            <a:ext cx="1725013" cy="495240"/>
          </a:xfrm>
          <a:prstGeom prst="wedgeRoundRectCallout">
            <a:avLst>
              <a:gd name="adj1" fmla="val -90374"/>
              <a:gd name="adj2" fmla="val -23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Primary key of the changed record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23956" y="4610396"/>
            <a:ext cx="1548446" cy="762819"/>
          </a:xfrm>
          <a:prstGeom prst="wedgeRoundRectCallout">
            <a:avLst>
              <a:gd name="adj1" fmla="val -100108"/>
              <a:gd name="adj2" fmla="val -79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Link value stamped on from the DOR rule</a:t>
            </a:r>
          </a:p>
        </p:txBody>
      </p:sp>
    </p:spTree>
    <p:extLst>
      <p:ext uri="{BB962C8B-B14F-4D97-AF65-F5344CB8AC3E}">
        <p14:creationId xmlns:p14="http://schemas.microsoft.com/office/powerpoint/2010/main" val="7927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906560"/>
            <a:ext cx="3049381" cy="2847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4" y="1910491"/>
            <a:ext cx="3047872" cy="2846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ECE Stages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308" y="1525613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After Creation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9983" y="1524204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After Data Evaluation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17325337"/>
              </p:ext>
            </p:extLst>
          </p:nvPr>
        </p:nvGraphicFramePr>
        <p:xfrm>
          <a:off x="424469" y="5085274"/>
          <a:ext cx="8253610" cy="115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Rectangle 16"/>
          <p:cNvSpPr/>
          <p:nvPr/>
        </p:nvSpPr>
        <p:spPr>
          <a:xfrm>
            <a:off x="7120497" y="2523188"/>
            <a:ext cx="1339935" cy="1440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23728" y="2523188"/>
            <a:ext cx="1368152" cy="14401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497904" y="2906481"/>
            <a:ext cx="2962527" cy="162477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41204" y="2906482"/>
            <a:ext cx="2950676" cy="16247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6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/>
              <a:t>Event Change Rules (ECR) and Event Change Conditions (ECC)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3801265" cy="2448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72" y="3933056"/>
            <a:ext cx="3801265" cy="251914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524117" y="5671512"/>
            <a:ext cx="3132553" cy="862959"/>
          </a:xfrm>
          <a:prstGeom prst="wedgeRoundRectCallout">
            <a:avLst>
              <a:gd name="adj1" fmla="val 59098"/>
              <a:gd name="adj2" fmla="val 4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Rule states there must be linking DCEs from DORs CRM_STU and CRM_CAP before a DTO will be created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452320" y="4476739"/>
            <a:ext cx="1574826" cy="567680"/>
          </a:xfrm>
          <a:prstGeom prst="wedgeRoundRectCallout">
            <a:avLst>
              <a:gd name="adj1" fmla="val -20050"/>
              <a:gd name="adj2" fmla="val 811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Only use ECR to create ‘AND’ rules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742891" y="4086199"/>
            <a:ext cx="1705141" cy="1440161"/>
          </a:xfrm>
          <a:prstGeom prst="wedgeRoundRectCallout">
            <a:avLst>
              <a:gd name="adj1" fmla="val -94330"/>
              <a:gd name="adj2" fmla="val -692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 DTC is needed to tell the process what to create when the ECR is passed. Can only be DTO creation.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935391" y="4613783"/>
            <a:ext cx="1080120" cy="823331"/>
          </a:xfrm>
          <a:prstGeom prst="wedgeRoundRectCallout">
            <a:avLst>
              <a:gd name="adj1" fmla="val -9094"/>
              <a:gd name="adj2" fmla="val -98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Driving dictionary and entity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528919" y="2179050"/>
            <a:ext cx="2779385" cy="1537981"/>
          </a:xfrm>
          <a:prstGeom prst="wedgeRoundRectCallout">
            <a:avLst>
              <a:gd name="adj1" fmla="val -120533"/>
              <a:gd name="adj2" fmla="val 470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‘Mark as processed’ controls the status ECEs are given after they have been processed. Records that have a ‘ready’ status can be treated differently to those with an ‘open’ status.</a:t>
            </a:r>
          </a:p>
        </p:txBody>
      </p:sp>
    </p:spTree>
    <p:extLst>
      <p:ext uri="{BB962C8B-B14F-4D97-AF65-F5344CB8AC3E}">
        <p14:creationId xmlns:p14="http://schemas.microsoft.com/office/powerpoint/2010/main" val="597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349FA9-BCD0-42FC-892A-B384115C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67254"/>
            <a:ext cx="4114089" cy="3654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Data Transfer Configuration (DTC)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79512" y="1812664"/>
            <a:ext cx="1296144" cy="2264407"/>
          </a:xfrm>
          <a:prstGeom prst="wedgeRoundRectCallout">
            <a:avLst>
              <a:gd name="adj1" fmla="val 64546"/>
              <a:gd name="adj2" fmla="val 22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The type directs the Publish workflow and tells it what to create. This can only be set to DTO when attached to ECR.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12628" y="1566761"/>
            <a:ext cx="2769298" cy="910634"/>
          </a:xfrm>
          <a:prstGeom prst="wedgeRoundRectCallout">
            <a:avLst>
              <a:gd name="adj1" fmla="val -131630"/>
              <a:gd name="adj2" fmla="val 223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When set to DTO an Event (EOR) code must be specified. This tells the process what configuration to stamp on the newly created DTO.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300998" y="2765428"/>
            <a:ext cx="2413411" cy="1656184"/>
          </a:xfrm>
          <a:prstGeom prst="wedgeRoundRectCallout">
            <a:avLst>
              <a:gd name="adj1" fmla="val -153822"/>
              <a:gd name="adj2" fmla="val 412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Dictionary, Entity and Primary Key fields can be used to overwrite the values on the event records between DCE/ECE stage and DTO stage. This useful where the trigger is on a different entity to the XET.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95536" y="5320933"/>
            <a:ext cx="3921033" cy="1059929"/>
          </a:xfrm>
          <a:prstGeom prst="wedgeRoundRectCallout">
            <a:avLst>
              <a:gd name="adj1" fmla="val 4329"/>
              <a:gd name="adj2" fmla="val -106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Mapping fields can be used to stamp old or new values from the DCE, or literal values into the DTO UDFs. Build text can also be used – this will have access to the primary key of the changed record.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71" y="4509120"/>
            <a:ext cx="3174356" cy="22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Stu-Talk Responsibilities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628800"/>
            <a:ext cx="8568952" cy="49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6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67544" y="3867749"/>
            <a:ext cx="8147248" cy="2657595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Second DOR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7544" y="1124743"/>
            <a:ext cx="8147248" cy="259293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First DOR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Link Values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67671" y="3191443"/>
            <a:ext cx="3763883" cy="1202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Link values are set on the DOR rules and stamped onto ECE.</a:t>
            </a:r>
          </a:p>
          <a:p>
            <a:pPr algn="ctr"/>
            <a:r>
              <a:rPr lang="en-GB" sz="1400" dirty="0"/>
              <a:t>When using ECR rules these must be set so that the translated values on the ECEs which need linking together match exactly.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5" y="1465678"/>
            <a:ext cx="3607366" cy="2116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5" y="4192582"/>
            <a:ext cx="3658483" cy="21826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787" y="2005684"/>
            <a:ext cx="3615769" cy="9659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963" y="5181433"/>
            <a:ext cx="3609813" cy="9361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08314" y="2636537"/>
            <a:ext cx="1461531" cy="26614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25485" y="6136797"/>
            <a:ext cx="3478354" cy="144016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632963" y="5805264"/>
            <a:ext cx="1471336" cy="21602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11560" y="3366120"/>
            <a:ext cx="3486826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4597787" y="1626720"/>
            <a:ext cx="259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dk1"/>
                </a:solidFill>
              </a:rPr>
              <a:t>ECE created from first DOR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8314" y="4834491"/>
            <a:ext cx="2771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dk1"/>
                </a:solidFill>
              </a:rPr>
              <a:t>ECE created from second DOR</a:t>
            </a:r>
          </a:p>
        </p:txBody>
      </p:sp>
    </p:spTree>
    <p:extLst>
      <p:ext uri="{BB962C8B-B14F-4D97-AF65-F5344CB8AC3E}">
        <p14:creationId xmlns:p14="http://schemas.microsoft.com/office/powerpoint/2010/main" val="600612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GB" dirty="0"/>
              <a:t>Open Rules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6998"/>
            <a:ext cx="4248472" cy="828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67744"/>
            <a:ext cx="4248472" cy="86409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79512" y="1495428"/>
            <a:ext cx="4201383" cy="626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When an ECE is created from an DOR with ‘Open Rule’ ticked it will have an ‘Open’ status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95544" y="2191410"/>
            <a:ext cx="420138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‘open’ ECEs are processed is controlled by ‘Mark as processed’ on ECR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63795"/>
            <a:ext cx="4224927" cy="5227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1800" y="2555776"/>
            <a:ext cx="792088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804248" y="1641357"/>
            <a:ext cx="1882552" cy="122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998282089"/>
              </p:ext>
            </p:extLst>
          </p:nvPr>
        </p:nvGraphicFramePr>
        <p:xfrm>
          <a:off x="457200" y="3933056"/>
          <a:ext cx="4272016" cy="26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4943811" y="3933056"/>
            <a:ext cx="3742989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‘Mark as processed’ Example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This is useful when a single data change may be required by multiple publishes in the same message group</a:t>
            </a:r>
          </a:p>
        </p:txBody>
      </p:sp>
    </p:spTree>
    <p:extLst>
      <p:ext uri="{BB962C8B-B14F-4D97-AF65-F5344CB8AC3E}">
        <p14:creationId xmlns:p14="http://schemas.microsoft.com/office/powerpoint/2010/main" val="1770981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publish event evaluation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80344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33265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Data Transfer Out (DTO)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607314"/>
            <a:ext cx="2666503" cy="3405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90" y="1607314"/>
            <a:ext cx="2666503" cy="3405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70" y="1607314"/>
            <a:ext cx="2666503" cy="3405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4471" y="1268851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After Creation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1691" y="1268851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After Data Generation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1577" y="1268760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After Data Transfer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7614014"/>
              </p:ext>
            </p:extLst>
          </p:nvPr>
        </p:nvGraphicFramePr>
        <p:xfrm>
          <a:off x="424469" y="5013266"/>
          <a:ext cx="8253610" cy="158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/>
          <p:cNvSpPr/>
          <p:nvPr/>
        </p:nvSpPr>
        <p:spPr>
          <a:xfrm>
            <a:off x="2267744" y="2132856"/>
            <a:ext cx="720080" cy="14401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5084" y="3933056"/>
            <a:ext cx="2532740" cy="10081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076056" y="2132856"/>
            <a:ext cx="720080" cy="14401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21689" y="3068960"/>
            <a:ext cx="2574446" cy="14401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75855" y="3929816"/>
            <a:ext cx="2520279" cy="1011351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853851" y="2132856"/>
            <a:ext cx="720080" cy="1440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018909" y="3284984"/>
            <a:ext cx="2555021" cy="19071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018909" y="3740729"/>
            <a:ext cx="2555021" cy="26433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64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Event-Out-Tray Rule (EOR)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43" y="1412777"/>
            <a:ext cx="4013401" cy="50405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44331" y="1442792"/>
            <a:ext cx="187220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EOR contains the configuration for data generation (DGM) and data transfer out (DTO)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27701" y="3204316"/>
            <a:ext cx="1639436" cy="1016772"/>
          </a:xfrm>
          <a:prstGeom prst="wedgeRoundRectCallout">
            <a:avLst>
              <a:gd name="adj1" fmla="val 76134"/>
              <a:gd name="adj2" fmla="val -30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Message group to connect the configuration to the monitors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701723" y="1630116"/>
            <a:ext cx="1739166" cy="585192"/>
          </a:xfrm>
          <a:prstGeom prst="wedgeRoundRectCallout">
            <a:avLst>
              <a:gd name="adj1" fmla="val -85731"/>
              <a:gd name="adj2" fmla="val 756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Must be set to version ‘Stu-Talk 2.0’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01722" y="2780928"/>
            <a:ext cx="2046741" cy="1440160"/>
          </a:xfrm>
          <a:prstGeom prst="wedgeRoundRectCallout">
            <a:avLst>
              <a:gd name="adj1" fmla="val -154850"/>
              <a:gd name="adj2" fmla="val 42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Controls what happens when errors occur: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Continue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Move onto next rule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Stop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701722" y="4432548"/>
            <a:ext cx="2046741" cy="873224"/>
          </a:xfrm>
          <a:prstGeom prst="wedgeRoundRectCallout">
            <a:avLst>
              <a:gd name="adj1" fmla="val -145344"/>
              <a:gd name="adj2" fmla="val 62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generation can use XET or a Tribal defined exposed operation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44331" y="5221292"/>
            <a:ext cx="1872208" cy="873224"/>
          </a:xfrm>
          <a:prstGeom prst="wedgeRoundRectCallout">
            <a:avLst>
              <a:gd name="adj1" fmla="val 62125"/>
              <a:gd name="adj2" fmla="val -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Configuration for data transfer is held in an attached DTS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540725"/>
            <a:ext cx="3960440" cy="11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34178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Exchange Template (XET)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656335" cy="504105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01723" y="4581128"/>
            <a:ext cx="187220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If generating data via XET, an XET will need attaching to the EOR</a:t>
            </a:r>
          </a:p>
        </p:txBody>
      </p:sp>
    </p:spTree>
    <p:extLst>
      <p:ext uri="{BB962C8B-B14F-4D97-AF65-F5344CB8AC3E}">
        <p14:creationId xmlns:p14="http://schemas.microsoft.com/office/powerpoint/2010/main" val="2320133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publish data generation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38271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Data Transfer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2776"/>
            <a:ext cx="3899226" cy="489716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7544" y="1412776"/>
            <a:ext cx="146735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DTS holds the configuration for data transfer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72200" y="1412776"/>
            <a:ext cx="2046742" cy="2086916"/>
          </a:xfrm>
          <a:prstGeom prst="wedgeRoundRectCallout">
            <a:avLst>
              <a:gd name="adj1" fmla="val -181737"/>
              <a:gd name="adj2" fmla="val 275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DTS type defines how the transfer will run: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HTTP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SOAP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File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Operation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SQL DB Connector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27189" y="3825412"/>
            <a:ext cx="1645211" cy="1187764"/>
          </a:xfrm>
          <a:prstGeom prst="wedgeRoundRectCallout">
            <a:avLst>
              <a:gd name="adj1" fmla="val -208344"/>
              <a:gd name="adj2" fmla="val -1042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code needing to specified will change depending on the DTS type selected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11560" y="2780928"/>
            <a:ext cx="1377982" cy="1152128"/>
          </a:xfrm>
          <a:prstGeom prst="wedgeRoundRectCallout">
            <a:avLst>
              <a:gd name="adj1" fmla="val 65373"/>
              <a:gd name="adj2" fmla="val -7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Data/tokens can be passed into the transfer configuration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51520" y="4129432"/>
            <a:ext cx="1698209" cy="1208148"/>
          </a:xfrm>
          <a:prstGeom prst="wedgeRoundRectCallout">
            <a:avLst>
              <a:gd name="adj1" fmla="val 64667"/>
              <a:gd name="adj2" fmla="val -17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Error, failover and success DTS can be used to link DTS processes together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83067" y="5229200"/>
            <a:ext cx="1733009" cy="971044"/>
          </a:xfrm>
          <a:prstGeom prst="wedgeRoundRectCallout">
            <a:avLst>
              <a:gd name="adj1" fmla="val -98676"/>
              <a:gd name="adj2" fmla="val -54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can be mapped from the transfer back onto the DTO record</a:t>
            </a:r>
          </a:p>
        </p:txBody>
      </p:sp>
    </p:spTree>
    <p:extLst>
      <p:ext uri="{BB962C8B-B14F-4D97-AF65-F5344CB8AC3E}">
        <p14:creationId xmlns:p14="http://schemas.microsoft.com/office/powerpoint/2010/main" val="29094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36214" y="3764127"/>
            <a:ext cx="2736304" cy="2833225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Email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43708" y="1196751"/>
            <a:ext cx="2736304" cy="2448273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Operation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11610" y="2630481"/>
            <a:ext cx="2736304" cy="3894863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SOAP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006" y="4614571"/>
            <a:ext cx="2736304" cy="183876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SQL DB Connector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9512" y="1313031"/>
            <a:ext cx="2736304" cy="290805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HTTP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Data Transfer Service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0" y="1622037"/>
            <a:ext cx="2499477" cy="2495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341" y="3008857"/>
            <a:ext cx="2490843" cy="33689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454" y="4090938"/>
            <a:ext cx="2519824" cy="2434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72" y="4941168"/>
            <a:ext cx="2499101" cy="13681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627" y="1556792"/>
            <a:ext cx="2532470" cy="201107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234341" y="4077072"/>
            <a:ext cx="1049627" cy="10024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5">
            <a:extLst>
              <a:ext uri="{FF2B5EF4-FFF2-40B4-BE49-F238E27FC236}">
                <a16:creationId xmlns:a16="http://schemas.microsoft.com/office/drawing/2014/main" id="{D4B8FDF9-EF5E-4984-AA7C-96DA95EF794D}"/>
              </a:ext>
            </a:extLst>
          </p:cNvPr>
          <p:cNvSpPr/>
          <p:nvPr/>
        </p:nvSpPr>
        <p:spPr>
          <a:xfrm>
            <a:off x="3111610" y="1412775"/>
            <a:ext cx="2540510" cy="1025581"/>
          </a:xfrm>
          <a:prstGeom prst="wedgeRoundRectCallout">
            <a:avLst>
              <a:gd name="adj1" fmla="val -65155"/>
              <a:gd name="adj2" fmla="val 411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HTM auditing creates HAT records. These can be cleaned up using the ‘HTM Audit’ tab on XACU</a:t>
            </a:r>
          </a:p>
        </p:txBody>
      </p:sp>
    </p:spTree>
    <p:extLst>
      <p:ext uri="{BB962C8B-B14F-4D97-AF65-F5344CB8AC3E}">
        <p14:creationId xmlns:p14="http://schemas.microsoft.com/office/powerpoint/2010/main" val="25789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8" y="1196752"/>
            <a:ext cx="4415227" cy="3447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File Transfer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31" y="1556792"/>
            <a:ext cx="3593068" cy="4512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077071"/>
            <a:ext cx="3473355" cy="246078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00705" y="692696"/>
            <a:ext cx="1440160" cy="751520"/>
          </a:xfrm>
          <a:prstGeom prst="wedgeRoundRectCallout">
            <a:avLst>
              <a:gd name="adj1" fmla="val 12687"/>
              <a:gd name="adj2" fmla="val 2795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DTS type set to file and FOP code specified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948589" y="3063667"/>
            <a:ext cx="1021324" cy="652636"/>
          </a:xfrm>
          <a:prstGeom prst="wedgeRoundRectCallout">
            <a:avLst>
              <a:gd name="adj1" fmla="val -125287"/>
              <a:gd name="adj2" fmla="val 22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FILENAME token set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9552" y="5949280"/>
            <a:ext cx="1525380" cy="720080"/>
          </a:xfrm>
          <a:prstGeom prst="wedgeRoundRectCallout">
            <a:avLst>
              <a:gd name="adj1" fmla="val -4119"/>
              <a:gd name="adj2" fmla="val -182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Filename created mapped back to DTO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653551" y="5373216"/>
            <a:ext cx="3219374" cy="576064"/>
          </a:xfrm>
          <a:prstGeom prst="wedgeRoundRectCallout">
            <a:avLst>
              <a:gd name="adj1" fmla="val -96514"/>
              <a:gd name="adj2" fmla="val 55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File control set to append. Create new file is covered in the foundation course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58128" y="5057095"/>
            <a:ext cx="1620575" cy="1612265"/>
          </a:xfrm>
          <a:prstGeom prst="wedgeRoundRectCallout">
            <a:avLst>
              <a:gd name="adj1" fmla="val 105128"/>
              <a:gd name="adj2" fmla="val 14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FILENAME token passed in – tokens don’t have to be used but allow the file name to be more dynamic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932820" y="6069443"/>
            <a:ext cx="2167572" cy="652636"/>
          </a:xfrm>
          <a:prstGeom prst="wedgeRoundRectCallout">
            <a:avLst>
              <a:gd name="adj1" fmla="val -162673"/>
              <a:gd name="adj2" fmla="val -30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FTY code specified – only a primary FTY is needed for export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08304" y="260648"/>
            <a:ext cx="1366488" cy="710952"/>
          </a:xfrm>
          <a:prstGeom prst="wedgeRoundRectCallout">
            <a:avLst>
              <a:gd name="adj1" fmla="val 8498"/>
              <a:gd name="adj2" fmla="val 198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File extension for the file that will be created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653468" y="4154714"/>
            <a:ext cx="1021324" cy="714696"/>
          </a:xfrm>
          <a:prstGeom prst="wedgeRoundRectCallout">
            <a:avLst>
              <a:gd name="adj1" fmla="val -90999"/>
              <a:gd name="adj2" fmla="val -74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Path for the file transfer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5939916" y="3645024"/>
            <a:ext cx="2408247" cy="1569455"/>
          </a:xfrm>
          <a:prstGeom prst="wedgeRoundRectCallout">
            <a:avLst>
              <a:gd name="adj1" fmla="val -96514"/>
              <a:gd name="adj2" fmla="val 55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When using append, set the file size, file headers and file footers. The XML declaration and outer tags must be removed from XET to prevent them appearing repeatedly.</a:t>
            </a:r>
          </a:p>
        </p:txBody>
      </p:sp>
    </p:spTree>
    <p:extLst>
      <p:ext uri="{BB962C8B-B14F-4D97-AF65-F5344CB8AC3E}">
        <p14:creationId xmlns:p14="http://schemas.microsoft.com/office/powerpoint/2010/main" val="9379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584176"/>
          </a:xfrm>
        </p:spPr>
        <p:txBody>
          <a:bodyPr>
            <a:normAutofit/>
          </a:bodyPr>
          <a:lstStyle/>
          <a:p>
            <a:r>
              <a:rPr lang="en-GB" dirty="0"/>
              <a:t>Stu-Talk</a:t>
            </a:r>
            <a:br>
              <a:rPr lang="en-GB" dirty="0"/>
            </a:br>
            <a:r>
              <a:rPr lang="en-GB" dirty="0"/>
              <a:t>Exchange Templates</a:t>
            </a:r>
          </a:p>
        </p:txBody>
      </p:sp>
    </p:spTree>
    <p:extLst>
      <p:ext uri="{BB962C8B-B14F-4D97-AF65-F5344CB8AC3E}">
        <p14:creationId xmlns:p14="http://schemas.microsoft.com/office/powerpoint/2010/main" val="38560994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Success, Error and Failover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Success, Error and Failover DTS can be used to chain DTS processes together, i.e. when something needs to take place of the back of the successful or failed transfer.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9234532"/>
              </p:ext>
            </p:extLst>
          </p:nvPr>
        </p:nvGraphicFramePr>
        <p:xfrm>
          <a:off x="971600" y="3029819"/>
          <a:ext cx="727280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586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Success DTS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3675210" cy="2790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12776"/>
            <a:ext cx="3669395" cy="46085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560" y="2564904"/>
            <a:ext cx="3528392" cy="1368152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30188" y="5382489"/>
            <a:ext cx="360976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Success DTS is being used to create a DTI record containing information from the HTTP Response Body.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380312" y="3912651"/>
            <a:ext cx="1522511" cy="1547630"/>
          </a:xfrm>
          <a:prstGeom prst="wedgeRoundRectCallout">
            <a:avLst>
              <a:gd name="adj1" fmla="val -74392"/>
              <a:gd name="adj2" fmla="val -82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Input data is set on the original DTS to the HTTP Response Body and referenced on the Success DTS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907704" y="4284580"/>
            <a:ext cx="2746647" cy="944620"/>
          </a:xfrm>
          <a:prstGeom prst="wedgeRoundRectCallout">
            <a:avLst>
              <a:gd name="adj1" fmla="val 62670"/>
              <a:gd name="adj2" fmla="val 16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P05 is mapped to the DTI_SEQUENCE token on the Success DTS, which is mapped in DTO_UDF5 on the original DTS.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71800" y="2276872"/>
            <a:ext cx="2160240" cy="3600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1" y="1160748"/>
            <a:ext cx="3669395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Error DTS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2776"/>
            <a:ext cx="3675210" cy="27906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560" y="2204864"/>
            <a:ext cx="3528392" cy="14401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30188" y="5382489"/>
            <a:ext cx="360976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Error DTS is being used to send error alert emails when a transfer fails.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907704" y="4284580"/>
            <a:ext cx="2746647" cy="944620"/>
          </a:xfrm>
          <a:prstGeom prst="wedgeRoundRectCallout">
            <a:avLst>
              <a:gd name="adj1" fmla="val 62315"/>
              <a:gd name="adj2" fmla="val -1717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Tokens are created to map to data on the DTO. These are referenced on the ETM record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11960" y="1988840"/>
            <a:ext cx="720080" cy="28803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161" y="3388409"/>
            <a:ext cx="3435486" cy="33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1" y="1412776"/>
            <a:ext cx="3669395" cy="460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Failover DTS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2776"/>
            <a:ext cx="3675210" cy="27906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560" y="2348880"/>
            <a:ext cx="3528392" cy="14401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30188" y="5382489"/>
            <a:ext cx="360976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Failover DTS is being used as a back up HTTP transfer if the first one fails.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907704" y="4284580"/>
            <a:ext cx="2746647" cy="944620"/>
          </a:xfrm>
          <a:prstGeom prst="wedgeRoundRectCallout">
            <a:avLst>
              <a:gd name="adj1" fmla="val 59482"/>
              <a:gd name="adj2" fmla="val 136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Outputs from the HTTP Transfer Method are mapped back to the DTO record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11960" y="2204864"/>
            <a:ext cx="722881" cy="21602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publish transfer out configuration and run Stu-Talk monitors</a:t>
            </a:r>
          </a:p>
        </p:txBody>
      </p:sp>
    </p:spTree>
    <p:extLst>
      <p:ext uri="{BB962C8B-B14F-4D97-AF65-F5344CB8AC3E}">
        <p14:creationId xmlns:p14="http://schemas.microsoft.com/office/powerpoint/2010/main" val="254761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Subscribe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1566512"/>
            <a:ext cx="25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Event Records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14317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Configuration </a:t>
            </a:r>
          </a:p>
          <a:p>
            <a:pPr algn="ctr"/>
            <a:r>
              <a:rPr lang="en-GB" b="1" dirty="0"/>
              <a:t>Records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6608" y="1575804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Monitors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1720" y="3223192"/>
            <a:ext cx="1244340" cy="81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‘Ready for Consumption’ DTI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16077" y="4408140"/>
            <a:ext cx="720080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6144" y="4406434"/>
            <a:ext cx="720080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XET or PRA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38436" y="4317052"/>
            <a:ext cx="1244340" cy="663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‘Consumption Complete’ DTI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07904" y="3397524"/>
            <a:ext cx="728253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95316" y="3403841"/>
            <a:ext cx="720908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6044" y="3133096"/>
            <a:ext cx="997988" cy="9977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HTM, STM, SOAP, OPE, FOP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7704" y="3068960"/>
            <a:ext cx="1512168" cy="2081914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>
            <a:endCxn id="16" idx="0"/>
          </p:cNvCxnSpPr>
          <p:nvPr/>
        </p:nvCxnSpPr>
        <p:spPr>
          <a:xfrm>
            <a:off x="2673890" y="2780928"/>
            <a:ext cx="0" cy="4422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22" idx="0"/>
          </p:cNvCxnSpPr>
          <p:nvPr/>
        </p:nvCxnSpPr>
        <p:spPr>
          <a:xfrm flipH="1">
            <a:off x="2660606" y="4034292"/>
            <a:ext cx="13284" cy="2827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2"/>
          </p:cNvCxnSpPr>
          <p:nvPr/>
        </p:nvCxnSpPr>
        <p:spPr>
          <a:xfrm flipH="1">
            <a:off x="2654625" y="4980803"/>
            <a:ext cx="5981" cy="5301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  <a:endCxn id="20" idx="3"/>
          </p:cNvCxnSpPr>
          <p:nvPr/>
        </p:nvCxnSpPr>
        <p:spPr>
          <a:xfrm flipH="1">
            <a:off x="5416224" y="3631974"/>
            <a:ext cx="1297808" cy="1026488"/>
          </a:xfrm>
          <a:prstGeom prst="bentConnector3">
            <a:avLst>
              <a:gd name="adj1" fmla="val -1761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5" idx="3"/>
          </p:cNvCxnSpPr>
          <p:nvPr/>
        </p:nvCxnSpPr>
        <p:spPr>
          <a:xfrm>
            <a:off x="3600224" y="2416533"/>
            <a:ext cx="3113808" cy="963414"/>
          </a:xfrm>
          <a:prstGeom prst="bentConnector3">
            <a:avLst>
              <a:gd name="adj1" fmla="val 107602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52144" y="2665052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DTI Monitor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48264" y="3807685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DCM Monitor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09027" y="2124145"/>
            <a:ext cx="189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baseline="30000" dirty="0"/>
              <a:t>rd</a:t>
            </a:r>
            <a:r>
              <a:rPr lang="en-GB" sz="1600" dirty="0"/>
              <a:t> Party System or Middleware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907703" y="5510914"/>
            <a:ext cx="1512169" cy="71798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Changes to SITS records</a:t>
            </a:r>
          </a:p>
        </p:txBody>
      </p:sp>
    </p:spTree>
    <p:extLst>
      <p:ext uri="{BB962C8B-B14F-4D97-AF65-F5344CB8AC3E}">
        <p14:creationId xmlns:p14="http://schemas.microsoft.com/office/powerpoint/2010/main" val="1270606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Transfer In (DTI)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52" y="1628800"/>
            <a:ext cx="4491695" cy="4302968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434605" y="2687324"/>
            <a:ext cx="1779397" cy="1224136"/>
          </a:xfrm>
          <a:prstGeom prst="wedgeRoundRectCallout">
            <a:avLst>
              <a:gd name="adj1" fmla="val 59455"/>
              <a:gd name="adj2" fmla="val -30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Transfer-In-Class (TIC) code holds configuration for data transfer in and data consumption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911618" y="1870109"/>
            <a:ext cx="1512168" cy="796652"/>
          </a:xfrm>
          <a:prstGeom prst="wedgeRoundRectCallout">
            <a:avLst>
              <a:gd name="adj1" fmla="val -79440"/>
              <a:gd name="adj2" fmla="val 511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Status reflects where the record is in the process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042147" y="3035238"/>
            <a:ext cx="1354554" cy="844481"/>
          </a:xfrm>
          <a:prstGeom prst="wedgeRoundRectCallout">
            <a:avLst>
              <a:gd name="adj1" fmla="val -89176"/>
              <a:gd name="adj2" fmla="val -34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Sequences of connected CMD records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004439" y="4842613"/>
            <a:ext cx="1326525" cy="602611"/>
          </a:xfrm>
          <a:prstGeom prst="wedgeRoundRectCallout">
            <a:avLst>
              <a:gd name="adj1" fmla="val -90374"/>
              <a:gd name="adj2" fmla="val -23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Imported data packet</a:t>
            </a:r>
          </a:p>
        </p:txBody>
      </p:sp>
    </p:spTree>
    <p:extLst>
      <p:ext uri="{BB962C8B-B14F-4D97-AF65-F5344CB8AC3E}">
        <p14:creationId xmlns:p14="http://schemas.microsoft.com/office/powerpoint/2010/main" val="4217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22" y="2325794"/>
            <a:ext cx="4624748" cy="3475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Transfer-In-Tray Class (TIC)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442792"/>
            <a:ext cx="4176464" cy="671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TIC contains the configuration for data transfer in (DTI) and data consumption (DCM)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56221" y="2252058"/>
            <a:ext cx="1495420" cy="944764"/>
          </a:xfrm>
          <a:prstGeom prst="wedgeRoundRectCallout">
            <a:avLst>
              <a:gd name="adj1" fmla="val 66675"/>
              <a:gd name="adj2" fmla="val 99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Message group to connect the configuration to the monitors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72200" y="1529142"/>
            <a:ext cx="1739166" cy="585192"/>
          </a:xfrm>
          <a:prstGeom prst="wedgeRoundRectCallout">
            <a:avLst>
              <a:gd name="adj1" fmla="val -48815"/>
              <a:gd name="adj2" fmla="val 2634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Must be set to version ‘Stu-Talk 2.0’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01722" y="2780928"/>
            <a:ext cx="2046741" cy="1857200"/>
          </a:xfrm>
          <a:prstGeom prst="wedgeRoundRectCallout">
            <a:avLst>
              <a:gd name="adj1" fmla="val -127759"/>
              <a:gd name="adj2" fmla="val 18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Controls what happens when errors occur: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Continue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Move onto next rule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Stop</a:t>
            </a:r>
          </a:p>
          <a:p>
            <a:r>
              <a:rPr lang="en-GB" sz="1400" dirty="0"/>
              <a:t>Note: ‘Continue’ is not available for transfer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043608" y="5769166"/>
            <a:ext cx="1805216" cy="873224"/>
          </a:xfrm>
          <a:prstGeom prst="wedgeRoundRectCallout">
            <a:avLst>
              <a:gd name="adj1" fmla="val 40239"/>
              <a:gd name="adj2" fmla="val -113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Configuration for data transfer is held in an attached DTS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32" y="5416258"/>
            <a:ext cx="4661979" cy="109172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51519" y="3614144"/>
            <a:ext cx="1800121" cy="1072534"/>
          </a:xfrm>
          <a:prstGeom prst="wedgeRoundRectCallout">
            <a:avLst>
              <a:gd name="adj1" fmla="val 64833"/>
              <a:gd name="adj2" fmla="val 51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consumption can use XET or a Tribal defined exposed operation.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948264" y="4875986"/>
            <a:ext cx="2046741" cy="857472"/>
          </a:xfrm>
          <a:prstGeom prst="wedgeRoundRectCallout">
            <a:avLst>
              <a:gd name="adj1" fmla="val -84984"/>
              <a:gd name="adj2" fmla="val -36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Control whether an XET import is a create/update or delete</a:t>
            </a:r>
          </a:p>
        </p:txBody>
      </p:sp>
    </p:spTree>
    <p:extLst>
      <p:ext uri="{BB962C8B-B14F-4D97-AF65-F5344CB8AC3E}">
        <p14:creationId xmlns:p14="http://schemas.microsoft.com/office/powerpoint/2010/main" val="140754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98" y="1412776"/>
            <a:ext cx="4013401" cy="504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Data Transfer Service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412776"/>
            <a:ext cx="146735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DTS holds the configuration for data transfer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72200" y="1412776"/>
            <a:ext cx="2046742" cy="1800200"/>
          </a:xfrm>
          <a:prstGeom prst="wedgeRoundRectCallout">
            <a:avLst>
              <a:gd name="adj1" fmla="val -178873"/>
              <a:gd name="adj2" fmla="val 39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DTS type defines how the transfer will run: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HTTP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SOAP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File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Operation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SQL DB Connector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27189" y="3825412"/>
            <a:ext cx="1645211" cy="1187764"/>
          </a:xfrm>
          <a:prstGeom prst="wedgeRoundRectCallout">
            <a:avLst>
              <a:gd name="adj1" fmla="val -199081"/>
              <a:gd name="adj2" fmla="val -934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code needing to specified will change depending on the DTS type selected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83067" y="5229200"/>
            <a:ext cx="1733009" cy="971044"/>
          </a:xfrm>
          <a:prstGeom prst="wedgeRoundRectCallout">
            <a:avLst>
              <a:gd name="adj1" fmla="val -88529"/>
              <a:gd name="adj2" fmla="val -397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can be mapped from the transfer back onto the DTI record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3920" y="4281832"/>
            <a:ext cx="1698209" cy="1208148"/>
          </a:xfrm>
          <a:prstGeom prst="wedgeRoundRectCallout">
            <a:avLst>
              <a:gd name="adj1" fmla="val 58366"/>
              <a:gd name="adj2" fmla="val -49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Error, failover and success DTS can be used to link DTS processes together</a:t>
            </a:r>
          </a:p>
        </p:txBody>
      </p:sp>
    </p:spTree>
    <p:extLst>
      <p:ext uri="{BB962C8B-B14F-4D97-AF65-F5344CB8AC3E}">
        <p14:creationId xmlns:p14="http://schemas.microsoft.com/office/powerpoint/2010/main" val="143437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36214" y="3764127"/>
            <a:ext cx="2736304" cy="2833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43708" y="1196751"/>
            <a:ext cx="2736304" cy="2448273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Operation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11610" y="1838393"/>
            <a:ext cx="2736304" cy="3894863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SOAP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006" y="4614571"/>
            <a:ext cx="2736304" cy="183876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SQL DB Connector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9512" y="1313031"/>
            <a:ext cx="2736304" cy="290805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HTTP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Data Transfer Service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41" y="2216769"/>
            <a:ext cx="2490843" cy="33689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54" y="4090938"/>
            <a:ext cx="2519824" cy="2434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27" y="1556792"/>
            <a:ext cx="2532470" cy="201107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234341" y="3284984"/>
            <a:ext cx="1049627" cy="10024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4845515" y="5985284"/>
            <a:ext cx="24193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Email is not available for transfer 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72" y="1621315"/>
            <a:ext cx="2473816" cy="2469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607" y="4941168"/>
            <a:ext cx="249910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6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Exchange Templates Recap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563029"/>
              </p:ext>
            </p:extLst>
          </p:nvPr>
        </p:nvGraphicFramePr>
        <p:xfrm>
          <a:off x="755576" y="1556792"/>
          <a:ext cx="770485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757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54" y="1124744"/>
            <a:ext cx="4412341" cy="3445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1"/>
            <a:ext cx="3597925" cy="451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846D4-62E1-4636-A65D-FAC5CE203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937" y="4190671"/>
            <a:ext cx="3458125" cy="2334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File Transfer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00705" y="692696"/>
            <a:ext cx="1440160" cy="751520"/>
          </a:xfrm>
          <a:prstGeom prst="wedgeRoundRectCallout">
            <a:avLst>
              <a:gd name="adj1" fmla="val 12687"/>
              <a:gd name="adj2" fmla="val 2795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DTS type set to file and FOP code specified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9552" y="5733256"/>
            <a:ext cx="1525380" cy="936104"/>
          </a:xfrm>
          <a:prstGeom prst="wedgeRoundRectCallout">
            <a:avLst>
              <a:gd name="adj1" fmla="val -4119"/>
              <a:gd name="adj2" fmla="val -125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Name of the imported file mapped back to DTI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08304" y="260648"/>
            <a:ext cx="1366488" cy="710952"/>
          </a:xfrm>
          <a:prstGeom prst="wedgeRoundRectCallout">
            <a:avLst>
              <a:gd name="adj1" fmla="val 8498"/>
              <a:gd name="adj2" fmla="val 198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File extension for the files to be picked up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653468" y="4154714"/>
            <a:ext cx="1021324" cy="714696"/>
          </a:xfrm>
          <a:prstGeom prst="wedgeRoundRectCallout">
            <a:avLst>
              <a:gd name="adj1" fmla="val -90999"/>
              <a:gd name="adj2" fmla="val -74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Path for the file transfer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47927" y="4462130"/>
            <a:ext cx="1397152" cy="599200"/>
          </a:xfrm>
          <a:prstGeom prst="wedgeRoundRectCallout">
            <a:avLst>
              <a:gd name="adj1" fmla="val 120861"/>
              <a:gd name="adj2" fmla="val 201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File control is not needed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85414" y="5517232"/>
            <a:ext cx="1620575" cy="864096"/>
          </a:xfrm>
          <a:prstGeom prst="wedgeRoundRectCallout">
            <a:avLst>
              <a:gd name="adj1" fmla="val 68048"/>
              <a:gd name="adj2" fmla="val 16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Filename used as a retrieve profile to pick files up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073950" y="5641200"/>
            <a:ext cx="2386482" cy="1028160"/>
          </a:xfrm>
          <a:prstGeom prst="wedgeRoundRectCallout">
            <a:avLst>
              <a:gd name="adj1" fmla="val -71574"/>
              <a:gd name="adj2" fmla="val 135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Overwrite controls what happened if there is already a file with the same name in the secondary FTY.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526793" y="3138360"/>
            <a:ext cx="829183" cy="794696"/>
          </a:xfrm>
          <a:prstGeom prst="wedgeRoundRectCallout">
            <a:avLst>
              <a:gd name="adj1" fmla="val 74317"/>
              <a:gd name="adj2" fmla="val -35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Primary file type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5937677" y="4038569"/>
            <a:ext cx="2942692" cy="1261334"/>
          </a:xfrm>
          <a:prstGeom prst="wedgeRoundRectCallout">
            <a:avLst>
              <a:gd name="adj1" fmla="val -128278"/>
              <a:gd name="adj2" fmla="val 12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FTY codes specified – files are picked up from the primary FTY and moved to the secondary FTY when processed. If no secondary FTY is specified the file is deleted.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168" y="1659233"/>
            <a:ext cx="4415227" cy="3447506"/>
          </a:xfrm>
          <a:prstGeom prst="rect">
            <a:avLst/>
          </a:prstGeom>
        </p:spPr>
      </p:pic>
      <p:sp>
        <p:nvSpPr>
          <p:cNvPr id="24" name="Rounded Rectangular Callout 23"/>
          <p:cNvSpPr/>
          <p:nvPr/>
        </p:nvSpPr>
        <p:spPr>
          <a:xfrm>
            <a:off x="3419872" y="3290760"/>
            <a:ext cx="1052931" cy="642296"/>
          </a:xfrm>
          <a:prstGeom prst="wedgeRoundRectCallout">
            <a:avLst>
              <a:gd name="adj1" fmla="val 65775"/>
              <a:gd name="adj2" fmla="val 6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Secondary file type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7480886" y="799701"/>
            <a:ext cx="1366488" cy="710952"/>
          </a:xfrm>
          <a:prstGeom prst="wedgeRoundRectCallout">
            <a:avLst>
              <a:gd name="adj1" fmla="val 8498"/>
              <a:gd name="adj2" fmla="val 198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File extension for the files to be picked up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7267191" y="4644805"/>
            <a:ext cx="1366488" cy="655098"/>
          </a:xfrm>
          <a:prstGeom prst="wedgeRoundRectCallout">
            <a:avLst>
              <a:gd name="adj1" fmla="val -24412"/>
              <a:gd name="adj2" fmla="val -716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Path to move process file to</a:t>
            </a:r>
          </a:p>
        </p:txBody>
      </p:sp>
    </p:spTree>
    <p:extLst>
      <p:ext uri="{BB962C8B-B14F-4D97-AF65-F5344CB8AC3E}">
        <p14:creationId xmlns:p14="http://schemas.microsoft.com/office/powerpoint/2010/main" val="18485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2" grpId="0" animBg="1"/>
      <p:bldP spid="22" grpId="1" animBg="1"/>
      <p:bldP spid="24" grpId="0" animBg="1"/>
      <p:bldP spid="25" grpId="0" animBg="1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subscribe transfer in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442951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1484784"/>
            <a:ext cx="5009244" cy="121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Consuming using an Operation: Simple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598301" y="1376475"/>
            <a:ext cx="3091698" cy="1429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Data can be consumed into SITS using a Tribal provided OPE. </a:t>
            </a:r>
          </a:p>
          <a:p>
            <a:pPr algn="ctr"/>
            <a:r>
              <a:rPr lang="en-GB" sz="1600" dirty="0"/>
              <a:t>This example consumes data using the Document Manager service.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73296" y="2790037"/>
            <a:ext cx="3687555" cy="360040"/>
          </a:xfrm>
          <a:prstGeom prst="wedgeRoundRectCallout">
            <a:avLst>
              <a:gd name="adj1" fmla="val -16581"/>
              <a:gd name="adj2" fmla="val -1332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Operation and parameters are specified on TIC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0" y="3356992"/>
            <a:ext cx="3555128" cy="2746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970057"/>
            <a:ext cx="4633591" cy="3679616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804874" y="5679019"/>
            <a:ext cx="2700300" cy="936104"/>
          </a:xfrm>
          <a:prstGeom prst="wedgeRoundRectCallout">
            <a:avLst>
              <a:gd name="adj1" fmla="val 20680"/>
              <a:gd name="adj2" fmla="val -67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Pop-ups are available to setup the parameters and specify which contain the success/failure messages and meta data.</a:t>
            </a:r>
          </a:p>
        </p:txBody>
      </p:sp>
    </p:spTree>
    <p:extLst>
      <p:ext uri="{BB962C8B-B14F-4D97-AF65-F5344CB8AC3E}">
        <p14:creationId xmlns:p14="http://schemas.microsoft.com/office/powerpoint/2010/main" val="1430021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1784"/>
            <a:ext cx="8640960" cy="1143000"/>
          </a:xfrm>
        </p:spPr>
        <p:txBody>
          <a:bodyPr>
            <a:noAutofit/>
          </a:bodyPr>
          <a:lstStyle/>
          <a:p>
            <a:r>
              <a:rPr lang="en-GB" sz="3500" dirty="0"/>
              <a:t>Consuming using an Operation: Complex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23538" y="1345898"/>
            <a:ext cx="2448272" cy="1751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Data can be consumed into SITS using a Tribal provided OPE. </a:t>
            </a:r>
          </a:p>
          <a:p>
            <a:pPr algn="ctr"/>
            <a:r>
              <a:rPr lang="en-GB" sz="1600" dirty="0"/>
              <a:t>This example consumes data using an OPE and also utilises success DTS.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40318"/>
            <a:ext cx="4768685" cy="118462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707904" y="1370317"/>
            <a:ext cx="2337405" cy="576064"/>
          </a:xfrm>
          <a:prstGeom prst="wedgeRoundRectCallout">
            <a:avLst>
              <a:gd name="adj1" fmla="val -35675"/>
              <a:gd name="adj2" fmla="val 973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Operation and parameters are specified on 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9" y="3282602"/>
            <a:ext cx="2590305" cy="3253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284984"/>
            <a:ext cx="2592288" cy="3255738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347864" y="2974913"/>
            <a:ext cx="2232248" cy="1967501"/>
          </a:xfrm>
          <a:prstGeom prst="wedgeRoundRectCallout">
            <a:avLst>
              <a:gd name="adj1" fmla="val -32130"/>
              <a:gd name="adj2" fmla="val -702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OPE called is MEN_DTS_SVC, PUSH_DATA. This triggers the first DTS  below, which then calls the second DTS.</a:t>
            </a:r>
          </a:p>
          <a:p>
            <a:pPr algn="ctr"/>
            <a:r>
              <a:rPr lang="en-GB" sz="1400" dirty="0"/>
              <a:t>It is being used to chain operations together.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347864" y="5142129"/>
            <a:ext cx="2016224" cy="582736"/>
          </a:xfrm>
          <a:prstGeom prst="wedgeRoundRectCallout">
            <a:avLst>
              <a:gd name="adj1" fmla="val -72175"/>
              <a:gd name="adj2" fmla="val 1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1. Transforms data into SITS format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448670" y="5924579"/>
            <a:ext cx="2016224" cy="582736"/>
          </a:xfrm>
          <a:prstGeom prst="wedgeRoundRectCallout">
            <a:avLst>
              <a:gd name="adj1" fmla="val 66776"/>
              <a:gd name="adj2" fmla="val -101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2. Consumes data into SITS records</a:t>
            </a:r>
          </a:p>
        </p:txBody>
      </p:sp>
    </p:spTree>
    <p:extLst>
      <p:ext uri="{BB962C8B-B14F-4D97-AF65-F5344CB8AC3E}">
        <p14:creationId xmlns:p14="http://schemas.microsoft.com/office/powerpoint/2010/main" val="845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34178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Step 1: Transform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11960" y="1458216"/>
            <a:ext cx="4608512" cy="96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The first DTS calls the MEN_TVT_SVC, PERFORM_TVT operation. This is used to transform the data stored on DTI into the required SITS format.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8" y="1454302"/>
            <a:ext cx="3726729" cy="4680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708920"/>
            <a:ext cx="3426713" cy="32002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475372" y="6021288"/>
            <a:ext cx="2472892" cy="648072"/>
          </a:xfrm>
          <a:prstGeom prst="wedgeRoundRectCallout">
            <a:avLst>
              <a:gd name="adj1" fmla="val 17595"/>
              <a:gd name="adj2" fmla="val -901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TVT can be used to transform, validate and translate data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043608" y="5229200"/>
            <a:ext cx="2748956" cy="1440160"/>
          </a:xfrm>
          <a:prstGeom prst="wedgeRoundRectCallout">
            <a:avLst>
              <a:gd name="adj1" fmla="val 5429"/>
              <a:gd name="adj2" fmla="val -95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transformed data which is held in P03 is then passed as in data into the success DTS.</a:t>
            </a:r>
          </a:p>
          <a:p>
            <a:pPr algn="ctr"/>
            <a:r>
              <a:rPr lang="en-GB" sz="1400" dirty="0"/>
              <a:t>The MESSAGE token is set on the second DTS, and it is then mapped in the DTI_MESS field.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76" y="2854767"/>
            <a:ext cx="3384376" cy="38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34178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Step 2: Consume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5" y="1454696"/>
            <a:ext cx="3726730" cy="46805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607541" y="1454696"/>
            <a:ext cx="3960440" cy="132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The second DTS calls the API_PERSON, IMPORT_STUDENT_IDENTITY operation. The transformed data is passes into the operation and creates an MAI record.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319672" y="5229200"/>
            <a:ext cx="2472892" cy="1261857"/>
          </a:xfrm>
          <a:prstGeom prst="wedgeRoundRectCallout">
            <a:avLst>
              <a:gd name="adj1" fmla="val 6355"/>
              <a:gd name="adj2" fmla="val -694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INPUT_DATA token passes in the transformed data. Any error messages in P04 are output into the MESSAGES token.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745" y="2958611"/>
            <a:ext cx="3947236" cy="2701453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4932040" y="5841268"/>
            <a:ext cx="2664296" cy="756084"/>
          </a:xfrm>
          <a:prstGeom prst="wedgeRoundRectCallout">
            <a:avLst>
              <a:gd name="adj1" fmla="val 17595"/>
              <a:gd name="adj2" fmla="val -901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 record created using the IMPORT_STUDENT_IDENTITY operation.</a:t>
            </a:r>
          </a:p>
        </p:txBody>
      </p:sp>
    </p:spTree>
    <p:extLst>
      <p:ext uri="{BB962C8B-B14F-4D97-AF65-F5344CB8AC3E}">
        <p14:creationId xmlns:p14="http://schemas.microsoft.com/office/powerpoint/2010/main" val="667428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TRAINER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subscribe using an operation for consumption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14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subscribe consumption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311746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the subscribe process</a:t>
            </a:r>
          </a:p>
        </p:txBody>
      </p:sp>
    </p:spTree>
    <p:extLst>
      <p:ext uri="{BB962C8B-B14F-4D97-AF65-F5344CB8AC3E}">
        <p14:creationId xmlns:p14="http://schemas.microsoft.com/office/powerpoint/2010/main" val="12218629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Stu-Talk Exposed Operations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31283478"/>
              </p:ext>
            </p:extLst>
          </p:nvPr>
        </p:nvGraphicFramePr>
        <p:xfrm>
          <a:off x="344331" y="1556792"/>
          <a:ext cx="8548149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084168" y="1772816"/>
            <a:ext cx="2376264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Stu-Talk exposed operations can be triggered through SRL or web services and give flexibility.</a:t>
            </a:r>
          </a:p>
          <a:p>
            <a:pPr algn="ctr"/>
            <a:r>
              <a:rPr lang="en-GB" sz="1600" dirty="0"/>
              <a:t>For example a call to a Stu-Talk web service could drop off a DTI record ready to be consumed into the SITS database.</a:t>
            </a:r>
          </a:p>
        </p:txBody>
      </p:sp>
    </p:spTree>
    <p:extLst>
      <p:ext uri="{BB962C8B-B14F-4D97-AF65-F5344CB8AC3E}">
        <p14:creationId xmlns:p14="http://schemas.microsoft.com/office/powerpoint/2010/main" val="125403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8842573" cy="582209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16216" y="2924944"/>
            <a:ext cx="2304256" cy="299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The XET is setup using the global properties on the right and by accessing various pop-ups in the folder tree.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This course covers more complex XET functions which were not covered in the foundation course. </a:t>
            </a:r>
          </a:p>
        </p:txBody>
      </p:sp>
    </p:spTree>
    <p:extLst>
      <p:ext uri="{BB962C8B-B14F-4D97-AF65-F5344CB8AC3E}">
        <p14:creationId xmlns:p14="http://schemas.microsoft.com/office/powerpoint/2010/main" val="29522406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Stu-Talk Exposed Operations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56353322"/>
              </p:ext>
            </p:extLst>
          </p:nvPr>
        </p:nvGraphicFramePr>
        <p:xfrm>
          <a:off x="344331" y="1484784"/>
          <a:ext cx="854814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88521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Stu-Talk Exposed Operations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39817645"/>
              </p:ext>
            </p:extLst>
          </p:nvPr>
        </p:nvGraphicFramePr>
        <p:xfrm>
          <a:off x="344331" y="1484784"/>
          <a:ext cx="854814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55425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MEN_CMD_SVC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56792"/>
            <a:ext cx="4508821" cy="50392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23728" y="2420888"/>
            <a:ext cx="4608512" cy="2088232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123728" y="4581128"/>
            <a:ext cx="4608512" cy="57606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5"/>
          <p:cNvSpPr/>
          <p:nvPr/>
        </p:nvSpPr>
        <p:spPr>
          <a:xfrm>
            <a:off x="179512" y="2204864"/>
            <a:ext cx="1867009" cy="1656184"/>
          </a:xfrm>
          <a:prstGeom prst="wedgeRoundRectCallout">
            <a:avLst>
              <a:gd name="adj1" fmla="val 62674"/>
              <a:gd name="adj2" fmla="val -102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GET_SUMMARIES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Extracts information from retrieved CMD records and outputs XML. An XSL can be applied.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81456" y="1700808"/>
            <a:ext cx="1939016" cy="1944216"/>
          </a:xfrm>
          <a:prstGeom prst="wedgeRoundRectCallout">
            <a:avLst>
              <a:gd name="adj1" fmla="val -65795"/>
              <a:gd name="adj2" fmla="val 725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GET_ERRORED_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SUMMARIES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Extracts information from retrieved </a:t>
            </a:r>
            <a:r>
              <a:rPr lang="en-GB" sz="1400" dirty="0" err="1">
                <a:solidFill>
                  <a:schemeClr val="tx1"/>
                </a:solidFill>
              </a:rPr>
              <a:t>errored</a:t>
            </a:r>
            <a:r>
              <a:rPr lang="en-GB" sz="1400" dirty="0">
                <a:solidFill>
                  <a:schemeClr val="tx1"/>
                </a:solidFill>
              </a:rPr>
              <a:t> CMD records and outputs XML. An XSL can be applied.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79511" y="4509120"/>
            <a:ext cx="1867009" cy="1800200"/>
          </a:xfrm>
          <a:prstGeom prst="wedgeRoundRectCallout">
            <a:avLst>
              <a:gd name="adj1" fmla="val 64462"/>
              <a:gd name="adj2" fmla="val -272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GET_MESSAGES</a:t>
            </a:r>
            <a:r>
              <a:rPr lang="en-GB" sz="1400" b="1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BY_SEQUENCE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Extracts message XML from a single retrieved CMD record. An XSL can be applied.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66472" y="4293096"/>
            <a:ext cx="1768983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Operations can be called through &amp;P to extract data from the CMD records</a:t>
            </a:r>
          </a:p>
        </p:txBody>
      </p:sp>
    </p:spTree>
    <p:extLst>
      <p:ext uri="{BB962C8B-B14F-4D97-AF65-F5344CB8AC3E}">
        <p14:creationId xmlns:p14="http://schemas.microsoft.com/office/powerpoint/2010/main" val="2712715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916832"/>
            <a:ext cx="7691832" cy="474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MEN_CMD_SVC e:Vision Example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71" y="1509633"/>
            <a:ext cx="4640072" cy="280831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588224" y="2008184"/>
            <a:ext cx="2160240" cy="185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The GET_SUMMARIES operation plugged into an SRL and tasking. An XSL is used to convert the XML into HTML.</a:t>
            </a:r>
          </a:p>
        </p:txBody>
      </p:sp>
    </p:spTree>
    <p:extLst>
      <p:ext uri="{BB962C8B-B14F-4D97-AF65-F5344CB8AC3E}">
        <p14:creationId xmlns:p14="http://schemas.microsoft.com/office/powerpoint/2010/main" val="22847798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and run the clean-up monitor</a:t>
            </a:r>
          </a:p>
        </p:txBody>
      </p:sp>
    </p:spTree>
    <p:extLst>
      <p:ext uri="{BB962C8B-B14F-4D97-AF65-F5344CB8AC3E}">
        <p14:creationId xmlns:p14="http://schemas.microsoft.com/office/powerpoint/2010/main" val="387725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XML Stylesheets (XSL)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04864"/>
            <a:ext cx="3454852" cy="216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3933056"/>
            <a:ext cx="4546848" cy="11837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868144" y="1821212"/>
            <a:ext cx="2376264" cy="1751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If the XET is set to XML, XSL files can be added to the XET to transform data on either export or import, using the ‘XSL &amp; XSD Options’ tab.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51520" y="1628800"/>
            <a:ext cx="3756524" cy="375832"/>
          </a:xfrm>
          <a:prstGeom prst="wedgeRoundRectCallout">
            <a:avLst>
              <a:gd name="adj1" fmla="val 37524"/>
              <a:gd name="adj2" fmla="val 155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Clicking ‘Edit’ allows an XST record to be created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87624" y="5301208"/>
            <a:ext cx="1662239" cy="892280"/>
          </a:xfrm>
          <a:prstGeom prst="wedgeRoundRectCallout">
            <a:avLst>
              <a:gd name="adj1" fmla="val 81783"/>
              <a:gd name="adj2" fmla="val -72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Select if the transform is for export or import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72236" y="5525586"/>
            <a:ext cx="1587796" cy="783733"/>
          </a:xfrm>
          <a:prstGeom prst="wedgeRoundRectCallout">
            <a:avLst>
              <a:gd name="adj1" fmla="val 21507"/>
              <a:gd name="adj2" fmla="val -108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 MUST be set to transform for an XSL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092280" y="3933056"/>
            <a:ext cx="1728192" cy="1080120"/>
          </a:xfrm>
          <a:prstGeom prst="wedgeRoundRectCallout">
            <a:avLst>
              <a:gd name="adj1" fmla="val -71247"/>
              <a:gd name="adj2" fmla="val 44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If multiple records are added set the process order accordingly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178014" y="5259466"/>
            <a:ext cx="3066394" cy="1265878"/>
          </a:xfrm>
          <a:prstGeom prst="wedgeRoundRectCallout">
            <a:avLst>
              <a:gd name="adj1" fmla="val -35501"/>
              <a:gd name="adj2" fmla="val -69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XSL file needs creating outside of SITS, uploading to a WRF record using FMU and them published using FMU.</a:t>
            </a:r>
          </a:p>
          <a:p>
            <a:pPr algn="ctr"/>
            <a:r>
              <a:rPr lang="en-GB" sz="1400" dirty="0"/>
              <a:t>Once created specify the WRF code to attach the XSL file.</a:t>
            </a:r>
          </a:p>
        </p:txBody>
      </p:sp>
    </p:spTree>
    <p:extLst>
      <p:ext uri="{BB962C8B-B14F-4D97-AF65-F5344CB8AC3E}">
        <p14:creationId xmlns:p14="http://schemas.microsoft.com/office/powerpoint/2010/main" val="270097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TRAINER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an XET export using XSL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787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8AAB5A7EAA0D40B6C6E32D2FE7B859" ma:contentTypeVersion="2" ma:contentTypeDescription="Create a new document." ma:contentTypeScope="" ma:versionID="3b066230076cc517e48b7e9106d52053">
  <xsd:schema xmlns:xsd="http://www.w3.org/2001/XMLSchema" xmlns:xs="http://www.w3.org/2001/XMLSchema" xmlns:p="http://schemas.microsoft.com/office/2006/metadata/properties" xmlns:ns2="227cfec7-40a2-4b12-9deb-30e86c5e7557" targetNamespace="http://schemas.microsoft.com/office/2006/metadata/properties" ma:root="true" ma:fieldsID="c7ebbc9ce13451cae4bad2af2a04f961" ns2:_="">
    <xsd:import namespace="227cfec7-40a2-4b12-9deb-30e86c5e7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cfec7-40a2-4b12-9deb-30e86c5e7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4B1768-5DC3-49F3-A867-6227FB7A8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cfec7-40a2-4b12-9deb-30e86c5e75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DE4158-0172-4C2C-B822-1F5DB5B37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2B3A4-F78A-4680-912E-4A08E40938CA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27cfec7-40a2-4b12-9deb-30e86c5e755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12835</TotalTime>
  <Words>4102</Words>
  <Application>Microsoft Office PowerPoint</Application>
  <PresentationFormat>On-screen Show (4:3)</PresentationFormat>
  <Paragraphs>648</Paragraphs>
  <Slides>74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Times New Roman</vt:lpstr>
      <vt:lpstr>1_Office Theme</vt:lpstr>
      <vt:lpstr>Stu-Talk  Data Exchange and  Publish &amp; Subscribe</vt:lpstr>
      <vt:lpstr>Course Pre-Requisites</vt:lpstr>
      <vt:lpstr>Goals of this Training</vt:lpstr>
      <vt:lpstr>Stu-Talk Responsibilities</vt:lpstr>
      <vt:lpstr>Stu-Talk Exchange Templates</vt:lpstr>
      <vt:lpstr>Exchange Templates Recap</vt:lpstr>
      <vt:lpstr>PowerPoint Presentation</vt:lpstr>
      <vt:lpstr>XML Stylesheets (XSL)</vt:lpstr>
      <vt:lpstr>TRAINER DEMO</vt:lpstr>
      <vt:lpstr>Exercise 1</vt:lpstr>
      <vt:lpstr>XML Schema Definitions (XSD)</vt:lpstr>
      <vt:lpstr>TRAINER DEMO</vt:lpstr>
      <vt:lpstr>Exercise 2</vt:lpstr>
      <vt:lpstr>XET Registers</vt:lpstr>
      <vt:lpstr>XML Exchange Procedure (XEP)</vt:lpstr>
      <vt:lpstr>Running XEP</vt:lpstr>
      <vt:lpstr>Stu-Talk  Publish and Subscribe</vt:lpstr>
      <vt:lpstr>Publish and Subscribe Recap</vt:lpstr>
      <vt:lpstr>PowerPoint Presentation</vt:lpstr>
      <vt:lpstr>Background Records Recap</vt:lpstr>
      <vt:lpstr>Exercise 3</vt:lpstr>
      <vt:lpstr>Publish Process</vt:lpstr>
      <vt:lpstr>Publish – No Conditions</vt:lpstr>
      <vt:lpstr>Publish – Data Level Conditions</vt:lpstr>
      <vt:lpstr>Publish – Event Level Conditions</vt:lpstr>
      <vt:lpstr>Event Change Evaluation Explained!</vt:lpstr>
      <vt:lpstr>Event Change Evaluation Example</vt:lpstr>
      <vt:lpstr>TRAINER DEMO</vt:lpstr>
      <vt:lpstr>Data Change Evaluation (DCE)</vt:lpstr>
      <vt:lpstr>Deleted Data Table (DDT)</vt:lpstr>
      <vt:lpstr>Table Update Process (TUP)</vt:lpstr>
      <vt:lpstr>Exercise 4</vt:lpstr>
      <vt:lpstr>Data-Out-Tray Rule (DOR)</vt:lpstr>
      <vt:lpstr>Data Transfer Configuration (DTC)</vt:lpstr>
      <vt:lpstr>Exercise 5</vt:lpstr>
      <vt:lpstr>Event Change Evaluation (ECE)</vt:lpstr>
      <vt:lpstr>ECE Stages</vt:lpstr>
      <vt:lpstr>Event Change Rules (ECR) and Event Change Conditions (ECC)</vt:lpstr>
      <vt:lpstr>Data Transfer Configuration (DTC)</vt:lpstr>
      <vt:lpstr>Link Values</vt:lpstr>
      <vt:lpstr>Open Rules</vt:lpstr>
      <vt:lpstr>Exercise 6</vt:lpstr>
      <vt:lpstr>Data Transfer Out (DTO)</vt:lpstr>
      <vt:lpstr>Event-Out-Tray Rule (EOR)</vt:lpstr>
      <vt:lpstr>Exchange Template (XET)</vt:lpstr>
      <vt:lpstr>Exercise 7</vt:lpstr>
      <vt:lpstr>Data Transfer Service</vt:lpstr>
      <vt:lpstr>Data Transfer Service</vt:lpstr>
      <vt:lpstr>File Transfer</vt:lpstr>
      <vt:lpstr>Success, Error and Failover DTS</vt:lpstr>
      <vt:lpstr>Success DTS</vt:lpstr>
      <vt:lpstr>Error DTS</vt:lpstr>
      <vt:lpstr>Failover DTS</vt:lpstr>
      <vt:lpstr>Exercise 8</vt:lpstr>
      <vt:lpstr>Subscribe</vt:lpstr>
      <vt:lpstr>Data Transfer In (DTI)</vt:lpstr>
      <vt:lpstr>Transfer-In-Tray Class (TIC)</vt:lpstr>
      <vt:lpstr>Data Transfer Service</vt:lpstr>
      <vt:lpstr>Data Transfer Service</vt:lpstr>
      <vt:lpstr>File Transfer</vt:lpstr>
      <vt:lpstr>Exercise 9</vt:lpstr>
      <vt:lpstr>Consuming using an Operation: Simple</vt:lpstr>
      <vt:lpstr>Consuming using an Operation: Complex</vt:lpstr>
      <vt:lpstr>Step 1: Transform Data</vt:lpstr>
      <vt:lpstr>Step 2: Consume Data</vt:lpstr>
      <vt:lpstr>TRAINER DEMO</vt:lpstr>
      <vt:lpstr>Exercise 10</vt:lpstr>
      <vt:lpstr>Exercise 11</vt:lpstr>
      <vt:lpstr>Stu-Talk Exposed Operations</vt:lpstr>
      <vt:lpstr>Stu-Talk Exposed Operations</vt:lpstr>
      <vt:lpstr>Stu-Talk Exposed Operations</vt:lpstr>
      <vt:lpstr>MEN_CMD_SVC</vt:lpstr>
      <vt:lpstr>MEN_CMD_SVC e:Vision Example</vt:lpstr>
      <vt:lpstr>Exercise 12</vt:lpstr>
    </vt:vector>
  </TitlesOfParts>
  <Company>Tribal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-  Foundation training</dc:title>
  <dc:creator>Mel Tyas</dc:creator>
  <cp:lastModifiedBy>John Duffey</cp:lastModifiedBy>
  <cp:revision>435</cp:revision>
  <dcterms:created xsi:type="dcterms:W3CDTF">2015-12-09T10:21:19Z</dcterms:created>
  <dcterms:modified xsi:type="dcterms:W3CDTF">2017-11-08T14:52:51Z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0x010100CB8AAB5A7EAA0D40B6C6E32D2FE7B859</vt:lpwstr>
  </property>
</Properties>
</file>