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sldIdLst>
    <p:sldId id="256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6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6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05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0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8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7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525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9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5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5532FEA9-A290-31A6-5414-6ECDD6CD8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2886" r="9091" b="182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BE3FE-6526-7E0C-A4A2-369EB1B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Autofit/>
          </a:bodyPr>
          <a:lstStyle/>
          <a:p>
            <a:r>
              <a:rPr lang="en-GB" sz="5400" dirty="0"/>
              <a:t>Paper Wireframes of</a:t>
            </a:r>
            <a:br>
              <a:rPr lang="en-GB" sz="5400" dirty="0"/>
            </a:br>
            <a:r>
              <a:rPr lang="en-GB" sz="5400" dirty="0"/>
              <a:t>Mark Transfer Wizard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F527A1-C44C-3701-B20D-133AEA10D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13" y="224750"/>
            <a:ext cx="8544666" cy="64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8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C1AAB2-90A9-EDB1-53A5-BE8D011A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53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080D04E-CE19-8D75-5314-871400C1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4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BDCE44-3EB5-5432-DFEF-19BC5E6A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976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6E25D46EE1D4FB11FC4DED460740C" ma:contentTypeVersion="17" ma:contentTypeDescription="Create a new document." ma:contentTypeScope="" ma:versionID="a4b8af9bce0aa63065c9798fdf55e39b">
  <xsd:schema xmlns:xsd="http://www.w3.org/2001/XMLSchema" xmlns:xs="http://www.w3.org/2001/XMLSchema" xmlns:p="http://schemas.microsoft.com/office/2006/metadata/properties" xmlns:ns3="5327eb5d-b026-4636-9519-488f39779c63" xmlns:ns4="4e1fb0e0-10a6-4537-9219-2d787c1bdc60" targetNamespace="http://schemas.microsoft.com/office/2006/metadata/properties" ma:root="true" ma:fieldsID="c810c8351389c256384a913b8db47f4e" ns3:_="" ns4:_="">
    <xsd:import namespace="5327eb5d-b026-4636-9519-488f39779c63"/>
    <xsd:import namespace="4e1fb0e0-10a6-4537-9219-2d787c1bdc6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7eb5d-b026-4636-9519-488f39779c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fb0e0-10a6-4537-9219-2d787c1b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1fb0e0-10a6-4537-9219-2d787c1bdc60" xsi:nil="true"/>
  </documentManagement>
</p:properties>
</file>

<file path=customXml/itemProps1.xml><?xml version="1.0" encoding="utf-8"?>
<ds:datastoreItem xmlns:ds="http://schemas.openxmlformats.org/officeDocument/2006/customXml" ds:itemID="{E5668615-649D-4553-9AA6-253E20BF7B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7eb5d-b026-4636-9519-488f39779c63"/>
    <ds:schemaRef ds:uri="4e1fb0e0-10a6-4537-9219-2d787c1bd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60D955-F4A2-49E7-9C0B-59FB2574D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26D60-8861-48EB-87A1-4E0E98F3589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e1fb0e0-10a6-4537-9219-2d787c1bdc60"/>
    <ds:schemaRef ds:uri="5327eb5d-b026-4636-9519-488f39779c6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Elephant</vt:lpstr>
      <vt:lpstr>Wingdings 3</vt:lpstr>
      <vt:lpstr>BrushVTI</vt:lpstr>
      <vt:lpstr>Ion</vt:lpstr>
      <vt:lpstr>Paper Wireframes of Mark Transfer Wizard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Feedback for Grade Transfer Mini-Trial</dc:title>
  <dc:creator>Vandersteen, Kerry</dc:creator>
  <cp:lastModifiedBy>Norton, Jason</cp:lastModifiedBy>
  <cp:revision>3</cp:revision>
  <dcterms:created xsi:type="dcterms:W3CDTF">2023-11-02T14:31:28Z</dcterms:created>
  <dcterms:modified xsi:type="dcterms:W3CDTF">2023-11-27T13:53:51Z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0x0101002086E25D46EE1D4FB11FC4DED460740C</vt:lpwstr>
  </property>
</Properties>
</file>