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700CC-0C48-405C-8C77-5BC2E67B7E29}" v="1" dt="2023-11-07T14:32:2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6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5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0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8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7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52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9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5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A39-C2B5-D45D-8AAB-9F1EA080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level 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5128-EEF2-9C2E-B48C-38D862CC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520" y="179334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E15EE-937A-C2ED-0D73-B3003BEF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23" y="1506082"/>
            <a:ext cx="8466667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00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Elephant</vt:lpstr>
      <vt:lpstr>Wingdings 3</vt:lpstr>
      <vt:lpstr>BrushVTI</vt:lpstr>
      <vt:lpstr>Ion</vt:lpstr>
      <vt:lpstr>High level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Feedback for Grade Transfer Mini-Trial</dc:title>
  <dc:creator>Vandersteen, Kerry</dc:creator>
  <cp:lastModifiedBy>Norton, Jason</cp:lastModifiedBy>
  <cp:revision>2</cp:revision>
  <dcterms:created xsi:type="dcterms:W3CDTF">2023-11-02T14:31:28Z</dcterms:created>
  <dcterms:modified xsi:type="dcterms:W3CDTF">2023-11-27T15:20:57Z</dcterms:modified>
</cp:coreProperties>
</file>