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1FA53-DE10-4251-942A-A814839ECC4D}" v="80" dt="2020-12-15T07:32:51.303"/>
    <p1510:client id="{9DE9248B-AA3C-436C-96AD-F6A3E0C343BD}" v="1224" dt="2020-12-09T23:16:08.640"/>
    <p1510:client id="{A489CCE8-0745-4B64-AF55-4F57E36D1AB6}" v="141" dt="2020-12-11T18:21:34.180"/>
    <p1510:client id="{A9E5A738-B184-4898-AFC2-06E2CA1F9BAA}" v="251" dt="2020-12-14T16:57:49.867"/>
    <p1510:client id="{AC9AB95F-90BD-484D-BD36-F31FA760C9B0}" v="97" dt="2020-12-08T23:03:01.756"/>
    <p1510:client id="{E62C1071-6E73-4040-BEFC-29110945A05F}" v="50" dt="2020-12-14T18:29:52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2.xml"/><Relationship Id="rId5" Type="http://schemas.openxmlformats.org/officeDocument/2006/relationships/presProps" Target="presProps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57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9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81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678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33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013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34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787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11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0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97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2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82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86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1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23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Individual Homework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Burca Olivia – 912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711F-4E36-44A6-A798-D897E535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Predicate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A003-04D1-462C-84D6-49D065F5D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Exercise 1      → ∃ ¬ ∀ ≡</a:t>
            </a:r>
          </a:p>
          <a:p>
            <a:pPr>
              <a:buSzPct val="114999"/>
            </a:pPr>
            <a:r>
              <a:rPr lang="en-US">
                <a:ea typeface="+mn-lt"/>
                <a:cs typeface="+mn-lt"/>
              </a:rPr>
              <a:t>Transform the following formulas into </a:t>
            </a:r>
            <a:r>
              <a:rPr lang="en-US" err="1">
                <a:ea typeface="+mn-lt"/>
                <a:cs typeface="+mn-lt"/>
              </a:rPr>
              <a:t>prenex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Skolem</a:t>
            </a:r>
            <a:r>
              <a:rPr lang="en-US">
                <a:ea typeface="+mn-lt"/>
                <a:cs typeface="+mn-lt"/>
              </a:rPr>
              <a:t> and clausal normal forms.</a:t>
            </a:r>
            <a:endParaRPr lang="en-US"/>
          </a:p>
          <a:p>
            <a:pPr>
              <a:buSzPct val="114999"/>
            </a:pPr>
            <a:r>
              <a:rPr lang="en-US"/>
              <a:t>1.2 : U = (∃x)(∀y)((∃z)¬ P(z) v (∃u)(R(</a:t>
            </a:r>
            <a:r>
              <a:rPr lang="en-US" err="1"/>
              <a:t>x,u</a:t>
            </a:r>
            <a:r>
              <a:rPr lang="en-US"/>
              <a:t>)→ (</a:t>
            </a:r>
            <a:r>
              <a:rPr lang="en-US">
                <a:ea typeface="+mn-lt"/>
                <a:cs typeface="+mn-lt"/>
              </a:rPr>
              <a:t>∀</a:t>
            </a:r>
            <a:r>
              <a:rPr lang="en-US"/>
              <a:t>z)¬ Q(</a:t>
            </a:r>
            <a:r>
              <a:rPr lang="en-US" err="1"/>
              <a:t>u,z</a:t>
            </a:r>
            <a:r>
              <a:rPr lang="en-US"/>
              <a:t>)))</a:t>
            </a:r>
          </a:p>
          <a:p>
            <a:pPr>
              <a:buSzPct val="114999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7E5A-4FC9-4A59-B9C0-7E697F118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5046" y="3111557"/>
            <a:ext cx="6323552" cy="2274635"/>
          </a:xfrm>
        </p:spPr>
        <p:txBody>
          <a:bodyPr>
            <a:normAutofit/>
          </a:bodyPr>
          <a:lstStyle/>
          <a:p>
            <a:r>
              <a:rPr lang="en-US" sz="4000" dirty="0"/>
              <a:t>Handwritten Exercise</a:t>
            </a: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FD2AD31-7CF4-41B6-84FC-31F225951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32" t="584" r="5959" b="68093"/>
          <a:stretch/>
        </p:blipFill>
        <p:spPr>
          <a:xfrm>
            <a:off x="5329824" y="-38622"/>
            <a:ext cx="6814249" cy="2934494"/>
          </a:xfrm>
          <a:prstGeom prst="rect">
            <a:avLst/>
          </a:prstGeom>
        </p:spPr>
      </p:pic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D63A0090-DCCA-4293-B10E-B9C53666D7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2" t="1045" r="3712" b="11498"/>
          <a:stretch/>
        </p:blipFill>
        <p:spPr>
          <a:xfrm>
            <a:off x="-4174" y="-38622"/>
            <a:ext cx="5499062" cy="684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38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7DF894-6426-407D-9749-29735AAB93BC}"/>
</file>

<file path=customXml/itemProps2.xml><?xml version="1.0" encoding="utf-8"?>
<ds:datastoreItem xmlns:ds="http://schemas.openxmlformats.org/officeDocument/2006/customXml" ds:itemID="{F6D36C60-D59F-4C39-9C1E-A9D0F6ED53DF}"/>
</file>

<file path=customXml/itemProps3.xml><?xml version="1.0" encoding="utf-8"?>
<ds:datastoreItem xmlns:ds="http://schemas.openxmlformats.org/officeDocument/2006/customXml" ds:itemID="{91653703-9FEC-4F5D-A774-70C0B6DDC38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Organic</vt:lpstr>
      <vt:lpstr>Individual Homework</vt:lpstr>
      <vt:lpstr>Predicate Resolution</vt:lpstr>
      <vt:lpstr>Handwritten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108</cp:revision>
  <dcterms:created xsi:type="dcterms:W3CDTF">2020-12-08T22:45:53Z</dcterms:created>
  <dcterms:modified xsi:type="dcterms:W3CDTF">2020-12-15T07:34:01Z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