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ink/ink1.xml" ContentType="application/inkml+xml"/>
  <Override PartName="/ppt/ink/ink2.xml" ContentType="application/inkml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6T20:17:5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2465,'0'0'5106,"0"-4"-5426,-15 4-5122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6T20:29:1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5603,'0'0'816,"0"23"-1905,0-37-3521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2183-3394-4D34-A151-69C272046DF5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8796-2CAA-4B84-B978-DCCB388813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– Predicate Logic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Cenan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Horea-Calin</a:t>
            </a:r>
            <a:endParaRPr lang="ro-RO" dirty="0" smtClean="0">
              <a:solidFill>
                <a:schemeClr val="tx1"/>
              </a:solidFill>
            </a:endParaRPr>
          </a:p>
          <a:p>
            <a:r>
              <a:rPr lang="ro-RO" dirty="0" smtClean="0">
                <a:solidFill>
                  <a:schemeClr val="tx1"/>
                </a:solidFill>
              </a:rPr>
              <a:t>91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ro-RO" dirty="0" smtClean="0">
              <a:solidFill>
                <a:schemeClr val="tx1"/>
              </a:solidFill>
            </a:endParaRPr>
          </a:p>
          <a:p>
            <a:r>
              <a:rPr lang="ro-RO" dirty="0" smtClean="0">
                <a:solidFill>
                  <a:schemeClr val="tx1"/>
                </a:solidFill>
              </a:rPr>
              <a:t>Exercise 3.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3B10F-BC4B-4093-B36C-1D8B94C5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165C737-C3EA-4D50-BE0F-9FDF7DE18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8262"/>
          <a:stretch/>
        </p:blipFill>
        <p:spPr bwMode="auto">
          <a:xfrm>
            <a:off x="544285" y="1828483"/>
            <a:ext cx="7664435" cy="43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4071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E83AB8-E4D3-4E2C-8713-DF2E0F2E53FB}"/>
                  </a:ext>
                </a:extLst>
              </p14:cNvPr>
              <p14:cNvContentPartPr/>
              <p14:nvPr/>
            </p14:nvContentPartPr>
            <p14:xfrm>
              <a:off x="6965349" y="4951269"/>
              <a:ext cx="5760" cy="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4E83AB8-E4D3-4E2C-8713-DF2E0F2E53FB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17532" y="4942629"/>
                <a:ext cx="17550" cy="198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C708E692-E5CE-4724-98CF-B314A10E0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77" r="16537" b="62673"/>
          <a:stretch/>
        </p:blipFill>
        <p:spPr bwMode="auto">
          <a:xfrm>
            <a:off x="558930" y="1095052"/>
            <a:ext cx="7289842" cy="3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6251B36-0759-4AE6-AD56-AE0E84A854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93694"/>
          <a:stretch/>
        </p:blipFill>
        <p:spPr>
          <a:xfrm>
            <a:off x="484193" y="5090279"/>
            <a:ext cx="7713475" cy="490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029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CD2409-3F00-46CA-B05D-38978490EBC9}"/>
                  </a:ext>
                </a:extLst>
              </p14:cNvPr>
              <p14:cNvContentPartPr/>
              <p14:nvPr/>
            </p14:nvContentPartPr>
            <p14:xfrm>
              <a:off x="9839949" y="769149"/>
              <a:ext cx="36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FCD2409-3F00-46CA-B05D-38978490EBC9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73212" y="760149"/>
                <a:ext cx="13500" cy="262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A3C1ED3-DE23-4679-B461-DB202E005D84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77" t="37132" r="177" b="6711"/>
          <a:stretch/>
        </p:blipFill>
        <p:spPr bwMode="auto">
          <a:xfrm>
            <a:off x="335438" y="777790"/>
            <a:ext cx="7926550" cy="51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0584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Exercise </a:t>
            </a:r>
            <a:r>
              <a:rPr lang="en-US" sz="1600" b="1" dirty="0" smtClean="0"/>
              <a:t>3.2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Using the given interpretations evaluate the following formulas: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52596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/>
              <a:t>	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i="1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smtClean="0">
                <a:solidFill>
                  <a:srgbClr val="00B050"/>
                </a:solidFill>
              </a:rPr>
              <a:t>∃x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)(P(x)</a:t>
            </a:r>
            <a:r>
              <a:rPr lang="en-GB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Q(x)</a:t>
            </a:r>
            <a:r>
              <a:rPr lang="en-GB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/>
              <a:t>→ 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800" i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smtClean="0">
                <a:solidFill>
                  <a:srgbClr val="C00000"/>
                </a:solidFill>
              </a:rPr>
              <a:t>∃x</a:t>
            </a: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)P(x)v(Q(12</a:t>
            </a: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GB" sz="2400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i="1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GB" sz="2400" dirty="0" smtClean="0">
                <a:solidFill>
                  <a:srgbClr val="00B0F0"/>
                </a:solidFill>
              </a:rPr>
              <a:t>∃x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)(P(x)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</a:rPr>
              <a:t> 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Q(x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GB" sz="2400" dirty="0" smtClean="0"/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8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smtClean="0">
                <a:solidFill>
                  <a:srgbClr val="FF0000"/>
                </a:solidFill>
              </a:rPr>
              <a:t>∃x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)P(x)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GB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i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(Q(12</a:t>
            </a:r>
            <a:r>
              <a:rPr lang="en-GB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smtClean="0">
                <a:solidFill>
                  <a:srgbClr val="00B0F0"/>
                </a:solidFill>
              </a:rPr>
              <a:t>∃</a:t>
            </a:r>
            <a:r>
              <a:rPr lang="en-GB" sz="2400" dirty="0" smtClean="0">
                <a:solidFill>
                  <a:srgbClr val="00B0F0"/>
                </a:solidFill>
              </a:rPr>
              <a:t>x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baseline="-25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 err="1" smtClean="0">
                <a:solidFill>
                  <a:srgbClr val="00B0F0"/>
                </a:solidFill>
              </a:rPr>
              <a:t>∈</a:t>
            </a:r>
            <a:r>
              <a:rPr lang="en-GB" sz="2400" baseline="-25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(x:5^x:7)</a:t>
            </a:r>
            <a:r>
              <a:rPr lang="en-GB" sz="2400" dirty="0" smtClean="0"/>
              <a:t> 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smtClean="0">
                <a:solidFill>
                  <a:srgbClr val="FF0000"/>
                </a:solidFill>
              </a:rPr>
              <a:t>∃</a:t>
            </a:r>
            <a:r>
              <a:rPr lang="en-GB" sz="2400" dirty="0" smtClean="0">
                <a:solidFill>
                  <a:srgbClr val="FF0000"/>
                </a:solidFill>
              </a:rPr>
              <a:t>x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 err="1" smtClean="0">
                <a:solidFill>
                  <a:srgbClr val="FF0000"/>
                </a:solidFill>
              </a:rPr>
              <a:t>∈</a:t>
            </a:r>
            <a:r>
              <a:rPr lang="en-GB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(x:5))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GB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(12:7)</a:t>
            </a:r>
            <a:endParaRPr lang="en-GB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800" dirty="0" smtClean="0"/>
              <a:t>→</a:t>
            </a:r>
            <a:r>
              <a:rPr lang="en-GB" sz="2800" dirty="0" smtClean="0">
                <a:solidFill>
                  <a:srgbClr val="FF0000"/>
                </a:solidFill>
              </a:rPr>
              <a:t>T</a:t>
            </a:r>
            <a:r>
              <a:rPr lang="en-GB" sz="2800" dirty="0" smtClean="0"/>
              <a:t> v </a:t>
            </a:r>
            <a:r>
              <a:rPr lang="en-GB" sz="2800" dirty="0" smtClean="0">
                <a:solidFill>
                  <a:srgbClr val="7030A0"/>
                </a:solidFill>
              </a:rPr>
              <a:t>F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800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 = T </a:t>
            </a:r>
            <a:r>
              <a:rPr lang="en-GB" sz="2800" dirty="0" smtClean="0"/>
              <a:t>→ T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800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 = T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Conclusion</a:t>
            </a:r>
            <a:r>
              <a:rPr lang="en-US" sz="2800" dirty="0"/>
              <a:t>: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800" i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= </a:t>
            </a:r>
            <a:r>
              <a:rPr lang="en-US" sz="2800" dirty="0"/>
              <a:t>T, U is evaluated as True under the interpretation I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I is a model of U ,so U is consistent</a:t>
            </a:r>
            <a:endParaRPr lang="en-GB" sz="2800" dirty="0"/>
          </a:p>
          <a:p>
            <a:pPr>
              <a:buNone/>
            </a:pP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66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63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E058B9-4B4F-4DF4-B990-8DFFC6C6D5D6}"/>
</file>

<file path=customXml/itemProps2.xml><?xml version="1.0" encoding="utf-8"?>
<ds:datastoreItem xmlns:ds="http://schemas.openxmlformats.org/officeDocument/2006/customXml" ds:itemID="{795BEA97-C128-4C5A-925C-8CC07C9FB0C1}"/>
</file>

<file path=customXml/itemProps3.xml><?xml version="1.0" encoding="utf-8"?>
<ds:datastoreItem xmlns:ds="http://schemas.openxmlformats.org/officeDocument/2006/customXml" ds:itemID="{91E2CB1D-D04D-4490-9E97-9D6DD41B38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Homework – Predicate Logic</vt:lpstr>
      <vt:lpstr>Theoretical results</vt:lpstr>
      <vt:lpstr>Slide 3</vt:lpstr>
      <vt:lpstr>Slide 4</vt:lpstr>
      <vt:lpstr>Exercise 3.2 Using the given interpretations evaluate the following formulas: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– Predicate Logic</dc:title>
  <dc:creator>Windows User</dc:creator>
  <cp:lastModifiedBy>Windows User</cp:lastModifiedBy>
  <cp:revision>13</cp:revision>
  <dcterms:created xsi:type="dcterms:W3CDTF">2020-11-09T15:04:14Z</dcterms:created>
  <dcterms:modified xsi:type="dcterms:W3CDTF">2020-11-10T07:38:08Z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