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5C84E-A9DC-49A0-B757-BCFEEC02795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D155F-69C6-4FA2-B67A-4591F78C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D155F-69C6-4FA2-B67A-4591F78C55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7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Individual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721605"/>
            <a:ext cx="6815669" cy="1320802"/>
          </a:xfrm>
        </p:spPr>
        <p:txBody>
          <a:bodyPr/>
          <a:lstStyle/>
          <a:p>
            <a:r>
              <a:rPr lang="en-US" dirty="0" err="1" smtClean="0"/>
              <a:t>Chereji</a:t>
            </a:r>
            <a:r>
              <a:rPr lang="en-US" dirty="0" smtClean="0"/>
              <a:t> Iulia Maria, group 912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4.2 – predicate logic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Choose an arbitrary interpretation with a finite domain for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and prove that it is a model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1" t="-3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87" y="3900423"/>
            <a:ext cx="8547167" cy="6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54" y="4794339"/>
            <a:ext cx="4127672" cy="794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686711"/>
            <a:ext cx="9174460" cy="748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2442339"/>
            <a:ext cx="8613098" cy="8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44" y="774185"/>
            <a:ext cx="7771156" cy="611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7824" y="1764792"/>
            <a:ext cx="6345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us consider the interpretation I = &lt; D, m &gt; , where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D={2,5} is the finite domain of the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m(A) : {2,5}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{T, F} , m(A)(x) = “x &gt; 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m(B) </a:t>
            </a:r>
            <a:r>
              <a:rPr lang="en-US" dirty="0"/>
              <a:t>: {2,5}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{T, F} 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m(B)(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 = “x 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45920" y="2988685"/>
                <a:ext cx="987552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2988685"/>
                <a:ext cx="9875520" cy="506870"/>
              </a:xfrm>
              <a:prstGeom prst="rect">
                <a:avLst/>
              </a:prstGeom>
              <a:blipFill rotWithShape="0">
                <a:blip r:embed="rId4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59736" y="3502367"/>
            <a:ext cx="704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339272" y="3455126"/>
                <a:ext cx="7325935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rgbClr val="FFC000"/>
                    </a:solidFill>
                  </a:rPr>
                  <a:t>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72" y="3455126"/>
                <a:ext cx="7325935" cy="506870"/>
              </a:xfrm>
              <a:prstGeom prst="rect">
                <a:avLst/>
              </a:prstGeom>
              <a:blipFill rotWithShape="0">
                <a:blip r:embed="rId5"/>
                <a:stretch>
                  <a:fillRect l="-749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339272" y="4578289"/>
                <a:ext cx="82466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( 2 &gt; 4  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 2 &gt; 1)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(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5 &gt; </a:t>
                </a:r>
                <a:r>
                  <a:rPr lang="en-US" dirty="0">
                    <a:solidFill>
                      <a:srgbClr val="00B0F0"/>
                    </a:solidFill>
                  </a:rPr>
                  <a:t>4  </a:t>
                </a:r>
                <a:r>
                  <a:rPr 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 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1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2&gt;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5&gt;4)  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(2 &gt; 1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 5&gt;1)</m:t>
                    </m:r>
                  </m:oMath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72" y="4578289"/>
                <a:ext cx="8246644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66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339272" y="4965179"/>
                <a:ext cx="8066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( F 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T)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T → T)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T) 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72" y="4965179"/>
                <a:ext cx="8066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80" t="-983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339272" y="5334511"/>
                <a:ext cx="482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72" y="5334511"/>
                <a:ext cx="482048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38" t="-983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339272" y="5703843"/>
            <a:ext cx="28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443956" y="3858413"/>
                <a:ext cx="9857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To evaluate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under the interpretation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, with the finite domain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, the universally quantified subformulas are replaced by the conjunction of their instances for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56" y="3858413"/>
                <a:ext cx="9857232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557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So, I evaluates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true, which implies that I is a model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consistent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3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C0F7B-2380-4B16-85EE-5249BAFC91EB}"/>
</file>

<file path=customXml/itemProps2.xml><?xml version="1.0" encoding="utf-8"?>
<ds:datastoreItem xmlns:ds="http://schemas.openxmlformats.org/officeDocument/2006/customXml" ds:itemID="{9A37CCE3-34DA-4C0C-B241-5DDB6F9AD780}"/>
</file>

<file path=customXml/itemProps3.xml><?xml version="1.0" encoding="utf-8"?>
<ds:datastoreItem xmlns:ds="http://schemas.openxmlformats.org/officeDocument/2006/customXml" ds:itemID="{0872BB05-ADDE-45AA-9DD0-11E44B1A7007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4708</TotalTime>
  <Words>185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Garamond</vt:lpstr>
      <vt:lpstr>Times New Roman</vt:lpstr>
      <vt:lpstr>Organic</vt:lpstr>
      <vt:lpstr>Individual Homework</vt:lpstr>
      <vt:lpstr>Exercise 4.2 – predicate logic</vt:lpstr>
      <vt:lpstr>Theoretical 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Iulia</dc:creator>
  <cp:lastModifiedBy>Iulia</cp:lastModifiedBy>
  <cp:revision>15</cp:revision>
  <dcterms:created xsi:type="dcterms:W3CDTF">2020-11-06T08:52:00Z</dcterms:created>
  <dcterms:modified xsi:type="dcterms:W3CDTF">2020-11-09T15:20:47Z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