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4" r:id="rId7"/>
    <p:sldId id="26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Resolution Proposition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Cira Vlad-Stefan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Exercise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 linear refutation from the following set of clauses: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5AC4E60C-7DC6-45D3-B275-75C2FE0A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A985FB-B370-468E-830C-DF6A766B2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41359"/>
              </p:ext>
            </p:extLst>
          </p:nvPr>
        </p:nvGraphicFramePr>
        <p:xfrm>
          <a:off x="896794" y="2807208"/>
          <a:ext cx="6496466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2070100" imgH="203200" progId="Equation.3">
                  <p:embed/>
                </p:oleObj>
              </mc:Choice>
              <mc:Fallback>
                <p:oleObj r:id="rId5" imgW="2070100" imgH="203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5D9AE67-62C6-4867-9A7B-F3930EEC6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94" y="2807208"/>
                        <a:ext cx="6496466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Exercise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 linear refutation from the following set of clauses: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 </a:t>
            </a:r>
            <a:r>
              <a:rPr lang="en-US" sz="2400" dirty="0">
                <a:latin typeface="Tahoma"/>
                <a:ea typeface="Tahoma"/>
                <a:cs typeface="Tahoma"/>
              </a:rPr>
              <a:t>C1 = 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C2 =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C3 =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C4 =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5AC4E60C-7DC6-45D3-B275-75C2FE0A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A985FB-B370-468E-830C-DF6A766B2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794" y="2807208"/>
          <a:ext cx="6496466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2070100" imgH="203200" progId="Equation.3">
                  <p:embed/>
                </p:oleObj>
              </mc:Choice>
              <mc:Fallback>
                <p:oleObj r:id="rId5" imgW="2070100" imgH="203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8A985FB-B370-468E-830C-DF6A766B2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94" y="2807208"/>
                        <a:ext cx="6496466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AA37A1B-27B6-4C0F-8367-2430A52B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908" y="3601188"/>
            <a:ext cx="1238423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6FAA01-02CC-4800-AC76-E53C8133E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46" y="3992479"/>
            <a:ext cx="1019317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D39BA-D1D0-4D71-8E57-DF4836657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1540" y="4545007"/>
            <a:ext cx="1238423" cy="447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2BD28-7344-4B2B-8510-29F38BFEA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75" y="4966148"/>
            <a:ext cx="1568947" cy="4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C5 = Res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C2)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C6 = Res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(C5, C4)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C7 = Res </a:t>
            </a:r>
            <a:r>
              <a:rPr lang="en-US" sz="1800" dirty="0">
                <a:solidFill>
                  <a:srgbClr val="5B9BD5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(C6, C3) =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7" y="1922031"/>
            <a:ext cx="575538" cy="28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FE7EA-0DE9-403B-B025-C449206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8" y="1824457"/>
            <a:ext cx="383004" cy="482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FE1412-150E-490B-B893-07A3B824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242" y="2307375"/>
            <a:ext cx="343443" cy="408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B5C63A-2367-423A-B436-B3089CE4B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88" y="2245316"/>
            <a:ext cx="877098" cy="4824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 = tautology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75ED888-35B4-4B80-9FA2-83B4FACA7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872" y="3824910"/>
            <a:ext cx="2966091" cy="2141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E740E-5F19-4B09-B634-9F34DC2F4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3" y="3137606"/>
            <a:ext cx="2429214" cy="52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A4895-2718-4117-8845-BB74A3527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6304" y="2716235"/>
            <a:ext cx="333422" cy="42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39A52-9D40-48BA-A078-17CE487F3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2693624"/>
            <a:ext cx="96215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C5 = Res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C2)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C8 = Res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(C5,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C9 = Res(C8, C4) =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7" y="1922031"/>
            <a:ext cx="575538" cy="28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FE7EA-0DE9-403B-B025-C449206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8" y="1824457"/>
            <a:ext cx="383004" cy="482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EA017F-224E-4B56-A2AA-32E32E8E4F5C}"/>
              </a:ext>
            </a:extLst>
          </p:cNvPr>
          <p:cNvSpPr/>
          <p:nvPr/>
        </p:nvSpPr>
        <p:spPr>
          <a:xfrm>
            <a:off x="3705727" y="2887613"/>
            <a:ext cx="240632" cy="176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C9 =tautology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18C813-2B00-47FD-A302-213DFF5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37" y="2364468"/>
            <a:ext cx="638858" cy="374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AC2AF-1277-4FFE-A611-6488D778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70" y="2326058"/>
            <a:ext cx="403740" cy="403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99C46-5B18-4E92-8DD2-18834EE83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877" y="2775968"/>
            <a:ext cx="242921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C10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p,q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C11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(C10, C2) =           = C7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C12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(C11, C4)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(C8, C4)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37" y="1913608"/>
            <a:ext cx="575538" cy="2877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EA017F-224E-4B56-A2AA-32E32E8E4F5C}"/>
              </a:ext>
            </a:extLst>
          </p:cNvPr>
          <p:cNvSpPr/>
          <p:nvPr/>
        </p:nvSpPr>
        <p:spPr>
          <a:xfrm>
            <a:off x="1433415" y="3340785"/>
            <a:ext cx="240632" cy="176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C12 =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24DCC9C-DF12-4A0B-815E-EDE74864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47" y="3764844"/>
            <a:ext cx="621352" cy="53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8C813-2B00-47FD-A302-213DFF5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37" y="2364468"/>
            <a:ext cx="638858" cy="37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D96B3-F6B6-4AF8-9405-69246152C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875" y="1810676"/>
            <a:ext cx="569296" cy="37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28C0B-0A5A-4B50-83E7-4868F93E7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745" y="2360133"/>
            <a:ext cx="241332" cy="37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322F4-3ED6-4A83-9672-5607C80A3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31" y="3166701"/>
            <a:ext cx="242921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C10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p,q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C13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(C10, C4) =              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C14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(C13, C2)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37" y="1913608"/>
            <a:ext cx="575538" cy="2877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C14 =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24DCC9C-DF12-4A0B-815E-EDE74864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47" y="3764844"/>
            <a:ext cx="621352" cy="538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D96B3-F6B6-4AF8-9405-69246152C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75" y="1810676"/>
            <a:ext cx="569296" cy="37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55B6A-C4E5-4D80-A39A-75B54827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460" y="2319057"/>
            <a:ext cx="836023" cy="370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FAF2D-B06C-4798-ABD0-D26B55CB7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87" y="2344720"/>
            <a:ext cx="594096" cy="290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82E39-39FE-4C58-9F5D-B384C37B0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753" y="2753420"/>
            <a:ext cx="2033460" cy="4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36EC5-F409-4F8D-849F-89F904F9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" y="552972"/>
            <a:ext cx="2219635" cy="175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C74E-D3A4-4489-8000-BDFCC837FDAC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ACAF-CBD7-442F-B0B0-7877C41A0DB8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DC562-D9D8-485A-B655-A91028ADE3BA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F685C-4113-4946-AECB-0E7AF7848AD5}"/>
              </a:ext>
            </a:extLst>
          </p:cNvPr>
          <p:cNvSpPr/>
          <p:nvPr/>
        </p:nvSpPr>
        <p:spPr>
          <a:xfrm>
            <a:off x="7042817" y="4552485"/>
            <a:ext cx="1855304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 =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78B13-4D3C-4126-8F0C-EB128937C670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F231A-0F18-4B77-9D63-21BE46A7E38E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EA66-2921-4995-9CDD-56B3242D0F9D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67E9E-7404-4E5B-9B6E-41383A7F16A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A193A-CAE4-41B3-B91B-8C7C311382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E77C8-4AC8-4709-AB51-3C5F8627597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007431" y="3159422"/>
            <a:ext cx="2281802" cy="3263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79ECA-0051-4AC5-989B-B2010EC452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13B13-4821-4670-8FFC-EAEE1FEF797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001541" y="3174641"/>
            <a:ext cx="5890" cy="3111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7FB51-DB79-41D2-9F0A-535E1A26A91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24F65-87B3-4DCD-B6A5-89FCC3FE1A6A}"/>
              </a:ext>
            </a:extLst>
          </p:cNvPr>
          <p:cNvSpPr txBox="1"/>
          <p:nvPr/>
        </p:nvSpPr>
        <p:spPr>
          <a:xfrm>
            <a:off x="958853" y="2413263"/>
            <a:ext cx="24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= Res(C1,C4) = ⌐r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35BB3-2796-46A9-9D7E-0B0FF42C691E}"/>
              </a:ext>
            </a:extLst>
          </p:cNvPr>
          <p:cNvSpPr txBox="1"/>
          <p:nvPr/>
        </p:nvSpPr>
        <p:spPr>
          <a:xfrm>
            <a:off x="958853" y="2763754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 = Res(C5, C2) =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CD931-27CA-4B98-91FC-7DFD4CD54114}"/>
              </a:ext>
            </a:extLst>
          </p:cNvPr>
          <p:cNvSpPr txBox="1"/>
          <p:nvPr/>
        </p:nvSpPr>
        <p:spPr>
          <a:xfrm>
            <a:off x="958853" y="3102591"/>
            <a:ext cx="20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C7 = Res(C6, C3) = 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F65C1-87B6-42B5-8333-C4A4E6D552B4}"/>
              </a:ext>
            </a:extLst>
          </p:cNvPr>
          <p:cNvSpPr/>
          <p:nvPr/>
        </p:nvSpPr>
        <p:spPr>
          <a:xfrm>
            <a:off x="7110851" y="348576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61E7D-9F5F-494D-84F9-3FE6C1980A3B}"/>
              </a:ext>
            </a:extLst>
          </p:cNvPr>
          <p:cNvSpPr/>
          <p:nvPr/>
        </p:nvSpPr>
        <p:spPr>
          <a:xfrm>
            <a:off x="9392653" y="3470547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52B32F-F2E1-49FF-B774-EFA296E9A384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7970469" y="4115252"/>
            <a:ext cx="36962" cy="43723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356ACC-1703-4B7F-8569-EDC798240B57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7970469" y="4100033"/>
            <a:ext cx="2318764" cy="452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1C950C-B42D-4FEE-A600-8D8189BD5778}"/>
              </a:ext>
            </a:extLst>
          </p:cNvPr>
          <p:cNvSpPr/>
          <p:nvPr/>
        </p:nvSpPr>
        <p:spPr>
          <a:xfrm>
            <a:off x="8457291" y="4773236"/>
            <a:ext cx="298787" cy="2164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9FA8B-E9C1-4E51-A768-F45881701B17}"/>
              </a:ext>
            </a:extLst>
          </p:cNvPr>
          <p:cNvSpPr txBox="1"/>
          <p:nvPr/>
        </p:nvSpPr>
        <p:spPr>
          <a:xfrm>
            <a:off x="958853" y="3483577"/>
            <a:ext cx="192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 = Res(C7, C5) =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241B28-14AD-4C2F-9C1C-2886884484C6}"/>
              </a:ext>
            </a:extLst>
          </p:cNvPr>
          <p:cNvSpPr/>
          <p:nvPr/>
        </p:nvSpPr>
        <p:spPr>
          <a:xfrm>
            <a:off x="2876419" y="3556512"/>
            <a:ext cx="253052" cy="22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36EC5-F409-4F8D-849F-89F904F9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" y="552972"/>
            <a:ext cx="2219635" cy="175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C74E-D3A4-4489-8000-BDFCC837FDAC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ACAF-CBD7-442F-B0B0-7877C41A0DB8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DC562-D9D8-485A-B655-A91028ADE3BA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F685C-4113-4946-AECB-0E7AF7848AD5}"/>
              </a:ext>
            </a:extLst>
          </p:cNvPr>
          <p:cNvSpPr/>
          <p:nvPr/>
        </p:nvSpPr>
        <p:spPr>
          <a:xfrm>
            <a:off x="7042817" y="4552485"/>
            <a:ext cx="1855304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 =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78B13-4D3C-4126-8F0C-EB128937C670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F231A-0F18-4B77-9D63-21BE46A7E38E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EA66-2921-4995-9CDD-56B3242D0F9D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67E9E-7404-4E5B-9B6E-41383A7F16A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A193A-CAE4-41B3-B91B-8C7C311382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E77C8-4AC8-4709-AB51-3C5F8627597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007431" y="3159422"/>
            <a:ext cx="2281802" cy="3263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79ECA-0051-4AC5-989B-B2010EC452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13B13-4821-4670-8FFC-EAEE1FEF797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001541" y="3174641"/>
            <a:ext cx="5890" cy="3111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7FB51-DB79-41D2-9F0A-535E1A26A91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24F65-87B3-4DCD-B6A5-89FCC3FE1A6A}"/>
              </a:ext>
            </a:extLst>
          </p:cNvPr>
          <p:cNvSpPr txBox="1"/>
          <p:nvPr/>
        </p:nvSpPr>
        <p:spPr>
          <a:xfrm>
            <a:off x="958853" y="2413263"/>
            <a:ext cx="24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= Res(C1,C4) = ⌐r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35BB3-2796-46A9-9D7E-0B0FF42C691E}"/>
              </a:ext>
            </a:extLst>
          </p:cNvPr>
          <p:cNvSpPr txBox="1"/>
          <p:nvPr/>
        </p:nvSpPr>
        <p:spPr>
          <a:xfrm>
            <a:off x="958853" y="2763754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C9 = Res(C5, C3) = ⌐q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CD931-27CA-4B98-91FC-7DFD4CD54114}"/>
              </a:ext>
            </a:extLst>
          </p:cNvPr>
          <p:cNvSpPr txBox="1"/>
          <p:nvPr/>
        </p:nvSpPr>
        <p:spPr>
          <a:xfrm>
            <a:off x="958853" y="3102591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C10 = Res(C9, C2) = 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F65C1-87B6-42B5-8333-C4A4E6D552B4}"/>
              </a:ext>
            </a:extLst>
          </p:cNvPr>
          <p:cNvSpPr/>
          <p:nvPr/>
        </p:nvSpPr>
        <p:spPr>
          <a:xfrm>
            <a:off x="7110851" y="348576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61E7D-9F5F-494D-84F9-3FE6C1980A3B}"/>
              </a:ext>
            </a:extLst>
          </p:cNvPr>
          <p:cNvSpPr/>
          <p:nvPr/>
        </p:nvSpPr>
        <p:spPr>
          <a:xfrm>
            <a:off x="9392653" y="3470547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52B32F-F2E1-49FF-B774-EFA296E9A384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7970469" y="4115252"/>
            <a:ext cx="36962" cy="43723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356ACC-1703-4B7F-8569-EDC798240B57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7970469" y="4100033"/>
            <a:ext cx="2318764" cy="452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1C950C-B42D-4FEE-A600-8D8189BD5778}"/>
              </a:ext>
            </a:extLst>
          </p:cNvPr>
          <p:cNvSpPr/>
          <p:nvPr/>
        </p:nvSpPr>
        <p:spPr>
          <a:xfrm>
            <a:off x="8457291" y="4773236"/>
            <a:ext cx="298787" cy="2164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9FA8B-E9C1-4E51-A768-F45881701B17}"/>
              </a:ext>
            </a:extLst>
          </p:cNvPr>
          <p:cNvSpPr txBox="1"/>
          <p:nvPr/>
        </p:nvSpPr>
        <p:spPr>
          <a:xfrm>
            <a:off x="958853" y="3483577"/>
            <a:ext cx="192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 = Res(C7, C5) =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241B28-14AD-4C2F-9C1C-2886884484C6}"/>
              </a:ext>
            </a:extLst>
          </p:cNvPr>
          <p:cNvSpPr/>
          <p:nvPr/>
        </p:nvSpPr>
        <p:spPr>
          <a:xfrm>
            <a:off x="2876419" y="3556512"/>
            <a:ext cx="253052" cy="22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6C05B62-E867-4AF4-86A1-4C78A7F0FE70}"/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373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Tahoma</vt:lpstr>
      <vt:lpstr>Office Theme</vt:lpstr>
      <vt:lpstr>Equation.3</vt:lpstr>
      <vt:lpstr>Resolution Proposition</vt:lpstr>
      <vt:lpstr>Exercise 4.2</vt:lpstr>
      <vt:lpstr>Exercise 4.2</vt:lpstr>
      <vt:lpstr>C1: top clause(var1)</vt:lpstr>
      <vt:lpstr>C1: top clause(var2)</vt:lpstr>
      <vt:lpstr>C1: top clause(var3)</vt:lpstr>
      <vt:lpstr>C1: top clause(var4)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2020-12-07T15:43:15Z</dcterms:created>
  <dcterms:modified xsi:type="dcterms:W3CDTF">2020-12-08T07:50:08Z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