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58" r:id="rId7"/>
    <p:sldId id="25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C705D-0374-49B1-89E9-E4D6FDB4458B}" v="85" dt="2020-11-16T16:22:33.920"/>
    <p1510:client id="{239EAFBF-C481-4BF6-8CC1-421941745F19}" v="6" dt="2020-11-16T21:25:42.401"/>
    <p1510:client id="{739B7F06-C023-48D8-9DCC-352061F6EBED}" v="1535" dt="2020-11-15T19:16:30.232"/>
    <p1510:client id="{79B7408B-2E9D-48CC-98E5-B15C3CBDC389}" v="439" dt="2020-11-16T15:24:49.963"/>
    <p1510:client id="{9D01F243-C84B-452C-B364-FD15206BCDDA}" v="18" dt="2020-11-16T10:32:28.604"/>
    <p1510:client id="{BC4E2CE4-5AE6-4286-907E-9D6CA963EE18}" v="60" dt="2020-11-17T07:12:20.773"/>
    <p1510:client id="{DCE278E7-4A49-4E91-AFE4-4588144FEBE2}" v="953" dt="2020-11-16T11:17:55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cico George" userId="0856f954759add41" providerId="Windows Live" clId="Web-{DCE278E7-4A49-4E91-AFE4-4588144FEBE2}"/>
    <pc:docChg chg="addSld delSld modSld">
      <pc:chgData name="Danicico George" userId="0856f954759add41" providerId="Windows Live" clId="Web-{DCE278E7-4A49-4E91-AFE4-4588144FEBE2}" dt="2020-11-16T11:17:55.597" v="922" actId="20577"/>
      <pc:docMkLst>
        <pc:docMk/>
      </pc:docMkLst>
      <pc:sldChg chg="addSp delSp modSp del">
        <pc:chgData name="Danicico George" userId="0856f954759add41" providerId="Windows Live" clId="Web-{DCE278E7-4A49-4E91-AFE4-4588144FEBE2}" dt="2020-11-16T11:04:21.717" v="583"/>
        <pc:sldMkLst>
          <pc:docMk/>
          <pc:sldMk cId="525925881" sldId="257"/>
        </pc:sldMkLst>
        <pc:spChg chg="mod">
          <ac:chgData name="Danicico George" userId="0856f954759add41" providerId="Windows Live" clId="Web-{DCE278E7-4A49-4E91-AFE4-4588144FEBE2}" dt="2020-11-16T11:03:33.591" v="569" actId="20577"/>
          <ac:spMkLst>
            <pc:docMk/>
            <pc:sldMk cId="525925881" sldId="257"/>
            <ac:spMk id="3" creationId="{3F6440F4-964E-498C-8439-190E8C5A0D2F}"/>
          </ac:spMkLst>
        </pc:spChg>
        <pc:spChg chg="add del mod">
          <ac:chgData name="Danicico George" userId="0856f954759add41" providerId="Windows Live" clId="Web-{DCE278E7-4A49-4E91-AFE4-4588144FEBE2}" dt="2020-11-16T11:04:15.279" v="582"/>
          <ac:spMkLst>
            <pc:docMk/>
            <pc:sldMk cId="525925881" sldId="257"/>
            <ac:spMk id="4" creationId="{C5409457-98DC-46A8-AD13-2F4AF23C99FF}"/>
          </ac:spMkLst>
        </pc:spChg>
      </pc:sldChg>
      <pc:sldChg chg="modSp">
        <pc:chgData name="Danicico George" userId="0856f954759add41" providerId="Windows Live" clId="Web-{DCE278E7-4A49-4E91-AFE4-4588144FEBE2}" dt="2020-11-16T11:13:09.017" v="784" actId="20577"/>
        <pc:sldMkLst>
          <pc:docMk/>
          <pc:sldMk cId="2802863583" sldId="258"/>
        </pc:sldMkLst>
        <pc:spChg chg="mod">
          <ac:chgData name="Danicico George" userId="0856f954759add41" providerId="Windows Live" clId="Web-{DCE278E7-4A49-4E91-AFE4-4588144FEBE2}" dt="2020-11-16T11:12:51.095" v="774" actId="20577"/>
          <ac:spMkLst>
            <pc:docMk/>
            <pc:sldMk cId="2802863583" sldId="258"/>
            <ac:spMk id="2" creationId="{1265055C-58C8-4311-8DFA-D939C1B0D049}"/>
          </ac:spMkLst>
        </pc:spChg>
        <pc:spChg chg="mod">
          <ac:chgData name="Danicico George" userId="0856f954759add41" providerId="Windows Live" clId="Web-{DCE278E7-4A49-4E91-AFE4-4588144FEBE2}" dt="2020-11-16T11:13:09.017" v="784" actId="20577"/>
          <ac:spMkLst>
            <pc:docMk/>
            <pc:sldMk cId="2802863583" sldId="258"/>
            <ac:spMk id="3" creationId="{F3D4059A-A495-42CA-8648-6254B921D463}"/>
          </ac:spMkLst>
        </pc:spChg>
      </pc:sldChg>
      <pc:sldChg chg="modSp">
        <pc:chgData name="Danicico George" userId="0856f954759add41" providerId="Windows Live" clId="Web-{DCE278E7-4A49-4E91-AFE4-4588144FEBE2}" dt="2020-11-16T11:12:56.798" v="777" actId="20577"/>
        <pc:sldMkLst>
          <pc:docMk/>
          <pc:sldMk cId="3767961252" sldId="259"/>
        </pc:sldMkLst>
        <pc:spChg chg="mod">
          <ac:chgData name="Danicico George" userId="0856f954759add41" providerId="Windows Live" clId="Web-{DCE278E7-4A49-4E91-AFE4-4588144FEBE2}" dt="2020-11-16T11:12:56.798" v="777" actId="20577"/>
          <ac:spMkLst>
            <pc:docMk/>
            <pc:sldMk cId="3767961252" sldId="259"/>
            <ac:spMk id="2" creationId="{A69276ED-68D1-45A7-B1C9-AB1541206529}"/>
          </ac:spMkLst>
        </pc:spChg>
      </pc:sldChg>
      <pc:sldChg chg="modSp del">
        <pc:chgData name="Danicico George" userId="0856f954759add41" providerId="Windows Live" clId="Web-{DCE278E7-4A49-4E91-AFE4-4588144FEBE2}" dt="2020-11-16T11:05:06.732" v="625"/>
        <pc:sldMkLst>
          <pc:docMk/>
          <pc:sldMk cId="189202347" sldId="260"/>
        </pc:sldMkLst>
        <pc:spChg chg="mod">
          <ac:chgData name="Danicico George" userId="0856f954759add41" providerId="Windows Live" clId="Web-{DCE278E7-4A49-4E91-AFE4-4588144FEBE2}" dt="2020-11-16T11:04:06.263" v="576" actId="20577"/>
          <ac:spMkLst>
            <pc:docMk/>
            <pc:sldMk cId="189202347" sldId="260"/>
            <ac:spMk id="3" creationId="{02220C21-101C-4EFB-AE8B-DB87FFD9394C}"/>
          </ac:spMkLst>
        </pc:spChg>
      </pc:sldChg>
      <pc:sldChg chg="addSp delSp modSp">
        <pc:chgData name="Danicico George" userId="0856f954759add41" providerId="Windows Live" clId="Web-{DCE278E7-4A49-4E91-AFE4-4588144FEBE2}" dt="2020-11-16T11:10:17.985" v="632" actId="20577"/>
        <pc:sldMkLst>
          <pc:docMk/>
          <pc:sldMk cId="4023240878" sldId="261"/>
        </pc:sldMkLst>
        <pc:spChg chg="mod">
          <ac:chgData name="Danicico George" userId="0856f954759add41" providerId="Windows Live" clId="Web-{DCE278E7-4A49-4E91-AFE4-4588144FEBE2}" dt="2020-11-16T11:10:17.985" v="632" actId="20577"/>
          <ac:spMkLst>
            <pc:docMk/>
            <pc:sldMk cId="4023240878" sldId="261"/>
            <ac:spMk id="3" creationId="{1DD5D24F-B64A-48E1-BC87-7276B33B1731}"/>
          </ac:spMkLst>
        </pc:spChg>
        <pc:spChg chg="mod">
          <ac:chgData name="Danicico George" userId="0856f954759add41" providerId="Windows Live" clId="Web-{DCE278E7-4A49-4E91-AFE4-4588144FEBE2}" dt="2020-11-16T10:37:41.130" v="107" actId="20577"/>
          <ac:spMkLst>
            <pc:docMk/>
            <pc:sldMk cId="4023240878" sldId="261"/>
            <ac:spMk id="4" creationId="{B3AB11BF-81D2-452F-ABC1-689B034313EC}"/>
          </ac:spMkLst>
        </pc:spChg>
        <pc:spChg chg="add mod">
          <ac:chgData name="Danicico George" userId="0856f954759add41" providerId="Windows Live" clId="Web-{DCE278E7-4A49-4E91-AFE4-4588144FEBE2}" dt="2020-11-16T10:49:02.838" v="292" actId="1076"/>
          <ac:spMkLst>
            <pc:docMk/>
            <pc:sldMk cId="4023240878" sldId="261"/>
            <ac:spMk id="7" creationId="{7F5C392D-971B-49E1-AC8D-325546DC3935}"/>
          </ac:spMkLst>
        </pc:spChg>
        <pc:spChg chg="add mod">
          <ac:chgData name="Danicico George" userId="0856f954759add41" providerId="Windows Live" clId="Web-{DCE278E7-4A49-4E91-AFE4-4588144FEBE2}" dt="2020-11-16T10:48:59.041" v="291" actId="1076"/>
          <ac:spMkLst>
            <pc:docMk/>
            <pc:sldMk cId="4023240878" sldId="261"/>
            <ac:spMk id="9" creationId="{2E0CD3EA-5B71-4609-957B-EC207EDF68C9}"/>
          </ac:spMkLst>
        </pc:spChg>
        <pc:spChg chg="add mod">
          <ac:chgData name="Danicico George" userId="0856f954759add41" providerId="Windows Live" clId="Web-{DCE278E7-4A49-4E91-AFE4-4588144FEBE2}" dt="2020-11-16T10:49:12.635" v="295" actId="1076"/>
          <ac:spMkLst>
            <pc:docMk/>
            <pc:sldMk cId="4023240878" sldId="261"/>
            <ac:spMk id="14" creationId="{2EFF55F8-A8A7-40B9-BA4B-4B85EA532829}"/>
          </ac:spMkLst>
        </pc:spChg>
        <pc:spChg chg="add mod">
          <ac:chgData name="Danicico George" userId="0856f954759add41" providerId="Windows Live" clId="Web-{DCE278E7-4A49-4E91-AFE4-4588144FEBE2}" dt="2020-11-16T11:00:59.704" v="459" actId="20577"/>
          <ac:spMkLst>
            <pc:docMk/>
            <pc:sldMk cId="4023240878" sldId="261"/>
            <ac:spMk id="15" creationId="{98C85DDA-1507-4FE5-847D-03437A28FC63}"/>
          </ac:spMkLst>
        </pc:spChg>
        <pc:spChg chg="add mod">
          <ac:chgData name="Danicico George" userId="0856f954759add41" providerId="Windows Live" clId="Web-{DCE278E7-4A49-4E91-AFE4-4588144FEBE2}" dt="2020-11-16T10:49:41.010" v="302" actId="1076"/>
          <ac:spMkLst>
            <pc:docMk/>
            <pc:sldMk cId="4023240878" sldId="261"/>
            <ac:spMk id="19" creationId="{FD48ADDF-0C3E-4FF1-8A9E-FD19FC6E58B4}"/>
          </ac:spMkLst>
        </pc:spChg>
        <pc:spChg chg="add mod">
          <ac:chgData name="Danicico George" userId="0856f954759add41" providerId="Windows Live" clId="Web-{DCE278E7-4A49-4E91-AFE4-4588144FEBE2}" dt="2020-11-16T10:50:48.917" v="316" actId="14100"/>
          <ac:spMkLst>
            <pc:docMk/>
            <pc:sldMk cId="4023240878" sldId="261"/>
            <ac:spMk id="20" creationId="{7B66FF21-DE0F-44DF-A7F5-D1C971036BBE}"/>
          </ac:spMkLst>
        </pc:spChg>
        <pc:spChg chg="add mod">
          <ac:chgData name="Danicico George" userId="0856f954759add41" providerId="Windows Live" clId="Web-{DCE278E7-4A49-4E91-AFE4-4588144FEBE2}" dt="2020-11-16T10:51:48.059" v="339" actId="1076"/>
          <ac:spMkLst>
            <pc:docMk/>
            <pc:sldMk cId="4023240878" sldId="261"/>
            <ac:spMk id="21" creationId="{4B3C157F-3375-41B0-9D41-A1F92C4EB912}"/>
          </ac:spMkLst>
        </pc:spChg>
        <pc:spChg chg="add mod">
          <ac:chgData name="Danicico George" userId="0856f954759add41" providerId="Windows Live" clId="Web-{DCE278E7-4A49-4E91-AFE4-4588144FEBE2}" dt="2020-11-16T10:53:01.324" v="361" actId="1076"/>
          <ac:spMkLst>
            <pc:docMk/>
            <pc:sldMk cId="4023240878" sldId="261"/>
            <ac:spMk id="25" creationId="{E8B7DAC5-C904-4C71-BC7B-2A10BA23040A}"/>
          </ac:spMkLst>
        </pc:spChg>
        <pc:spChg chg="add mod">
          <ac:chgData name="Danicico George" userId="0856f954759add41" providerId="Windows Live" clId="Web-{DCE278E7-4A49-4E91-AFE4-4588144FEBE2}" dt="2020-11-16T11:02:27.544" v="493"/>
          <ac:spMkLst>
            <pc:docMk/>
            <pc:sldMk cId="4023240878" sldId="261"/>
            <ac:spMk id="26" creationId="{800F05B2-7BE6-4CF1-B675-8F64B2BBA60A}"/>
          </ac:spMkLst>
        </pc:spChg>
        <pc:spChg chg="add mod">
          <ac:chgData name="Danicico George" userId="0856f954759add41" providerId="Windows Live" clId="Web-{DCE278E7-4A49-4E91-AFE4-4588144FEBE2}" dt="2020-11-16T10:58:54.676" v="429" actId="1076"/>
          <ac:spMkLst>
            <pc:docMk/>
            <pc:sldMk cId="4023240878" sldId="261"/>
            <ac:spMk id="29" creationId="{F5C8985E-418E-441C-95BD-3026A6E9C624}"/>
          </ac:spMkLst>
        </pc:spChg>
        <pc:spChg chg="add mod">
          <ac:chgData name="Danicico George" userId="0856f954759add41" providerId="Windows Live" clId="Web-{DCE278E7-4A49-4E91-AFE4-4588144FEBE2}" dt="2020-11-16T10:58:52.794" v="428" actId="1076"/>
          <ac:spMkLst>
            <pc:docMk/>
            <pc:sldMk cId="4023240878" sldId="261"/>
            <ac:spMk id="30" creationId="{9EA19FB0-5407-480D-BB00-BE8B37C26D08}"/>
          </ac:spMkLst>
        </pc:spChg>
        <pc:spChg chg="add mod">
          <ac:chgData name="Danicico George" userId="0856f954759add41" providerId="Windows Live" clId="Web-{DCE278E7-4A49-4E91-AFE4-4588144FEBE2}" dt="2020-11-16T10:59:37.641" v="439" actId="14100"/>
          <ac:spMkLst>
            <pc:docMk/>
            <pc:sldMk cId="4023240878" sldId="261"/>
            <ac:spMk id="31" creationId="{A6A573C5-D0B4-416E-B459-9AF7A9EE9D5D}"/>
          </ac:spMkLst>
        </pc:spChg>
        <pc:spChg chg="add mod">
          <ac:chgData name="Danicico George" userId="0856f954759add41" providerId="Windows Live" clId="Web-{DCE278E7-4A49-4E91-AFE4-4588144FEBE2}" dt="2020-11-16T10:59:46.337" v="441" actId="1076"/>
          <ac:spMkLst>
            <pc:docMk/>
            <pc:sldMk cId="4023240878" sldId="261"/>
            <ac:spMk id="32" creationId="{03FA3405-5063-4A2F-84F3-1F09CE26E6FB}"/>
          </ac:spMkLst>
        </pc:spChg>
        <pc:spChg chg="add mod">
          <ac:chgData name="Danicico George" userId="0856f954759add41" providerId="Windows Live" clId="Web-{DCE278E7-4A49-4E91-AFE4-4588144FEBE2}" dt="2020-11-16T10:59:51.001" v="443" actId="1076"/>
          <ac:spMkLst>
            <pc:docMk/>
            <pc:sldMk cId="4023240878" sldId="261"/>
            <ac:spMk id="33" creationId="{BECAD225-C446-48BE-AE48-FB882EC7FCFD}"/>
          </ac:spMkLst>
        </pc:spChg>
        <pc:spChg chg="add mod">
          <ac:chgData name="Danicico George" userId="0856f954759add41" providerId="Windows Live" clId="Web-{DCE278E7-4A49-4E91-AFE4-4588144FEBE2}" dt="2020-11-16T11:00:39.138" v="450" actId="20577"/>
          <ac:spMkLst>
            <pc:docMk/>
            <pc:sldMk cId="4023240878" sldId="261"/>
            <ac:spMk id="34" creationId="{76D7E0BB-925B-4C7A-98FF-B8961E39E3BC}"/>
          </ac:spMkLst>
        </pc:spChg>
        <pc:spChg chg="add mod">
          <ac:chgData name="Danicico George" userId="0856f954759add41" providerId="Windows Live" clId="Web-{DCE278E7-4A49-4E91-AFE4-4588144FEBE2}" dt="2020-11-16T11:01:18.390" v="464" actId="20577"/>
          <ac:spMkLst>
            <pc:docMk/>
            <pc:sldMk cId="4023240878" sldId="261"/>
            <ac:spMk id="35" creationId="{38E24710-B5A1-46D2-AA9A-D83357517E12}"/>
          </ac:spMkLst>
        </pc:spChg>
        <pc:spChg chg="add mod">
          <ac:chgData name="Danicico George" userId="0856f954759add41" providerId="Windows Live" clId="Web-{DCE278E7-4A49-4E91-AFE4-4588144FEBE2}" dt="2020-11-16T11:01:39.733" v="476" actId="20577"/>
          <ac:spMkLst>
            <pc:docMk/>
            <pc:sldMk cId="4023240878" sldId="261"/>
            <ac:spMk id="36" creationId="{9937A592-0FF3-4B50-AA3A-694DEA918881}"/>
          </ac:spMkLst>
        </pc:spChg>
        <pc:spChg chg="add del mod">
          <ac:chgData name="Danicico George" userId="0856f954759add41" providerId="Windows Live" clId="Web-{DCE278E7-4A49-4E91-AFE4-4588144FEBE2}" dt="2020-11-16T11:02:23.434" v="492"/>
          <ac:spMkLst>
            <pc:docMk/>
            <pc:sldMk cId="4023240878" sldId="261"/>
            <ac:spMk id="37" creationId="{7A946C27-E0F7-4648-920E-835C14F5F39E}"/>
          </ac:spMkLst>
        </pc:spChg>
        <pc:spChg chg="add mod">
          <ac:chgData name="Danicico George" userId="0856f954759add41" providerId="Windows Live" clId="Web-{DCE278E7-4A49-4E91-AFE4-4588144FEBE2}" dt="2020-11-16T11:02:53.403" v="521" actId="20577"/>
          <ac:spMkLst>
            <pc:docMk/>
            <pc:sldMk cId="4023240878" sldId="261"/>
            <ac:spMk id="38" creationId="{3E8B6BB0-E45A-49B8-86FC-87735A76155E}"/>
          </ac:spMkLst>
        </pc:spChg>
        <pc:cxnChg chg="add del mod">
          <ac:chgData name="Danicico George" userId="0856f954759add41" providerId="Windows Live" clId="Web-{DCE278E7-4A49-4E91-AFE4-4588144FEBE2}" dt="2020-11-16T10:36:58.864" v="74"/>
          <ac:cxnSpMkLst>
            <pc:docMk/>
            <pc:sldMk cId="4023240878" sldId="261"/>
            <ac:cxnSpMk id="5" creationId="{49C87F03-F2FD-47D8-A5B9-DFC56F6E40E0}"/>
          </ac:cxnSpMkLst>
        </pc:cxnChg>
        <pc:cxnChg chg="add mod">
          <ac:chgData name="Danicico George" userId="0856f954759add41" providerId="Windows Live" clId="Web-{DCE278E7-4A49-4E91-AFE4-4588144FEBE2}" dt="2020-11-16T10:48:56.150" v="290" actId="14100"/>
          <ac:cxnSpMkLst>
            <pc:docMk/>
            <pc:sldMk cId="4023240878" sldId="261"/>
            <ac:cxnSpMk id="6" creationId="{37037494-E4B2-42A8-BB3C-8AC748EFB1CF}"/>
          </ac:cxnSpMkLst>
        </pc:cxnChg>
        <pc:cxnChg chg="add mod">
          <ac:chgData name="Danicico George" userId="0856f954759add41" providerId="Windows Live" clId="Web-{DCE278E7-4A49-4E91-AFE4-4588144FEBE2}" dt="2020-11-16T10:49:09.026" v="294" actId="14100"/>
          <ac:cxnSpMkLst>
            <pc:docMk/>
            <pc:sldMk cId="4023240878" sldId="261"/>
            <ac:cxnSpMk id="11" creationId="{59F05ABB-66FF-4DF6-B04B-39A0CBF528AB}"/>
          </ac:cxnSpMkLst>
        </pc:cxnChg>
        <pc:cxnChg chg="add mod">
          <ac:chgData name="Danicico George" userId="0856f954759add41" providerId="Windows Live" clId="Web-{DCE278E7-4A49-4E91-AFE4-4588144FEBE2}" dt="2020-11-16T10:49:20.635" v="297" actId="14100"/>
          <ac:cxnSpMkLst>
            <pc:docMk/>
            <pc:sldMk cId="4023240878" sldId="261"/>
            <ac:cxnSpMk id="13" creationId="{C2E6DC34-9000-443E-9370-DF58B27F22D4}"/>
          </ac:cxnSpMkLst>
        </pc:cxnChg>
        <pc:cxnChg chg="add mod">
          <ac:chgData name="Danicico George" userId="0856f954759add41" providerId="Windows Live" clId="Web-{DCE278E7-4A49-4E91-AFE4-4588144FEBE2}" dt="2020-11-16T10:51:11.151" v="320"/>
          <ac:cxnSpMkLst>
            <pc:docMk/>
            <pc:sldMk cId="4023240878" sldId="261"/>
            <ac:cxnSpMk id="16" creationId="{B691E460-9221-4D73-8D12-7649DA835822}"/>
          </ac:cxnSpMkLst>
        </pc:cxnChg>
        <pc:cxnChg chg="add mod">
          <ac:chgData name="Danicico George" userId="0856f954759add41" providerId="Windows Live" clId="Web-{DCE278E7-4A49-4E91-AFE4-4588144FEBE2}" dt="2020-11-16T10:49:37.338" v="301" actId="14100"/>
          <ac:cxnSpMkLst>
            <pc:docMk/>
            <pc:sldMk cId="4023240878" sldId="261"/>
            <ac:cxnSpMk id="17" creationId="{AAF09E97-CC0F-4BD1-9014-F0AC4F3A10B3}"/>
          </ac:cxnSpMkLst>
        </pc:cxnChg>
        <pc:cxnChg chg="add mod">
          <ac:chgData name="Danicico George" userId="0856f954759add41" providerId="Windows Live" clId="Web-{DCE278E7-4A49-4E91-AFE4-4588144FEBE2}" dt="2020-11-16T10:50:26.027" v="309" actId="14100"/>
          <ac:cxnSpMkLst>
            <pc:docMk/>
            <pc:sldMk cId="4023240878" sldId="261"/>
            <ac:cxnSpMk id="18" creationId="{70B01537-4B15-4573-B8C3-A194318116B1}"/>
          </ac:cxnSpMkLst>
        </pc:cxnChg>
        <pc:cxnChg chg="add del mod">
          <ac:chgData name="Danicico George" userId="0856f954759add41" providerId="Windows Live" clId="Web-{DCE278E7-4A49-4E91-AFE4-4588144FEBE2}" dt="2020-11-16T10:52:31.574" v="352"/>
          <ac:cxnSpMkLst>
            <pc:docMk/>
            <pc:sldMk cId="4023240878" sldId="261"/>
            <ac:cxnSpMk id="22" creationId="{66E7E70C-A713-4AF9-A1AF-D1D4037E5282}"/>
          </ac:cxnSpMkLst>
        </pc:cxnChg>
        <pc:cxnChg chg="add mod">
          <ac:chgData name="Danicico George" userId="0856f954759add41" providerId="Windows Live" clId="Web-{DCE278E7-4A49-4E91-AFE4-4588144FEBE2}" dt="2020-11-16T10:52:36.527" v="354"/>
          <ac:cxnSpMkLst>
            <pc:docMk/>
            <pc:sldMk cId="4023240878" sldId="261"/>
            <ac:cxnSpMk id="23" creationId="{4F05F865-024E-4A09-BEBB-17822B5971F2}"/>
          </ac:cxnSpMkLst>
        </pc:cxnChg>
        <pc:cxnChg chg="add mod">
          <ac:chgData name="Danicico George" userId="0856f954759add41" providerId="Windows Live" clId="Web-{DCE278E7-4A49-4E91-AFE4-4588144FEBE2}" dt="2020-11-16T10:52:34.090" v="353"/>
          <ac:cxnSpMkLst>
            <pc:docMk/>
            <pc:sldMk cId="4023240878" sldId="261"/>
            <ac:cxnSpMk id="24" creationId="{3B77CB23-7D87-42B0-8FD3-2A1FE0B534DE}"/>
          </ac:cxnSpMkLst>
        </pc:cxnChg>
        <pc:cxnChg chg="add mod">
          <ac:chgData name="Danicico George" userId="0856f954759add41" providerId="Windows Live" clId="Web-{DCE278E7-4A49-4E91-AFE4-4588144FEBE2}" dt="2020-11-16T10:54:29.307" v="392" actId="14100"/>
          <ac:cxnSpMkLst>
            <pc:docMk/>
            <pc:sldMk cId="4023240878" sldId="261"/>
            <ac:cxnSpMk id="27" creationId="{A0880E6F-7DF3-42B4-B0C8-A078EF087E3F}"/>
          </ac:cxnSpMkLst>
        </pc:cxnChg>
        <pc:cxnChg chg="add mod">
          <ac:chgData name="Danicico George" userId="0856f954759add41" providerId="Windows Live" clId="Web-{DCE278E7-4A49-4E91-AFE4-4588144FEBE2}" dt="2020-11-16T10:56:48.738" v="398" actId="1076"/>
          <ac:cxnSpMkLst>
            <pc:docMk/>
            <pc:sldMk cId="4023240878" sldId="261"/>
            <ac:cxnSpMk id="28" creationId="{636702A2-9986-45A0-80B3-14A2C7963CC5}"/>
          </ac:cxnSpMkLst>
        </pc:cxnChg>
      </pc:sldChg>
      <pc:sldChg chg="addSp modSp new mod setBg">
        <pc:chgData name="Danicico George" userId="0856f954759add41" providerId="Windows Live" clId="Web-{DCE278E7-4A49-4E91-AFE4-4588144FEBE2}" dt="2020-11-16T11:17:55.473" v="920" actId="20577"/>
        <pc:sldMkLst>
          <pc:docMk/>
          <pc:sldMk cId="2958265720" sldId="264"/>
        </pc:sldMkLst>
        <pc:spChg chg="mod">
          <ac:chgData name="Danicico George" userId="0856f954759add41" providerId="Windows Live" clId="Web-{DCE278E7-4A49-4E91-AFE4-4588144FEBE2}" dt="2020-11-16T11:04:50.888" v="619" actId="20577"/>
          <ac:spMkLst>
            <pc:docMk/>
            <pc:sldMk cId="2958265720" sldId="264"/>
            <ac:spMk id="2" creationId="{A4763651-98D8-4E9F-9511-EB74FA691AB6}"/>
          </ac:spMkLst>
        </pc:spChg>
        <pc:spChg chg="mod">
          <ac:chgData name="Danicico George" userId="0856f954759add41" providerId="Windows Live" clId="Web-{DCE278E7-4A49-4E91-AFE4-4588144FEBE2}" dt="2020-11-16T11:17:55.473" v="920" actId="20577"/>
          <ac:spMkLst>
            <pc:docMk/>
            <pc:sldMk cId="2958265720" sldId="264"/>
            <ac:spMk id="3" creationId="{24AF7682-C3F2-4567-A699-FAC695676DE6}"/>
          </ac:spMkLst>
        </pc:spChg>
        <pc:spChg chg="add">
          <ac:chgData name="Danicico George" userId="0856f954759add41" providerId="Windows Live" clId="Web-{DCE278E7-4A49-4E91-AFE4-4588144FEBE2}" dt="2020-11-16T11:04:37.577" v="585"/>
          <ac:spMkLst>
            <pc:docMk/>
            <pc:sldMk cId="2958265720" sldId="264"/>
            <ac:spMk id="8" creationId="{7CB4857B-ED7C-444D-9F04-2F885114A1C2}"/>
          </ac:spMkLst>
        </pc:spChg>
        <pc:spChg chg="add">
          <ac:chgData name="Danicico George" userId="0856f954759add41" providerId="Windows Live" clId="Web-{DCE278E7-4A49-4E91-AFE4-4588144FEBE2}" dt="2020-11-16T11:04:37.577" v="585"/>
          <ac:spMkLst>
            <pc:docMk/>
            <pc:sldMk cId="2958265720" sldId="264"/>
            <ac:spMk id="10" creationId="{D18046FB-44EA-4FD8-A585-EA09A319B2D0}"/>
          </ac:spMkLst>
        </pc:spChg>
        <pc:spChg chg="add">
          <ac:chgData name="Danicico George" userId="0856f954759add41" providerId="Windows Live" clId="Web-{DCE278E7-4A49-4E91-AFE4-4588144FEBE2}" dt="2020-11-16T11:04:37.577" v="585"/>
          <ac:spMkLst>
            <pc:docMk/>
            <pc:sldMk cId="2958265720" sldId="264"/>
            <ac:spMk id="12" creationId="{479F5F2B-8B58-4140-AE6A-51F6C67B18D9}"/>
          </ac:spMkLst>
        </pc:spChg>
      </pc:sldChg>
      <pc:sldChg chg="addSp modSp new mod setBg">
        <pc:chgData name="Danicico George" userId="0856f954759add41" providerId="Windows Live" clId="Web-{DCE278E7-4A49-4E91-AFE4-4588144FEBE2}" dt="2020-11-16T11:05:21.373" v="629"/>
        <pc:sldMkLst>
          <pc:docMk/>
          <pc:sldMk cId="172367896" sldId="265"/>
        </pc:sldMkLst>
        <pc:spChg chg="mod">
          <ac:chgData name="Danicico George" userId="0856f954759add41" providerId="Windows Live" clId="Web-{DCE278E7-4A49-4E91-AFE4-4588144FEBE2}" dt="2020-11-16T11:05:21.373" v="629"/>
          <ac:spMkLst>
            <pc:docMk/>
            <pc:sldMk cId="172367896" sldId="265"/>
            <ac:spMk id="2" creationId="{3B1F4B5F-DEA2-4715-851C-D6D5EFE21FA9}"/>
          </ac:spMkLst>
        </pc:spChg>
        <pc:spChg chg="mod">
          <ac:chgData name="Danicico George" userId="0856f954759add41" providerId="Windows Live" clId="Web-{DCE278E7-4A49-4E91-AFE4-4588144FEBE2}" dt="2020-11-16T11:05:21.373" v="629"/>
          <ac:spMkLst>
            <pc:docMk/>
            <pc:sldMk cId="172367896" sldId="265"/>
            <ac:spMk id="3" creationId="{2082D9D2-1809-41F9-98FB-F3C6CFAC47D5}"/>
          </ac:spMkLst>
        </pc:spChg>
        <pc:spChg chg="add">
          <ac:chgData name="Danicico George" userId="0856f954759add41" providerId="Windows Live" clId="Web-{DCE278E7-4A49-4E91-AFE4-4588144FEBE2}" dt="2020-11-16T11:05:21.373" v="629"/>
          <ac:spMkLst>
            <pc:docMk/>
            <pc:sldMk cId="172367896" sldId="265"/>
            <ac:spMk id="8" creationId="{7CB4857B-ED7C-444D-9F04-2F885114A1C2}"/>
          </ac:spMkLst>
        </pc:spChg>
        <pc:spChg chg="add">
          <ac:chgData name="Danicico George" userId="0856f954759add41" providerId="Windows Live" clId="Web-{DCE278E7-4A49-4E91-AFE4-4588144FEBE2}" dt="2020-11-16T11:05:21.373" v="629"/>
          <ac:spMkLst>
            <pc:docMk/>
            <pc:sldMk cId="172367896" sldId="265"/>
            <ac:spMk id="10" creationId="{D18046FB-44EA-4FD8-A585-EA09A319B2D0}"/>
          </ac:spMkLst>
        </pc:spChg>
        <pc:spChg chg="add">
          <ac:chgData name="Danicico George" userId="0856f954759add41" providerId="Windows Live" clId="Web-{DCE278E7-4A49-4E91-AFE4-4588144FEBE2}" dt="2020-11-16T11:05:21.373" v="629"/>
          <ac:spMkLst>
            <pc:docMk/>
            <pc:sldMk cId="172367896" sldId="265"/>
            <ac:spMk id="12" creationId="{479F5F2B-8B58-4140-AE6A-51F6C67B18D9}"/>
          </ac:spMkLst>
        </pc:spChg>
      </pc:sldChg>
      <pc:sldChg chg="add del replId">
        <pc:chgData name="Danicico George" userId="0856f954759add41" providerId="Windows Live" clId="Web-{DCE278E7-4A49-4E91-AFE4-4588144FEBE2}" dt="2020-11-16T11:05:16.764" v="627"/>
        <pc:sldMkLst>
          <pc:docMk/>
          <pc:sldMk cId="3787029813" sldId="265"/>
        </pc:sldMkLst>
      </pc:sldChg>
    </pc:docChg>
  </pc:docChgLst>
  <pc:docChgLst>
    <pc:chgData name="Danicico George" userId="0856f954759add41" providerId="Windows Live" clId="Web-{226C705D-0374-49B1-89E9-E4D6FDB4458B}"/>
    <pc:docChg chg="addSld modSld">
      <pc:chgData name="Danicico George" userId="0856f954759add41" providerId="Windows Live" clId="Web-{226C705D-0374-49B1-89E9-E4D6FDB4458B}" dt="2020-11-16T16:22:33.920" v="82" actId="1076"/>
      <pc:docMkLst>
        <pc:docMk/>
      </pc:docMkLst>
      <pc:sldChg chg="modSp">
        <pc:chgData name="Danicico George" userId="0856f954759add41" providerId="Windows Live" clId="Web-{226C705D-0374-49B1-89E9-E4D6FDB4458B}" dt="2020-11-16T16:21:12.060" v="44" actId="20577"/>
        <pc:sldMkLst>
          <pc:docMk/>
          <pc:sldMk cId="4023240878" sldId="261"/>
        </pc:sldMkLst>
        <pc:spChg chg="mod">
          <ac:chgData name="Danicico George" userId="0856f954759add41" providerId="Windows Live" clId="Web-{226C705D-0374-49B1-89E9-E4D6FDB4458B}" dt="2020-11-16T16:20:29.325" v="1" actId="20577"/>
          <ac:spMkLst>
            <pc:docMk/>
            <pc:sldMk cId="4023240878" sldId="261"/>
            <ac:spMk id="9" creationId="{2E0CD3EA-5B71-4609-957B-EC207EDF68C9}"/>
          </ac:spMkLst>
        </pc:spChg>
        <pc:spChg chg="mod">
          <ac:chgData name="Danicico George" userId="0856f954759add41" providerId="Windows Live" clId="Web-{226C705D-0374-49B1-89E9-E4D6FDB4458B}" dt="2020-11-16T16:21:12.060" v="44" actId="20577"/>
          <ac:spMkLst>
            <pc:docMk/>
            <pc:sldMk cId="4023240878" sldId="261"/>
            <ac:spMk id="39" creationId="{3722007C-45B7-49E8-A94B-7D04F5BB1C1F}"/>
          </ac:spMkLst>
        </pc:spChg>
      </pc:sldChg>
      <pc:sldChg chg="modSp">
        <pc:chgData name="Danicico George" userId="0856f954759add41" providerId="Windows Live" clId="Web-{226C705D-0374-49B1-89E9-E4D6FDB4458B}" dt="2020-11-16T16:20:51.451" v="9" actId="20577"/>
        <pc:sldMkLst>
          <pc:docMk/>
          <pc:sldMk cId="1171650881" sldId="262"/>
        </pc:sldMkLst>
        <pc:spChg chg="mod">
          <ac:chgData name="Danicico George" userId="0856f954759add41" providerId="Windows Live" clId="Web-{226C705D-0374-49B1-89E9-E4D6FDB4458B}" dt="2020-11-16T16:20:51.451" v="9" actId="20577"/>
          <ac:spMkLst>
            <pc:docMk/>
            <pc:sldMk cId="1171650881" sldId="262"/>
            <ac:spMk id="3" creationId="{EBAA26A8-59A2-4F99-8F53-AD01BB0E0EDD}"/>
          </ac:spMkLst>
        </pc:spChg>
      </pc:sldChg>
      <pc:sldChg chg="addSp delSp modSp new mod setBg setClrOvrMap">
        <pc:chgData name="Danicico George" userId="0856f954759add41" providerId="Windows Live" clId="Web-{226C705D-0374-49B1-89E9-E4D6FDB4458B}" dt="2020-11-16T16:22:33.920" v="82" actId="1076"/>
        <pc:sldMkLst>
          <pc:docMk/>
          <pc:sldMk cId="1850766925" sldId="265"/>
        </pc:sldMkLst>
        <pc:spChg chg="mod ord">
          <ac:chgData name="Danicico George" userId="0856f954759add41" providerId="Windows Live" clId="Web-{226C705D-0374-49B1-89E9-E4D6FDB4458B}" dt="2020-11-16T16:22:28.420" v="78" actId="20577"/>
          <ac:spMkLst>
            <pc:docMk/>
            <pc:sldMk cId="1850766925" sldId="265"/>
            <ac:spMk id="2" creationId="{1402A848-B10F-4264-8DFD-60699A5F98D7}"/>
          </ac:spMkLst>
        </pc:spChg>
        <pc:spChg chg="del mod">
          <ac:chgData name="Danicico George" userId="0856f954759add41" providerId="Windows Live" clId="Web-{226C705D-0374-49B1-89E9-E4D6FDB4458B}" dt="2020-11-16T16:22:01.920" v="48"/>
          <ac:spMkLst>
            <pc:docMk/>
            <pc:sldMk cId="1850766925" sldId="265"/>
            <ac:spMk id="3" creationId="{7F239F5C-D319-4C7D-B5DA-522DFDCB0952}"/>
          </ac:spMkLst>
        </pc:spChg>
        <pc:spChg chg="add del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8" creationId="{7CB4857B-ED7C-444D-9F04-2F885114A1C2}"/>
          </ac:spMkLst>
        </pc:spChg>
        <pc:spChg chg="add del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10" creationId="{D18046FB-44EA-4FD8-A585-EA09A319B2D0}"/>
          </ac:spMkLst>
        </pc:spChg>
        <pc:spChg chg="add del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12" creationId="{479F5F2B-8B58-4140-AE6A-51F6C67B18D9}"/>
          </ac:spMkLst>
        </pc:spChg>
        <pc:spChg chg="add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17" creationId="{0671A8AE-40A1-4631-A6B8-581AFF065482}"/>
          </ac:spMkLst>
        </pc:spChg>
        <pc:spChg chg="add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19" creationId="{AB58EF07-17C2-48CF-ABB0-EEF1F17CB8F0}"/>
          </ac:spMkLst>
        </pc:spChg>
        <pc:spChg chg="add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21" creationId="{AF2F604E-43BE-4DC3-B983-E071523364F8}"/>
          </ac:spMkLst>
        </pc:spChg>
        <pc:spChg chg="add">
          <ac:chgData name="Danicico George" userId="0856f954759add41" providerId="Windows Live" clId="Web-{226C705D-0374-49B1-89E9-E4D6FDB4458B}" dt="2020-11-16T16:22:17.155" v="55"/>
          <ac:spMkLst>
            <pc:docMk/>
            <pc:sldMk cId="1850766925" sldId="265"/>
            <ac:spMk id="23" creationId="{08C9B587-E65E-4B52-B37C-ABEBB6E87928}"/>
          </ac:spMkLst>
        </pc:spChg>
        <pc:picChg chg="add mod ord">
          <ac:chgData name="Danicico George" userId="0856f954759add41" providerId="Windows Live" clId="Web-{226C705D-0374-49B1-89E9-E4D6FDB4458B}" dt="2020-11-16T16:22:33.920" v="82" actId="1076"/>
          <ac:picMkLst>
            <pc:docMk/>
            <pc:sldMk cId="1850766925" sldId="265"/>
            <ac:picMk id="4" creationId="{E0FA5C9B-622E-4B78-8762-823CFA381770}"/>
          </ac:picMkLst>
        </pc:picChg>
      </pc:sldChg>
    </pc:docChg>
  </pc:docChgLst>
  <pc:docChgLst>
    <pc:chgData name="GEORGE-IULIAN DANICICO" userId="S::george.danicico@stud.ubbcluj.ro::56adfe70-16b5-4c3c-bdcc-df7478e165b6" providerId="AD" clId="Web-{BC4E2CE4-5AE6-4286-907E-9D6CA963EE18}"/>
    <pc:docChg chg="modSld">
      <pc:chgData name="GEORGE-IULIAN DANICICO" userId="S::george.danicico@stud.ubbcluj.ro::56adfe70-16b5-4c3c-bdcc-df7478e165b6" providerId="AD" clId="Web-{BC4E2CE4-5AE6-4286-907E-9D6CA963EE18}" dt="2020-11-17T07:12:20.773" v="57"/>
      <pc:docMkLst>
        <pc:docMk/>
      </pc:docMkLst>
      <pc:sldChg chg="modSp">
        <pc:chgData name="GEORGE-IULIAN DANICICO" userId="S::george.danicico@stud.ubbcluj.ro::56adfe70-16b5-4c3c-bdcc-df7478e165b6" providerId="AD" clId="Web-{BC4E2CE4-5AE6-4286-907E-9D6CA963EE18}" dt="2020-11-17T07:08:51.079" v="51" actId="20577"/>
        <pc:sldMkLst>
          <pc:docMk/>
          <pc:sldMk cId="109857222" sldId="256"/>
        </pc:sldMkLst>
        <pc:spChg chg="mod">
          <ac:chgData name="GEORGE-IULIAN DANICICO" userId="S::george.danicico@stud.ubbcluj.ro::56adfe70-16b5-4c3c-bdcc-df7478e165b6" providerId="AD" clId="Web-{BC4E2CE4-5AE6-4286-907E-9D6CA963EE18}" dt="2020-11-17T07:08:51.079" v="5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Transition addAnim modAnim">
        <pc:chgData name="GEORGE-IULIAN DANICICO" userId="S::george.danicico@stud.ubbcluj.ro::56adfe70-16b5-4c3c-bdcc-df7478e165b6" providerId="AD" clId="Web-{BC4E2CE4-5AE6-4286-907E-9D6CA963EE18}" dt="2020-11-17T07:12:20.773" v="57"/>
        <pc:sldMkLst>
          <pc:docMk/>
          <pc:sldMk cId="2802863583" sldId="258"/>
        </pc:sldMkLst>
      </pc:sldChg>
      <pc:sldChg chg="modTransition">
        <pc:chgData name="GEORGE-IULIAN DANICICO" userId="S::george.danicico@stud.ubbcluj.ro::56adfe70-16b5-4c3c-bdcc-df7478e165b6" providerId="AD" clId="Web-{BC4E2CE4-5AE6-4286-907E-9D6CA963EE18}" dt="2020-11-17T07:04:43.259" v="36"/>
        <pc:sldMkLst>
          <pc:docMk/>
          <pc:sldMk cId="3767961252" sldId="259"/>
        </pc:sldMkLst>
      </pc:sldChg>
      <pc:sldChg chg="modSp modTransition">
        <pc:chgData name="GEORGE-IULIAN DANICICO" userId="S::george.danicico@stud.ubbcluj.ro::56adfe70-16b5-4c3c-bdcc-df7478e165b6" providerId="AD" clId="Web-{BC4E2CE4-5AE6-4286-907E-9D6CA963EE18}" dt="2020-11-17T07:04:47.759" v="37"/>
        <pc:sldMkLst>
          <pc:docMk/>
          <pc:sldMk cId="4023240878" sldId="261"/>
        </pc:sldMkLst>
        <pc:spChg chg="mod">
          <ac:chgData name="GEORGE-IULIAN DANICICO" userId="S::george.danicico@stud.ubbcluj.ro::56adfe70-16b5-4c3c-bdcc-df7478e165b6" providerId="AD" clId="Web-{BC4E2CE4-5AE6-4286-907E-9D6CA963EE18}" dt="2020-11-17T06:16:47.706" v="17" actId="1076"/>
          <ac:spMkLst>
            <pc:docMk/>
            <pc:sldMk cId="4023240878" sldId="261"/>
            <ac:spMk id="35" creationId="{38E24710-B5A1-46D2-AA9A-D83357517E12}"/>
          </ac:spMkLst>
        </pc:spChg>
        <pc:spChg chg="mod">
          <ac:chgData name="GEORGE-IULIAN DANICICO" userId="S::george.danicico@stud.ubbcluj.ro::56adfe70-16b5-4c3c-bdcc-df7478e165b6" providerId="AD" clId="Web-{BC4E2CE4-5AE6-4286-907E-9D6CA963EE18}" dt="2020-11-17T06:19:14.350" v="31" actId="20577"/>
          <ac:spMkLst>
            <pc:docMk/>
            <pc:sldMk cId="4023240878" sldId="261"/>
            <ac:spMk id="38" creationId="{3E8B6BB0-E45A-49B8-86FC-87735A76155E}"/>
          </ac:spMkLst>
        </pc:spChg>
      </pc:sldChg>
      <pc:sldChg chg="modTransition">
        <pc:chgData name="GEORGE-IULIAN DANICICO" userId="S::george.danicico@stud.ubbcluj.ro::56adfe70-16b5-4c3c-bdcc-df7478e165b6" providerId="AD" clId="Web-{BC4E2CE4-5AE6-4286-907E-9D6CA963EE18}" dt="2020-11-17T07:04:52.025" v="38"/>
        <pc:sldMkLst>
          <pc:docMk/>
          <pc:sldMk cId="1171650881" sldId="262"/>
        </pc:sldMkLst>
      </pc:sldChg>
      <pc:sldChg chg="modTransition addAnim modAnim">
        <pc:chgData name="GEORGE-IULIAN DANICICO" userId="S::george.danicico@stud.ubbcluj.ro::56adfe70-16b5-4c3c-bdcc-df7478e165b6" providerId="AD" clId="Web-{BC4E2CE4-5AE6-4286-907E-9D6CA963EE18}" dt="2020-11-17T07:12:15.945" v="55"/>
        <pc:sldMkLst>
          <pc:docMk/>
          <pc:sldMk cId="2958265720" sldId="264"/>
        </pc:sldMkLst>
      </pc:sldChg>
      <pc:sldChg chg="modTransition">
        <pc:chgData name="GEORGE-IULIAN DANICICO" userId="S::george.danicico@stud.ubbcluj.ro::56adfe70-16b5-4c3c-bdcc-df7478e165b6" providerId="AD" clId="Web-{BC4E2CE4-5AE6-4286-907E-9D6CA963EE18}" dt="2020-11-17T07:04:54.244" v="39"/>
        <pc:sldMkLst>
          <pc:docMk/>
          <pc:sldMk cId="1850766925" sldId="265"/>
        </pc:sldMkLst>
      </pc:sldChg>
    </pc:docChg>
  </pc:docChgLst>
  <pc:docChgLst>
    <pc:chgData name="Danicico George" userId="0856f954759add41" providerId="Windows Live" clId="Web-{79B7408B-2E9D-48CC-98E5-B15C3CBDC389}"/>
    <pc:docChg chg="delSld modSld">
      <pc:chgData name="Danicico George" userId="0856f954759add41" providerId="Windows Live" clId="Web-{79B7408B-2E9D-48CC-98E5-B15C3CBDC389}" dt="2020-11-16T15:24:49.963" v="434" actId="1076"/>
      <pc:docMkLst>
        <pc:docMk/>
      </pc:docMkLst>
      <pc:sldChg chg="addSp modSp addAnim modAnim">
        <pc:chgData name="Danicico George" userId="0856f954759add41" providerId="Windows Live" clId="Web-{79B7408B-2E9D-48CC-98E5-B15C3CBDC389}" dt="2020-11-16T15:22:56.556" v="331" actId="20577"/>
        <pc:sldMkLst>
          <pc:docMk/>
          <pc:sldMk cId="4023240878" sldId="261"/>
        </pc:sldMkLst>
        <pc:spChg chg="mod">
          <ac:chgData name="Danicico George" userId="0856f954759add41" providerId="Windows Live" clId="Web-{79B7408B-2E9D-48CC-98E5-B15C3CBDC389}" dt="2020-11-16T15:22:56.556" v="331" actId="20577"/>
          <ac:spMkLst>
            <pc:docMk/>
            <pc:sldMk cId="4023240878" sldId="261"/>
            <ac:spMk id="2" creationId="{AEBB35E0-3A2B-4C0B-A288-C5A36781043A}"/>
          </ac:spMkLst>
        </pc:spChg>
        <pc:spChg chg="mod">
          <ac:chgData name="Danicico George" userId="0856f954759add41" providerId="Windows Live" clId="Web-{79B7408B-2E9D-48CC-98E5-B15C3CBDC389}" dt="2020-11-16T14:21:44.801" v="21" actId="20577"/>
          <ac:spMkLst>
            <pc:docMk/>
            <pc:sldMk cId="4023240878" sldId="261"/>
            <ac:spMk id="4" creationId="{B3AB11BF-81D2-452F-ABC1-689B034313EC}"/>
          </ac:spMkLst>
        </pc:spChg>
        <pc:spChg chg="mod">
          <ac:chgData name="Danicico George" userId="0856f954759add41" providerId="Windows Live" clId="Web-{79B7408B-2E9D-48CC-98E5-B15C3CBDC389}" dt="2020-11-16T15:12:38.803" v="100" actId="20577"/>
          <ac:spMkLst>
            <pc:docMk/>
            <pc:sldMk cId="4023240878" sldId="261"/>
            <ac:spMk id="7" creationId="{7F5C392D-971B-49E1-AC8D-325546DC3935}"/>
          </ac:spMkLst>
        </pc:spChg>
        <pc:spChg chg="mod">
          <ac:chgData name="Danicico George" userId="0856f954759add41" providerId="Windows Live" clId="Web-{79B7408B-2E9D-48CC-98E5-B15C3CBDC389}" dt="2020-11-16T15:12:32.724" v="99" actId="1076"/>
          <ac:spMkLst>
            <pc:docMk/>
            <pc:sldMk cId="4023240878" sldId="261"/>
            <ac:spMk id="9" creationId="{2E0CD3EA-5B71-4609-957B-EC207EDF68C9}"/>
          </ac:spMkLst>
        </pc:spChg>
        <pc:spChg chg="mod">
          <ac:chgData name="Danicico George" userId="0856f954759add41" providerId="Windows Live" clId="Web-{79B7408B-2E9D-48CC-98E5-B15C3CBDC389}" dt="2020-11-16T15:12:48.521" v="103" actId="20577"/>
          <ac:spMkLst>
            <pc:docMk/>
            <pc:sldMk cId="4023240878" sldId="261"/>
            <ac:spMk id="14" creationId="{2EFF55F8-A8A7-40B9-BA4B-4B85EA532829}"/>
          </ac:spMkLst>
        </pc:spChg>
        <pc:spChg chg="mod">
          <ac:chgData name="Danicico George" userId="0856f954759add41" providerId="Windows Live" clId="Web-{79B7408B-2E9D-48CC-98E5-B15C3CBDC389}" dt="2020-11-16T15:13:01.053" v="109" actId="20577"/>
          <ac:spMkLst>
            <pc:docMk/>
            <pc:sldMk cId="4023240878" sldId="261"/>
            <ac:spMk id="15" creationId="{98C85DDA-1507-4FE5-847D-03437A28FC63}"/>
          </ac:spMkLst>
        </pc:spChg>
        <pc:spChg chg="mod">
          <ac:chgData name="Danicico George" userId="0856f954759add41" providerId="Windows Live" clId="Web-{79B7408B-2E9D-48CC-98E5-B15C3CBDC389}" dt="2020-11-16T14:24:51.158" v="47" actId="1076"/>
          <ac:spMkLst>
            <pc:docMk/>
            <pc:sldMk cId="4023240878" sldId="261"/>
            <ac:spMk id="20" creationId="{7B66FF21-DE0F-44DF-A7F5-D1C971036BBE}"/>
          </ac:spMkLst>
        </pc:spChg>
        <pc:spChg chg="mod">
          <ac:chgData name="Danicico George" userId="0856f954759add41" providerId="Windows Live" clId="Web-{79B7408B-2E9D-48CC-98E5-B15C3CBDC389}" dt="2020-11-16T14:25:23.861" v="58" actId="1076"/>
          <ac:spMkLst>
            <pc:docMk/>
            <pc:sldMk cId="4023240878" sldId="261"/>
            <ac:spMk id="21" creationId="{4B3C157F-3375-41B0-9D41-A1F92C4EB912}"/>
          </ac:spMkLst>
        </pc:spChg>
        <pc:spChg chg="mod">
          <ac:chgData name="Danicico George" userId="0856f954759add41" providerId="Windows Live" clId="Web-{79B7408B-2E9D-48CC-98E5-B15C3CBDC389}" dt="2020-11-16T15:13:16.334" v="115" actId="20577"/>
          <ac:spMkLst>
            <pc:docMk/>
            <pc:sldMk cId="4023240878" sldId="261"/>
            <ac:spMk id="26" creationId="{800F05B2-7BE6-4CF1-B675-8F64B2BBA60A}"/>
          </ac:spMkLst>
        </pc:spChg>
        <pc:spChg chg="mod">
          <ac:chgData name="Danicico George" userId="0856f954759add41" providerId="Windows Live" clId="Web-{79B7408B-2E9D-48CC-98E5-B15C3CBDC389}" dt="2020-11-16T14:27:23.094" v="94" actId="1076"/>
          <ac:spMkLst>
            <pc:docMk/>
            <pc:sldMk cId="4023240878" sldId="261"/>
            <ac:spMk id="29" creationId="{F5C8985E-418E-441C-95BD-3026A6E9C624}"/>
          </ac:spMkLst>
        </pc:spChg>
        <pc:spChg chg="mod">
          <ac:chgData name="Danicico George" userId="0856f954759add41" providerId="Windows Live" clId="Web-{79B7408B-2E9D-48CC-98E5-B15C3CBDC389}" dt="2020-11-16T14:28:04.266" v="96" actId="1076"/>
          <ac:spMkLst>
            <pc:docMk/>
            <pc:sldMk cId="4023240878" sldId="261"/>
            <ac:spMk id="31" creationId="{A6A573C5-D0B4-416E-B459-9AF7A9EE9D5D}"/>
          </ac:spMkLst>
        </pc:spChg>
        <pc:spChg chg="mod">
          <ac:chgData name="Danicico George" userId="0856f954759add41" providerId="Windows Live" clId="Web-{79B7408B-2E9D-48CC-98E5-B15C3CBDC389}" dt="2020-11-16T14:27:27.844" v="95" actId="1076"/>
          <ac:spMkLst>
            <pc:docMk/>
            <pc:sldMk cId="4023240878" sldId="261"/>
            <ac:spMk id="32" creationId="{03FA3405-5063-4A2F-84F3-1F09CE26E6FB}"/>
          </ac:spMkLst>
        </pc:spChg>
        <pc:spChg chg="mod">
          <ac:chgData name="Danicico George" userId="0856f954759add41" providerId="Windows Live" clId="Web-{79B7408B-2E9D-48CC-98E5-B15C3CBDC389}" dt="2020-11-16T15:12:52.740" v="106" actId="20577"/>
          <ac:spMkLst>
            <pc:docMk/>
            <pc:sldMk cId="4023240878" sldId="261"/>
            <ac:spMk id="34" creationId="{76D7E0BB-925B-4C7A-98FF-B8961E39E3BC}"/>
          </ac:spMkLst>
        </pc:spChg>
        <pc:spChg chg="mod">
          <ac:chgData name="Danicico George" userId="0856f954759add41" providerId="Windows Live" clId="Web-{79B7408B-2E9D-48CC-98E5-B15C3CBDC389}" dt="2020-11-16T15:13:04.428" v="112" actId="20577"/>
          <ac:spMkLst>
            <pc:docMk/>
            <pc:sldMk cId="4023240878" sldId="261"/>
            <ac:spMk id="35" creationId="{38E24710-B5A1-46D2-AA9A-D83357517E12}"/>
          </ac:spMkLst>
        </pc:spChg>
        <pc:spChg chg="mod">
          <ac:chgData name="Danicico George" userId="0856f954759add41" providerId="Windows Live" clId="Web-{79B7408B-2E9D-48CC-98E5-B15C3CBDC389}" dt="2020-11-16T14:21:58.646" v="24" actId="20577"/>
          <ac:spMkLst>
            <pc:docMk/>
            <pc:sldMk cId="4023240878" sldId="261"/>
            <ac:spMk id="36" creationId="{9937A592-0FF3-4B50-AA3A-694DEA918881}"/>
          </ac:spMkLst>
        </pc:spChg>
        <pc:spChg chg="add mod">
          <ac:chgData name="Danicico George" userId="0856f954759add41" providerId="Windows Live" clId="Web-{79B7408B-2E9D-48CC-98E5-B15C3CBDC389}" dt="2020-11-16T15:16:06.148" v="145" actId="20577"/>
          <ac:spMkLst>
            <pc:docMk/>
            <pc:sldMk cId="4023240878" sldId="261"/>
            <ac:spMk id="37" creationId="{F7722CC6-DDFF-4992-8B0D-A988AB69A825}"/>
          </ac:spMkLst>
        </pc:spChg>
        <pc:spChg chg="mod">
          <ac:chgData name="Danicico George" userId="0856f954759add41" providerId="Windows Live" clId="Web-{79B7408B-2E9D-48CC-98E5-B15C3CBDC389}" dt="2020-11-16T15:13:21.459" v="118" actId="20577"/>
          <ac:spMkLst>
            <pc:docMk/>
            <pc:sldMk cId="4023240878" sldId="261"/>
            <ac:spMk id="38" creationId="{3E8B6BB0-E45A-49B8-86FC-87735A76155E}"/>
          </ac:spMkLst>
        </pc:spChg>
        <pc:spChg chg="add mod">
          <ac:chgData name="Danicico George" userId="0856f954759add41" providerId="Windows Live" clId="Web-{79B7408B-2E9D-48CC-98E5-B15C3CBDC389}" dt="2020-11-16T15:18:51.695" v="316" actId="1076"/>
          <ac:spMkLst>
            <pc:docMk/>
            <pc:sldMk cId="4023240878" sldId="261"/>
            <ac:spMk id="39" creationId="{3722007C-45B7-49E8-A94B-7D04F5BB1C1F}"/>
          </ac:spMkLst>
        </pc:spChg>
        <pc:picChg chg="add mod">
          <ac:chgData name="Danicico George" userId="0856f954759add41" providerId="Windows Live" clId="Web-{79B7408B-2E9D-48CC-98E5-B15C3CBDC389}" dt="2020-11-16T14:19:36.989" v="10" actId="1076"/>
          <ac:picMkLst>
            <pc:docMk/>
            <pc:sldMk cId="4023240878" sldId="261"/>
            <ac:picMk id="5" creationId="{7E491DD5-20BD-498D-882E-200A96A5DE71}"/>
          </ac:picMkLst>
        </pc:picChg>
        <pc:picChg chg="add mod">
          <ac:chgData name="Danicico George" userId="0856f954759add41" providerId="Windows Live" clId="Web-{79B7408B-2E9D-48CC-98E5-B15C3CBDC389}" dt="2020-11-16T14:19:30.942" v="8" actId="1076"/>
          <ac:picMkLst>
            <pc:docMk/>
            <pc:sldMk cId="4023240878" sldId="261"/>
            <ac:picMk id="22" creationId="{88050A83-A0D2-4D78-B79E-AA0614ED5EA7}"/>
          </ac:picMkLst>
        </pc:picChg>
        <pc:cxnChg chg="mod">
          <ac:chgData name="Danicico George" userId="0856f954759add41" providerId="Windows Live" clId="Web-{79B7408B-2E9D-48CC-98E5-B15C3CBDC389}" dt="2020-11-16T14:27:19.844" v="93" actId="1076"/>
          <ac:cxnSpMkLst>
            <pc:docMk/>
            <pc:sldMk cId="4023240878" sldId="261"/>
            <ac:cxnSpMk id="28" creationId="{636702A2-9986-45A0-80B3-14A2C7963CC5}"/>
          </ac:cxnSpMkLst>
        </pc:cxnChg>
      </pc:sldChg>
      <pc:sldChg chg="modSp">
        <pc:chgData name="Danicico George" userId="0856f954759add41" providerId="Windows Live" clId="Web-{79B7408B-2E9D-48CC-98E5-B15C3CBDC389}" dt="2020-11-16T15:24:49.963" v="434" actId="1076"/>
        <pc:sldMkLst>
          <pc:docMk/>
          <pc:sldMk cId="1171650881" sldId="262"/>
        </pc:sldMkLst>
        <pc:spChg chg="mod">
          <ac:chgData name="Danicico George" userId="0856f954759add41" providerId="Windows Live" clId="Web-{79B7408B-2E9D-48CC-98E5-B15C3CBDC389}" dt="2020-11-16T15:23:02.275" v="334" actId="20577"/>
          <ac:spMkLst>
            <pc:docMk/>
            <pc:sldMk cId="1171650881" sldId="262"/>
            <ac:spMk id="2" creationId="{BD72331F-BF2E-43DF-84D4-80E0897511DC}"/>
          </ac:spMkLst>
        </pc:spChg>
        <pc:spChg chg="mod">
          <ac:chgData name="Danicico George" userId="0856f954759add41" providerId="Windows Live" clId="Web-{79B7408B-2E9D-48CC-98E5-B15C3CBDC389}" dt="2020-11-16T15:24:49.963" v="434" actId="1076"/>
          <ac:spMkLst>
            <pc:docMk/>
            <pc:sldMk cId="1171650881" sldId="262"/>
            <ac:spMk id="3" creationId="{EBAA26A8-59A2-4F99-8F53-AD01BB0E0EDD}"/>
          </ac:spMkLst>
        </pc:spChg>
      </pc:sldChg>
      <pc:sldChg chg="del">
        <pc:chgData name="Danicico George" userId="0856f954759add41" providerId="Windows Live" clId="Web-{79B7408B-2E9D-48CC-98E5-B15C3CBDC389}" dt="2020-11-16T15:19:08.242" v="325"/>
        <pc:sldMkLst>
          <pc:docMk/>
          <pc:sldMk cId="1854114759" sldId="263"/>
        </pc:sldMkLst>
      </pc:sldChg>
      <pc:sldChg chg="modSp">
        <pc:chgData name="Danicico George" userId="0856f954759add41" providerId="Windows Live" clId="Web-{79B7408B-2E9D-48CC-98E5-B15C3CBDC389}" dt="2020-11-16T13:59:13.237" v="2" actId="20577"/>
        <pc:sldMkLst>
          <pc:docMk/>
          <pc:sldMk cId="2958265720" sldId="264"/>
        </pc:sldMkLst>
        <pc:spChg chg="mod">
          <ac:chgData name="Danicico George" userId="0856f954759add41" providerId="Windows Live" clId="Web-{79B7408B-2E9D-48CC-98E5-B15C3CBDC389}" dt="2020-11-16T13:59:13.237" v="2" actId="20577"/>
          <ac:spMkLst>
            <pc:docMk/>
            <pc:sldMk cId="2958265720" sldId="264"/>
            <ac:spMk id="3" creationId="{24AF7682-C3F2-4567-A699-FAC695676DE6}"/>
          </ac:spMkLst>
        </pc:spChg>
      </pc:sldChg>
      <pc:sldChg chg="addSp delSp modSp del">
        <pc:chgData name="Danicico George" userId="0856f954759add41" providerId="Windows Live" clId="Web-{79B7408B-2E9D-48CC-98E5-B15C3CBDC389}" dt="2020-11-16T15:19:05.336" v="324"/>
        <pc:sldMkLst>
          <pc:docMk/>
          <pc:sldMk cId="172367896" sldId="265"/>
        </pc:sldMkLst>
        <pc:spChg chg="add del mod">
          <ac:chgData name="Danicico George" userId="0856f954759add41" providerId="Windows Live" clId="Web-{79B7408B-2E9D-48CC-98E5-B15C3CBDC389}" dt="2020-11-16T15:19:01.508" v="321" actId="20577"/>
          <ac:spMkLst>
            <pc:docMk/>
            <pc:sldMk cId="172367896" sldId="265"/>
            <ac:spMk id="3" creationId="{2082D9D2-1809-41F9-98FB-F3C6CFAC47D5}"/>
          </ac:spMkLst>
        </pc:spChg>
        <pc:picChg chg="add del mod ord">
          <ac:chgData name="Danicico George" userId="0856f954759add41" providerId="Windows Live" clId="Web-{79B7408B-2E9D-48CC-98E5-B15C3CBDC389}" dt="2020-11-16T15:16:43.742" v="151"/>
          <ac:picMkLst>
            <pc:docMk/>
            <pc:sldMk cId="172367896" sldId="265"/>
            <ac:picMk id="4" creationId="{E8A9C924-1CCB-46D4-829A-29F6944F9071}"/>
          </ac:picMkLst>
        </pc:picChg>
        <pc:picChg chg="add del mod ord">
          <ac:chgData name="Danicico George" userId="0856f954759add41" providerId="Windows Live" clId="Web-{79B7408B-2E9D-48CC-98E5-B15C3CBDC389}" dt="2020-11-16T15:16:48.538" v="153"/>
          <ac:picMkLst>
            <pc:docMk/>
            <pc:sldMk cId="172367896" sldId="265"/>
            <ac:picMk id="5" creationId="{E7017C57-44F1-46C3-9681-9459BC4E577A}"/>
          </ac:picMkLst>
        </pc:picChg>
      </pc:sldChg>
    </pc:docChg>
  </pc:docChgLst>
  <pc:docChgLst>
    <pc:chgData name="Danicico George" userId="0856f954759add41" providerId="Windows Live" clId="Web-{239EAFBF-C481-4BF6-8CC1-421941745F19}"/>
    <pc:docChg chg="modSld">
      <pc:chgData name="Danicico George" userId="0856f954759add41" providerId="Windows Live" clId="Web-{239EAFBF-C481-4BF6-8CC1-421941745F19}" dt="2020-11-16T21:25:42.401" v="4" actId="1076"/>
      <pc:docMkLst>
        <pc:docMk/>
      </pc:docMkLst>
      <pc:sldChg chg="addSp modSp">
        <pc:chgData name="Danicico George" userId="0856f954759add41" providerId="Windows Live" clId="Web-{239EAFBF-C481-4BF6-8CC1-421941745F19}" dt="2020-11-16T21:25:42.401" v="4" actId="1076"/>
        <pc:sldMkLst>
          <pc:docMk/>
          <pc:sldMk cId="4023240878" sldId="261"/>
        </pc:sldMkLst>
        <pc:spChg chg="mod">
          <ac:chgData name="Danicico George" userId="0856f954759add41" providerId="Windows Live" clId="Web-{239EAFBF-C481-4BF6-8CC1-421941745F19}" dt="2020-11-16T21:19:54.461" v="1" actId="1076"/>
          <ac:spMkLst>
            <pc:docMk/>
            <pc:sldMk cId="4023240878" sldId="261"/>
            <ac:spMk id="39" creationId="{3722007C-45B7-49E8-A94B-7D04F5BB1C1F}"/>
          </ac:spMkLst>
        </pc:spChg>
        <pc:picChg chg="add mod">
          <ac:chgData name="Danicico George" userId="0856f954759add41" providerId="Windows Live" clId="Web-{239EAFBF-C481-4BF6-8CC1-421941745F19}" dt="2020-11-16T21:25:42.401" v="4" actId="1076"/>
          <ac:picMkLst>
            <pc:docMk/>
            <pc:sldMk cId="4023240878" sldId="261"/>
            <ac:picMk id="40" creationId="{A671361E-13E6-4403-91A4-87AB164F4785}"/>
          </ac:picMkLst>
        </pc:picChg>
      </pc:sldChg>
    </pc:docChg>
  </pc:docChgLst>
  <pc:docChgLst>
    <pc:chgData name="Danicico George" userId="0856f954759add41" providerId="Windows Live" clId="Web-{739B7F06-C023-48D8-9DCC-352061F6EBED}"/>
    <pc:docChg chg="addSld modSld">
      <pc:chgData name="Danicico George" userId="0856f954759add41" providerId="Windows Live" clId="Web-{739B7F06-C023-48D8-9DCC-352061F6EBED}" dt="2020-11-15T19:16:30.232" v="1543" actId="20577"/>
      <pc:docMkLst>
        <pc:docMk/>
      </pc:docMkLst>
      <pc:sldChg chg="addSp delSp modSp mod setBg">
        <pc:chgData name="Danicico George" userId="0856f954759add41" providerId="Windows Live" clId="Web-{739B7F06-C023-48D8-9DCC-352061F6EBED}" dt="2020-11-15T18:28:45.285" v="59"/>
        <pc:sldMkLst>
          <pc:docMk/>
          <pc:sldMk cId="109857222" sldId="256"/>
        </pc:sldMkLst>
        <pc:spChg chg="mod or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33" creationId="{C66F2F30-5DC0-44A0-BFA6-E12F46ED16DA}"/>
          </ac:spMkLst>
        </pc:spChg>
        <pc:spChg chg="ad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35" creationId="{85872F57-7F42-4F97-8391-DDC8D0054C03}"/>
          </ac:spMkLst>
        </pc:spChg>
        <pc:spChg chg="ad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37" creationId="{04DC2037-48A0-4F22-B9D4-8EAEBC780AB4}"/>
          </ac:spMkLst>
        </pc:spChg>
        <pc:spChg chg="ad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39" creationId="{0006CBFD-ADA0-43D1-9332-9C34CA1C76ED}"/>
          </ac:spMkLst>
        </pc:spChg>
        <pc:spChg chg="add">
          <ac:chgData name="Danicico George" userId="0856f954759add41" providerId="Windows Live" clId="Web-{739B7F06-C023-48D8-9DCC-352061F6EBED}" dt="2020-11-15T18:28:45.285" v="59"/>
          <ac:spMkLst>
            <pc:docMk/>
            <pc:sldMk cId="109857222" sldId="256"/>
            <ac:spMk id="41" creationId="{2B931666-F28F-45F3-A074-66D2272D580B}"/>
          </ac:spMkLst>
        </pc:spChg>
      </pc:sldChg>
      <pc:sldChg chg="addSp modSp new mod setBg">
        <pc:chgData name="Danicico George" userId="0856f954759add41" providerId="Windows Live" clId="Web-{739B7F06-C023-48D8-9DCC-352061F6EBED}" dt="2020-11-15T18:30:55.194" v="114" actId="20577"/>
        <pc:sldMkLst>
          <pc:docMk/>
          <pc:sldMk cId="525925881" sldId="257"/>
        </pc:sldMkLst>
        <pc:spChg chg="mod">
          <ac:chgData name="Danicico George" userId="0856f954759add41" providerId="Windows Live" clId="Web-{739B7F06-C023-48D8-9DCC-352061F6EBED}" dt="2020-11-15T18:29:18.239" v="85" actId="20577"/>
          <ac:spMkLst>
            <pc:docMk/>
            <pc:sldMk cId="525925881" sldId="257"/>
            <ac:spMk id="2" creationId="{E82C05DF-8E7E-4754-880F-486663453DDB}"/>
          </ac:spMkLst>
        </pc:spChg>
        <pc:spChg chg="mod">
          <ac:chgData name="Danicico George" userId="0856f954759add41" providerId="Windows Live" clId="Web-{739B7F06-C023-48D8-9DCC-352061F6EBED}" dt="2020-11-15T18:30:55.194" v="114" actId="20577"/>
          <ac:spMkLst>
            <pc:docMk/>
            <pc:sldMk cId="525925881" sldId="257"/>
            <ac:spMk id="3" creationId="{3F6440F4-964E-498C-8439-190E8C5A0D2F}"/>
          </ac:spMkLst>
        </pc:spChg>
        <pc:spChg chg="add">
          <ac:chgData name="Danicico George" userId="0856f954759add41" providerId="Windows Live" clId="Web-{739B7F06-C023-48D8-9DCC-352061F6EBED}" dt="2020-11-15T18:28:50.238" v="60"/>
          <ac:spMkLst>
            <pc:docMk/>
            <pc:sldMk cId="525925881" sldId="257"/>
            <ac:spMk id="8" creationId="{7CB4857B-ED7C-444D-9F04-2F885114A1C2}"/>
          </ac:spMkLst>
        </pc:spChg>
        <pc:spChg chg="add">
          <ac:chgData name="Danicico George" userId="0856f954759add41" providerId="Windows Live" clId="Web-{739B7F06-C023-48D8-9DCC-352061F6EBED}" dt="2020-11-15T18:28:50.238" v="60"/>
          <ac:spMkLst>
            <pc:docMk/>
            <pc:sldMk cId="525925881" sldId="257"/>
            <ac:spMk id="10" creationId="{D18046FB-44EA-4FD8-A585-EA09A319B2D0}"/>
          </ac:spMkLst>
        </pc:spChg>
        <pc:spChg chg="add">
          <ac:chgData name="Danicico George" userId="0856f954759add41" providerId="Windows Live" clId="Web-{739B7F06-C023-48D8-9DCC-352061F6EBED}" dt="2020-11-15T18:28:50.238" v="60"/>
          <ac:spMkLst>
            <pc:docMk/>
            <pc:sldMk cId="525925881" sldId="257"/>
            <ac:spMk id="12" creationId="{479F5F2B-8B58-4140-AE6A-51F6C67B18D9}"/>
          </ac:spMkLst>
        </pc:spChg>
      </pc:sldChg>
      <pc:sldChg chg="addSp delSp modSp new mod setBg">
        <pc:chgData name="Danicico George" userId="0856f954759add41" providerId="Windows Live" clId="Web-{739B7F06-C023-48D8-9DCC-352061F6EBED}" dt="2020-11-15T18:51:45.178" v="1274" actId="20577"/>
        <pc:sldMkLst>
          <pc:docMk/>
          <pc:sldMk cId="2802863583" sldId="258"/>
        </pc:sldMkLst>
        <pc:spChg chg="mod">
          <ac:chgData name="Danicico George" userId="0856f954759add41" providerId="Windows Live" clId="Web-{739B7F06-C023-48D8-9DCC-352061F6EBED}" dt="2020-11-15T18:34:03.137" v="389" actId="20577"/>
          <ac:spMkLst>
            <pc:docMk/>
            <pc:sldMk cId="2802863583" sldId="258"/>
            <ac:spMk id="2" creationId="{1265055C-58C8-4311-8DFA-D939C1B0D049}"/>
          </ac:spMkLst>
        </pc:spChg>
        <pc:spChg chg="mod">
          <ac:chgData name="Danicico George" userId="0856f954759add41" providerId="Windows Live" clId="Web-{739B7F06-C023-48D8-9DCC-352061F6EBED}" dt="2020-11-15T18:45:38.966" v="1017" actId="20577"/>
          <ac:spMkLst>
            <pc:docMk/>
            <pc:sldMk cId="2802863583" sldId="258"/>
            <ac:spMk id="3" creationId="{F3D4059A-A495-42CA-8648-6254B921D463}"/>
          </ac:spMkLst>
        </pc:spChg>
        <pc:spChg chg="add mod">
          <ac:chgData name="Danicico George" userId="0856f954759add41" providerId="Windows Live" clId="Web-{739B7F06-C023-48D8-9DCC-352061F6EBED}" dt="2020-11-15T18:36:25.734" v="449" actId="1076"/>
          <ac:spMkLst>
            <pc:docMk/>
            <pc:sldMk cId="2802863583" sldId="258"/>
            <ac:spMk id="4" creationId="{D605DF24-E03D-461C-A80C-7988A99D3A9D}"/>
          </ac:spMkLst>
        </pc:spChg>
        <pc:spChg chg="add mod">
          <ac:chgData name="Danicico George" userId="0856f954759add41" providerId="Windows Live" clId="Web-{739B7F06-C023-48D8-9DCC-352061F6EBED}" dt="2020-11-15T18:40:16.677" v="672" actId="1076"/>
          <ac:spMkLst>
            <pc:docMk/>
            <pc:sldMk cId="2802863583" sldId="258"/>
            <ac:spMk id="5" creationId="{869DF98C-75C3-48CE-85A0-7D71D95BDC21}"/>
          </ac:spMkLst>
        </pc:spChg>
        <pc:spChg chg="add mod">
          <ac:chgData name="Danicico George" userId="0856f954759add41" providerId="Windows Live" clId="Web-{739B7F06-C023-48D8-9DCC-352061F6EBED}" dt="2020-11-15T18:42:56.165" v="780" actId="20577"/>
          <ac:spMkLst>
            <pc:docMk/>
            <pc:sldMk cId="2802863583" sldId="258"/>
            <ac:spMk id="6" creationId="{016CD673-3ECB-4BB9-900E-6EF2C6085732}"/>
          </ac:spMkLst>
        </pc:spChg>
        <pc:spChg chg="add mod">
          <ac:chgData name="Danicico George" userId="0856f954759add41" providerId="Windows Live" clId="Web-{739B7F06-C023-48D8-9DCC-352061F6EBED}" dt="2020-11-15T18:46:37.983" v="1084" actId="20577"/>
          <ac:spMkLst>
            <pc:docMk/>
            <pc:sldMk cId="2802863583" sldId="258"/>
            <ac:spMk id="7" creationId="{1E9004E9-7F20-4D22-8606-2D1E3C4DA7D6}"/>
          </ac:spMkLst>
        </pc:spChg>
        <pc:spChg chg="add">
          <ac:chgData name="Danicico George" userId="0856f954759add41" providerId="Windows Live" clId="Web-{739B7F06-C023-48D8-9DCC-352061F6EBED}" dt="2020-11-15T18:31:09.289" v="120"/>
          <ac:spMkLst>
            <pc:docMk/>
            <pc:sldMk cId="2802863583" sldId="258"/>
            <ac:spMk id="8" creationId="{7CB4857B-ED7C-444D-9F04-2F885114A1C2}"/>
          </ac:spMkLst>
        </pc:spChg>
        <pc:spChg chg="add del mod">
          <ac:chgData name="Danicico George" userId="0856f954759add41" providerId="Windows Live" clId="Web-{739B7F06-C023-48D8-9DCC-352061F6EBED}" dt="2020-11-15T18:48:47.158" v="1119"/>
          <ac:spMkLst>
            <pc:docMk/>
            <pc:sldMk cId="2802863583" sldId="258"/>
            <ac:spMk id="9" creationId="{41184FEB-3107-4DDC-8776-F5575E306E77}"/>
          </ac:spMkLst>
        </pc:spChg>
        <pc:spChg chg="add">
          <ac:chgData name="Danicico George" userId="0856f954759add41" providerId="Windows Live" clId="Web-{739B7F06-C023-48D8-9DCC-352061F6EBED}" dt="2020-11-15T18:31:09.289" v="120"/>
          <ac:spMkLst>
            <pc:docMk/>
            <pc:sldMk cId="2802863583" sldId="258"/>
            <ac:spMk id="10" creationId="{D18046FB-44EA-4FD8-A585-EA09A319B2D0}"/>
          </ac:spMkLst>
        </pc:spChg>
        <pc:spChg chg="add mod">
          <ac:chgData name="Danicico George" userId="0856f954759add41" providerId="Windows Live" clId="Web-{739B7F06-C023-48D8-9DCC-352061F6EBED}" dt="2020-11-15T18:51:45.178" v="1274" actId="20577"/>
          <ac:spMkLst>
            <pc:docMk/>
            <pc:sldMk cId="2802863583" sldId="258"/>
            <ac:spMk id="11" creationId="{E155B8C1-4657-4622-8A6B-2D856838F14C}"/>
          </ac:spMkLst>
        </pc:spChg>
        <pc:spChg chg="add">
          <ac:chgData name="Danicico George" userId="0856f954759add41" providerId="Windows Live" clId="Web-{739B7F06-C023-48D8-9DCC-352061F6EBED}" dt="2020-11-15T18:31:09.289" v="120"/>
          <ac:spMkLst>
            <pc:docMk/>
            <pc:sldMk cId="2802863583" sldId="258"/>
            <ac:spMk id="12" creationId="{479F5F2B-8B58-4140-AE6A-51F6C67B18D9}"/>
          </ac:spMkLst>
        </pc:spChg>
        <pc:spChg chg="add mod">
          <ac:chgData name="Danicico George" userId="0856f954759add41" providerId="Windows Live" clId="Web-{739B7F06-C023-48D8-9DCC-352061F6EBED}" dt="2020-11-15T18:49:44.050" v="1187" actId="20577"/>
          <ac:spMkLst>
            <pc:docMk/>
            <pc:sldMk cId="2802863583" sldId="258"/>
            <ac:spMk id="13" creationId="{FFD261A4-A33C-46D7-8357-E08EC0205B45}"/>
          </ac:spMkLst>
        </pc:spChg>
      </pc:sldChg>
      <pc:sldChg chg="addSp modSp new mod setBg">
        <pc:chgData name="Danicico George" userId="0856f954759add41" providerId="Windows Live" clId="Web-{739B7F06-C023-48D8-9DCC-352061F6EBED}" dt="2020-11-15T19:10:52.742" v="1476" actId="20577"/>
        <pc:sldMkLst>
          <pc:docMk/>
          <pc:sldMk cId="3767961252" sldId="259"/>
        </pc:sldMkLst>
        <pc:spChg chg="mod">
          <ac:chgData name="Danicico George" userId="0856f954759add41" providerId="Windows Live" clId="Web-{739B7F06-C023-48D8-9DCC-352061F6EBED}" dt="2020-11-15T18:52:20.991" v="1278" actId="20577"/>
          <ac:spMkLst>
            <pc:docMk/>
            <pc:sldMk cId="3767961252" sldId="259"/>
            <ac:spMk id="2" creationId="{A69276ED-68D1-45A7-B1C9-AB1541206529}"/>
          </ac:spMkLst>
        </pc:spChg>
        <pc:spChg chg="mod">
          <ac:chgData name="Danicico George" userId="0856f954759add41" providerId="Windows Live" clId="Web-{739B7F06-C023-48D8-9DCC-352061F6EBED}" dt="2020-11-15T19:10:52.742" v="1476" actId="20577"/>
          <ac:spMkLst>
            <pc:docMk/>
            <pc:sldMk cId="3767961252" sldId="259"/>
            <ac:spMk id="3" creationId="{6937119E-72D3-483E-ABFD-FC3FC39CAAEB}"/>
          </ac:spMkLst>
        </pc:spChg>
        <pc:spChg chg="add">
          <ac:chgData name="Danicico George" userId="0856f954759add41" providerId="Windows Live" clId="Web-{739B7F06-C023-48D8-9DCC-352061F6EBED}" dt="2020-11-15T18:52:18.616" v="1277"/>
          <ac:spMkLst>
            <pc:docMk/>
            <pc:sldMk cId="3767961252" sldId="259"/>
            <ac:spMk id="8" creationId="{7CB4857B-ED7C-444D-9F04-2F885114A1C2}"/>
          </ac:spMkLst>
        </pc:spChg>
        <pc:spChg chg="add">
          <ac:chgData name="Danicico George" userId="0856f954759add41" providerId="Windows Live" clId="Web-{739B7F06-C023-48D8-9DCC-352061F6EBED}" dt="2020-11-15T18:52:18.616" v="1277"/>
          <ac:spMkLst>
            <pc:docMk/>
            <pc:sldMk cId="3767961252" sldId="259"/>
            <ac:spMk id="10" creationId="{D18046FB-44EA-4FD8-A585-EA09A319B2D0}"/>
          </ac:spMkLst>
        </pc:spChg>
        <pc:spChg chg="add">
          <ac:chgData name="Danicico George" userId="0856f954759add41" providerId="Windows Live" clId="Web-{739B7F06-C023-48D8-9DCC-352061F6EBED}" dt="2020-11-15T18:52:18.616" v="1277"/>
          <ac:spMkLst>
            <pc:docMk/>
            <pc:sldMk cId="3767961252" sldId="259"/>
            <ac:spMk id="12" creationId="{479F5F2B-8B58-4140-AE6A-51F6C67B18D9}"/>
          </ac:spMkLst>
        </pc:spChg>
      </pc:sldChg>
      <pc:sldChg chg="addSp modSp new mod setBg">
        <pc:chgData name="Danicico George" userId="0856f954759add41" providerId="Windows Live" clId="Web-{739B7F06-C023-48D8-9DCC-352061F6EBED}" dt="2020-11-15T19:14:05.823" v="1513" actId="20577"/>
        <pc:sldMkLst>
          <pc:docMk/>
          <pc:sldMk cId="189202347" sldId="260"/>
        </pc:sldMkLst>
        <pc:spChg chg="mod">
          <ac:chgData name="Danicico George" userId="0856f954759add41" providerId="Windows Live" clId="Web-{739B7F06-C023-48D8-9DCC-352061F6EBED}" dt="2020-11-15T19:11:28.820" v="1492" actId="20577"/>
          <ac:spMkLst>
            <pc:docMk/>
            <pc:sldMk cId="189202347" sldId="260"/>
            <ac:spMk id="2" creationId="{13CB6DF7-57D4-44E9-ABDE-8E81A5A62285}"/>
          </ac:spMkLst>
        </pc:spChg>
        <pc:spChg chg="mod">
          <ac:chgData name="Danicico George" userId="0856f954759add41" providerId="Windows Live" clId="Web-{739B7F06-C023-48D8-9DCC-352061F6EBED}" dt="2020-11-15T19:14:05.823" v="1513" actId="20577"/>
          <ac:spMkLst>
            <pc:docMk/>
            <pc:sldMk cId="189202347" sldId="260"/>
            <ac:spMk id="3" creationId="{02220C21-101C-4EFB-AE8B-DB87FFD9394C}"/>
          </ac:spMkLst>
        </pc:spChg>
        <pc:spChg chg="add">
          <ac:chgData name="Danicico George" userId="0856f954759add41" providerId="Windows Live" clId="Web-{739B7F06-C023-48D8-9DCC-352061F6EBED}" dt="2020-11-15T19:11:12.039" v="1479"/>
          <ac:spMkLst>
            <pc:docMk/>
            <pc:sldMk cId="189202347" sldId="260"/>
            <ac:spMk id="8" creationId="{7CB4857B-ED7C-444D-9F04-2F885114A1C2}"/>
          </ac:spMkLst>
        </pc:spChg>
        <pc:spChg chg="add">
          <ac:chgData name="Danicico George" userId="0856f954759add41" providerId="Windows Live" clId="Web-{739B7F06-C023-48D8-9DCC-352061F6EBED}" dt="2020-11-15T19:11:12.039" v="1479"/>
          <ac:spMkLst>
            <pc:docMk/>
            <pc:sldMk cId="189202347" sldId="260"/>
            <ac:spMk id="10" creationId="{D18046FB-44EA-4FD8-A585-EA09A319B2D0}"/>
          </ac:spMkLst>
        </pc:spChg>
        <pc:spChg chg="add">
          <ac:chgData name="Danicico George" userId="0856f954759add41" providerId="Windows Live" clId="Web-{739B7F06-C023-48D8-9DCC-352061F6EBED}" dt="2020-11-15T19:11:12.039" v="1479"/>
          <ac:spMkLst>
            <pc:docMk/>
            <pc:sldMk cId="189202347" sldId="260"/>
            <ac:spMk id="12" creationId="{479F5F2B-8B58-4140-AE6A-51F6C67B18D9}"/>
          </ac:spMkLst>
        </pc:spChg>
      </pc:sldChg>
      <pc:sldChg chg="addSp modSp new mod setBg">
        <pc:chgData name="Danicico George" userId="0856f954759add41" providerId="Windows Live" clId="Web-{739B7F06-C023-48D8-9DCC-352061F6EBED}" dt="2020-11-15T19:16:12.107" v="1521" actId="20577"/>
        <pc:sldMkLst>
          <pc:docMk/>
          <pc:sldMk cId="4023240878" sldId="261"/>
        </pc:sldMkLst>
        <pc:spChg chg="mod">
          <ac:chgData name="Danicico George" userId="0856f954759add41" providerId="Windows Live" clId="Web-{739B7F06-C023-48D8-9DCC-352061F6EBED}" dt="2020-11-15T19:16:12.107" v="1521" actId="20577"/>
          <ac:spMkLst>
            <pc:docMk/>
            <pc:sldMk cId="4023240878" sldId="261"/>
            <ac:spMk id="2" creationId="{AEBB35E0-3A2B-4C0B-A288-C5A36781043A}"/>
          </ac:spMkLst>
        </pc:spChg>
        <pc:spChg chg="mod">
          <ac:chgData name="Danicico George" userId="0856f954759add41" providerId="Windows Live" clId="Web-{739B7F06-C023-48D8-9DCC-352061F6EBED}" dt="2020-11-15T19:14:29.980" v="1518"/>
          <ac:spMkLst>
            <pc:docMk/>
            <pc:sldMk cId="4023240878" sldId="261"/>
            <ac:spMk id="3" creationId="{1DD5D24F-B64A-48E1-BC87-7276B33B1731}"/>
          </ac:spMkLst>
        </pc:spChg>
        <pc:spChg chg="add">
          <ac:chgData name="Danicico George" userId="0856f954759add41" providerId="Windows Live" clId="Web-{739B7F06-C023-48D8-9DCC-352061F6EBED}" dt="2020-11-15T19:14:29.980" v="1518"/>
          <ac:spMkLst>
            <pc:docMk/>
            <pc:sldMk cId="4023240878" sldId="261"/>
            <ac:spMk id="8" creationId="{7CB4857B-ED7C-444D-9F04-2F885114A1C2}"/>
          </ac:spMkLst>
        </pc:spChg>
        <pc:spChg chg="add">
          <ac:chgData name="Danicico George" userId="0856f954759add41" providerId="Windows Live" clId="Web-{739B7F06-C023-48D8-9DCC-352061F6EBED}" dt="2020-11-15T19:14:29.980" v="1518"/>
          <ac:spMkLst>
            <pc:docMk/>
            <pc:sldMk cId="4023240878" sldId="261"/>
            <ac:spMk id="10" creationId="{D18046FB-44EA-4FD8-A585-EA09A319B2D0}"/>
          </ac:spMkLst>
        </pc:spChg>
        <pc:spChg chg="add">
          <ac:chgData name="Danicico George" userId="0856f954759add41" providerId="Windows Live" clId="Web-{739B7F06-C023-48D8-9DCC-352061F6EBED}" dt="2020-11-15T19:14:29.980" v="1518"/>
          <ac:spMkLst>
            <pc:docMk/>
            <pc:sldMk cId="4023240878" sldId="261"/>
            <ac:spMk id="12" creationId="{479F5F2B-8B58-4140-AE6A-51F6C67B18D9}"/>
          </ac:spMkLst>
        </pc:spChg>
      </pc:sldChg>
      <pc:sldChg chg="addSp modSp new mod setBg">
        <pc:chgData name="Danicico George" userId="0856f954759add41" providerId="Windows Live" clId="Web-{739B7F06-C023-48D8-9DCC-352061F6EBED}" dt="2020-11-15T19:16:28.998" v="1541" actId="20577"/>
        <pc:sldMkLst>
          <pc:docMk/>
          <pc:sldMk cId="1171650881" sldId="262"/>
        </pc:sldMkLst>
        <pc:spChg chg="mod">
          <ac:chgData name="Danicico George" userId="0856f954759add41" providerId="Windows Live" clId="Web-{739B7F06-C023-48D8-9DCC-352061F6EBED}" dt="2020-11-15T19:16:28.998" v="1541" actId="20577"/>
          <ac:spMkLst>
            <pc:docMk/>
            <pc:sldMk cId="1171650881" sldId="262"/>
            <ac:spMk id="2" creationId="{BD72331F-BF2E-43DF-84D4-80E0897511DC}"/>
          </ac:spMkLst>
        </pc:spChg>
        <pc:spChg chg="mod">
          <ac:chgData name="Danicico George" userId="0856f954759add41" providerId="Windows Live" clId="Web-{739B7F06-C023-48D8-9DCC-352061F6EBED}" dt="2020-11-15T19:16:25.498" v="1524"/>
          <ac:spMkLst>
            <pc:docMk/>
            <pc:sldMk cId="1171650881" sldId="262"/>
            <ac:spMk id="3" creationId="{EBAA26A8-59A2-4F99-8F53-AD01BB0E0EDD}"/>
          </ac:spMkLst>
        </pc:spChg>
        <pc:spChg chg="add">
          <ac:chgData name="Danicico George" userId="0856f954759add41" providerId="Windows Live" clId="Web-{739B7F06-C023-48D8-9DCC-352061F6EBED}" dt="2020-11-15T19:16:25.498" v="1524"/>
          <ac:spMkLst>
            <pc:docMk/>
            <pc:sldMk cId="1171650881" sldId="262"/>
            <ac:spMk id="8" creationId="{7CB4857B-ED7C-444D-9F04-2F885114A1C2}"/>
          </ac:spMkLst>
        </pc:spChg>
        <pc:spChg chg="add">
          <ac:chgData name="Danicico George" userId="0856f954759add41" providerId="Windows Live" clId="Web-{739B7F06-C023-48D8-9DCC-352061F6EBED}" dt="2020-11-15T19:16:25.498" v="1524"/>
          <ac:spMkLst>
            <pc:docMk/>
            <pc:sldMk cId="1171650881" sldId="262"/>
            <ac:spMk id="10" creationId="{D18046FB-44EA-4FD8-A585-EA09A319B2D0}"/>
          </ac:spMkLst>
        </pc:spChg>
        <pc:spChg chg="add">
          <ac:chgData name="Danicico George" userId="0856f954759add41" providerId="Windows Live" clId="Web-{739B7F06-C023-48D8-9DCC-352061F6EBED}" dt="2020-11-15T19:16:25.498" v="1524"/>
          <ac:spMkLst>
            <pc:docMk/>
            <pc:sldMk cId="1171650881" sldId="262"/>
            <ac:spMk id="12" creationId="{479F5F2B-8B58-4140-AE6A-51F6C67B18D9}"/>
          </ac:spMkLst>
        </pc:spChg>
      </pc:sldChg>
      <pc:sldChg chg="new">
        <pc:chgData name="Danicico George" userId="0856f954759add41" providerId="Windows Live" clId="Web-{739B7F06-C023-48D8-9DCC-352061F6EBED}" dt="2020-11-15T19:14:25.574" v="1517"/>
        <pc:sldMkLst>
          <pc:docMk/>
          <pc:sldMk cId="1854114759" sldId="263"/>
        </pc:sldMkLst>
      </pc:sldChg>
    </pc:docChg>
  </pc:docChgLst>
  <pc:docChgLst>
    <pc:chgData name="Danicico George" userId="0856f954759add41" providerId="Windows Live" clId="Web-{9D01F243-C84B-452C-B364-FD15206BCDDA}"/>
    <pc:docChg chg="modSld">
      <pc:chgData name="Danicico George" userId="0856f954759add41" providerId="Windows Live" clId="Web-{9D01F243-C84B-452C-B364-FD15206BCDDA}" dt="2020-11-16T10:32:28.604" v="17" actId="20577"/>
      <pc:docMkLst>
        <pc:docMk/>
      </pc:docMkLst>
      <pc:sldChg chg="addSp modSp">
        <pc:chgData name="Danicico George" userId="0856f954759add41" providerId="Windows Live" clId="Web-{9D01F243-C84B-452C-B364-FD15206BCDDA}" dt="2020-11-16T10:32:28.604" v="16" actId="20577"/>
        <pc:sldMkLst>
          <pc:docMk/>
          <pc:sldMk cId="4023240878" sldId="261"/>
        </pc:sldMkLst>
        <pc:spChg chg="mod">
          <ac:chgData name="Danicico George" userId="0856f954759add41" providerId="Windows Live" clId="Web-{9D01F243-C84B-452C-B364-FD15206BCDDA}" dt="2020-11-16T10:31:11.852" v="5" actId="1076"/>
          <ac:spMkLst>
            <pc:docMk/>
            <pc:sldMk cId="4023240878" sldId="261"/>
            <ac:spMk id="3" creationId="{1DD5D24F-B64A-48E1-BC87-7276B33B1731}"/>
          </ac:spMkLst>
        </pc:spChg>
        <pc:spChg chg="add mod">
          <ac:chgData name="Danicico George" userId="0856f954759add41" providerId="Windows Live" clId="Web-{9D01F243-C84B-452C-B364-FD15206BCDDA}" dt="2020-11-16T10:32:28.604" v="16" actId="20577"/>
          <ac:spMkLst>
            <pc:docMk/>
            <pc:sldMk cId="4023240878" sldId="261"/>
            <ac:spMk id="4" creationId="{B3AB11BF-81D2-452F-ABC1-689B034313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latin typeface="Arial"/>
                <a:cs typeface="Calibri Light"/>
              </a:rPr>
              <a:t>Individual homework</a:t>
            </a:r>
            <a:endParaRPr lang="en-US" sz="480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5968"/>
            <a:ext cx="9151775" cy="844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100">
                <a:cs typeface="Calibri"/>
              </a:rPr>
              <a:t>Semantic </a:t>
            </a:r>
            <a:r>
              <a:rPr lang="en-US" sz="1100" err="1">
                <a:cs typeface="Calibri"/>
              </a:rPr>
              <a:t>Tableux</a:t>
            </a:r>
            <a:r>
              <a:rPr lang="en-US" sz="1100">
                <a:cs typeface="Calibri"/>
              </a:rPr>
              <a:t> Method exercise 2.2</a:t>
            </a:r>
          </a:p>
          <a:p>
            <a:pPr algn="l"/>
            <a:r>
              <a:rPr lang="en-US" sz="1100">
                <a:cs typeface="Calibri"/>
              </a:rPr>
              <a:t>Prove that the following formula is a  tautology using the semantic tableaux method: </a:t>
            </a:r>
            <a:r>
              <a:rPr lang="en-US" sz="1100">
                <a:ea typeface="+mn-lt"/>
                <a:cs typeface="+mn-lt"/>
              </a:rPr>
              <a:t>(p∧q→r)→(p→(q→r))</a:t>
            </a:r>
            <a:r>
              <a:rPr lang="en-US" sz="1100" b="1" dirty="0">
                <a:solidFill>
                  <a:schemeClr val="dk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dk1"/>
              </a:solidFill>
            </a:endParaRPr>
          </a:p>
          <a:p>
            <a:pPr algn="l"/>
            <a:r>
              <a:rPr lang="en-US" sz="1100" err="1">
                <a:cs typeface="Calibri"/>
              </a:rPr>
              <a:t>Danicico</a:t>
            </a:r>
            <a:r>
              <a:rPr lang="en-US" sz="1100">
                <a:cs typeface="Calibri"/>
              </a:rPr>
              <a:t> George - 912</a:t>
            </a: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3651-98D8-4E9F-9511-EB74FA69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Theoretical results</a:t>
            </a:r>
            <a:endParaRPr lang="en-US">
              <a:cs typeface="Calibri Light" panose="020F03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7682-C3F2-4567-A699-FAC69567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" sz="2400">
                <a:cs typeface="Calibri"/>
              </a:rPr>
              <a:t>A </a:t>
            </a:r>
            <a:r>
              <a:rPr lang="en" sz="2400" b="1">
                <a:cs typeface="Calibri"/>
              </a:rPr>
              <a:t>branch</a:t>
            </a:r>
            <a:r>
              <a:rPr lang="en" sz="2400">
                <a:cs typeface="Calibri"/>
              </a:rPr>
              <a:t> of a semantic tableau is called </a:t>
            </a:r>
            <a:r>
              <a:rPr lang="en" sz="2400" b="1">
                <a:cs typeface="Calibri"/>
              </a:rPr>
              <a:t>closed</a:t>
            </a:r>
            <a:r>
              <a:rPr lang="en" sz="2400">
                <a:cs typeface="Calibri"/>
              </a:rPr>
              <a:t> (marked by </a:t>
            </a:r>
            <a:r>
              <a:rPr lang="en-US" sz="2400">
                <a:solidFill>
                  <a:schemeClr val="dk1"/>
                </a:solidFill>
                <a:cs typeface="Calibri"/>
              </a:rPr>
              <a:t>⦻</a:t>
            </a:r>
            <a:r>
              <a:rPr lang="en" sz="2400">
                <a:cs typeface="Calibri"/>
              </a:rPr>
              <a:t>) if it contains a formula and its negation, otherwise the branch is called open (marked by the symbol </a:t>
            </a:r>
            <a:r>
              <a:rPr lang="en-US" sz="2400">
                <a:cs typeface="Calibri"/>
              </a:rPr>
              <a:t>⊙</a:t>
            </a:r>
            <a:r>
              <a:rPr lang="en" sz="2400">
                <a:cs typeface="Calibri"/>
              </a:rPr>
              <a:t>).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cs typeface="Calibri"/>
              </a:rPr>
              <a:t>A </a:t>
            </a:r>
            <a:r>
              <a:rPr lang="en-US" sz="2400" b="1">
                <a:cs typeface="Calibri"/>
              </a:rPr>
              <a:t>branch</a:t>
            </a:r>
            <a:r>
              <a:rPr lang="en-US" sz="2400">
                <a:cs typeface="Calibri"/>
              </a:rPr>
              <a:t> of a semantic tableau is called </a:t>
            </a:r>
            <a:r>
              <a:rPr lang="en-US" sz="2400" b="1">
                <a:cs typeface="Calibri"/>
              </a:rPr>
              <a:t>complete</a:t>
            </a:r>
            <a:r>
              <a:rPr lang="en-US" sz="2400">
                <a:cs typeface="Calibri"/>
              </a:rPr>
              <a:t> if it is closed or all the formulas on that branch are already decomposed.</a:t>
            </a:r>
          </a:p>
          <a:p>
            <a:r>
              <a:rPr lang="en-US" sz="2400">
                <a:cs typeface="Calibri"/>
              </a:rPr>
              <a:t>A propositional formula U is a tautology </a:t>
            </a:r>
            <a:r>
              <a:rPr lang="en-US" sz="2400" b="1" u="sng">
                <a:cs typeface="Calibri"/>
              </a:rPr>
              <a:t>if and only</a:t>
            </a:r>
            <a:r>
              <a:rPr lang="en-US" sz="2400">
                <a:cs typeface="Calibri"/>
              </a:rPr>
              <a:t> if ¬U is a closed semantic tableau.</a:t>
            </a:r>
          </a:p>
          <a:p>
            <a:r>
              <a:rPr lang="en-US" sz="2400">
                <a:cs typeface="Calibri"/>
              </a:rPr>
              <a:t>A </a:t>
            </a:r>
            <a:r>
              <a:rPr lang="en-US" sz="2400" b="1" u="sng">
                <a:cs typeface="Calibri"/>
              </a:rPr>
              <a:t>semantic tableau</a:t>
            </a:r>
            <a:r>
              <a:rPr lang="en-US" sz="2400">
                <a:cs typeface="Calibri"/>
              </a:rPr>
              <a:t> is called </a:t>
            </a:r>
            <a:r>
              <a:rPr lang="en-US" sz="2400" b="1" u="sng">
                <a:cs typeface="Calibri"/>
              </a:rPr>
              <a:t>closed</a:t>
            </a:r>
            <a:r>
              <a:rPr lang="en-US" sz="2400">
                <a:cs typeface="Calibri"/>
              </a:rPr>
              <a:t> if all its branches are closed.</a:t>
            </a:r>
          </a:p>
        </p:txBody>
      </p:sp>
    </p:spTree>
    <p:extLst>
      <p:ext uri="{BB962C8B-B14F-4D97-AF65-F5344CB8AC3E}">
        <p14:creationId xmlns:p14="http://schemas.microsoft.com/office/powerpoint/2010/main" val="2958265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055C-58C8-4311-8DFA-D939C1B0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u="sng">
                <a:cs typeface="Calibri Light"/>
              </a:rPr>
              <a:t>Decomposition rules for propositional formulas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059A-A495-42CA-8648-6254B921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167" y="1878906"/>
            <a:ext cx="9627400" cy="4339014"/>
          </a:xfrm>
        </p:spPr>
        <p:txBody>
          <a:bodyPr anchor="t">
            <a:normAutofit/>
          </a:bodyPr>
          <a:lstStyle/>
          <a:p>
            <a:r>
              <a:rPr lang="en-US" sz="1800" b="1">
                <a:cs typeface="Calibri"/>
              </a:rPr>
              <a:t>Conjunctive formulas</a:t>
            </a:r>
            <a:r>
              <a:rPr lang="en-US" sz="1800">
                <a:cs typeface="Calibri"/>
              </a:rPr>
              <a:t>, which are consistent only if both of its component sub-formulas are satisfied, are decomposed using </a:t>
            </a:r>
            <a:r>
              <a:rPr lang="en-US" sz="1800" b="1">
                <a:ea typeface="+mn-lt"/>
                <a:cs typeface="+mn-lt"/>
              </a:rPr>
              <a:t>α</a:t>
            </a:r>
            <a:r>
              <a:rPr lang="en-US" sz="1800">
                <a:ea typeface="+mn-lt"/>
                <a:cs typeface="+mn-lt"/>
              </a:rPr>
              <a:t>-rule. </a:t>
            </a:r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Disjunctive formulas</a:t>
            </a:r>
            <a:r>
              <a:rPr lang="en-US" sz="1800">
                <a:ea typeface="+mn-lt"/>
                <a:cs typeface="+mn-lt"/>
              </a:rPr>
              <a:t>, which are satisfied if one of its component sub-formulas is satisfiable (consistent) are decomposed using </a:t>
            </a:r>
            <a:r>
              <a:rPr lang="en-US" sz="1800" b="1">
                <a:ea typeface="+mn-lt"/>
                <a:cs typeface="+mn-lt"/>
              </a:rPr>
              <a:t>β</a:t>
            </a:r>
            <a:r>
              <a:rPr lang="en-US" sz="1800">
                <a:ea typeface="+mn-lt"/>
                <a:cs typeface="+mn-lt"/>
              </a:rPr>
              <a:t>-rules.</a:t>
            </a: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5DF24-E03D-461C-A80C-7988A99D3A9D}"/>
              </a:ext>
            </a:extLst>
          </p:cNvPr>
          <p:cNvSpPr txBox="1"/>
          <p:nvPr/>
        </p:nvSpPr>
        <p:spPr>
          <a:xfrm>
            <a:off x="1657815" y="2475571"/>
            <a:ext cx="82890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 </a:t>
            </a:r>
            <a:r>
              <a:rPr lang="en-US">
                <a:ea typeface="+mn-lt"/>
                <a:cs typeface="+mn-lt"/>
              </a:rPr>
              <a:t>∧ B </a:t>
            </a:r>
          </a:p>
          <a:p>
            <a:r>
              <a:rPr lang="en-US">
                <a:ea typeface="+mn-lt"/>
                <a:cs typeface="+mn-lt"/>
              </a:rPr>
              <a:t>    |</a:t>
            </a:r>
          </a:p>
          <a:p>
            <a:r>
              <a:rPr lang="en-US">
                <a:ea typeface="+mn-lt"/>
                <a:cs typeface="+mn-lt"/>
              </a:rPr>
              <a:t>    A</a:t>
            </a:r>
          </a:p>
          <a:p>
            <a:r>
              <a:rPr lang="en-US">
                <a:ea typeface="+mn-lt"/>
                <a:cs typeface="+mn-lt"/>
              </a:rPr>
              <a:t>    |</a:t>
            </a:r>
          </a:p>
          <a:p>
            <a:r>
              <a:rPr lang="en-US">
                <a:ea typeface="+mn-lt"/>
                <a:cs typeface="+mn-lt"/>
              </a:rPr>
              <a:t>   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DF98C-75C3-48CE-85A0-7D71D95BDC21}"/>
              </a:ext>
            </a:extLst>
          </p:cNvPr>
          <p:cNvSpPr txBox="1"/>
          <p:nvPr/>
        </p:nvSpPr>
        <p:spPr>
          <a:xfrm>
            <a:off x="3045909" y="2479056"/>
            <a:ext cx="19533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¬(A V B) ≡ ¬A ∧ ¬B</a:t>
            </a:r>
          </a:p>
          <a:p>
            <a:r>
              <a:rPr lang="en-US">
                <a:cs typeface="Calibri"/>
              </a:rPr>
              <a:t>       |</a:t>
            </a:r>
          </a:p>
          <a:p>
            <a:r>
              <a:rPr lang="en-US">
                <a:cs typeface="Calibri"/>
              </a:rPr>
              <a:t>     ¬A</a:t>
            </a:r>
          </a:p>
          <a:p>
            <a:r>
              <a:rPr lang="en-US">
                <a:cs typeface="Calibri"/>
              </a:rPr>
              <a:t>       |</a:t>
            </a:r>
          </a:p>
          <a:p>
            <a:r>
              <a:rPr lang="en-US">
                <a:cs typeface="Calibri"/>
              </a:rPr>
              <a:t>     ¬B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CD673-3ECB-4BB9-900E-6EF2C6085732}"/>
              </a:ext>
            </a:extLst>
          </p:cNvPr>
          <p:cNvSpPr txBox="1"/>
          <p:nvPr/>
        </p:nvSpPr>
        <p:spPr>
          <a:xfrm>
            <a:off x="5309839" y="247557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¬(A </a:t>
            </a:r>
            <a:r>
              <a:rPr lang="en-US">
                <a:ea typeface="+mn-lt"/>
                <a:cs typeface="+mn-lt"/>
              </a:rPr>
              <a:t>→ B) ≡ A ∧ ¬B</a:t>
            </a:r>
          </a:p>
          <a:p>
            <a:r>
              <a:rPr lang="en-US">
                <a:ea typeface="+mn-lt"/>
                <a:cs typeface="+mn-lt"/>
              </a:rPr>
              <a:t>        |</a:t>
            </a:r>
          </a:p>
          <a:p>
            <a:r>
              <a:rPr lang="en-US">
                <a:ea typeface="+mn-lt"/>
                <a:cs typeface="+mn-lt"/>
              </a:rPr>
              <a:t>        A</a:t>
            </a:r>
          </a:p>
          <a:p>
            <a:r>
              <a:rPr lang="en-US">
                <a:ea typeface="+mn-lt"/>
                <a:cs typeface="+mn-lt"/>
              </a:rPr>
              <a:t>        |</a:t>
            </a:r>
          </a:p>
          <a:p>
            <a:r>
              <a:rPr lang="en-US">
                <a:ea typeface="+mn-lt"/>
                <a:cs typeface="+mn-lt"/>
              </a:rPr>
              <a:t>      ¬B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004E9-7F20-4D22-8606-2D1E3C4DA7D6}"/>
              </a:ext>
            </a:extLst>
          </p:cNvPr>
          <p:cNvSpPr txBox="1"/>
          <p:nvPr/>
        </p:nvSpPr>
        <p:spPr>
          <a:xfrm>
            <a:off x="1577665" y="474647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       A V B</a:t>
            </a:r>
          </a:p>
          <a:p>
            <a:r>
              <a:rPr lang="en-US">
                <a:cs typeface="Calibri"/>
              </a:rPr>
              <a:t>         /      \</a:t>
            </a:r>
          </a:p>
          <a:p>
            <a:r>
              <a:rPr lang="en-US">
                <a:cs typeface="Calibri"/>
              </a:rPr>
              <a:t>       A       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5B8C1-4657-4622-8A6B-2D856838F14C}"/>
              </a:ext>
            </a:extLst>
          </p:cNvPr>
          <p:cNvSpPr txBox="1"/>
          <p:nvPr/>
        </p:nvSpPr>
        <p:spPr>
          <a:xfrm>
            <a:off x="7457610" y="47441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 → B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≡ ¬A V B</a:t>
            </a:r>
          </a:p>
          <a:p>
            <a:r>
              <a:rPr lang="en-US">
                <a:cs typeface="Calibri"/>
              </a:rPr>
              <a:t>  /    \</a:t>
            </a:r>
          </a:p>
          <a:p>
            <a:r>
              <a:rPr lang="en-US">
                <a:cs typeface="Calibri"/>
              </a:rPr>
              <a:t>¬A    B 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261A4-A33C-46D7-8357-E08EC0205B45}"/>
              </a:ext>
            </a:extLst>
          </p:cNvPr>
          <p:cNvSpPr txBox="1"/>
          <p:nvPr/>
        </p:nvSpPr>
        <p:spPr>
          <a:xfrm>
            <a:off x="3901997" y="4747631"/>
            <a:ext cx="2752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¬ (A ˄ B) ≡</a:t>
            </a:r>
            <a:r>
              <a:rPr lang="en-US" b="1"/>
              <a:t> </a:t>
            </a:r>
            <a:r>
              <a:rPr lang="en-US"/>
              <a:t>¬ A V ¬B</a:t>
            </a:r>
          </a:p>
          <a:p>
            <a:r>
              <a:rPr lang="en-US">
                <a:cs typeface="Calibri"/>
              </a:rPr>
              <a:t>    /      \</a:t>
            </a:r>
          </a:p>
          <a:p>
            <a:r>
              <a:rPr lang="en-US">
                <a:ea typeface="+mn-lt"/>
                <a:cs typeface="+mn-lt"/>
              </a:rPr>
              <a:t>¬</a:t>
            </a:r>
            <a:r>
              <a:rPr lang="en-US">
                <a:cs typeface="Calibri"/>
              </a:rPr>
              <a:t>A      </a:t>
            </a:r>
            <a:r>
              <a:rPr lang="en-US">
                <a:ea typeface="+mn-lt"/>
                <a:cs typeface="+mn-lt"/>
              </a:rPr>
              <a:t>¬</a:t>
            </a:r>
            <a:r>
              <a:rPr lang="en-US">
                <a:cs typeface="Calibr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02863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76ED-68D1-45A7-B1C9-AB154120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b="1" u="sng">
                <a:ea typeface="+mj-lt"/>
                <a:cs typeface="+mj-lt"/>
              </a:rPr>
              <a:t>Construction of a semantic tableau</a:t>
            </a:r>
            <a:endParaRPr lang="en-US" u="sn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119E-72D3-483E-ABFD-FC3FC39C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" sz="1800">
                <a:solidFill>
                  <a:schemeClr val="dk1"/>
                </a:solidFill>
                <a:ea typeface="+mn-lt"/>
                <a:cs typeface="+mn-lt"/>
              </a:rPr>
              <a:t>To a propositional formula U we can associate a semantic tableau, which is a binary tree having formulas in its nodes and it is built as follows:</a:t>
            </a:r>
            <a:endParaRPr lang="en-US" sz="180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" sz="1800">
                <a:solidFill>
                  <a:schemeClr val="dk1"/>
                </a:solidFill>
                <a:ea typeface="+mn-lt"/>
                <a:cs typeface="+mn-lt"/>
              </a:rPr>
              <a:t>the root of the tree is labeled with the initial formula</a:t>
            </a:r>
            <a:endParaRPr lang="en" sz="1800">
              <a:solidFill>
                <a:schemeClr val="dk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solidFill>
                  <a:schemeClr val="dk1"/>
                </a:solidFill>
                <a:ea typeface="+mn-lt"/>
                <a:cs typeface="+mn-lt"/>
              </a:rPr>
              <a:t>every branch of the tree which contains a formula will be extended with a subtree according to the decomposition rule specific to its class</a:t>
            </a:r>
            <a:endParaRPr lang="en" sz="1800">
              <a:solidFill>
                <a:schemeClr val="dk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" sz="1800">
                <a:solidFill>
                  <a:schemeClr val="dk1"/>
                </a:solidFill>
                <a:ea typeface="+mn-lt"/>
                <a:cs typeface="+mn-lt"/>
              </a:rPr>
              <a:t>the extension of a branch stops in the following cases: </a:t>
            </a:r>
            <a:endParaRPr lang="en" sz="1800">
              <a:solidFill>
                <a:schemeClr val="dk1"/>
              </a:solidFill>
              <a:cs typeface="Calibri"/>
            </a:endParaRPr>
          </a:p>
          <a:p>
            <a:pPr marL="0" indent="0">
              <a:buNone/>
            </a:pPr>
            <a:r>
              <a:rPr lang="en" sz="1800">
                <a:solidFill>
                  <a:schemeClr val="dk1"/>
                </a:solidFill>
                <a:cs typeface="Calibri"/>
              </a:rPr>
              <a:t>                             I)</a:t>
            </a:r>
            <a:r>
              <a:rPr lang="en" sz="180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-US" sz="1800">
                <a:solidFill>
                  <a:schemeClr val="dk1"/>
                </a:solidFill>
                <a:ea typeface="+mn-lt"/>
                <a:cs typeface="+mn-lt"/>
              </a:rPr>
              <a:t>if that branch contains a formula and its negation, the branch is marked                   as closed using the symbol ⦻ .</a:t>
            </a:r>
            <a:endParaRPr lang="en-US" sz="1800">
              <a:solidFill>
                <a:schemeClr val="dk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dk1"/>
                </a:solidFill>
                <a:cs typeface="Calibri"/>
              </a:rPr>
              <a:t>                             II) </a:t>
            </a:r>
            <a:r>
              <a:rPr lang="en-US" sz="1800">
                <a:solidFill>
                  <a:schemeClr val="dk1"/>
                </a:solidFill>
                <a:ea typeface="+mn-lt"/>
                <a:cs typeface="+mn-lt"/>
              </a:rPr>
              <a:t>if all the formulas on that branch are already decomposed or if by decomposing the formulas which are not decomposed yet, no new formulas are obtained.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chemeClr val="dk1"/>
              </a:solidFill>
              <a:cs typeface="Calibri"/>
            </a:endParaRPr>
          </a:p>
          <a:p>
            <a:pPr marL="0" indent="0">
              <a:buNone/>
            </a:pPr>
            <a:r>
              <a:rPr lang="en" sz="1800">
                <a:solidFill>
                  <a:schemeClr val="dk1"/>
                </a:solidFill>
                <a:cs typeface="Calibri"/>
              </a:rPr>
              <a:t>                            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9612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5E0-3A2B-4C0B-A288-C5A36781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u="sng">
                <a:cs typeface="Calibri Light"/>
              </a:rPr>
              <a:t>Solution</a:t>
            </a:r>
            <a:endParaRPr lang="en-US" b="1" u="sn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D24F-B64A-48E1-BC87-7276B33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116" y="1713935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800" b="1">
                <a:solidFill>
                  <a:schemeClr val="dk1"/>
                </a:solidFill>
                <a:cs typeface="Calibri"/>
              </a:rPr>
              <a:t>Initial formula U = </a:t>
            </a:r>
            <a:r>
              <a:rPr lang="en-US" sz="1800" b="1">
                <a:cs typeface="Calibri"/>
              </a:rPr>
              <a:t>(</a:t>
            </a:r>
            <a:r>
              <a:rPr lang="en-US" sz="1800" b="1" err="1">
                <a:cs typeface="Calibri"/>
              </a:rPr>
              <a:t>p∧q→r</a:t>
            </a:r>
            <a:r>
              <a:rPr lang="en-US" sz="1800" b="1">
                <a:cs typeface="Calibri"/>
              </a:rPr>
              <a:t>)→(p→(</a:t>
            </a:r>
            <a:r>
              <a:rPr lang="en-US" sz="1800" b="1" err="1">
                <a:cs typeface="Calibri"/>
              </a:rPr>
              <a:t>q→r</a:t>
            </a:r>
            <a:r>
              <a:rPr lang="en-US" sz="1800" b="1">
                <a:cs typeface="Calibri"/>
              </a:rPr>
              <a:t>))</a:t>
            </a:r>
            <a:r>
              <a:rPr lang="en-US" sz="1800" b="1">
                <a:solidFill>
                  <a:schemeClr val="dk1"/>
                </a:solidFill>
                <a:cs typeface="Calibri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B11BF-81D2-452F-ABC1-689B034313EC}"/>
              </a:ext>
            </a:extLst>
          </p:cNvPr>
          <p:cNvSpPr txBox="1"/>
          <p:nvPr/>
        </p:nvSpPr>
        <p:spPr>
          <a:xfrm>
            <a:off x="3928153" y="1993186"/>
            <a:ext cx="3787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¬</a:t>
            </a:r>
            <a:r>
              <a:rPr lang="en-US">
                <a:cs typeface="Calibri"/>
              </a:rPr>
              <a:t>U = </a:t>
            </a:r>
            <a:r>
              <a:rPr lang="en-US">
                <a:ea typeface="+mn-lt"/>
                <a:cs typeface="+mn-lt"/>
              </a:rPr>
              <a:t>¬(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(</a:t>
            </a:r>
            <a:r>
              <a:rPr lang="en-US" err="1">
                <a:highlight>
                  <a:srgbClr val="FFFF00"/>
                </a:highlight>
                <a:ea typeface="+mn-lt"/>
                <a:cs typeface="+mn-lt"/>
              </a:rPr>
              <a:t>p∧q→r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)→(p→(</a:t>
            </a:r>
            <a:r>
              <a:rPr lang="en-US" err="1">
                <a:highlight>
                  <a:srgbClr val="FFFF00"/>
                </a:highlight>
                <a:ea typeface="+mn-lt"/>
                <a:cs typeface="+mn-lt"/>
              </a:rPr>
              <a:t>q→r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)))  (1)</a:t>
            </a:r>
            <a:endParaRPr lang="en-US">
              <a:highlight>
                <a:srgbClr val="FFFF00"/>
              </a:highlight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037494-E4B2-42A8-BB3C-8AC748EFB1CF}"/>
              </a:ext>
            </a:extLst>
          </p:cNvPr>
          <p:cNvCxnSpPr/>
          <p:nvPr/>
        </p:nvCxnSpPr>
        <p:spPr>
          <a:xfrm flipH="1">
            <a:off x="5499134" y="2386923"/>
            <a:ext cx="1" cy="19692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5C392D-971B-49E1-AC8D-325546DC3935}"/>
              </a:ext>
            </a:extLst>
          </p:cNvPr>
          <p:cNvSpPr txBox="1"/>
          <p:nvPr/>
        </p:nvSpPr>
        <p:spPr>
          <a:xfrm>
            <a:off x="4308083" y="25272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               </a:t>
            </a:r>
            <a:r>
              <a:rPr lang="en-US" err="1">
                <a:highlight>
                  <a:srgbClr val="00FF00"/>
                </a:highlight>
                <a:cs typeface="Calibri"/>
              </a:rPr>
              <a:t>P∧q→r</a:t>
            </a:r>
            <a:r>
              <a:rPr lang="en-US">
                <a:highlight>
                  <a:srgbClr val="00FF00"/>
                </a:highlight>
                <a:cs typeface="Calibri"/>
              </a:rPr>
              <a:t>  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CD3EA-5B71-4609-957B-EC207EDF68C9}"/>
              </a:ext>
            </a:extLst>
          </p:cNvPr>
          <p:cNvSpPr txBox="1"/>
          <p:nvPr/>
        </p:nvSpPr>
        <p:spPr>
          <a:xfrm>
            <a:off x="5780020" y="2299752"/>
            <a:ext cx="26404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ighlight>
                  <a:srgbClr val="FFFF00"/>
                </a:highlight>
                <a:ea typeface="+mn-lt"/>
                <a:cs typeface="+mn-lt"/>
              </a:rPr>
              <a:t>α-rule (1)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05ABB-66FF-4DF6-B04B-39A0CBF528AB}"/>
              </a:ext>
            </a:extLst>
          </p:cNvPr>
          <p:cNvCxnSpPr/>
          <p:nvPr/>
        </p:nvCxnSpPr>
        <p:spPr>
          <a:xfrm flipH="1">
            <a:off x="5501811" y="2894744"/>
            <a:ext cx="0" cy="2054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E6DC34-9000-443E-9370-DF58B27F22D4}"/>
              </a:ext>
            </a:extLst>
          </p:cNvPr>
          <p:cNvCxnSpPr/>
          <p:nvPr/>
        </p:nvCxnSpPr>
        <p:spPr>
          <a:xfrm>
            <a:off x="5507697" y="3465708"/>
            <a:ext cx="2" cy="23973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FF55F8-A8A7-40B9-BA4B-4B85EA532829}"/>
              </a:ext>
            </a:extLst>
          </p:cNvPr>
          <p:cNvSpPr txBox="1"/>
          <p:nvPr/>
        </p:nvSpPr>
        <p:spPr>
          <a:xfrm>
            <a:off x="4813228" y="3100868"/>
            <a:ext cx="2083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>
                <a:highlight>
                  <a:srgbClr val="00FFFF"/>
                </a:highlight>
              </a:rPr>
              <a:t>¬(p→(</a:t>
            </a:r>
            <a:r>
              <a:rPr lang="en-US" err="1">
                <a:highlight>
                  <a:srgbClr val="00FFFF"/>
                </a:highlight>
              </a:rPr>
              <a:t>q→r</a:t>
            </a:r>
            <a:r>
              <a:rPr lang="en-US">
                <a:highlight>
                  <a:srgbClr val="00FFFF"/>
                </a:highlight>
              </a:rPr>
              <a:t>))   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5DDA-1507-4FE5-847D-03437A28FC63}"/>
              </a:ext>
            </a:extLst>
          </p:cNvPr>
          <p:cNvSpPr txBox="1"/>
          <p:nvPr/>
        </p:nvSpPr>
        <p:spPr>
          <a:xfrm>
            <a:off x="4604130" y="3609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    </a:t>
            </a:r>
            <a:r>
              <a:rPr lang="en-US">
                <a:highlight>
                  <a:srgbClr val="FF00FF"/>
                </a:highlight>
              </a:rPr>
              <a:t> </a:t>
            </a: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¬(</a:t>
            </a:r>
            <a:r>
              <a:rPr lang="en-US">
                <a:highlight>
                  <a:srgbClr val="FF00FF"/>
                </a:highlight>
              </a:rPr>
              <a:t>q-&gt;r) (4)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91E460-9221-4D73-8D12-7649DA835822}"/>
              </a:ext>
            </a:extLst>
          </p:cNvPr>
          <p:cNvCxnSpPr/>
          <p:nvPr/>
        </p:nvCxnSpPr>
        <p:spPr>
          <a:xfrm>
            <a:off x="5533918" y="5118670"/>
            <a:ext cx="8562" cy="248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09E97-CC0F-4BD1-9014-F0AC4F3A10B3}"/>
              </a:ext>
            </a:extLst>
          </p:cNvPr>
          <p:cNvCxnSpPr/>
          <p:nvPr/>
        </p:nvCxnSpPr>
        <p:spPr>
          <a:xfrm>
            <a:off x="5505556" y="3951592"/>
            <a:ext cx="1" cy="2397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B01537-4B15-4573-B8C3-A194318116B1}"/>
              </a:ext>
            </a:extLst>
          </p:cNvPr>
          <p:cNvCxnSpPr/>
          <p:nvPr/>
        </p:nvCxnSpPr>
        <p:spPr>
          <a:xfrm>
            <a:off x="5502881" y="4522555"/>
            <a:ext cx="2" cy="2825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48ADDF-0C3E-4FF1-8A9E-FD19FC6E58B4}"/>
              </a:ext>
            </a:extLst>
          </p:cNvPr>
          <p:cNvSpPr txBox="1"/>
          <p:nvPr/>
        </p:nvSpPr>
        <p:spPr>
          <a:xfrm>
            <a:off x="5373491" y="4157716"/>
            <a:ext cx="277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6FF21-DE0F-44DF-A7F5-D1C971036BBE}"/>
              </a:ext>
            </a:extLst>
          </p:cNvPr>
          <p:cNvSpPr txBox="1"/>
          <p:nvPr/>
        </p:nvSpPr>
        <p:spPr>
          <a:xfrm>
            <a:off x="5373738" y="4755095"/>
            <a:ext cx="303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C157F-3375-41B0-9D41-A1F92C4EB912}"/>
              </a:ext>
            </a:extLst>
          </p:cNvPr>
          <p:cNvSpPr txBox="1"/>
          <p:nvPr/>
        </p:nvSpPr>
        <p:spPr>
          <a:xfrm>
            <a:off x="5299646" y="5319692"/>
            <a:ext cx="568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¬</a:t>
            </a:r>
            <a:r>
              <a:rPr lang="en-US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05F865-024E-4A09-BEBB-17822B5971F2}"/>
              </a:ext>
            </a:extLst>
          </p:cNvPr>
          <p:cNvCxnSpPr/>
          <p:nvPr/>
        </p:nvCxnSpPr>
        <p:spPr>
          <a:xfrm flipV="1">
            <a:off x="4830245" y="5502346"/>
            <a:ext cx="556516" cy="3082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CB23-7D87-42B0-8FD3-2A1FE0B534DE}"/>
              </a:ext>
            </a:extLst>
          </p:cNvPr>
          <p:cNvCxnSpPr>
            <a:cxnSpLocks/>
          </p:cNvCxnSpPr>
          <p:nvPr/>
        </p:nvCxnSpPr>
        <p:spPr>
          <a:xfrm>
            <a:off x="5720671" y="5493784"/>
            <a:ext cx="599324" cy="33390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7DAC5-C904-4C71-BC7B-2A10BA23040A}"/>
              </a:ext>
            </a:extLst>
          </p:cNvPr>
          <p:cNvSpPr txBox="1"/>
          <p:nvPr/>
        </p:nvSpPr>
        <p:spPr>
          <a:xfrm>
            <a:off x="6241978" y="5745393"/>
            <a:ext cx="2520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F05B2-7BE6-4CF1-B675-8F64B2BBA60A}"/>
              </a:ext>
            </a:extLst>
          </p:cNvPr>
          <p:cNvSpPr txBox="1"/>
          <p:nvPr/>
        </p:nvSpPr>
        <p:spPr>
          <a:xfrm>
            <a:off x="3958211" y="5735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>
                <a:highlight>
                  <a:srgbClr val="FF0000"/>
                </a:highlight>
                <a:ea typeface="+mn-lt"/>
                <a:cs typeface="+mn-lt"/>
              </a:rPr>
              <a:t>¬</a:t>
            </a:r>
            <a:r>
              <a:rPr lang="en-US">
                <a:highlight>
                  <a:srgbClr val="FF0000"/>
                </a:highlight>
              </a:rPr>
              <a:t>(</a:t>
            </a:r>
            <a:r>
              <a:rPr lang="en-US" err="1">
                <a:highlight>
                  <a:srgbClr val="FF0000"/>
                </a:highlight>
              </a:rPr>
              <a:t>P</a:t>
            </a:r>
            <a:r>
              <a:rPr lang="en-US" err="1">
                <a:highlight>
                  <a:srgbClr val="FF0000"/>
                </a:highlight>
                <a:ea typeface="+mn-lt"/>
                <a:cs typeface="+mn-lt"/>
              </a:rPr>
              <a:t>∧</a:t>
            </a:r>
            <a:r>
              <a:rPr lang="en-US" err="1">
                <a:highlight>
                  <a:srgbClr val="FF0000"/>
                </a:highlight>
              </a:rPr>
              <a:t>q</a:t>
            </a:r>
            <a:r>
              <a:rPr lang="en-US">
                <a:highlight>
                  <a:srgbClr val="FF0000"/>
                </a:highlight>
              </a:rPr>
              <a:t>) (5)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880E6F-7DF3-42B4-B0C8-A078EF087E3F}"/>
              </a:ext>
            </a:extLst>
          </p:cNvPr>
          <p:cNvCxnSpPr>
            <a:cxnSpLocks/>
          </p:cNvCxnSpPr>
          <p:nvPr/>
        </p:nvCxnSpPr>
        <p:spPr>
          <a:xfrm>
            <a:off x="4787435" y="6067424"/>
            <a:ext cx="342471" cy="2140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702A2-9986-45A0-80B3-14A2C7963CC5}"/>
              </a:ext>
            </a:extLst>
          </p:cNvPr>
          <p:cNvCxnSpPr>
            <a:cxnSpLocks/>
          </p:cNvCxnSpPr>
          <p:nvPr/>
        </p:nvCxnSpPr>
        <p:spPr>
          <a:xfrm flipH="1">
            <a:off x="3876961" y="6067424"/>
            <a:ext cx="368157" cy="2140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C8985E-418E-441C-95BD-3026A6E9C624}"/>
              </a:ext>
            </a:extLst>
          </p:cNvPr>
          <p:cNvSpPr txBox="1"/>
          <p:nvPr/>
        </p:nvSpPr>
        <p:spPr>
          <a:xfrm>
            <a:off x="3514498" y="6135869"/>
            <a:ext cx="5428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¬p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19FB0-5407-480D-BB00-BE8B37C26D08}"/>
              </a:ext>
            </a:extLst>
          </p:cNvPr>
          <p:cNvSpPr txBox="1"/>
          <p:nvPr/>
        </p:nvSpPr>
        <p:spPr>
          <a:xfrm>
            <a:off x="4958245" y="6216827"/>
            <a:ext cx="2649020" cy="377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¬q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A573C5-D0B4-416E-B459-9AF7A9EE9D5D}"/>
              </a:ext>
            </a:extLst>
          </p:cNvPr>
          <p:cNvSpPr txBox="1"/>
          <p:nvPr/>
        </p:nvSpPr>
        <p:spPr>
          <a:xfrm>
            <a:off x="6375366" y="5922321"/>
            <a:ext cx="46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⦻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A3405-5063-4A2F-84F3-1F09CE26E6FB}"/>
              </a:ext>
            </a:extLst>
          </p:cNvPr>
          <p:cNvSpPr txBox="1"/>
          <p:nvPr/>
        </p:nvSpPr>
        <p:spPr>
          <a:xfrm>
            <a:off x="3320056" y="6362417"/>
            <a:ext cx="46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⦻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AD225-C446-48BE-AE48-FB882EC7FCFD}"/>
              </a:ext>
            </a:extLst>
          </p:cNvPr>
          <p:cNvSpPr txBox="1"/>
          <p:nvPr/>
        </p:nvSpPr>
        <p:spPr>
          <a:xfrm>
            <a:off x="5229546" y="6436759"/>
            <a:ext cx="46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⦻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7E0BB-925B-4C7A-98FF-B8961E39E3BC}"/>
              </a:ext>
            </a:extLst>
          </p:cNvPr>
          <p:cNvSpPr txBox="1"/>
          <p:nvPr/>
        </p:nvSpPr>
        <p:spPr>
          <a:xfrm>
            <a:off x="5869186" y="3397854"/>
            <a:ext cx="26404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ighlight>
                  <a:srgbClr val="00FFFF"/>
                </a:highlight>
                <a:ea typeface="+mn-lt"/>
                <a:cs typeface="+mn-lt"/>
              </a:rPr>
              <a:t>α-rule (3)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E24710-B5A1-46D2-AA9A-D83357517E12}"/>
              </a:ext>
            </a:extLst>
          </p:cNvPr>
          <p:cNvSpPr txBox="1"/>
          <p:nvPr/>
        </p:nvSpPr>
        <p:spPr>
          <a:xfrm>
            <a:off x="5538823" y="4505264"/>
            <a:ext cx="26404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ighlight>
                  <a:srgbClr val="FF00FF"/>
                </a:highlight>
                <a:ea typeface="+mn-lt"/>
                <a:cs typeface="+mn-lt"/>
              </a:rPr>
              <a:t>α-rule (4)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7A592-0FF3-4B50-AA3A-694DEA918881}"/>
              </a:ext>
            </a:extLst>
          </p:cNvPr>
          <p:cNvSpPr txBox="1"/>
          <p:nvPr/>
        </p:nvSpPr>
        <p:spPr>
          <a:xfrm>
            <a:off x="6240372" y="5452686"/>
            <a:ext cx="26404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ighlight>
                  <a:srgbClr val="00FF00"/>
                </a:highlight>
                <a:ea typeface="+mn-lt"/>
                <a:cs typeface="+mn-lt"/>
              </a:rPr>
              <a:t>β-rule (2)</a:t>
            </a:r>
            <a:endParaRPr lang="en-US">
              <a:highlight>
                <a:srgbClr val="00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B6BB0-E45A-49B8-86FC-87735A76155E}"/>
              </a:ext>
            </a:extLst>
          </p:cNvPr>
          <p:cNvSpPr txBox="1"/>
          <p:nvPr/>
        </p:nvSpPr>
        <p:spPr>
          <a:xfrm>
            <a:off x="5066718" y="59429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ighlight>
                  <a:srgbClr val="FF0000"/>
                </a:highlight>
                <a:ea typeface="+mn-lt"/>
                <a:cs typeface="+mn-lt"/>
              </a:rPr>
              <a:t>β-rule (5)</a:t>
            </a:r>
            <a:endParaRPr lang="en-US" sz="1400">
              <a:highlight>
                <a:srgbClr val="FF0000"/>
              </a:highlight>
            </a:endParaRPr>
          </a:p>
        </p:txBody>
      </p:sp>
      <p:pic>
        <p:nvPicPr>
          <p:cNvPr id="5" name="Picture 21" descr="Diagram&#10;&#10;Description automatically generated">
            <a:extLst>
              <a:ext uri="{FF2B5EF4-FFF2-40B4-BE49-F238E27FC236}">
                <a16:creationId xmlns:a16="http://schemas.microsoft.com/office/drawing/2014/main" id="{7E491DD5-20BD-498D-882E-200A96A5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017" y="1777536"/>
            <a:ext cx="1143000" cy="1504950"/>
          </a:xfrm>
          <a:prstGeom prst="rect">
            <a:avLst/>
          </a:prstGeom>
        </p:spPr>
      </p:pic>
      <p:pic>
        <p:nvPicPr>
          <p:cNvPr id="22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88050A83-A0D2-4D78-B79E-AA0614ED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889" y="3366499"/>
            <a:ext cx="1190625" cy="10668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7722CC6-DDFF-4992-8B0D-A988AB69A825}"/>
              </a:ext>
            </a:extLst>
          </p:cNvPr>
          <p:cNvSpPr txBox="1"/>
          <p:nvPr/>
        </p:nvSpPr>
        <p:spPr>
          <a:xfrm>
            <a:off x="1555595" y="1230351"/>
            <a:ext cx="87091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Prove that the following formula is a  tautology using the semantic tableaux method: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2007C-45B7-49E8-A94B-7D04F5BB1C1F}"/>
              </a:ext>
            </a:extLst>
          </p:cNvPr>
          <p:cNvSpPr txBox="1"/>
          <p:nvPr/>
        </p:nvSpPr>
        <p:spPr>
          <a:xfrm>
            <a:off x="7526891" y="4855074"/>
            <a:ext cx="3943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All branches of the semantic tableau are closed, containing pairs of opposite literals: (</a:t>
            </a:r>
            <a:r>
              <a:rPr lang="en-US"/>
              <a:t>¬</a:t>
            </a:r>
            <a:r>
              <a:rPr lang="en-US" err="1">
                <a:ea typeface="+mn-lt"/>
                <a:cs typeface="+mn-lt"/>
              </a:rPr>
              <a:t>q,q</a:t>
            </a:r>
            <a:r>
              <a:rPr lang="en-US">
                <a:ea typeface="+mn-lt"/>
                <a:cs typeface="+mn-lt"/>
              </a:rPr>
              <a:t>), (</a:t>
            </a:r>
            <a:r>
              <a:rPr lang="en-US"/>
              <a:t>¬</a:t>
            </a:r>
            <a:r>
              <a:rPr lang="en-US" err="1">
                <a:ea typeface="+mn-lt"/>
                <a:cs typeface="+mn-lt"/>
              </a:rPr>
              <a:t>p,p</a:t>
            </a:r>
            <a:r>
              <a:rPr lang="en-US">
                <a:ea typeface="+mn-lt"/>
                <a:cs typeface="+mn-lt"/>
              </a:rPr>
              <a:t>), (</a:t>
            </a:r>
            <a:r>
              <a:rPr lang="en-US"/>
              <a:t>¬</a:t>
            </a:r>
            <a:r>
              <a:rPr lang="en-US" err="1">
                <a:ea typeface="+mn-lt"/>
                <a:cs typeface="+mn-lt"/>
              </a:rPr>
              <a:t>r,r</a:t>
            </a:r>
            <a:r>
              <a:rPr lang="en-US">
                <a:ea typeface="+mn-lt"/>
                <a:cs typeface="+mn-lt"/>
              </a:rPr>
              <a:t>). ¬U has no </a:t>
            </a:r>
            <a:r>
              <a:rPr lang="en-US" err="1">
                <a:ea typeface="+mn-lt"/>
                <a:cs typeface="+mn-lt"/>
              </a:rPr>
              <a:t>models,thus</a:t>
            </a:r>
            <a:r>
              <a:rPr lang="en-US">
                <a:ea typeface="+mn-lt"/>
                <a:cs typeface="+mn-lt"/>
              </a:rPr>
              <a:t>  it is an inconsistent formula =&gt; U is a tautology.</a:t>
            </a:r>
          </a:p>
          <a:p>
            <a:endParaRPr lang="en-US">
              <a:cs typeface="Calibri"/>
            </a:endParaRPr>
          </a:p>
        </p:txBody>
      </p:sp>
      <p:pic>
        <p:nvPicPr>
          <p:cNvPr id="40" name="Picture 40" descr="Diagram&#10;&#10;Description automatically generated">
            <a:extLst>
              <a:ext uri="{FF2B5EF4-FFF2-40B4-BE49-F238E27FC236}">
                <a16:creationId xmlns:a16="http://schemas.microsoft.com/office/drawing/2014/main" id="{A671361E-13E6-4403-91A4-87AB164F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493" y="3163263"/>
            <a:ext cx="1272498" cy="12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40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9" grpId="0"/>
      <p:bldP spid="20" grpId="0"/>
      <p:bldP spid="21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331F-BF2E-43DF-84D4-80E08975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u="sng">
                <a:cs typeface="Calibri Light"/>
              </a:rPr>
              <a:t>Conclusion</a:t>
            </a:r>
            <a:endParaRPr lang="en-US" b="1" u="sn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26A8-59A2-4F99-8F53-AD01BB0E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688" y="280492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>
                <a:cs typeface="Calibri"/>
              </a:rPr>
              <a:t>I proved that </a:t>
            </a:r>
            <a:r>
              <a:rPr lang="en-US" sz="2400">
                <a:ea typeface="+mn-lt"/>
                <a:cs typeface="+mn-lt"/>
              </a:rPr>
              <a:t>¬</a:t>
            </a:r>
            <a:r>
              <a:rPr lang="en-US" sz="2400">
                <a:cs typeface="Calibri"/>
              </a:rPr>
              <a:t>U has no models, it is an inconsistent formula, and we can conclude that the initial formula, U is a tautology.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16508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FA5C9B-622E-4B78-8762-823CFA38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03" r="9092" b="1597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2A848-B10F-4264-8DFD-60699A5F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76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707C8-329D-4E55-87B1-4D0F2AD780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1B4140-87A1-44EE-90A4-D2BB867A3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00281-06AC-4FB2-A64D-95A78A3678E8}">
  <ds:schemaRefs>
    <ds:schemaRef ds:uri="02a8dec1-6acd-466a-99e7-6087091279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Individual homework</vt:lpstr>
      <vt:lpstr>Theoretical results</vt:lpstr>
      <vt:lpstr>Decomposition rules for propositional formulas</vt:lpstr>
      <vt:lpstr>Construction of a semantic tableau</vt:lpstr>
      <vt:lpstr>Solution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2020-11-15T17:45:12Z</dcterms:created>
  <dcterms:modified xsi:type="dcterms:W3CDTF">2020-11-17T07:12:21Z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