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8" Type="http://schemas.openxmlformats.org/officeDocument/2006/relationships/slide" Target="slides/slide3.xml"/><Relationship Id="rId3" Type="http://schemas.openxmlformats.org/officeDocument/2006/relationships/presProps" Target="presProps.xml"/><Relationship Id="rId12" Type="http://schemas.openxmlformats.org/officeDocument/2006/relationships/slide" Target="slides/slide7.xml"/><Relationship Id="rId7" Type="http://schemas.openxmlformats.org/officeDocument/2006/relationships/slide" Target="slides/slide2.xml"/><Relationship Id="rId17" Type="http://schemas.openxmlformats.org/officeDocument/2006/relationships/customXml" Target="../customXml/item3.xml"/><Relationship Id="rId2" Type="http://schemas.openxmlformats.org/officeDocument/2006/relationships/viewProps" Target="viewProps.xml"/><Relationship Id="rId16" Type="http://schemas.openxmlformats.org/officeDocument/2006/relationships/customXml" Target="../customXml/item2.xml"/><Relationship Id="rId11" Type="http://schemas.openxmlformats.org/officeDocument/2006/relationships/slide" Target="slides/slide6.xml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15" Type="http://schemas.openxmlformats.org/officeDocument/2006/relationships/customXml" Target="../customXml/item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a3f8ffad5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a3f8ffad5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3f8ffad5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3f8ffad5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3f8ffad5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3f8ffad5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3f8ffad5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3f8ffad5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3f8ffad5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3f8ffad5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3f8ffad56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3f8ffad56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3f8ffad56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3f8ffad56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3f8ffad56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3f8ffad56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638750" y="546825"/>
            <a:ext cx="66405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i1:{p,q,r}-&gt;{T,F}</a:t>
            </a:r>
            <a:r>
              <a:rPr lang="en" sz="2600"/>
              <a:t> i1(p) = T, i1(q) = T, i1(r) = T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 = T → (T ^ T) v T ^ ¬ T</a:t>
            </a:r>
            <a:endParaRPr sz="2600"/>
          </a:p>
        </p:txBody>
      </p:sp>
      <p:sp>
        <p:nvSpPr>
          <p:cNvPr id="55" name="Google Shape;55;p13"/>
          <p:cNvSpPr txBox="1"/>
          <p:nvPr/>
        </p:nvSpPr>
        <p:spPr>
          <a:xfrm>
            <a:off x="1638750" y="1860813"/>
            <a:ext cx="26901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= T → T v T ^ F</a:t>
            </a:r>
            <a:endParaRPr sz="2400"/>
          </a:p>
        </p:txBody>
      </p:sp>
      <p:sp>
        <p:nvSpPr>
          <p:cNvPr id="56" name="Google Shape;56;p13"/>
          <p:cNvSpPr txBox="1"/>
          <p:nvPr/>
        </p:nvSpPr>
        <p:spPr>
          <a:xfrm>
            <a:off x="1638750" y="2380288"/>
            <a:ext cx="58665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 = T →T v F</a:t>
            </a:r>
            <a:endParaRPr sz="2500"/>
          </a:p>
        </p:txBody>
      </p:sp>
      <p:sp>
        <p:nvSpPr>
          <p:cNvPr id="57" name="Google Shape;57;p13"/>
          <p:cNvSpPr txBox="1"/>
          <p:nvPr/>
        </p:nvSpPr>
        <p:spPr>
          <a:xfrm>
            <a:off x="1638750" y="2935388"/>
            <a:ext cx="58665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 = T→T</a:t>
            </a:r>
            <a:endParaRPr sz="2500"/>
          </a:p>
        </p:txBody>
      </p:sp>
      <p:sp>
        <p:nvSpPr>
          <p:cNvPr id="58" name="Google Shape;58;p13"/>
          <p:cNvSpPr txBox="1"/>
          <p:nvPr/>
        </p:nvSpPr>
        <p:spPr>
          <a:xfrm>
            <a:off x="1638750" y="3439538"/>
            <a:ext cx="58665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 = T</a:t>
            </a:r>
            <a:endParaRPr sz="2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1638750" y="760200"/>
            <a:ext cx="6292200" cy="9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i</a:t>
            </a:r>
            <a:r>
              <a:rPr lang="en" sz="2500"/>
              <a:t>2:{p,q,r}-&gt;{T,F} i2(p) = T, i2(q) = T, i2(r) = F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A = T → (T ^ F) v T ^ ¬ T</a:t>
            </a:r>
            <a:endParaRPr sz="2500"/>
          </a:p>
        </p:txBody>
      </p:sp>
      <p:sp>
        <p:nvSpPr>
          <p:cNvPr id="64" name="Google Shape;64;p14"/>
          <p:cNvSpPr txBox="1"/>
          <p:nvPr/>
        </p:nvSpPr>
        <p:spPr>
          <a:xfrm>
            <a:off x="1638750" y="1879363"/>
            <a:ext cx="58665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A = T → F v T ^ F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638750" y="2452913"/>
            <a:ext cx="58665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A = T → F v F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1638750" y="2999688"/>
            <a:ext cx="58665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A = T → F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1638750" y="3425238"/>
            <a:ext cx="58665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A = F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1344750" y="968188"/>
            <a:ext cx="64545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</a:rPr>
              <a:t>i3:{p,q,r}-&gt;{T,F} i3(p) = T, i3(q) = F, i3(r) = T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</a:rPr>
              <a:t>A = T → (F ^ T) v F ^ ¬ T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1344750" y="1920688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</a:rPr>
              <a:t>A = T → F v F ^ F</a:t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1344750" y="2436213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</a:rPr>
              <a:t>A = T → F v F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1344750" y="2951688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</a:rPr>
              <a:t>A = T → F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1344750" y="3422313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</a:rPr>
              <a:t>A = F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1344750" y="985013"/>
            <a:ext cx="6454500" cy="8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i4:{p,q,r}-&gt;{T,F} i4(p) = T, i4(q) = F, i4(r) = F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</a:rPr>
              <a:t>A = T → (F ^ F) v F ^ ¬ T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1344750" y="1881413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</a:rPr>
              <a:t>A = T → F v F ^ F</a:t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1344750" y="2400338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</a:rPr>
              <a:t>A = T → F v F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1344750" y="2901188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A = T → F</a:t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1344750" y="3405488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A = F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/>
        </p:nvSpPr>
        <p:spPr>
          <a:xfrm>
            <a:off x="1344750" y="1629363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1344750" y="990613"/>
            <a:ext cx="6454500" cy="9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</a:rPr>
              <a:t>i5:{p,q,r}-&gt;{T,F} i5(p) = F, i5(q) = T, i5(r) = T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</a:rPr>
              <a:t>A = F → (T ^ T) v T ^ ¬ F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1344750" y="1864663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</a:rPr>
              <a:t>A = F → T v T ^ T</a:t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1344750" y="2382363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</a:rPr>
              <a:t>A = F → T v 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1344750" y="2862013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</a:rPr>
              <a:t>A = F → 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1344750" y="3399888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A = 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/>
        </p:nvSpPr>
        <p:spPr>
          <a:xfrm>
            <a:off x="1344750" y="2350113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1344750" y="949338"/>
            <a:ext cx="6454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</a:rPr>
              <a:t>i6:{p,q,r}-&gt;{T,F} i6(p) = F, i6(q) = T, i6(r) = F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</a:rPr>
              <a:t>A = F → (T ^ F) v T ^ ¬ F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1344750" y="3156938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1344750" y="1931163"/>
            <a:ext cx="58665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</a:rPr>
              <a:t>A = F → F v T ^ T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1344750" y="2545463"/>
            <a:ext cx="58665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A = F → F v T</a:t>
            </a: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1344750" y="3011438"/>
            <a:ext cx="58665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A = F → T</a:t>
            </a: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1344750" y="3509863"/>
            <a:ext cx="58665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A = 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/>
        </p:nvSpPr>
        <p:spPr>
          <a:xfrm>
            <a:off x="1344750" y="973800"/>
            <a:ext cx="6454500" cy="9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</a:rPr>
              <a:t>i7:{p,q,r}-&gt;{T,F} i7(p) = F, i7(q) = F, i7(r) = T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</a:rPr>
              <a:t>A = F → (F ^ T) v F ^ ¬ F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1344750" y="1870275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</a:rPr>
              <a:t>A = F → F v F ^ T</a:t>
            </a:r>
            <a:endParaRPr/>
          </a:p>
        </p:txBody>
      </p:sp>
      <p:sp>
        <p:nvSpPr>
          <p:cNvPr id="113" name="Google Shape;113;p19"/>
          <p:cNvSpPr txBox="1"/>
          <p:nvPr/>
        </p:nvSpPr>
        <p:spPr>
          <a:xfrm>
            <a:off x="1344750" y="2445175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</a:rPr>
              <a:t>A = F → F v F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 txBox="1"/>
          <p:nvPr/>
        </p:nvSpPr>
        <p:spPr>
          <a:xfrm>
            <a:off x="1344750" y="2934825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</a:rPr>
              <a:t>A = F → F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1344750" y="3416700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</a:rPr>
              <a:t>A = 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/>
        </p:nvSpPr>
        <p:spPr>
          <a:xfrm>
            <a:off x="1344750" y="1013025"/>
            <a:ext cx="6454500" cy="10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</a:rPr>
              <a:t>i8:{p,q,r}-&gt;{T,F} i8(p) = F, i8(q) = F, i8(r) = F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</a:rPr>
              <a:t>A = F → (F ^ F) v F ^ ¬ F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 txBox="1"/>
          <p:nvPr/>
        </p:nvSpPr>
        <p:spPr>
          <a:xfrm>
            <a:off x="1344750" y="1943100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</a:rPr>
              <a:t>A = F → F v F ^ T</a:t>
            </a:r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1344750" y="2383525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</a:rPr>
              <a:t>A = F → F v F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 txBox="1"/>
          <p:nvPr/>
        </p:nvSpPr>
        <p:spPr>
          <a:xfrm>
            <a:off x="1344750" y="2862000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</a:rPr>
              <a:t>A = F → F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 txBox="1"/>
          <p:nvPr/>
        </p:nvSpPr>
        <p:spPr>
          <a:xfrm>
            <a:off x="1344750" y="3377450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</a:rPr>
              <a:t>A = 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 txBox="1"/>
          <p:nvPr/>
        </p:nvSpPr>
        <p:spPr>
          <a:xfrm>
            <a:off x="464600" y="4114775"/>
            <a:ext cx="47784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Antimodele: i2, i3, i4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Modele: i1, i5, i6, i7, i8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872F0A23126944A1115D8B536C9873" ma:contentTypeVersion="8" ma:contentTypeDescription="Create a new document." ma:contentTypeScope="" ma:versionID="27b10bd7600803a28884ae2d243b3d2f">
  <xsd:schema xmlns:xsd="http://www.w3.org/2001/XMLSchema" xmlns:xs="http://www.w3.org/2001/XMLSchema" xmlns:p="http://schemas.microsoft.com/office/2006/metadata/properties" xmlns:ns2="0c2a090c-80d2-4674-aab9-e2f91f7b1abc" targetNamespace="http://schemas.microsoft.com/office/2006/metadata/properties" ma:root="true" ma:fieldsID="5970c49522e1117b31f99294ce77028f" ns2:_="">
    <xsd:import namespace="0c2a090c-80d2-4674-aab9-e2f91f7b1a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2a090c-80d2-4674-aab9-e2f91f7b1a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96C39CE-6A3C-4226-8B17-0841DCA21A64}"/>
</file>

<file path=customXml/itemProps2.xml><?xml version="1.0" encoding="utf-8"?>
<ds:datastoreItem xmlns:ds="http://schemas.openxmlformats.org/officeDocument/2006/customXml" ds:itemID="{98260DC4-A80D-4895-BEF0-E8A8941F37C8}"/>
</file>

<file path=customXml/itemProps3.xml><?xml version="1.0" encoding="utf-8"?>
<ds:datastoreItem xmlns:ds="http://schemas.openxmlformats.org/officeDocument/2006/customXml" ds:itemID="{1FC3CEB2-0EDF-4CE5-9458-ED1E19D4BD13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0x01010081872F0A23126944A1115D8B536C9873</vt:lpwstr>
  </property>
</Properties>
</file>