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4"/>
  </p:sldMasterIdLst>
  <p:notesMasterIdLst>
    <p:notesMasterId r:id="rId19"/>
  </p:notesMasterIdLst>
  <p:sldIdLst>
    <p:sldId id="256" r:id="rId5"/>
    <p:sldId id="258" r:id="rId6"/>
    <p:sldId id="260" r:id="rId7"/>
    <p:sldId id="261" r:id="rId8"/>
    <p:sldId id="263" r:id="rId9"/>
    <p:sldId id="290" r:id="rId10"/>
    <p:sldId id="291" r:id="rId11"/>
    <p:sldId id="264" r:id="rId12"/>
    <p:sldId id="265" r:id="rId13"/>
    <p:sldId id="273" r:id="rId14"/>
    <p:sldId id="274" r:id="rId15"/>
    <p:sldId id="270" r:id="rId16"/>
    <p:sldId id="278" r:id="rId17"/>
    <p:sldId id="279" r:id="rId18"/>
  </p:sldIdLst>
  <p:sldSz cx="9144000" cy="5143500" type="screen16x9"/>
  <p:notesSz cx="6858000" cy="9144000"/>
  <p:embeddedFontLst>
    <p:embeddedFont>
      <p:font typeface="Open Sans" panose="020B0604020202020204" charset="0"/>
      <p:regular r:id="rId20"/>
      <p:bold r:id="rId21"/>
      <p:italic r:id="rId22"/>
      <p:boldItalic r:id="rId23"/>
    </p:embeddedFont>
    <p:embeddedFont>
      <p:font typeface="Open Sans ExtraBold" panose="020B0604020202020204" charset="0"/>
      <p:bold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ea Diana" initials="AD" lastIdx="1" clrIdx="0">
    <p:extLst>
      <p:ext uri="{19B8F6BF-5375-455C-9EA6-DF929625EA0E}">
        <p15:presenceInfo xmlns:p15="http://schemas.microsoft.com/office/powerpoint/2012/main" userId="3559166adc7eccc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0AE3E2-6867-4752-9E2E-2462842BE776}" v="18" dt="2020-11-19T06:23:27.581"/>
  </p1510:revLst>
</p1510:revInfo>
</file>

<file path=ppt/tableStyles.xml><?xml version="1.0" encoding="utf-8"?>
<a:tblStyleLst xmlns:a="http://schemas.openxmlformats.org/drawingml/2006/main" def="{7705C57B-E1C3-4D56-A754-F1F898A93A79}">
  <a:tblStyle styleId="{7705C57B-E1C3-4D56-A754-F1F898A93A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132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6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EA-DIANA BUIGA" userId="S::andreea.buiga@stud.ubbcluj.ro::c4b18caa-f44f-421e-a8a4-8a1ffd9e996c" providerId="AD" clId="Web-{840AE3E2-6867-4752-9E2E-2462842BE776}"/>
    <pc:docChg chg="modSld">
      <pc:chgData name="ANDREEA-DIANA BUIGA" userId="S::andreea.buiga@stud.ubbcluj.ro::c4b18caa-f44f-421e-a8a4-8a1ffd9e996c" providerId="AD" clId="Web-{840AE3E2-6867-4752-9E2E-2462842BE776}" dt="2020-11-19T06:23:27.581" v="17" actId="20577"/>
      <pc:docMkLst>
        <pc:docMk/>
      </pc:docMkLst>
      <pc:sldChg chg="modSp">
        <pc:chgData name="ANDREEA-DIANA BUIGA" userId="S::andreea.buiga@stud.ubbcluj.ro::c4b18caa-f44f-421e-a8a4-8a1ffd9e996c" providerId="AD" clId="Web-{840AE3E2-6867-4752-9E2E-2462842BE776}" dt="2020-11-19T06:23:27.581" v="16" actId="20577"/>
        <pc:sldMkLst>
          <pc:docMk/>
          <pc:sldMk cId="0" sldId="279"/>
        </pc:sldMkLst>
        <pc:spChg chg="mod">
          <ac:chgData name="ANDREEA-DIANA BUIGA" userId="S::andreea.buiga@stud.ubbcluj.ro::c4b18caa-f44f-421e-a8a4-8a1ffd9e996c" providerId="AD" clId="Web-{840AE3E2-6867-4752-9E2E-2462842BE776}" dt="2020-11-19T06:23:27.581" v="16" actId="20577"/>
          <ac:spMkLst>
            <pc:docMk/>
            <pc:sldMk cId="0" sldId="279"/>
            <ac:spMk id="4" creationId="{D72320EC-A48C-43EA-BD26-380BE2682FB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Google Shape;1787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8" name="Google Shape;1788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Google Shape;1993;g8c6e2400c5_0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4" name="Google Shape;1994;g8c6e2400c5_0_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Google Shape;2020;g8c6e2400c5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1" name="Google Shape;2021;g8c6e2400c5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" name="Google Shape;1930;g8c6e2400c5_0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1" name="Google Shape;1931;g8c6e2400c5_0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6" name="Google Shape;2106;g8c6e2400c5_0_18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7" name="Google Shape;2107;g8c6e2400c5_0_18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3" name="Google Shape;2113;g8c6e2400c5_0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4" name="Google Shape;2114;g8c6e2400c5_0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Google Shape;1799;g8794a74c9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0" name="Google Shape;1800;g8794a74c9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1" name="Google Shape;1811;g877498f77e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2" name="Google Shape;1812;g877498f77e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g8c6e2400c5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2" name="Google Shape;1832;g8c6e2400c5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g8c6e2400c5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5" name="Google Shape;1845;g8c6e2400c5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g8c6e2400c5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5" name="Google Shape;1845;g8c6e2400c5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4683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g8c6e2400c5_0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4" name="Google Shape;1944;g8c6e2400c5_0_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3883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c6e2400c5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c6e2400c5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g8c6e2400c5_0_1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5" name="Google Shape;1895;g8c6e2400c5_0_1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noFill/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70" y="-1888"/>
            <a:ext cx="9144182" cy="5148055"/>
            <a:chOff x="-170" y="-1888"/>
            <a:chExt cx="9144182" cy="5148055"/>
          </a:xfrm>
        </p:grpSpPr>
        <p:sp>
          <p:nvSpPr>
            <p:cNvPr id="10" name="Google Shape;10;p2"/>
            <p:cNvSpPr/>
            <p:nvPr/>
          </p:nvSpPr>
          <p:spPr>
            <a:xfrm flipH="1">
              <a:off x="3143645" y="-1888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flipH="1">
              <a:off x="-170" y="284850"/>
              <a:ext cx="9144164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9143974" y="-1888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8858242" y="-1888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flipH="1">
              <a:off x="8572510" y="-1888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8286778" y="-1888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flipH="1">
              <a:off x="8001047" y="-1888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flipH="1">
              <a:off x="7715315" y="-1888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>
              <a:off x="7429583" y="-1888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7143851" y="-1888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10800000" flipH="1">
              <a:off x="6858158" y="-1888"/>
              <a:ext cx="0" cy="5147280"/>
            </a:xfrm>
            <a:custGeom>
              <a:avLst/>
              <a:gdLst/>
              <a:ahLst/>
              <a:cxnLst/>
              <a:rect l="l" t="t" r="r" b="b"/>
              <a:pathLst>
                <a:path h="133427" fill="none" extrusionOk="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flipH="1">
              <a:off x="6572426" y="-1888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flipH="1">
              <a:off x="6286695" y="-1888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flipH="1">
              <a:off x="6000963" y="-1888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flipH="1">
              <a:off x="5715231" y="-1888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flipH="1">
              <a:off x="5429499" y="-1888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flipH="1">
              <a:off x="5143768" y="-1888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flipH="1">
              <a:off x="4858036" y="-1888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flipH="1">
              <a:off x="4572304" y="-1888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flipH="1">
              <a:off x="4286572" y="-1888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flipH="1">
              <a:off x="4000841" y="-1888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flipH="1">
              <a:off x="3715109" y="-1888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flipH="1">
              <a:off x="3429377" y="-1888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flipH="1">
              <a:off x="-170" y="2858472"/>
              <a:ext cx="9144164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flipH="1">
              <a:off x="-170" y="2572497"/>
              <a:ext cx="9144164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flipH="1">
              <a:off x="-170" y="2286561"/>
              <a:ext cx="9144164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flipH="1">
              <a:off x="-170" y="2000585"/>
              <a:ext cx="9144164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flipH="1">
              <a:off x="-170" y="1714610"/>
              <a:ext cx="9144164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flipH="1">
              <a:off x="-170" y="1428674"/>
              <a:ext cx="9144164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flipH="1">
              <a:off x="-170" y="4287500"/>
              <a:ext cx="9144164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flipH="1">
              <a:off x="-170" y="4001524"/>
              <a:ext cx="9144164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flipH="1">
              <a:off x="-170" y="3716321"/>
              <a:ext cx="9144164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flipH="1">
              <a:off x="-170" y="3430384"/>
              <a:ext cx="9144164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flipH="1">
              <a:off x="-170" y="4859411"/>
              <a:ext cx="9144164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flipH="1">
              <a:off x="-170" y="4573436"/>
              <a:ext cx="9144164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flipH="1">
              <a:off x="-170" y="3144409"/>
              <a:ext cx="9144164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flipH="1">
              <a:off x="-170" y="1142698"/>
              <a:ext cx="9144164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flipH="1">
              <a:off x="-170" y="856762"/>
              <a:ext cx="9144164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flipH="1">
              <a:off x="-170" y="570787"/>
              <a:ext cx="9144164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flipH="1">
              <a:off x="572060" y="-1113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flipH="1">
              <a:off x="2857914" y="-1113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flipH="1">
              <a:off x="2572182" y="-1113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flipH="1">
              <a:off x="2286450" y="-1113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flipH="1">
              <a:off x="2000718" y="-1113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flipH="1">
              <a:off x="1714987" y="-1113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flipH="1">
              <a:off x="1429255" y="-1113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flipH="1">
              <a:off x="1143523" y="-1113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flipH="1">
              <a:off x="857791" y="-1113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flipH="1">
              <a:off x="596" y="-1888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flipH="1">
              <a:off x="286328" y="-1113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60;p2"/>
          <p:cNvGrpSpPr/>
          <p:nvPr/>
        </p:nvGrpSpPr>
        <p:grpSpPr>
          <a:xfrm>
            <a:off x="1953035" y="-24"/>
            <a:ext cx="5855671" cy="1171808"/>
            <a:chOff x="-1283725" y="-1865700"/>
            <a:chExt cx="5173312" cy="1171808"/>
          </a:xfrm>
        </p:grpSpPr>
        <p:sp>
          <p:nvSpPr>
            <p:cNvPr id="61" name="Google Shape;61;p2"/>
            <p:cNvSpPr/>
            <p:nvPr/>
          </p:nvSpPr>
          <p:spPr>
            <a:xfrm>
              <a:off x="-1283725" y="-1865700"/>
              <a:ext cx="5173200" cy="1171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" name="Google Shape;62;p2"/>
            <p:cNvGrpSpPr/>
            <p:nvPr/>
          </p:nvGrpSpPr>
          <p:grpSpPr>
            <a:xfrm rot="5400000">
              <a:off x="717027" y="-3866452"/>
              <a:ext cx="1171808" cy="5173312"/>
              <a:chOff x="7792762" y="2921359"/>
              <a:chExt cx="1171808" cy="2223646"/>
            </a:xfrm>
          </p:grpSpPr>
          <p:sp>
            <p:nvSpPr>
              <p:cNvPr id="63" name="Google Shape;63;p2"/>
              <p:cNvSpPr/>
              <p:nvPr/>
            </p:nvSpPr>
            <p:spPr>
              <a:xfrm>
                <a:off x="7792762" y="2921359"/>
                <a:ext cx="67102" cy="2223646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57641" extrusionOk="0">
                    <a:moveTo>
                      <a:pt x="1" y="1"/>
                    </a:moveTo>
                    <a:lnTo>
                      <a:pt x="1" y="57641"/>
                    </a:lnTo>
                    <a:lnTo>
                      <a:pt x="1740" y="57641"/>
                    </a:lnTo>
                    <a:lnTo>
                      <a:pt x="1740" y="1"/>
                    </a:lnTo>
                    <a:close/>
                  </a:path>
                </a:pathLst>
              </a:custGeom>
              <a:solidFill>
                <a:srgbClr val="0B0B0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7976378" y="2921359"/>
                <a:ext cx="67835" cy="2223646"/>
              </a:xfrm>
              <a:custGeom>
                <a:avLst/>
                <a:gdLst/>
                <a:ahLst/>
                <a:cxnLst/>
                <a:rect l="l" t="t" r="r" b="b"/>
                <a:pathLst>
                  <a:path w="1760" h="57641" extrusionOk="0">
                    <a:moveTo>
                      <a:pt x="0" y="1"/>
                    </a:moveTo>
                    <a:lnTo>
                      <a:pt x="0" y="57641"/>
                    </a:lnTo>
                    <a:lnTo>
                      <a:pt x="1760" y="57641"/>
                    </a:lnTo>
                    <a:lnTo>
                      <a:pt x="1760" y="1"/>
                    </a:lnTo>
                    <a:close/>
                  </a:path>
                </a:pathLst>
              </a:custGeom>
              <a:solidFill>
                <a:srgbClr val="0B0B0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8160766" y="2921359"/>
                <a:ext cx="67064" cy="2223646"/>
              </a:xfrm>
              <a:custGeom>
                <a:avLst/>
                <a:gdLst/>
                <a:ahLst/>
                <a:cxnLst/>
                <a:rect l="l" t="t" r="r" b="b"/>
                <a:pathLst>
                  <a:path w="1740" h="57641" extrusionOk="0">
                    <a:moveTo>
                      <a:pt x="0" y="1"/>
                    </a:moveTo>
                    <a:lnTo>
                      <a:pt x="0" y="57641"/>
                    </a:lnTo>
                    <a:lnTo>
                      <a:pt x="1739" y="57641"/>
                    </a:lnTo>
                    <a:lnTo>
                      <a:pt x="1739" y="1"/>
                    </a:lnTo>
                    <a:close/>
                  </a:path>
                </a:pathLst>
              </a:custGeom>
              <a:solidFill>
                <a:srgbClr val="0B0B0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8345115" y="2921359"/>
                <a:ext cx="67102" cy="2223646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57641" extrusionOk="0">
                    <a:moveTo>
                      <a:pt x="1" y="1"/>
                    </a:moveTo>
                    <a:lnTo>
                      <a:pt x="1" y="57641"/>
                    </a:lnTo>
                    <a:lnTo>
                      <a:pt x="1740" y="57641"/>
                    </a:lnTo>
                    <a:lnTo>
                      <a:pt x="1740" y="1"/>
                    </a:lnTo>
                    <a:close/>
                  </a:path>
                </a:pathLst>
              </a:custGeom>
              <a:solidFill>
                <a:srgbClr val="0B0B0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8528731" y="2921359"/>
                <a:ext cx="67835" cy="2223646"/>
              </a:xfrm>
              <a:custGeom>
                <a:avLst/>
                <a:gdLst/>
                <a:ahLst/>
                <a:cxnLst/>
                <a:rect l="l" t="t" r="r" b="b"/>
                <a:pathLst>
                  <a:path w="1760" h="57641" extrusionOk="0">
                    <a:moveTo>
                      <a:pt x="0" y="1"/>
                    </a:moveTo>
                    <a:lnTo>
                      <a:pt x="0" y="57641"/>
                    </a:lnTo>
                    <a:lnTo>
                      <a:pt x="1760" y="57641"/>
                    </a:lnTo>
                    <a:lnTo>
                      <a:pt x="1760" y="1"/>
                    </a:lnTo>
                    <a:close/>
                  </a:path>
                </a:pathLst>
              </a:custGeom>
              <a:solidFill>
                <a:srgbClr val="0B0B0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8713080" y="2921359"/>
                <a:ext cx="67102" cy="2223646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57641" extrusionOk="0">
                    <a:moveTo>
                      <a:pt x="1" y="1"/>
                    </a:moveTo>
                    <a:lnTo>
                      <a:pt x="1" y="57641"/>
                    </a:lnTo>
                    <a:lnTo>
                      <a:pt x="1740" y="57641"/>
                    </a:lnTo>
                    <a:lnTo>
                      <a:pt x="1740" y="1"/>
                    </a:lnTo>
                    <a:close/>
                  </a:path>
                </a:pathLst>
              </a:custGeom>
              <a:solidFill>
                <a:srgbClr val="0B0B0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8896696" y="2921359"/>
                <a:ext cx="67873" cy="2223646"/>
              </a:xfrm>
              <a:custGeom>
                <a:avLst/>
                <a:gdLst/>
                <a:ahLst/>
                <a:cxnLst/>
                <a:rect l="l" t="t" r="r" b="b"/>
                <a:pathLst>
                  <a:path w="1761" h="57641" extrusionOk="0">
                    <a:moveTo>
                      <a:pt x="1" y="1"/>
                    </a:moveTo>
                    <a:lnTo>
                      <a:pt x="1" y="57641"/>
                    </a:lnTo>
                    <a:lnTo>
                      <a:pt x="1760" y="57641"/>
                    </a:lnTo>
                    <a:lnTo>
                      <a:pt x="1760" y="1"/>
                    </a:lnTo>
                    <a:close/>
                  </a:path>
                </a:pathLst>
              </a:custGeom>
              <a:solidFill>
                <a:srgbClr val="0B0B0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0" name="Google Shape;70;p2"/>
          <p:cNvSpPr/>
          <p:nvPr/>
        </p:nvSpPr>
        <p:spPr>
          <a:xfrm>
            <a:off x="7719500" y="-2275"/>
            <a:ext cx="1424430" cy="3733684"/>
          </a:xfrm>
          <a:custGeom>
            <a:avLst/>
            <a:gdLst/>
            <a:ahLst/>
            <a:cxnLst/>
            <a:rect l="l" t="t" r="r" b="b"/>
            <a:pathLst>
              <a:path w="86935" h="86936" extrusionOk="0">
                <a:moveTo>
                  <a:pt x="0" y="1"/>
                </a:moveTo>
                <a:lnTo>
                  <a:pt x="0" y="86935"/>
                </a:lnTo>
                <a:lnTo>
                  <a:pt x="86935" y="86935"/>
                </a:lnTo>
                <a:lnTo>
                  <a:pt x="86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" name="Google Shape;71;p2"/>
          <p:cNvGrpSpPr/>
          <p:nvPr/>
        </p:nvGrpSpPr>
        <p:grpSpPr>
          <a:xfrm>
            <a:off x="6873947" y="199639"/>
            <a:ext cx="2111936" cy="1918999"/>
            <a:chOff x="6873947" y="199639"/>
            <a:chExt cx="2111936" cy="1918999"/>
          </a:xfrm>
        </p:grpSpPr>
        <p:sp>
          <p:nvSpPr>
            <p:cNvPr id="72" name="Google Shape;72;p2"/>
            <p:cNvSpPr/>
            <p:nvPr/>
          </p:nvSpPr>
          <p:spPr>
            <a:xfrm>
              <a:off x="6934922" y="248439"/>
              <a:ext cx="2050962" cy="1870199"/>
            </a:xfrm>
            <a:custGeom>
              <a:avLst/>
              <a:gdLst/>
              <a:ahLst/>
              <a:cxnLst/>
              <a:rect l="l" t="t" r="r" b="b"/>
              <a:pathLst>
                <a:path w="53213" h="48479" extrusionOk="0">
                  <a:moveTo>
                    <a:pt x="26616" y="0"/>
                  </a:moveTo>
                  <a:cubicBezTo>
                    <a:pt x="20409" y="0"/>
                    <a:pt x="14203" y="2367"/>
                    <a:pt x="9468" y="7101"/>
                  </a:cubicBezTo>
                  <a:cubicBezTo>
                    <a:pt x="0" y="16570"/>
                    <a:pt x="0" y="31929"/>
                    <a:pt x="9468" y="41377"/>
                  </a:cubicBezTo>
                  <a:cubicBezTo>
                    <a:pt x="14203" y="46111"/>
                    <a:pt x="20409" y="48478"/>
                    <a:pt x="26616" y="48478"/>
                  </a:cubicBezTo>
                  <a:cubicBezTo>
                    <a:pt x="32823" y="48478"/>
                    <a:pt x="39030" y="46111"/>
                    <a:pt x="43764" y="41377"/>
                  </a:cubicBezTo>
                  <a:cubicBezTo>
                    <a:pt x="53213" y="31929"/>
                    <a:pt x="53213" y="16570"/>
                    <a:pt x="43764" y="7101"/>
                  </a:cubicBezTo>
                  <a:cubicBezTo>
                    <a:pt x="39030" y="2367"/>
                    <a:pt x="32823" y="0"/>
                    <a:pt x="26616" y="0"/>
                  </a:cubicBezTo>
                  <a:close/>
                </a:path>
              </a:pathLst>
            </a:custGeom>
            <a:solidFill>
              <a:srgbClr val="0B0B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873947" y="199639"/>
              <a:ext cx="2051001" cy="1870199"/>
            </a:xfrm>
            <a:custGeom>
              <a:avLst/>
              <a:gdLst/>
              <a:ahLst/>
              <a:cxnLst/>
              <a:rect l="l" t="t" r="r" b="b"/>
              <a:pathLst>
                <a:path w="53214" h="48479" extrusionOk="0">
                  <a:moveTo>
                    <a:pt x="26614" y="0"/>
                  </a:moveTo>
                  <a:cubicBezTo>
                    <a:pt x="20410" y="0"/>
                    <a:pt x="14203" y="2367"/>
                    <a:pt x="9469" y="7101"/>
                  </a:cubicBezTo>
                  <a:cubicBezTo>
                    <a:pt x="1" y="16570"/>
                    <a:pt x="1" y="31928"/>
                    <a:pt x="9469" y="41377"/>
                  </a:cubicBezTo>
                  <a:cubicBezTo>
                    <a:pt x="14203" y="46111"/>
                    <a:pt x="20410" y="48478"/>
                    <a:pt x="26614" y="48478"/>
                  </a:cubicBezTo>
                  <a:cubicBezTo>
                    <a:pt x="32819" y="48478"/>
                    <a:pt x="39021" y="46111"/>
                    <a:pt x="43745" y="41377"/>
                  </a:cubicBezTo>
                  <a:cubicBezTo>
                    <a:pt x="53213" y="31928"/>
                    <a:pt x="53213" y="16570"/>
                    <a:pt x="43745" y="7101"/>
                  </a:cubicBezTo>
                  <a:cubicBezTo>
                    <a:pt x="39021" y="2367"/>
                    <a:pt x="32819" y="0"/>
                    <a:pt x="2661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B0B0B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007759" y="248841"/>
              <a:ext cx="602925" cy="603442"/>
            </a:xfrm>
            <a:custGeom>
              <a:avLst/>
              <a:gdLst/>
              <a:ahLst/>
              <a:cxnLst/>
              <a:rect l="l" t="t" r="r" b="b"/>
              <a:pathLst>
                <a:path w="51731" h="51731" fill="none" extrusionOk="0">
                  <a:moveTo>
                    <a:pt x="0" y="51730"/>
                  </a:moveTo>
                  <a:lnTo>
                    <a:pt x="51730" y="0"/>
                  </a:lnTo>
                </a:path>
              </a:pathLst>
            </a:custGeom>
            <a:noFill/>
            <a:ln w="2975" cap="flat" cmpd="sng">
              <a:solidFill>
                <a:srgbClr val="0B0B0B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974450" y="200300"/>
              <a:ext cx="819361" cy="820454"/>
            </a:xfrm>
            <a:custGeom>
              <a:avLst/>
              <a:gdLst/>
              <a:ahLst/>
              <a:cxnLst/>
              <a:rect l="l" t="t" r="r" b="b"/>
              <a:pathLst>
                <a:path w="51711" h="51731" fill="none" extrusionOk="0">
                  <a:moveTo>
                    <a:pt x="1" y="51730"/>
                  </a:moveTo>
                  <a:lnTo>
                    <a:pt x="51711" y="0"/>
                  </a:lnTo>
                </a:path>
              </a:pathLst>
            </a:custGeom>
            <a:noFill/>
            <a:ln w="2975" cap="flat" cmpd="sng">
              <a:solidFill>
                <a:srgbClr val="0B0B0B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974450" y="200225"/>
              <a:ext cx="958851" cy="960127"/>
            </a:xfrm>
            <a:custGeom>
              <a:avLst/>
              <a:gdLst/>
              <a:ahLst/>
              <a:cxnLst/>
              <a:rect l="l" t="t" r="r" b="b"/>
              <a:pathLst>
                <a:path w="51711" h="51731" fill="none" extrusionOk="0">
                  <a:moveTo>
                    <a:pt x="0" y="51730"/>
                  </a:moveTo>
                  <a:lnTo>
                    <a:pt x="51710" y="0"/>
                  </a:lnTo>
                </a:path>
              </a:pathLst>
            </a:custGeom>
            <a:noFill/>
            <a:ln w="2975" cap="flat" cmpd="sng">
              <a:solidFill>
                <a:srgbClr val="0B0B0B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974450" y="214324"/>
              <a:ext cx="1084282" cy="1085187"/>
            </a:xfrm>
            <a:custGeom>
              <a:avLst/>
              <a:gdLst/>
              <a:ahLst/>
              <a:cxnLst/>
              <a:rect l="l" t="t" r="r" b="b"/>
              <a:pathLst>
                <a:path w="51731" h="51731" fill="none" extrusionOk="0">
                  <a:moveTo>
                    <a:pt x="1" y="51730"/>
                  </a:moveTo>
                  <a:lnTo>
                    <a:pt x="51731" y="0"/>
                  </a:lnTo>
                </a:path>
              </a:pathLst>
            </a:custGeom>
            <a:noFill/>
            <a:ln w="2975" cap="flat" cmpd="sng">
              <a:solidFill>
                <a:srgbClr val="0B0B0B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007750" y="236375"/>
              <a:ext cx="1168322" cy="1169509"/>
            </a:xfrm>
            <a:custGeom>
              <a:avLst/>
              <a:gdLst/>
              <a:ahLst/>
              <a:cxnLst/>
              <a:rect l="l" t="t" r="r" b="b"/>
              <a:pathLst>
                <a:path w="51730" h="51731" fill="none" extrusionOk="0">
                  <a:moveTo>
                    <a:pt x="0" y="51730"/>
                  </a:moveTo>
                  <a:lnTo>
                    <a:pt x="51730" y="0"/>
                  </a:lnTo>
                </a:path>
              </a:pathLst>
            </a:custGeom>
            <a:noFill/>
            <a:ln w="2975" cap="flat" cmpd="sng">
              <a:solidFill>
                <a:srgbClr val="0B0B0B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7046575" y="273175"/>
              <a:ext cx="1227619" cy="1229258"/>
            </a:xfrm>
            <a:custGeom>
              <a:avLst/>
              <a:gdLst/>
              <a:ahLst/>
              <a:cxnLst/>
              <a:rect l="l" t="t" r="r" b="b"/>
              <a:pathLst>
                <a:path w="51711" h="51731" fill="none" extrusionOk="0">
                  <a:moveTo>
                    <a:pt x="0" y="51730"/>
                  </a:moveTo>
                  <a:lnTo>
                    <a:pt x="51710" y="0"/>
                  </a:lnTo>
                </a:path>
              </a:pathLst>
            </a:custGeom>
            <a:noFill/>
            <a:ln w="2975" cap="flat" cmpd="sng">
              <a:solidFill>
                <a:srgbClr val="0B0B0B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7090975" y="324950"/>
              <a:ext cx="1274676" cy="1276333"/>
            </a:xfrm>
            <a:custGeom>
              <a:avLst/>
              <a:gdLst/>
              <a:ahLst/>
              <a:cxnLst/>
              <a:rect l="l" t="t" r="r" b="b"/>
              <a:pathLst>
                <a:path w="51711" h="51731" fill="none" extrusionOk="0">
                  <a:moveTo>
                    <a:pt x="1" y="51730"/>
                  </a:moveTo>
                  <a:lnTo>
                    <a:pt x="51711" y="0"/>
                  </a:lnTo>
                </a:path>
              </a:pathLst>
            </a:custGeom>
            <a:noFill/>
            <a:ln w="2975" cap="flat" cmpd="sng">
              <a:solidFill>
                <a:srgbClr val="0B0B0B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7144354" y="377218"/>
              <a:ext cx="1308794" cy="1309700"/>
            </a:xfrm>
            <a:custGeom>
              <a:avLst/>
              <a:gdLst/>
              <a:ahLst/>
              <a:cxnLst/>
              <a:rect l="l" t="t" r="r" b="b"/>
              <a:pathLst>
                <a:path w="51731" h="51731" fill="none" extrusionOk="0">
                  <a:moveTo>
                    <a:pt x="0" y="51730"/>
                  </a:moveTo>
                  <a:lnTo>
                    <a:pt x="51730" y="0"/>
                  </a:lnTo>
                </a:path>
              </a:pathLst>
            </a:custGeom>
            <a:noFill/>
            <a:ln w="2975" cap="flat" cmpd="sng">
              <a:solidFill>
                <a:srgbClr val="0B0B0B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204939" y="436461"/>
              <a:ext cx="1327551" cy="1329357"/>
            </a:xfrm>
            <a:custGeom>
              <a:avLst/>
              <a:gdLst/>
              <a:ahLst/>
              <a:cxnLst/>
              <a:rect l="l" t="t" r="r" b="b"/>
              <a:pathLst>
                <a:path w="51711" h="51731" fill="none" extrusionOk="0">
                  <a:moveTo>
                    <a:pt x="1" y="51730"/>
                  </a:moveTo>
                  <a:lnTo>
                    <a:pt x="51711" y="0"/>
                  </a:lnTo>
                </a:path>
              </a:pathLst>
            </a:custGeom>
            <a:noFill/>
            <a:ln w="2975" cap="flat" cmpd="sng">
              <a:solidFill>
                <a:srgbClr val="0B0B0B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272792" y="508136"/>
              <a:ext cx="1327576" cy="1329357"/>
            </a:xfrm>
            <a:custGeom>
              <a:avLst/>
              <a:gdLst/>
              <a:ahLst/>
              <a:cxnLst/>
              <a:rect l="l" t="t" r="r" b="b"/>
              <a:pathLst>
                <a:path w="51712" h="51731" fill="none" extrusionOk="0">
                  <a:moveTo>
                    <a:pt x="1" y="51730"/>
                  </a:moveTo>
                  <a:lnTo>
                    <a:pt x="51711" y="0"/>
                  </a:lnTo>
                </a:path>
              </a:pathLst>
            </a:custGeom>
            <a:noFill/>
            <a:ln w="2975" cap="flat" cmpd="sng">
              <a:solidFill>
                <a:srgbClr val="0B0B0B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7354080" y="585444"/>
              <a:ext cx="1308676" cy="1310088"/>
            </a:xfrm>
            <a:custGeom>
              <a:avLst/>
              <a:gdLst/>
              <a:ahLst/>
              <a:cxnLst/>
              <a:rect l="l" t="t" r="r" b="b"/>
              <a:pathLst>
                <a:path w="51711" h="51731" fill="none" extrusionOk="0">
                  <a:moveTo>
                    <a:pt x="0" y="51730"/>
                  </a:moveTo>
                  <a:lnTo>
                    <a:pt x="51710" y="0"/>
                  </a:lnTo>
                </a:path>
              </a:pathLst>
            </a:custGeom>
            <a:noFill/>
            <a:ln w="2975" cap="flat" cmpd="sng">
              <a:solidFill>
                <a:srgbClr val="0B0B0B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7445210" y="681680"/>
              <a:ext cx="1260167" cy="1261202"/>
            </a:xfrm>
            <a:custGeom>
              <a:avLst/>
              <a:gdLst/>
              <a:ahLst/>
              <a:cxnLst/>
              <a:rect l="l" t="t" r="r" b="b"/>
              <a:pathLst>
                <a:path w="51731" h="51731" fill="none" extrusionOk="0">
                  <a:moveTo>
                    <a:pt x="1" y="51730"/>
                  </a:moveTo>
                  <a:lnTo>
                    <a:pt x="51731" y="0"/>
                  </a:lnTo>
                </a:path>
              </a:pathLst>
            </a:custGeom>
            <a:noFill/>
            <a:ln w="2975" cap="flat" cmpd="sng">
              <a:solidFill>
                <a:srgbClr val="0B0B0B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7536299" y="741228"/>
              <a:ext cx="1248691" cy="1250338"/>
            </a:xfrm>
            <a:custGeom>
              <a:avLst/>
              <a:gdLst/>
              <a:ahLst/>
              <a:cxnLst/>
              <a:rect l="l" t="t" r="r" b="b"/>
              <a:pathLst>
                <a:path w="51711" h="51731" fill="none" extrusionOk="0">
                  <a:moveTo>
                    <a:pt x="0" y="51730"/>
                  </a:moveTo>
                  <a:lnTo>
                    <a:pt x="51710" y="0"/>
                  </a:lnTo>
                </a:path>
              </a:pathLst>
            </a:custGeom>
            <a:noFill/>
            <a:ln w="2975" cap="flat" cmpd="sng">
              <a:solidFill>
                <a:srgbClr val="0B0B0B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7640194" y="874414"/>
              <a:ext cx="1151345" cy="1152825"/>
            </a:xfrm>
            <a:custGeom>
              <a:avLst/>
              <a:gdLst/>
              <a:ahLst/>
              <a:cxnLst/>
              <a:rect l="l" t="t" r="r" b="b"/>
              <a:pathLst>
                <a:path w="51711" h="51731" fill="none" extrusionOk="0">
                  <a:moveTo>
                    <a:pt x="1" y="51730"/>
                  </a:moveTo>
                  <a:lnTo>
                    <a:pt x="51711" y="0"/>
                  </a:lnTo>
                </a:path>
              </a:pathLst>
            </a:custGeom>
            <a:noFill/>
            <a:ln w="2975" cap="flat" cmpd="sng">
              <a:solidFill>
                <a:srgbClr val="0B0B0B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736374" y="984850"/>
              <a:ext cx="1084250" cy="1085575"/>
            </a:xfrm>
            <a:custGeom>
              <a:avLst/>
              <a:gdLst/>
              <a:ahLst/>
              <a:cxnLst/>
              <a:rect l="l" t="t" r="r" b="b"/>
              <a:pathLst>
                <a:path w="51711" h="51731" fill="none" extrusionOk="0">
                  <a:moveTo>
                    <a:pt x="1" y="51730"/>
                  </a:moveTo>
                  <a:lnTo>
                    <a:pt x="51711" y="0"/>
                  </a:lnTo>
                </a:path>
              </a:pathLst>
            </a:custGeom>
            <a:noFill/>
            <a:ln w="2975" cap="flat" cmpd="sng">
              <a:solidFill>
                <a:srgbClr val="0B0B0B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881378" y="1117701"/>
              <a:ext cx="945513" cy="946289"/>
            </a:xfrm>
            <a:custGeom>
              <a:avLst/>
              <a:gdLst/>
              <a:ahLst/>
              <a:cxnLst/>
              <a:rect l="l" t="t" r="r" b="b"/>
              <a:pathLst>
                <a:path w="51731" h="51731" fill="none" extrusionOk="0">
                  <a:moveTo>
                    <a:pt x="0" y="51730"/>
                  </a:moveTo>
                  <a:lnTo>
                    <a:pt x="51730" y="0"/>
                  </a:lnTo>
                </a:path>
              </a:pathLst>
            </a:custGeom>
            <a:noFill/>
            <a:ln w="2975" cap="flat" cmpd="sng">
              <a:solidFill>
                <a:srgbClr val="0B0B0B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8014458" y="1229311"/>
              <a:ext cx="840045" cy="841146"/>
            </a:xfrm>
            <a:custGeom>
              <a:avLst/>
              <a:gdLst/>
              <a:ahLst/>
              <a:cxnLst/>
              <a:rect l="l" t="t" r="r" b="b"/>
              <a:pathLst>
                <a:path w="51711" h="51731" fill="none" extrusionOk="0">
                  <a:moveTo>
                    <a:pt x="1" y="51730"/>
                  </a:moveTo>
                  <a:lnTo>
                    <a:pt x="51711" y="0"/>
                  </a:lnTo>
                </a:path>
              </a:pathLst>
            </a:custGeom>
            <a:noFill/>
            <a:ln w="2975" cap="flat" cmpd="sng">
              <a:solidFill>
                <a:srgbClr val="0B0B0B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8153905" y="1443328"/>
              <a:ext cx="626220" cy="626980"/>
            </a:xfrm>
            <a:custGeom>
              <a:avLst/>
              <a:gdLst/>
              <a:ahLst/>
              <a:cxnLst/>
              <a:rect l="l" t="t" r="r" b="b"/>
              <a:pathLst>
                <a:path w="51711" h="51731" fill="none" extrusionOk="0">
                  <a:moveTo>
                    <a:pt x="0" y="51730"/>
                  </a:moveTo>
                  <a:lnTo>
                    <a:pt x="51710" y="0"/>
                  </a:lnTo>
                </a:path>
              </a:pathLst>
            </a:custGeom>
            <a:noFill/>
            <a:ln w="2975" cap="flat" cmpd="sng">
              <a:solidFill>
                <a:srgbClr val="0B0B0B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2"/>
          <p:cNvSpPr/>
          <p:nvPr/>
        </p:nvSpPr>
        <p:spPr>
          <a:xfrm>
            <a:off x="4900" y="-2275"/>
            <a:ext cx="2037341" cy="2039202"/>
          </a:xfrm>
          <a:custGeom>
            <a:avLst/>
            <a:gdLst/>
            <a:ahLst/>
            <a:cxnLst/>
            <a:rect l="l" t="t" r="r" b="b"/>
            <a:pathLst>
              <a:path w="79444" h="79385" extrusionOk="0">
                <a:moveTo>
                  <a:pt x="0" y="1"/>
                </a:moveTo>
                <a:lnTo>
                  <a:pt x="0" y="79384"/>
                </a:lnTo>
                <a:lnTo>
                  <a:pt x="79443" y="79384"/>
                </a:lnTo>
                <a:lnTo>
                  <a:pt x="7944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" name="Google Shape;93;p2"/>
          <p:cNvGrpSpPr/>
          <p:nvPr/>
        </p:nvGrpSpPr>
        <p:grpSpPr>
          <a:xfrm>
            <a:off x="8147440" y="4131979"/>
            <a:ext cx="242317" cy="230346"/>
            <a:chOff x="6142565" y="367567"/>
            <a:chExt cx="242317" cy="230346"/>
          </a:xfrm>
        </p:grpSpPr>
        <p:sp>
          <p:nvSpPr>
            <p:cNvPr id="94" name="Google Shape;94;p2"/>
            <p:cNvSpPr/>
            <p:nvPr/>
          </p:nvSpPr>
          <p:spPr>
            <a:xfrm>
              <a:off x="6191321" y="404177"/>
              <a:ext cx="193560" cy="193736"/>
            </a:xfrm>
            <a:custGeom>
              <a:avLst/>
              <a:gdLst/>
              <a:ahLst/>
              <a:cxnLst/>
              <a:rect l="l" t="t" r="r" b="b"/>
              <a:pathLst>
                <a:path w="5022" h="5022" extrusionOk="0">
                  <a:moveTo>
                    <a:pt x="2511" y="0"/>
                  </a:moveTo>
                  <a:cubicBezTo>
                    <a:pt x="1127" y="0"/>
                    <a:pt x="1" y="1127"/>
                    <a:pt x="1" y="2511"/>
                  </a:cubicBezTo>
                  <a:cubicBezTo>
                    <a:pt x="1" y="3895"/>
                    <a:pt x="1127" y="5021"/>
                    <a:pt x="2511" y="5021"/>
                  </a:cubicBezTo>
                  <a:cubicBezTo>
                    <a:pt x="3895" y="5021"/>
                    <a:pt x="5021" y="3895"/>
                    <a:pt x="5021" y="2511"/>
                  </a:cubicBezTo>
                  <a:cubicBezTo>
                    <a:pt x="5021" y="1127"/>
                    <a:pt x="3895" y="0"/>
                    <a:pt x="2511" y="0"/>
                  </a:cubicBezTo>
                  <a:close/>
                </a:path>
              </a:pathLst>
            </a:custGeom>
            <a:solidFill>
              <a:srgbClr val="0B0B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142565" y="367567"/>
              <a:ext cx="193560" cy="193736"/>
            </a:xfrm>
            <a:custGeom>
              <a:avLst/>
              <a:gdLst/>
              <a:ahLst/>
              <a:cxnLst/>
              <a:rect l="l" t="t" r="r" b="b"/>
              <a:pathLst>
                <a:path w="5022" h="5022" extrusionOk="0">
                  <a:moveTo>
                    <a:pt x="2511" y="1"/>
                  </a:moveTo>
                  <a:cubicBezTo>
                    <a:pt x="1127" y="1"/>
                    <a:pt x="1" y="1127"/>
                    <a:pt x="1" y="2511"/>
                  </a:cubicBezTo>
                  <a:cubicBezTo>
                    <a:pt x="1" y="3895"/>
                    <a:pt x="1127" y="5021"/>
                    <a:pt x="2511" y="5021"/>
                  </a:cubicBezTo>
                  <a:cubicBezTo>
                    <a:pt x="3895" y="5021"/>
                    <a:pt x="5021" y="3895"/>
                    <a:pt x="5021" y="2511"/>
                  </a:cubicBezTo>
                  <a:cubicBezTo>
                    <a:pt x="5021" y="1127"/>
                    <a:pt x="3895" y="1"/>
                    <a:pt x="2511" y="1"/>
                  </a:cubicBezTo>
                  <a:close/>
                </a:path>
              </a:pathLst>
            </a:custGeom>
            <a:solidFill>
              <a:srgbClr val="EEBCC2"/>
            </a:solidFill>
            <a:ln w="9400" cap="flat" cmpd="sng">
              <a:solidFill>
                <a:srgbClr val="0B0B0B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96;p2"/>
          <p:cNvGrpSpPr/>
          <p:nvPr/>
        </p:nvGrpSpPr>
        <p:grpSpPr>
          <a:xfrm>
            <a:off x="-1234997" y="3715738"/>
            <a:ext cx="2469996" cy="280651"/>
            <a:chOff x="-716497" y="2444001"/>
            <a:chExt cx="2469996" cy="280651"/>
          </a:xfrm>
        </p:grpSpPr>
        <p:sp>
          <p:nvSpPr>
            <p:cNvPr id="97" name="Google Shape;97;p2"/>
            <p:cNvSpPr/>
            <p:nvPr/>
          </p:nvSpPr>
          <p:spPr>
            <a:xfrm>
              <a:off x="-667741" y="2492801"/>
              <a:ext cx="2421240" cy="231851"/>
            </a:xfrm>
            <a:custGeom>
              <a:avLst/>
              <a:gdLst/>
              <a:ahLst/>
              <a:cxnLst/>
              <a:rect l="l" t="t" r="r" b="b"/>
              <a:pathLst>
                <a:path w="62820" h="6010" extrusionOk="0">
                  <a:moveTo>
                    <a:pt x="11465" y="1"/>
                  </a:moveTo>
                  <a:cubicBezTo>
                    <a:pt x="8599" y="1"/>
                    <a:pt x="7116" y="1128"/>
                    <a:pt x="5812" y="2116"/>
                  </a:cubicBezTo>
                  <a:cubicBezTo>
                    <a:pt x="4626" y="3025"/>
                    <a:pt x="3618" y="3796"/>
                    <a:pt x="1483" y="3796"/>
                  </a:cubicBezTo>
                  <a:cubicBezTo>
                    <a:pt x="0" y="3796"/>
                    <a:pt x="0" y="6010"/>
                    <a:pt x="1483" y="6010"/>
                  </a:cubicBezTo>
                  <a:cubicBezTo>
                    <a:pt x="4369" y="6010"/>
                    <a:pt x="5851" y="4883"/>
                    <a:pt x="7156" y="3895"/>
                  </a:cubicBezTo>
                  <a:cubicBezTo>
                    <a:pt x="8322" y="3005"/>
                    <a:pt x="9350" y="2215"/>
                    <a:pt x="11465" y="2215"/>
                  </a:cubicBezTo>
                  <a:cubicBezTo>
                    <a:pt x="13580" y="2215"/>
                    <a:pt x="14608" y="2986"/>
                    <a:pt x="15794" y="3895"/>
                  </a:cubicBezTo>
                  <a:cubicBezTo>
                    <a:pt x="17099" y="4883"/>
                    <a:pt x="18581" y="6010"/>
                    <a:pt x="21447" y="6010"/>
                  </a:cubicBezTo>
                  <a:cubicBezTo>
                    <a:pt x="24314" y="6010"/>
                    <a:pt x="25796" y="4883"/>
                    <a:pt x="27101" y="3895"/>
                  </a:cubicBezTo>
                  <a:cubicBezTo>
                    <a:pt x="28287" y="3005"/>
                    <a:pt x="29295" y="2215"/>
                    <a:pt x="31410" y="2215"/>
                  </a:cubicBezTo>
                  <a:cubicBezTo>
                    <a:pt x="33545" y="2215"/>
                    <a:pt x="34553" y="3005"/>
                    <a:pt x="35739" y="3895"/>
                  </a:cubicBezTo>
                  <a:cubicBezTo>
                    <a:pt x="37044" y="4883"/>
                    <a:pt x="38526" y="6010"/>
                    <a:pt x="41392" y="6010"/>
                  </a:cubicBezTo>
                  <a:cubicBezTo>
                    <a:pt x="44258" y="6010"/>
                    <a:pt x="45741" y="4883"/>
                    <a:pt x="47046" y="3895"/>
                  </a:cubicBezTo>
                  <a:cubicBezTo>
                    <a:pt x="48232" y="3005"/>
                    <a:pt x="49259" y="2215"/>
                    <a:pt x="51375" y="2215"/>
                  </a:cubicBezTo>
                  <a:cubicBezTo>
                    <a:pt x="53490" y="2215"/>
                    <a:pt x="54517" y="3005"/>
                    <a:pt x="55684" y="3895"/>
                  </a:cubicBezTo>
                  <a:cubicBezTo>
                    <a:pt x="56988" y="4883"/>
                    <a:pt x="58471" y="6010"/>
                    <a:pt x="61337" y="6010"/>
                  </a:cubicBezTo>
                  <a:cubicBezTo>
                    <a:pt x="62820" y="6010"/>
                    <a:pt x="62820" y="3796"/>
                    <a:pt x="61337" y="3796"/>
                  </a:cubicBezTo>
                  <a:cubicBezTo>
                    <a:pt x="59222" y="3796"/>
                    <a:pt x="58214" y="3025"/>
                    <a:pt x="57028" y="2116"/>
                  </a:cubicBezTo>
                  <a:cubicBezTo>
                    <a:pt x="55723" y="1128"/>
                    <a:pt x="54241" y="1"/>
                    <a:pt x="51375" y="1"/>
                  </a:cubicBezTo>
                  <a:cubicBezTo>
                    <a:pt x="48508" y="1"/>
                    <a:pt x="47026" y="1128"/>
                    <a:pt x="45721" y="2116"/>
                  </a:cubicBezTo>
                  <a:cubicBezTo>
                    <a:pt x="44535" y="3025"/>
                    <a:pt x="43507" y="3796"/>
                    <a:pt x="41392" y="3796"/>
                  </a:cubicBezTo>
                  <a:cubicBezTo>
                    <a:pt x="39277" y="3796"/>
                    <a:pt x="38249" y="3025"/>
                    <a:pt x="37083" y="2116"/>
                  </a:cubicBezTo>
                  <a:cubicBezTo>
                    <a:pt x="35759" y="1128"/>
                    <a:pt x="34296" y="1"/>
                    <a:pt x="31410" y="1"/>
                  </a:cubicBezTo>
                  <a:cubicBezTo>
                    <a:pt x="28544" y="1"/>
                    <a:pt x="27061" y="1128"/>
                    <a:pt x="25757" y="2116"/>
                  </a:cubicBezTo>
                  <a:cubicBezTo>
                    <a:pt x="24590" y="3025"/>
                    <a:pt x="23563" y="3796"/>
                    <a:pt x="21447" y="3796"/>
                  </a:cubicBezTo>
                  <a:cubicBezTo>
                    <a:pt x="19332" y="3796"/>
                    <a:pt x="18305" y="3025"/>
                    <a:pt x="17119" y="2116"/>
                  </a:cubicBezTo>
                  <a:cubicBezTo>
                    <a:pt x="15814" y="1128"/>
                    <a:pt x="14331" y="1"/>
                    <a:pt x="11465" y="1"/>
                  </a:cubicBezTo>
                  <a:close/>
                </a:path>
              </a:pathLst>
            </a:custGeom>
            <a:solidFill>
              <a:srgbClr val="0B0B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-716497" y="2444001"/>
              <a:ext cx="2422011" cy="232622"/>
            </a:xfrm>
            <a:custGeom>
              <a:avLst/>
              <a:gdLst/>
              <a:ahLst/>
              <a:cxnLst/>
              <a:rect l="l" t="t" r="r" b="b"/>
              <a:pathLst>
                <a:path w="62840" h="6030" extrusionOk="0">
                  <a:moveTo>
                    <a:pt x="11465" y="1"/>
                  </a:moveTo>
                  <a:cubicBezTo>
                    <a:pt x="8599" y="1"/>
                    <a:pt x="7116" y="1128"/>
                    <a:pt x="5812" y="2116"/>
                  </a:cubicBezTo>
                  <a:cubicBezTo>
                    <a:pt x="4626" y="3025"/>
                    <a:pt x="3618" y="3796"/>
                    <a:pt x="1483" y="3796"/>
                  </a:cubicBezTo>
                  <a:cubicBezTo>
                    <a:pt x="0" y="3796"/>
                    <a:pt x="0" y="6010"/>
                    <a:pt x="1483" y="6010"/>
                  </a:cubicBezTo>
                  <a:cubicBezTo>
                    <a:pt x="4349" y="6010"/>
                    <a:pt x="5851" y="4883"/>
                    <a:pt x="7156" y="3895"/>
                  </a:cubicBezTo>
                  <a:cubicBezTo>
                    <a:pt x="8322" y="2986"/>
                    <a:pt x="9350" y="2215"/>
                    <a:pt x="11465" y="2215"/>
                  </a:cubicBezTo>
                  <a:cubicBezTo>
                    <a:pt x="13580" y="2215"/>
                    <a:pt x="14608" y="2986"/>
                    <a:pt x="15794" y="3895"/>
                  </a:cubicBezTo>
                  <a:cubicBezTo>
                    <a:pt x="17099" y="4883"/>
                    <a:pt x="18581" y="6010"/>
                    <a:pt x="21447" y="6010"/>
                  </a:cubicBezTo>
                  <a:cubicBezTo>
                    <a:pt x="24314" y="6010"/>
                    <a:pt x="25796" y="4883"/>
                    <a:pt x="27101" y="3895"/>
                  </a:cubicBezTo>
                  <a:cubicBezTo>
                    <a:pt x="28287" y="2986"/>
                    <a:pt x="29295" y="2215"/>
                    <a:pt x="31410" y="2215"/>
                  </a:cubicBezTo>
                  <a:cubicBezTo>
                    <a:pt x="33545" y="2215"/>
                    <a:pt x="34553" y="2986"/>
                    <a:pt x="35739" y="3895"/>
                  </a:cubicBezTo>
                  <a:cubicBezTo>
                    <a:pt x="37043" y="4883"/>
                    <a:pt x="38526" y="6010"/>
                    <a:pt x="41392" y="6010"/>
                  </a:cubicBezTo>
                  <a:cubicBezTo>
                    <a:pt x="44258" y="6010"/>
                    <a:pt x="45741" y="4883"/>
                    <a:pt x="47046" y="3895"/>
                  </a:cubicBezTo>
                  <a:cubicBezTo>
                    <a:pt x="48232" y="2986"/>
                    <a:pt x="49259" y="2215"/>
                    <a:pt x="51374" y="2215"/>
                  </a:cubicBezTo>
                  <a:cubicBezTo>
                    <a:pt x="53490" y="2215"/>
                    <a:pt x="54517" y="2986"/>
                    <a:pt x="55684" y="3895"/>
                  </a:cubicBezTo>
                  <a:cubicBezTo>
                    <a:pt x="56988" y="4883"/>
                    <a:pt x="58471" y="6010"/>
                    <a:pt x="61337" y="6010"/>
                  </a:cubicBezTo>
                  <a:lnTo>
                    <a:pt x="61357" y="6030"/>
                  </a:lnTo>
                  <a:cubicBezTo>
                    <a:pt x="62839" y="6030"/>
                    <a:pt x="62839" y="3796"/>
                    <a:pt x="61357" y="3796"/>
                  </a:cubicBezTo>
                  <a:cubicBezTo>
                    <a:pt x="59222" y="3796"/>
                    <a:pt x="58214" y="3025"/>
                    <a:pt x="57028" y="2136"/>
                  </a:cubicBezTo>
                  <a:cubicBezTo>
                    <a:pt x="55723" y="1128"/>
                    <a:pt x="54241" y="1"/>
                    <a:pt x="51374" y="1"/>
                  </a:cubicBezTo>
                  <a:cubicBezTo>
                    <a:pt x="48508" y="1"/>
                    <a:pt x="47026" y="1147"/>
                    <a:pt x="45721" y="2136"/>
                  </a:cubicBezTo>
                  <a:cubicBezTo>
                    <a:pt x="44535" y="3025"/>
                    <a:pt x="43527" y="3796"/>
                    <a:pt x="41392" y="3796"/>
                  </a:cubicBezTo>
                  <a:cubicBezTo>
                    <a:pt x="39277" y="3796"/>
                    <a:pt x="38269" y="3025"/>
                    <a:pt x="37083" y="2136"/>
                  </a:cubicBezTo>
                  <a:cubicBezTo>
                    <a:pt x="35778" y="1128"/>
                    <a:pt x="34296" y="1"/>
                    <a:pt x="31430" y="1"/>
                  </a:cubicBezTo>
                  <a:cubicBezTo>
                    <a:pt x="28563" y="1"/>
                    <a:pt x="27081" y="1147"/>
                    <a:pt x="25776" y="2136"/>
                  </a:cubicBezTo>
                  <a:cubicBezTo>
                    <a:pt x="24590" y="3025"/>
                    <a:pt x="23582" y="3796"/>
                    <a:pt x="21447" y="3796"/>
                  </a:cubicBezTo>
                  <a:cubicBezTo>
                    <a:pt x="19332" y="3796"/>
                    <a:pt x="18304" y="3045"/>
                    <a:pt x="17118" y="2116"/>
                  </a:cubicBezTo>
                  <a:cubicBezTo>
                    <a:pt x="15814" y="1128"/>
                    <a:pt x="14331" y="1"/>
                    <a:pt x="11465" y="1"/>
                  </a:cubicBezTo>
                  <a:close/>
                </a:path>
              </a:pathLst>
            </a:custGeom>
            <a:solidFill>
              <a:schemeClr val="accent2"/>
            </a:solidFill>
            <a:ln w="9400" cap="flat" cmpd="sng">
              <a:solidFill>
                <a:srgbClr val="0B0B0B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2"/>
          <p:cNvGrpSpPr/>
          <p:nvPr/>
        </p:nvGrpSpPr>
        <p:grpSpPr>
          <a:xfrm>
            <a:off x="796606" y="754054"/>
            <a:ext cx="242317" cy="230346"/>
            <a:chOff x="6142565" y="367567"/>
            <a:chExt cx="242317" cy="230346"/>
          </a:xfrm>
        </p:grpSpPr>
        <p:sp>
          <p:nvSpPr>
            <p:cNvPr id="100" name="Google Shape;100;p2"/>
            <p:cNvSpPr/>
            <p:nvPr/>
          </p:nvSpPr>
          <p:spPr>
            <a:xfrm>
              <a:off x="6191321" y="404177"/>
              <a:ext cx="193560" cy="193736"/>
            </a:xfrm>
            <a:custGeom>
              <a:avLst/>
              <a:gdLst/>
              <a:ahLst/>
              <a:cxnLst/>
              <a:rect l="l" t="t" r="r" b="b"/>
              <a:pathLst>
                <a:path w="5022" h="5022" extrusionOk="0">
                  <a:moveTo>
                    <a:pt x="2511" y="0"/>
                  </a:moveTo>
                  <a:cubicBezTo>
                    <a:pt x="1127" y="0"/>
                    <a:pt x="1" y="1127"/>
                    <a:pt x="1" y="2511"/>
                  </a:cubicBezTo>
                  <a:cubicBezTo>
                    <a:pt x="1" y="3895"/>
                    <a:pt x="1127" y="5021"/>
                    <a:pt x="2511" y="5021"/>
                  </a:cubicBezTo>
                  <a:cubicBezTo>
                    <a:pt x="3895" y="5021"/>
                    <a:pt x="5021" y="3895"/>
                    <a:pt x="5021" y="2511"/>
                  </a:cubicBezTo>
                  <a:cubicBezTo>
                    <a:pt x="5021" y="1127"/>
                    <a:pt x="3895" y="0"/>
                    <a:pt x="2511" y="0"/>
                  </a:cubicBezTo>
                  <a:close/>
                </a:path>
              </a:pathLst>
            </a:custGeom>
            <a:solidFill>
              <a:srgbClr val="0B0B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6142565" y="367567"/>
              <a:ext cx="193560" cy="193736"/>
            </a:xfrm>
            <a:custGeom>
              <a:avLst/>
              <a:gdLst/>
              <a:ahLst/>
              <a:cxnLst/>
              <a:rect l="l" t="t" r="r" b="b"/>
              <a:pathLst>
                <a:path w="5022" h="5022" extrusionOk="0">
                  <a:moveTo>
                    <a:pt x="2511" y="1"/>
                  </a:moveTo>
                  <a:cubicBezTo>
                    <a:pt x="1127" y="1"/>
                    <a:pt x="1" y="1127"/>
                    <a:pt x="1" y="2511"/>
                  </a:cubicBezTo>
                  <a:cubicBezTo>
                    <a:pt x="1" y="3895"/>
                    <a:pt x="1127" y="5021"/>
                    <a:pt x="2511" y="5021"/>
                  </a:cubicBezTo>
                  <a:cubicBezTo>
                    <a:pt x="3895" y="5021"/>
                    <a:pt x="5021" y="3895"/>
                    <a:pt x="5021" y="2511"/>
                  </a:cubicBezTo>
                  <a:cubicBezTo>
                    <a:pt x="5021" y="1127"/>
                    <a:pt x="3895" y="1"/>
                    <a:pt x="2511" y="1"/>
                  </a:cubicBezTo>
                  <a:close/>
                </a:path>
              </a:pathLst>
            </a:custGeom>
            <a:solidFill>
              <a:srgbClr val="FFFFFF"/>
            </a:solidFill>
            <a:ln w="9400" cap="flat" cmpd="sng">
              <a:solidFill>
                <a:srgbClr val="0B0B0B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2"/>
          <p:cNvSpPr/>
          <p:nvPr/>
        </p:nvSpPr>
        <p:spPr>
          <a:xfrm>
            <a:off x="8339331" y="2736429"/>
            <a:ext cx="193560" cy="193736"/>
          </a:xfrm>
          <a:custGeom>
            <a:avLst/>
            <a:gdLst/>
            <a:ahLst/>
            <a:cxnLst/>
            <a:rect l="l" t="t" r="r" b="b"/>
            <a:pathLst>
              <a:path w="5022" h="5022" extrusionOk="0">
                <a:moveTo>
                  <a:pt x="2511" y="1"/>
                </a:moveTo>
                <a:cubicBezTo>
                  <a:pt x="1127" y="1"/>
                  <a:pt x="1" y="1127"/>
                  <a:pt x="1" y="2511"/>
                </a:cubicBezTo>
                <a:cubicBezTo>
                  <a:pt x="1" y="3895"/>
                  <a:pt x="1127" y="5021"/>
                  <a:pt x="2511" y="5021"/>
                </a:cubicBezTo>
                <a:cubicBezTo>
                  <a:pt x="3895" y="5021"/>
                  <a:pt x="5021" y="3895"/>
                  <a:pt x="5021" y="2511"/>
                </a:cubicBezTo>
                <a:cubicBezTo>
                  <a:pt x="5021" y="1127"/>
                  <a:pt x="3895" y="1"/>
                  <a:pt x="251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"/>
          <p:cNvSpPr txBox="1">
            <a:spLocks noGrp="1"/>
          </p:cNvSpPr>
          <p:nvPr>
            <p:ph type="ctrTitle"/>
          </p:nvPr>
        </p:nvSpPr>
        <p:spPr>
          <a:xfrm>
            <a:off x="1555200" y="1793250"/>
            <a:ext cx="6033600" cy="191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04" name="Google Shape;104;p2"/>
          <p:cNvSpPr txBox="1">
            <a:spLocks noGrp="1"/>
          </p:cNvSpPr>
          <p:nvPr>
            <p:ph type="subTitle" idx="1"/>
          </p:nvPr>
        </p:nvSpPr>
        <p:spPr>
          <a:xfrm>
            <a:off x="1954650" y="4046000"/>
            <a:ext cx="5234700" cy="402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000000" algn="bl" rotWithShape="0">
              <a:srgbClr val="000000"/>
            </a:outerShdw>
          </a:effectLst>
        </p:spPr>
        <p:txBody>
          <a:bodyPr spcFirstLastPara="1" wrap="square" lIns="182875" tIns="91425" rIns="18287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3_1_1"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5" name="Google Shape;1065;p20"/>
          <p:cNvGrpSpPr/>
          <p:nvPr/>
        </p:nvGrpSpPr>
        <p:grpSpPr>
          <a:xfrm rot="10800000" flipH="1">
            <a:off x="5510157" y="3364230"/>
            <a:ext cx="2576585" cy="1794003"/>
            <a:chOff x="238" y="3350525"/>
            <a:chExt cx="2647812" cy="1794900"/>
          </a:xfrm>
        </p:grpSpPr>
        <p:sp>
          <p:nvSpPr>
            <p:cNvPr id="1066" name="Google Shape;1066;p20"/>
            <p:cNvSpPr/>
            <p:nvPr/>
          </p:nvSpPr>
          <p:spPr>
            <a:xfrm>
              <a:off x="250" y="3350525"/>
              <a:ext cx="2647800" cy="179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7" name="Google Shape;1067;p20"/>
            <p:cNvGrpSpPr/>
            <p:nvPr/>
          </p:nvGrpSpPr>
          <p:grpSpPr>
            <a:xfrm flipH="1">
              <a:off x="238" y="3477538"/>
              <a:ext cx="2647742" cy="1543447"/>
              <a:chOff x="4823024" y="3477260"/>
              <a:chExt cx="2971318" cy="1543447"/>
            </a:xfrm>
          </p:grpSpPr>
          <p:sp>
            <p:nvSpPr>
              <p:cNvPr id="1068" name="Google Shape;1068;p20"/>
              <p:cNvSpPr/>
              <p:nvPr/>
            </p:nvSpPr>
            <p:spPr>
              <a:xfrm>
                <a:off x="4823024" y="3477260"/>
                <a:ext cx="2971318" cy="39"/>
              </a:xfrm>
              <a:custGeom>
                <a:avLst/>
                <a:gdLst/>
                <a:ahLst/>
                <a:cxnLst/>
                <a:rect l="l" t="t" r="r" b="b"/>
                <a:pathLst>
                  <a:path w="77092" h="1" fill="none" extrusionOk="0">
                    <a:moveTo>
                      <a:pt x="0" y="1"/>
                    </a:moveTo>
                    <a:lnTo>
                      <a:pt x="77091" y="1"/>
                    </a:lnTo>
                  </a:path>
                </a:pathLst>
              </a:custGeom>
              <a:noFill/>
              <a:ln w="4450" cap="flat" cmpd="sng">
                <a:solidFill>
                  <a:srgbClr val="0B0B0B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0"/>
              <p:cNvSpPr/>
              <p:nvPr/>
            </p:nvSpPr>
            <p:spPr>
              <a:xfrm>
                <a:off x="4823024" y="3617567"/>
                <a:ext cx="2971318" cy="39"/>
              </a:xfrm>
              <a:custGeom>
                <a:avLst/>
                <a:gdLst/>
                <a:ahLst/>
                <a:cxnLst/>
                <a:rect l="l" t="t" r="r" b="b"/>
                <a:pathLst>
                  <a:path w="77092" h="1" fill="none" extrusionOk="0">
                    <a:moveTo>
                      <a:pt x="0" y="1"/>
                    </a:moveTo>
                    <a:lnTo>
                      <a:pt x="77091" y="1"/>
                    </a:lnTo>
                  </a:path>
                </a:pathLst>
              </a:custGeom>
              <a:noFill/>
              <a:ln w="4450" cap="flat" cmpd="sng">
                <a:solidFill>
                  <a:srgbClr val="0B0B0B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0"/>
              <p:cNvSpPr/>
              <p:nvPr/>
            </p:nvSpPr>
            <p:spPr>
              <a:xfrm>
                <a:off x="4823024" y="3757912"/>
                <a:ext cx="2971318" cy="39"/>
              </a:xfrm>
              <a:custGeom>
                <a:avLst/>
                <a:gdLst/>
                <a:ahLst/>
                <a:cxnLst/>
                <a:rect l="l" t="t" r="r" b="b"/>
                <a:pathLst>
                  <a:path w="77092" h="1" fill="none" extrusionOk="0">
                    <a:moveTo>
                      <a:pt x="0" y="0"/>
                    </a:moveTo>
                    <a:lnTo>
                      <a:pt x="77091" y="0"/>
                    </a:lnTo>
                  </a:path>
                </a:pathLst>
              </a:custGeom>
              <a:noFill/>
              <a:ln w="4450" cap="flat" cmpd="sng">
                <a:solidFill>
                  <a:srgbClr val="0B0B0B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0"/>
              <p:cNvSpPr/>
              <p:nvPr/>
            </p:nvSpPr>
            <p:spPr>
              <a:xfrm>
                <a:off x="4823024" y="3898218"/>
                <a:ext cx="2971318" cy="39"/>
              </a:xfrm>
              <a:custGeom>
                <a:avLst/>
                <a:gdLst/>
                <a:ahLst/>
                <a:cxnLst/>
                <a:rect l="l" t="t" r="r" b="b"/>
                <a:pathLst>
                  <a:path w="77092" h="1" fill="none" extrusionOk="0">
                    <a:moveTo>
                      <a:pt x="0" y="0"/>
                    </a:moveTo>
                    <a:lnTo>
                      <a:pt x="77091" y="0"/>
                    </a:lnTo>
                  </a:path>
                </a:pathLst>
              </a:custGeom>
              <a:noFill/>
              <a:ln w="4450" cap="flat" cmpd="sng">
                <a:solidFill>
                  <a:srgbClr val="0B0B0B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0"/>
              <p:cNvSpPr/>
              <p:nvPr/>
            </p:nvSpPr>
            <p:spPr>
              <a:xfrm>
                <a:off x="4823024" y="4038524"/>
                <a:ext cx="2971318" cy="39"/>
              </a:xfrm>
              <a:custGeom>
                <a:avLst/>
                <a:gdLst/>
                <a:ahLst/>
                <a:cxnLst/>
                <a:rect l="l" t="t" r="r" b="b"/>
                <a:pathLst>
                  <a:path w="77092" h="1" fill="none" extrusionOk="0">
                    <a:moveTo>
                      <a:pt x="0" y="0"/>
                    </a:moveTo>
                    <a:lnTo>
                      <a:pt x="77091" y="0"/>
                    </a:lnTo>
                  </a:path>
                </a:pathLst>
              </a:custGeom>
              <a:noFill/>
              <a:ln w="4450" cap="flat" cmpd="sng">
                <a:solidFill>
                  <a:srgbClr val="0B0B0B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0"/>
              <p:cNvSpPr/>
              <p:nvPr/>
            </p:nvSpPr>
            <p:spPr>
              <a:xfrm>
                <a:off x="4823024" y="4178831"/>
                <a:ext cx="2971318" cy="39"/>
              </a:xfrm>
              <a:custGeom>
                <a:avLst/>
                <a:gdLst/>
                <a:ahLst/>
                <a:cxnLst/>
                <a:rect l="l" t="t" r="r" b="b"/>
                <a:pathLst>
                  <a:path w="77092" h="1" fill="none" extrusionOk="0">
                    <a:moveTo>
                      <a:pt x="0" y="0"/>
                    </a:moveTo>
                    <a:lnTo>
                      <a:pt x="77091" y="0"/>
                    </a:lnTo>
                  </a:path>
                </a:pathLst>
              </a:custGeom>
              <a:noFill/>
              <a:ln w="4450" cap="flat" cmpd="sng">
                <a:solidFill>
                  <a:srgbClr val="0B0B0B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0"/>
              <p:cNvSpPr/>
              <p:nvPr/>
            </p:nvSpPr>
            <p:spPr>
              <a:xfrm>
                <a:off x="4823024" y="4319137"/>
                <a:ext cx="2971318" cy="39"/>
              </a:xfrm>
              <a:custGeom>
                <a:avLst/>
                <a:gdLst/>
                <a:ahLst/>
                <a:cxnLst/>
                <a:rect l="l" t="t" r="r" b="b"/>
                <a:pathLst>
                  <a:path w="77092" h="1" fill="none" extrusionOk="0">
                    <a:moveTo>
                      <a:pt x="0" y="0"/>
                    </a:moveTo>
                    <a:lnTo>
                      <a:pt x="77091" y="0"/>
                    </a:lnTo>
                  </a:path>
                </a:pathLst>
              </a:custGeom>
              <a:noFill/>
              <a:ln w="4450" cap="flat" cmpd="sng">
                <a:solidFill>
                  <a:srgbClr val="0B0B0B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0"/>
              <p:cNvSpPr/>
              <p:nvPr/>
            </p:nvSpPr>
            <p:spPr>
              <a:xfrm>
                <a:off x="4823024" y="4459444"/>
                <a:ext cx="2971318" cy="39"/>
              </a:xfrm>
              <a:custGeom>
                <a:avLst/>
                <a:gdLst/>
                <a:ahLst/>
                <a:cxnLst/>
                <a:rect l="l" t="t" r="r" b="b"/>
                <a:pathLst>
                  <a:path w="77092" h="1" fill="none" extrusionOk="0">
                    <a:moveTo>
                      <a:pt x="0" y="1"/>
                    </a:moveTo>
                    <a:lnTo>
                      <a:pt x="77091" y="1"/>
                    </a:lnTo>
                  </a:path>
                </a:pathLst>
              </a:custGeom>
              <a:noFill/>
              <a:ln w="4450" cap="flat" cmpd="sng">
                <a:solidFill>
                  <a:srgbClr val="0B0B0B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0"/>
              <p:cNvSpPr/>
              <p:nvPr/>
            </p:nvSpPr>
            <p:spPr>
              <a:xfrm>
                <a:off x="4823024" y="4599750"/>
                <a:ext cx="2971318" cy="39"/>
              </a:xfrm>
              <a:custGeom>
                <a:avLst/>
                <a:gdLst/>
                <a:ahLst/>
                <a:cxnLst/>
                <a:rect l="l" t="t" r="r" b="b"/>
                <a:pathLst>
                  <a:path w="77092" h="1" fill="none" extrusionOk="0">
                    <a:moveTo>
                      <a:pt x="0" y="1"/>
                    </a:moveTo>
                    <a:lnTo>
                      <a:pt x="77091" y="1"/>
                    </a:lnTo>
                  </a:path>
                </a:pathLst>
              </a:custGeom>
              <a:noFill/>
              <a:ln w="4450" cap="flat" cmpd="sng">
                <a:solidFill>
                  <a:srgbClr val="0B0B0B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20"/>
              <p:cNvSpPr/>
              <p:nvPr/>
            </p:nvSpPr>
            <p:spPr>
              <a:xfrm>
                <a:off x="4823024" y="4740056"/>
                <a:ext cx="2971318" cy="39"/>
              </a:xfrm>
              <a:custGeom>
                <a:avLst/>
                <a:gdLst/>
                <a:ahLst/>
                <a:cxnLst/>
                <a:rect l="l" t="t" r="r" b="b"/>
                <a:pathLst>
                  <a:path w="77092" h="1" fill="none" extrusionOk="0">
                    <a:moveTo>
                      <a:pt x="0" y="1"/>
                    </a:moveTo>
                    <a:lnTo>
                      <a:pt x="77091" y="1"/>
                    </a:lnTo>
                  </a:path>
                </a:pathLst>
              </a:custGeom>
              <a:noFill/>
              <a:ln w="4450" cap="flat" cmpd="sng">
                <a:solidFill>
                  <a:srgbClr val="0B0B0B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0"/>
              <p:cNvSpPr/>
              <p:nvPr/>
            </p:nvSpPr>
            <p:spPr>
              <a:xfrm>
                <a:off x="4823024" y="4880363"/>
                <a:ext cx="2971318" cy="39"/>
              </a:xfrm>
              <a:custGeom>
                <a:avLst/>
                <a:gdLst/>
                <a:ahLst/>
                <a:cxnLst/>
                <a:rect l="l" t="t" r="r" b="b"/>
                <a:pathLst>
                  <a:path w="77092" h="1" fill="none" extrusionOk="0">
                    <a:moveTo>
                      <a:pt x="0" y="1"/>
                    </a:moveTo>
                    <a:lnTo>
                      <a:pt x="77091" y="1"/>
                    </a:lnTo>
                  </a:path>
                </a:pathLst>
              </a:custGeom>
              <a:noFill/>
              <a:ln w="4450" cap="flat" cmpd="sng">
                <a:solidFill>
                  <a:srgbClr val="0B0B0B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0"/>
              <p:cNvSpPr/>
              <p:nvPr/>
            </p:nvSpPr>
            <p:spPr>
              <a:xfrm>
                <a:off x="4823024" y="5020669"/>
                <a:ext cx="2971318" cy="39"/>
              </a:xfrm>
              <a:custGeom>
                <a:avLst/>
                <a:gdLst/>
                <a:ahLst/>
                <a:cxnLst/>
                <a:rect l="l" t="t" r="r" b="b"/>
                <a:pathLst>
                  <a:path w="77092" h="1" fill="none" extrusionOk="0">
                    <a:moveTo>
                      <a:pt x="0" y="1"/>
                    </a:moveTo>
                    <a:lnTo>
                      <a:pt x="77091" y="1"/>
                    </a:lnTo>
                  </a:path>
                </a:pathLst>
              </a:custGeom>
              <a:noFill/>
              <a:ln w="4450" cap="flat" cmpd="sng">
                <a:solidFill>
                  <a:srgbClr val="0B0B0B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0" name="Google Shape;1080;p20"/>
          <p:cNvGrpSpPr/>
          <p:nvPr/>
        </p:nvGrpSpPr>
        <p:grpSpPr>
          <a:xfrm>
            <a:off x="-300" y="-1890"/>
            <a:ext cx="4572255" cy="5147280"/>
            <a:chOff x="-300" y="-2276"/>
            <a:chExt cx="4572255" cy="5147280"/>
          </a:xfrm>
        </p:grpSpPr>
        <p:sp>
          <p:nvSpPr>
            <p:cNvPr id="1081" name="Google Shape;1081;p20"/>
            <p:cNvSpPr/>
            <p:nvPr/>
          </p:nvSpPr>
          <p:spPr>
            <a:xfrm>
              <a:off x="-300" y="284478"/>
              <a:ext cx="4567627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0"/>
            <p:cNvSpPr/>
            <p:nvPr/>
          </p:nvSpPr>
          <p:spPr>
            <a:xfrm>
              <a:off x="-300" y="-2276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0"/>
            <p:cNvSpPr/>
            <p:nvPr/>
          </p:nvSpPr>
          <p:spPr>
            <a:xfrm>
              <a:off x="283874" y="-2276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0"/>
            <p:cNvSpPr/>
            <p:nvPr/>
          </p:nvSpPr>
          <p:spPr>
            <a:xfrm>
              <a:off x="568819" y="-2276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0"/>
            <p:cNvSpPr/>
            <p:nvPr/>
          </p:nvSpPr>
          <p:spPr>
            <a:xfrm>
              <a:off x="852992" y="-2276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0"/>
            <p:cNvSpPr/>
            <p:nvPr/>
          </p:nvSpPr>
          <p:spPr>
            <a:xfrm>
              <a:off x="1137937" y="-2276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0"/>
            <p:cNvSpPr/>
            <p:nvPr/>
          </p:nvSpPr>
          <p:spPr>
            <a:xfrm>
              <a:off x="1422111" y="-2276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0"/>
            <p:cNvSpPr/>
            <p:nvPr/>
          </p:nvSpPr>
          <p:spPr>
            <a:xfrm>
              <a:off x="1706285" y="-2276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0"/>
            <p:cNvSpPr/>
            <p:nvPr/>
          </p:nvSpPr>
          <p:spPr>
            <a:xfrm>
              <a:off x="1991191" y="-2276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0"/>
            <p:cNvSpPr/>
            <p:nvPr/>
          </p:nvSpPr>
          <p:spPr>
            <a:xfrm>
              <a:off x="2275403" y="-2276"/>
              <a:ext cx="0" cy="5147280"/>
            </a:xfrm>
            <a:custGeom>
              <a:avLst/>
              <a:gdLst/>
              <a:ahLst/>
              <a:cxnLst/>
              <a:rect l="l" t="t" r="r" b="b"/>
              <a:pathLst>
                <a:path h="133427" fill="none" extrusionOk="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0"/>
            <p:cNvSpPr/>
            <p:nvPr/>
          </p:nvSpPr>
          <p:spPr>
            <a:xfrm>
              <a:off x="2560310" y="-2276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0"/>
            <p:cNvSpPr/>
            <p:nvPr/>
          </p:nvSpPr>
          <p:spPr>
            <a:xfrm>
              <a:off x="2844483" y="-2276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0"/>
            <p:cNvSpPr/>
            <p:nvPr/>
          </p:nvSpPr>
          <p:spPr>
            <a:xfrm>
              <a:off x="3128657" y="-2276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0"/>
            <p:cNvSpPr/>
            <p:nvPr/>
          </p:nvSpPr>
          <p:spPr>
            <a:xfrm>
              <a:off x="3413602" y="-2276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0"/>
            <p:cNvSpPr/>
            <p:nvPr/>
          </p:nvSpPr>
          <p:spPr>
            <a:xfrm>
              <a:off x="3697776" y="-2276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0"/>
            <p:cNvSpPr/>
            <p:nvPr/>
          </p:nvSpPr>
          <p:spPr>
            <a:xfrm>
              <a:off x="3981950" y="-2276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0"/>
            <p:cNvSpPr/>
            <p:nvPr/>
          </p:nvSpPr>
          <p:spPr>
            <a:xfrm>
              <a:off x="4266894" y="-2276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0"/>
            <p:cNvSpPr/>
            <p:nvPr/>
          </p:nvSpPr>
          <p:spPr>
            <a:xfrm>
              <a:off x="-300" y="2858093"/>
              <a:ext cx="4567627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0"/>
            <p:cNvSpPr/>
            <p:nvPr/>
          </p:nvSpPr>
          <p:spPr>
            <a:xfrm>
              <a:off x="-300" y="2572118"/>
              <a:ext cx="4567627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0"/>
            <p:cNvSpPr/>
            <p:nvPr/>
          </p:nvSpPr>
          <p:spPr>
            <a:xfrm>
              <a:off x="-300" y="2286182"/>
              <a:ext cx="4567627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0"/>
            <p:cNvSpPr/>
            <p:nvPr/>
          </p:nvSpPr>
          <p:spPr>
            <a:xfrm>
              <a:off x="-300" y="2000208"/>
              <a:ext cx="4567627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0"/>
            <p:cNvSpPr/>
            <p:nvPr/>
          </p:nvSpPr>
          <p:spPr>
            <a:xfrm>
              <a:off x="-300" y="1714234"/>
              <a:ext cx="4567627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0"/>
            <p:cNvSpPr/>
            <p:nvPr/>
          </p:nvSpPr>
          <p:spPr>
            <a:xfrm>
              <a:off x="-300" y="1428298"/>
              <a:ext cx="4567627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0"/>
            <p:cNvSpPr/>
            <p:nvPr/>
          </p:nvSpPr>
          <p:spPr>
            <a:xfrm>
              <a:off x="-300" y="4287116"/>
              <a:ext cx="4567627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0"/>
            <p:cNvSpPr/>
            <p:nvPr/>
          </p:nvSpPr>
          <p:spPr>
            <a:xfrm>
              <a:off x="-300" y="4001141"/>
              <a:ext cx="4567627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0"/>
            <p:cNvSpPr/>
            <p:nvPr/>
          </p:nvSpPr>
          <p:spPr>
            <a:xfrm>
              <a:off x="-300" y="3715938"/>
              <a:ext cx="4567627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0"/>
            <p:cNvSpPr/>
            <p:nvPr/>
          </p:nvSpPr>
          <p:spPr>
            <a:xfrm>
              <a:off x="-300" y="3430003"/>
              <a:ext cx="4567627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0"/>
            <p:cNvSpPr/>
            <p:nvPr/>
          </p:nvSpPr>
          <p:spPr>
            <a:xfrm>
              <a:off x="-300" y="4859026"/>
              <a:ext cx="4567627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0"/>
            <p:cNvSpPr/>
            <p:nvPr/>
          </p:nvSpPr>
          <p:spPr>
            <a:xfrm>
              <a:off x="-300" y="4573051"/>
              <a:ext cx="4567627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0"/>
            <p:cNvSpPr/>
            <p:nvPr/>
          </p:nvSpPr>
          <p:spPr>
            <a:xfrm>
              <a:off x="-300" y="3144028"/>
              <a:ext cx="4567627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0"/>
            <p:cNvSpPr/>
            <p:nvPr/>
          </p:nvSpPr>
          <p:spPr>
            <a:xfrm>
              <a:off x="-300" y="1142324"/>
              <a:ext cx="4567627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0"/>
            <p:cNvSpPr/>
            <p:nvPr/>
          </p:nvSpPr>
          <p:spPr>
            <a:xfrm>
              <a:off x="-300" y="856388"/>
              <a:ext cx="4567627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0"/>
            <p:cNvSpPr/>
            <p:nvPr/>
          </p:nvSpPr>
          <p:spPr>
            <a:xfrm>
              <a:off x="-300" y="570414"/>
              <a:ext cx="4567627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0"/>
            <p:cNvSpPr/>
            <p:nvPr/>
          </p:nvSpPr>
          <p:spPr>
            <a:xfrm>
              <a:off x="4328" y="5144961"/>
              <a:ext cx="4567627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w="2475" cap="flat" cmpd="sng">
              <a:solidFill>
                <a:srgbClr val="0B0B0B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0"/>
            <p:cNvSpPr/>
            <p:nvPr/>
          </p:nvSpPr>
          <p:spPr>
            <a:xfrm>
              <a:off x="4328" y="-725"/>
              <a:ext cx="4567627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w="2475" cap="flat" cmpd="sng">
              <a:solidFill>
                <a:srgbClr val="0B0B0B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0"/>
            <p:cNvSpPr/>
            <p:nvPr/>
          </p:nvSpPr>
          <p:spPr>
            <a:xfrm>
              <a:off x="4551068" y="-2276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7" name="Google Shape;1117;p20"/>
          <p:cNvSpPr/>
          <p:nvPr/>
        </p:nvSpPr>
        <p:spPr>
          <a:xfrm flipH="1">
            <a:off x="7483800" y="-2275"/>
            <a:ext cx="1660500" cy="5147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/>
          </a:p>
        </p:txBody>
      </p:sp>
      <p:sp>
        <p:nvSpPr>
          <p:cNvPr id="1118" name="Google Shape;1118;p20"/>
          <p:cNvSpPr/>
          <p:nvPr/>
        </p:nvSpPr>
        <p:spPr>
          <a:xfrm>
            <a:off x="2646000" y="-1950"/>
            <a:ext cx="3467100" cy="5147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9" name="Google Shape;1119;p20"/>
          <p:cNvGrpSpPr/>
          <p:nvPr/>
        </p:nvGrpSpPr>
        <p:grpSpPr>
          <a:xfrm rot="10800000" flipH="1">
            <a:off x="6212546" y="-2283"/>
            <a:ext cx="1171808" cy="2564975"/>
            <a:chOff x="7792762" y="2921359"/>
            <a:chExt cx="1171808" cy="2223646"/>
          </a:xfrm>
        </p:grpSpPr>
        <p:sp>
          <p:nvSpPr>
            <p:cNvPr id="1120" name="Google Shape;1120;p20"/>
            <p:cNvSpPr/>
            <p:nvPr/>
          </p:nvSpPr>
          <p:spPr>
            <a:xfrm>
              <a:off x="7792762" y="2921359"/>
              <a:ext cx="67102" cy="2223646"/>
            </a:xfrm>
            <a:custGeom>
              <a:avLst/>
              <a:gdLst/>
              <a:ahLst/>
              <a:cxnLst/>
              <a:rect l="l" t="t" r="r" b="b"/>
              <a:pathLst>
                <a:path w="1741" h="57641" extrusionOk="0">
                  <a:moveTo>
                    <a:pt x="1" y="1"/>
                  </a:moveTo>
                  <a:lnTo>
                    <a:pt x="1" y="57641"/>
                  </a:lnTo>
                  <a:lnTo>
                    <a:pt x="1740" y="57641"/>
                  </a:lnTo>
                  <a:lnTo>
                    <a:pt x="1740" y="1"/>
                  </a:lnTo>
                  <a:close/>
                </a:path>
              </a:pathLst>
            </a:custGeom>
            <a:solidFill>
              <a:srgbClr val="0B0B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0"/>
            <p:cNvSpPr/>
            <p:nvPr/>
          </p:nvSpPr>
          <p:spPr>
            <a:xfrm>
              <a:off x="7976378" y="2921359"/>
              <a:ext cx="67835" cy="2223646"/>
            </a:xfrm>
            <a:custGeom>
              <a:avLst/>
              <a:gdLst/>
              <a:ahLst/>
              <a:cxnLst/>
              <a:rect l="l" t="t" r="r" b="b"/>
              <a:pathLst>
                <a:path w="1760" h="57641" extrusionOk="0">
                  <a:moveTo>
                    <a:pt x="0" y="1"/>
                  </a:moveTo>
                  <a:lnTo>
                    <a:pt x="0" y="57641"/>
                  </a:lnTo>
                  <a:lnTo>
                    <a:pt x="1760" y="57641"/>
                  </a:lnTo>
                  <a:lnTo>
                    <a:pt x="1760" y="1"/>
                  </a:lnTo>
                  <a:close/>
                </a:path>
              </a:pathLst>
            </a:custGeom>
            <a:solidFill>
              <a:srgbClr val="0B0B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0"/>
            <p:cNvSpPr/>
            <p:nvPr/>
          </p:nvSpPr>
          <p:spPr>
            <a:xfrm>
              <a:off x="8160766" y="2921359"/>
              <a:ext cx="67064" cy="2223646"/>
            </a:xfrm>
            <a:custGeom>
              <a:avLst/>
              <a:gdLst/>
              <a:ahLst/>
              <a:cxnLst/>
              <a:rect l="l" t="t" r="r" b="b"/>
              <a:pathLst>
                <a:path w="1740" h="57641" extrusionOk="0">
                  <a:moveTo>
                    <a:pt x="0" y="1"/>
                  </a:moveTo>
                  <a:lnTo>
                    <a:pt x="0" y="57641"/>
                  </a:lnTo>
                  <a:lnTo>
                    <a:pt x="1739" y="57641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rgbClr val="0B0B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0"/>
            <p:cNvSpPr/>
            <p:nvPr/>
          </p:nvSpPr>
          <p:spPr>
            <a:xfrm>
              <a:off x="8345115" y="2921359"/>
              <a:ext cx="67102" cy="2223646"/>
            </a:xfrm>
            <a:custGeom>
              <a:avLst/>
              <a:gdLst/>
              <a:ahLst/>
              <a:cxnLst/>
              <a:rect l="l" t="t" r="r" b="b"/>
              <a:pathLst>
                <a:path w="1741" h="57641" extrusionOk="0">
                  <a:moveTo>
                    <a:pt x="1" y="1"/>
                  </a:moveTo>
                  <a:lnTo>
                    <a:pt x="1" y="57641"/>
                  </a:lnTo>
                  <a:lnTo>
                    <a:pt x="1740" y="57641"/>
                  </a:lnTo>
                  <a:lnTo>
                    <a:pt x="1740" y="1"/>
                  </a:lnTo>
                  <a:close/>
                </a:path>
              </a:pathLst>
            </a:custGeom>
            <a:solidFill>
              <a:srgbClr val="0B0B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0"/>
            <p:cNvSpPr/>
            <p:nvPr/>
          </p:nvSpPr>
          <p:spPr>
            <a:xfrm>
              <a:off x="8528731" y="2921359"/>
              <a:ext cx="67835" cy="2223646"/>
            </a:xfrm>
            <a:custGeom>
              <a:avLst/>
              <a:gdLst/>
              <a:ahLst/>
              <a:cxnLst/>
              <a:rect l="l" t="t" r="r" b="b"/>
              <a:pathLst>
                <a:path w="1760" h="57641" extrusionOk="0">
                  <a:moveTo>
                    <a:pt x="0" y="1"/>
                  </a:moveTo>
                  <a:lnTo>
                    <a:pt x="0" y="57641"/>
                  </a:lnTo>
                  <a:lnTo>
                    <a:pt x="1760" y="57641"/>
                  </a:lnTo>
                  <a:lnTo>
                    <a:pt x="1760" y="1"/>
                  </a:lnTo>
                  <a:close/>
                </a:path>
              </a:pathLst>
            </a:custGeom>
            <a:solidFill>
              <a:srgbClr val="0B0B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0"/>
            <p:cNvSpPr/>
            <p:nvPr/>
          </p:nvSpPr>
          <p:spPr>
            <a:xfrm>
              <a:off x="8713080" y="2921359"/>
              <a:ext cx="67102" cy="2223646"/>
            </a:xfrm>
            <a:custGeom>
              <a:avLst/>
              <a:gdLst/>
              <a:ahLst/>
              <a:cxnLst/>
              <a:rect l="l" t="t" r="r" b="b"/>
              <a:pathLst>
                <a:path w="1741" h="57641" extrusionOk="0">
                  <a:moveTo>
                    <a:pt x="1" y="1"/>
                  </a:moveTo>
                  <a:lnTo>
                    <a:pt x="1" y="57641"/>
                  </a:lnTo>
                  <a:lnTo>
                    <a:pt x="1740" y="57641"/>
                  </a:lnTo>
                  <a:lnTo>
                    <a:pt x="1740" y="1"/>
                  </a:lnTo>
                  <a:close/>
                </a:path>
              </a:pathLst>
            </a:custGeom>
            <a:solidFill>
              <a:srgbClr val="0B0B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0"/>
            <p:cNvSpPr/>
            <p:nvPr/>
          </p:nvSpPr>
          <p:spPr>
            <a:xfrm>
              <a:off x="8896696" y="2921359"/>
              <a:ext cx="67873" cy="2223646"/>
            </a:xfrm>
            <a:custGeom>
              <a:avLst/>
              <a:gdLst/>
              <a:ahLst/>
              <a:cxnLst/>
              <a:rect l="l" t="t" r="r" b="b"/>
              <a:pathLst>
                <a:path w="1761" h="57641" extrusionOk="0">
                  <a:moveTo>
                    <a:pt x="1" y="1"/>
                  </a:moveTo>
                  <a:lnTo>
                    <a:pt x="1" y="57641"/>
                  </a:lnTo>
                  <a:lnTo>
                    <a:pt x="1760" y="57641"/>
                  </a:lnTo>
                  <a:lnTo>
                    <a:pt x="1760" y="1"/>
                  </a:lnTo>
                  <a:close/>
                </a:path>
              </a:pathLst>
            </a:custGeom>
            <a:solidFill>
              <a:srgbClr val="0B0B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7" name="Google Shape;1127;p20"/>
          <p:cNvGrpSpPr/>
          <p:nvPr/>
        </p:nvGrpSpPr>
        <p:grpSpPr>
          <a:xfrm>
            <a:off x="720000" y="540000"/>
            <a:ext cx="7780200" cy="4140600"/>
            <a:chOff x="720000" y="540000"/>
            <a:chExt cx="7780200" cy="4140600"/>
          </a:xfrm>
        </p:grpSpPr>
        <p:sp>
          <p:nvSpPr>
            <p:cNvPr id="1128" name="Google Shape;1128;p20"/>
            <p:cNvSpPr/>
            <p:nvPr/>
          </p:nvSpPr>
          <p:spPr>
            <a:xfrm>
              <a:off x="796200" y="616200"/>
              <a:ext cx="7704000" cy="4064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0"/>
            <p:cNvSpPr/>
            <p:nvPr/>
          </p:nvSpPr>
          <p:spPr>
            <a:xfrm>
              <a:off x="720000" y="540000"/>
              <a:ext cx="7704000" cy="4064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0" name="Google Shape;1130;p20"/>
          <p:cNvSpPr txBox="1">
            <a:spLocks noGrp="1"/>
          </p:cNvSpPr>
          <p:nvPr>
            <p:ph type="title"/>
          </p:nvPr>
        </p:nvSpPr>
        <p:spPr>
          <a:xfrm>
            <a:off x="720000" y="778125"/>
            <a:ext cx="77040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 sz="3200"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 sz="3200"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 sz="3200"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 sz="3200"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 sz="3200"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 sz="3200"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 sz="3200"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 sz="3200"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6"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23"/>
          <p:cNvGrpSpPr/>
          <p:nvPr/>
        </p:nvGrpSpPr>
        <p:grpSpPr>
          <a:xfrm>
            <a:off x="2256422" y="1699"/>
            <a:ext cx="5973818" cy="5147280"/>
            <a:chOff x="5751" y="-2276"/>
            <a:chExt cx="5973818" cy="5147280"/>
          </a:xfrm>
        </p:grpSpPr>
        <p:sp>
          <p:nvSpPr>
            <p:cNvPr id="1305" name="Google Shape;1305;p23"/>
            <p:cNvSpPr/>
            <p:nvPr/>
          </p:nvSpPr>
          <p:spPr>
            <a:xfrm>
              <a:off x="5979530" y="-2276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3"/>
            <p:cNvSpPr/>
            <p:nvPr/>
          </p:nvSpPr>
          <p:spPr>
            <a:xfrm>
              <a:off x="5751" y="284471"/>
              <a:ext cx="5972276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3"/>
            <p:cNvSpPr/>
            <p:nvPr/>
          </p:nvSpPr>
          <p:spPr>
            <a:xfrm>
              <a:off x="5751" y="-2276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3"/>
            <p:cNvSpPr/>
            <p:nvPr/>
          </p:nvSpPr>
          <p:spPr>
            <a:xfrm>
              <a:off x="289925" y="-2276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3"/>
            <p:cNvSpPr/>
            <p:nvPr/>
          </p:nvSpPr>
          <p:spPr>
            <a:xfrm>
              <a:off x="574869" y="-2276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3"/>
            <p:cNvSpPr/>
            <p:nvPr/>
          </p:nvSpPr>
          <p:spPr>
            <a:xfrm>
              <a:off x="859043" y="-2276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3"/>
            <p:cNvSpPr/>
            <p:nvPr/>
          </p:nvSpPr>
          <p:spPr>
            <a:xfrm>
              <a:off x="1143988" y="-2276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3"/>
            <p:cNvSpPr/>
            <p:nvPr/>
          </p:nvSpPr>
          <p:spPr>
            <a:xfrm>
              <a:off x="1428162" y="-2276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3"/>
            <p:cNvSpPr/>
            <p:nvPr/>
          </p:nvSpPr>
          <p:spPr>
            <a:xfrm>
              <a:off x="1712336" y="-2276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3"/>
            <p:cNvSpPr/>
            <p:nvPr/>
          </p:nvSpPr>
          <p:spPr>
            <a:xfrm>
              <a:off x="1997242" y="-2276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3"/>
            <p:cNvSpPr/>
            <p:nvPr/>
          </p:nvSpPr>
          <p:spPr>
            <a:xfrm>
              <a:off x="2281454" y="-2276"/>
              <a:ext cx="0" cy="5147280"/>
            </a:xfrm>
            <a:custGeom>
              <a:avLst/>
              <a:gdLst/>
              <a:ahLst/>
              <a:cxnLst/>
              <a:rect l="l" t="t" r="r" b="b"/>
              <a:pathLst>
                <a:path h="133427" fill="none" extrusionOk="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3"/>
            <p:cNvSpPr/>
            <p:nvPr/>
          </p:nvSpPr>
          <p:spPr>
            <a:xfrm>
              <a:off x="2566360" y="-2276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3"/>
            <p:cNvSpPr/>
            <p:nvPr/>
          </p:nvSpPr>
          <p:spPr>
            <a:xfrm>
              <a:off x="2850534" y="-2276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3"/>
            <p:cNvSpPr/>
            <p:nvPr/>
          </p:nvSpPr>
          <p:spPr>
            <a:xfrm>
              <a:off x="3134708" y="-2276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3"/>
            <p:cNvSpPr/>
            <p:nvPr/>
          </p:nvSpPr>
          <p:spPr>
            <a:xfrm>
              <a:off x="3419653" y="-2276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3"/>
            <p:cNvSpPr/>
            <p:nvPr/>
          </p:nvSpPr>
          <p:spPr>
            <a:xfrm>
              <a:off x="3703827" y="-2276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3"/>
            <p:cNvSpPr/>
            <p:nvPr/>
          </p:nvSpPr>
          <p:spPr>
            <a:xfrm>
              <a:off x="3988001" y="-2276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3"/>
            <p:cNvSpPr/>
            <p:nvPr/>
          </p:nvSpPr>
          <p:spPr>
            <a:xfrm>
              <a:off x="4272945" y="-2276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3"/>
            <p:cNvSpPr/>
            <p:nvPr/>
          </p:nvSpPr>
          <p:spPr>
            <a:xfrm>
              <a:off x="4557119" y="-2276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3"/>
            <p:cNvSpPr/>
            <p:nvPr/>
          </p:nvSpPr>
          <p:spPr>
            <a:xfrm>
              <a:off x="4842064" y="-2276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3"/>
            <p:cNvSpPr/>
            <p:nvPr/>
          </p:nvSpPr>
          <p:spPr>
            <a:xfrm>
              <a:off x="5126238" y="-2276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3"/>
            <p:cNvSpPr/>
            <p:nvPr/>
          </p:nvSpPr>
          <p:spPr>
            <a:xfrm>
              <a:off x="5410411" y="-2276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3"/>
            <p:cNvSpPr/>
            <p:nvPr/>
          </p:nvSpPr>
          <p:spPr>
            <a:xfrm>
              <a:off x="5695356" y="-2276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3"/>
            <p:cNvSpPr/>
            <p:nvPr/>
          </p:nvSpPr>
          <p:spPr>
            <a:xfrm>
              <a:off x="5751" y="2858091"/>
              <a:ext cx="5972276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3"/>
            <p:cNvSpPr/>
            <p:nvPr/>
          </p:nvSpPr>
          <p:spPr>
            <a:xfrm>
              <a:off x="5751" y="2572116"/>
              <a:ext cx="5972276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3"/>
            <p:cNvSpPr/>
            <p:nvPr/>
          </p:nvSpPr>
          <p:spPr>
            <a:xfrm>
              <a:off x="5751" y="2286180"/>
              <a:ext cx="5972276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3"/>
            <p:cNvSpPr/>
            <p:nvPr/>
          </p:nvSpPr>
          <p:spPr>
            <a:xfrm>
              <a:off x="5751" y="2000205"/>
              <a:ext cx="5972276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3"/>
            <p:cNvSpPr/>
            <p:nvPr/>
          </p:nvSpPr>
          <p:spPr>
            <a:xfrm>
              <a:off x="5751" y="1714230"/>
              <a:ext cx="5972276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3"/>
            <p:cNvSpPr/>
            <p:nvPr/>
          </p:nvSpPr>
          <p:spPr>
            <a:xfrm>
              <a:off x="5751" y="1428294"/>
              <a:ext cx="5972276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3"/>
            <p:cNvSpPr/>
            <p:nvPr/>
          </p:nvSpPr>
          <p:spPr>
            <a:xfrm>
              <a:off x="5751" y="4287118"/>
              <a:ext cx="5972276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3"/>
            <p:cNvSpPr/>
            <p:nvPr/>
          </p:nvSpPr>
          <p:spPr>
            <a:xfrm>
              <a:off x="5751" y="4001143"/>
              <a:ext cx="5972276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3"/>
            <p:cNvSpPr/>
            <p:nvPr/>
          </p:nvSpPr>
          <p:spPr>
            <a:xfrm>
              <a:off x="5751" y="3715939"/>
              <a:ext cx="5972276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3"/>
            <p:cNvSpPr/>
            <p:nvPr/>
          </p:nvSpPr>
          <p:spPr>
            <a:xfrm>
              <a:off x="5751" y="3430003"/>
              <a:ext cx="5972276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3"/>
            <p:cNvSpPr/>
            <p:nvPr/>
          </p:nvSpPr>
          <p:spPr>
            <a:xfrm>
              <a:off x="5751" y="4859029"/>
              <a:ext cx="5972276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3"/>
            <p:cNvSpPr/>
            <p:nvPr/>
          </p:nvSpPr>
          <p:spPr>
            <a:xfrm>
              <a:off x="5751" y="4573054"/>
              <a:ext cx="5972276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3"/>
            <p:cNvSpPr/>
            <p:nvPr/>
          </p:nvSpPr>
          <p:spPr>
            <a:xfrm>
              <a:off x="5751" y="3144028"/>
              <a:ext cx="5972276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3"/>
            <p:cNvSpPr/>
            <p:nvPr/>
          </p:nvSpPr>
          <p:spPr>
            <a:xfrm>
              <a:off x="5751" y="1142319"/>
              <a:ext cx="5972276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3"/>
            <p:cNvSpPr/>
            <p:nvPr/>
          </p:nvSpPr>
          <p:spPr>
            <a:xfrm>
              <a:off x="5751" y="856382"/>
              <a:ext cx="5972276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3"/>
            <p:cNvSpPr/>
            <p:nvPr/>
          </p:nvSpPr>
          <p:spPr>
            <a:xfrm>
              <a:off x="5751" y="570407"/>
              <a:ext cx="5972276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4" name="Google Shape;1344;p23"/>
          <p:cNvGrpSpPr/>
          <p:nvPr/>
        </p:nvGrpSpPr>
        <p:grpSpPr>
          <a:xfrm flipH="1">
            <a:off x="967445" y="-14907"/>
            <a:ext cx="1171808" cy="5173312"/>
            <a:chOff x="7792762" y="2921359"/>
            <a:chExt cx="1171808" cy="2223646"/>
          </a:xfrm>
        </p:grpSpPr>
        <p:sp>
          <p:nvSpPr>
            <p:cNvPr id="1345" name="Google Shape;1345;p23"/>
            <p:cNvSpPr/>
            <p:nvPr/>
          </p:nvSpPr>
          <p:spPr>
            <a:xfrm>
              <a:off x="7792762" y="2921359"/>
              <a:ext cx="67102" cy="2223646"/>
            </a:xfrm>
            <a:custGeom>
              <a:avLst/>
              <a:gdLst/>
              <a:ahLst/>
              <a:cxnLst/>
              <a:rect l="l" t="t" r="r" b="b"/>
              <a:pathLst>
                <a:path w="1741" h="57641" extrusionOk="0">
                  <a:moveTo>
                    <a:pt x="1" y="1"/>
                  </a:moveTo>
                  <a:lnTo>
                    <a:pt x="1" y="57641"/>
                  </a:lnTo>
                  <a:lnTo>
                    <a:pt x="1740" y="57641"/>
                  </a:lnTo>
                  <a:lnTo>
                    <a:pt x="1740" y="1"/>
                  </a:lnTo>
                  <a:close/>
                </a:path>
              </a:pathLst>
            </a:custGeom>
            <a:solidFill>
              <a:srgbClr val="0B0B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3"/>
            <p:cNvSpPr/>
            <p:nvPr/>
          </p:nvSpPr>
          <p:spPr>
            <a:xfrm>
              <a:off x="7976378" y="2921359"/>
              <a:ext cx="67835" cy="2223646"/>
            </a:xfrm>
            <a:custGeom>
              <a:avLst/>
              <a:gdLst/>
              <a:ahLst/>
              <a:cxnLst/>
              <a:rect l="l" t="t" r="r" b="b"/>
              <a:pathLst>
                <a:path w="1760" h="57641" extrusionOk="0">
                  <a:moveTo>
                    <a:pt x="0" y="1"/>
                  </a:moveTo>
                  <a:lnTo>
                    <a:pt x="0" y="57641"/>
                  </a:lnTo>
                  <a:lnTo>
                    <a:pt x="1760" y="57641"/>
                  </a:lnTo>
                  <a:lnTo>
                    <a:pt x="1760" y="1"/>
                  </a:lnTo>
                  <a:close/>
                </a:path>
              </a:pathLst>
            </a:custGeom>
            <a:solidFill>
              <a:srgbClr val="0B0B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3"/>
            <p:cNvSpPr/>
            <p:nvPr/>
          </p:nvSpPr>
          <p:spPr>
            <a:xfrm>
              <a:off x="8160766" y="2921359"/>
              <a:ext cx="67064" cy="2223646"/>
            </a:xfrm>
            <a:custGeom>
              <a:avLst/>
              <a:gdLst/>
              <a:ahLst/>
              <a:cxnLst/>
              <a:rect l="l" t="t" r="r" b="b"/>
              <a:pathLst>
                <a:path w="1740" h="57641" extrusionOk="0">
                  <a:moveTo>
                    <a:pt x="0" y="1"/>
                  </a:moveTo>
                  <a:lnTo>
                    <a:pt x="0" y="57641"/>
                  </a:lnTo>
                  <a:lnTo>
                    <a:pt x="1739" y="57641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rgbClr val="0B0B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3"/>
            <p:cNvSpPr/>
            <p:nvPr/>
          </p:nvSpPr>
          <p:spPr>
            <a:xfrm>
              <a:off x="8345115" y="2921359"/>
              <a:ext cx="67102" cy="2223646"/>
            </a:xfrm>
            <a:custGeom>
              <a:avLst/>
              <a:gdLst/>
              <a:ahLst/>
              <a:cxnLst/>
              <a:rect l="l" t="t" r="r" b="b"/>
              <a:pathLst>
                <a:path w="1741" h="57641" extrusionOk="0">
                  <a:moveTo>
                    <a:pt x="1" y="1"/>
                  </a:moveTo>
                  <a:lnTo>
                    <a:pt x="1" y="57641"/>
                  </a:lnTo>
                  <a:lnTo>
                    <a:pt x="1740" y="57641"/>
                  </a:lnTo>
                  <a:lnTo>
                    <a:pt x="1740" y="1"/>
                  </a:lnTo>
                  <a:close/>
                </a:path>
              </a:pathLst>
            </a:custGeom>
            <a:solidFill>
              <a:srgbClr val="0B0B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3"/>
            <p:cNvSpPr/>
            <p:nvPr/>
          </p:nvSpPr>
          <p:spPr>
            <a:xfrm>
              <a:off x="8528731" y="2921359"/>
              <a:ext cx="67835" cy="2223646"/>
            </a:xfrm>
            <a:custGeom>
              <a:avLst/>
              <a:gdLst/>
              <a:ahLst/>
              <a:cxnLst/>
              <a:rect l="l" t="t" r="r" b="b"/>
              <a:pathLst>
                <a:path w="1760" h="57641" extrusionOk="0">
                  <a:moveTo>
                    <a:pt x="0" y="1"/>
                  </a:moveTo>
                  <a:lnTo>
                    <a:pt x="0" y="57641"/>
                  </a:lnTo>
                  <a:lnTo>
                    <a:pt x="1760" y="57641"/>
                  </a:lnTo>
                  <a:lnTo>
                    <a:pt x="1760" y="1"/>
                  </a:lnTo>
                  <a:close/>
                </a:path>
              </a:pathLst>
            </a:custGeom>
            <a:solidFill>
              <a:srgbClr val="0B0B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3"/>
            <p:cNvSpPr/>
            <p:nvPr/>
          </p:nvSpPr>
          <p:spPr>
            <a:xfrm>
              <a:off x="8713080" y="2921359"/>
              <a:ext cx="67102" cy="2223646"/>
            </a:xfrm>
            <a:custGeom>
              <a:avLst/>
              <a:gdLst/>
              <a:ahLst/>
              <a:cxnLst/>
              <a:rect l="l" t="t" r="r" b="b"/>
              <a:pathLst>
                <a:path w="1741" h="57641" extrusionOk="0">
                  <a:moveTo>
                    <a:pt x="1" y="1"/>
                  </a:moveTo>
                  <a:lnTo>
                    <a:pt x="1" y="57641"/>
                  </a:lnTo>
                  <a:lnTo>
                    <a:pt x="1740" y="57641"/>
                  </a:lnTo>
                  <a:lnTo>
                    <a:pt x="1740" y="1"/>
                  </a:lnTo>
                  <a:close/>
                </a:path>
              </a:pathLst>
            </a:custGeom>
            <a:solidFill>
              <a:srgbClr val="0B0B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3"/>
            <p:cNvSpPr/>
            <p:nvPr/>
          </p:nvSpPr>
          <p:spPr>
            <a:xfrm>
              <a:off x="8896696" y="2921359"/>
              <a:ext cx="67873" cy="2223646"/>
            </a:xfrm>
            <a:custGeom>
              <a:avLst/>
              <a:gdLst/>
              <a:ahLst/>
              <a:cxnLst/>
              <a:rect l="l" t="t" r="r" b="b"/>
              <a:pathLst>
                <a:path w="1761" h="57641" extrusionOk="0">
                  <a:moveTo>
                    <a:pt x="1" y="1"/>
                  </a:moveTo>
                  <a:lnTo>
                    <a:pt x="1" y="57641"/>
                  </a:lnTo>
                  <a:lnTo>
                    <a:pt x="1760" y="57641"/>
                  </a:lnTo>
                  <a:lnTo>
                    <a:pt x="1760" y="1"/>
                  </a:lnTo>
                  <a:close/>
                </a:path>
              </a:pathLst>
            </a:custGeom>
            <a:solidFill>
              <a:srgbClr val="0B0B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2" name="Google Shape;1352;p23"/>
          <p:cNvSpPr/>
          <p:nvPr/>
        </p:nvSpPr>
        <p:spPr>
          <a:xfrm>
            <a:off x="2177" y="1638"/>
            <a:ext cx="848100" cy="5147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3" name="Google Shape;1353;p23"/>
          <p:cNvSpPr/>
          <p:nvPr/>
        </p:nvSpPr>
        <p:spPr>
          <a:xfrm flipH="1">
            <a:off x="1781100" y="2081837"/>
            <a:ext cx="5734200" cy="245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23"/>
          <p:cNvSpPr/>
          <p:nvPr/>
        </p:nvSpPr>
        <p:spPr>
          <a:xfrm flipH="1">
            <a:off x="1704900" y="2005249"/>
            <a:ext cx="5734200" cy="2454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5" name="Google Shape;1355;p23"/>
          <p:cNvGrpSpPr/>
          <p:nvPr/>
        </p:nvGrpSpPr>
        <p:grpSpPr>
          <a:xfrm>
            <a:off x="3554152" y="386228"/>
            <a:ext cx="2111936" cy="1918999"/>
            <a:chOff x="6873947" y="199639"/>
            <a:chExt cx="2111936" cy="1918999"/>
          </a:xfrm>
        </p:grpSpPr>
        <p:sp>
          <p:nvSpPr>
            <p:cNvPr id="1356" name="Google Shape;1356;p23"/>
            <p:cNvSpPr/>
            <p:nvPr/>
          </p:nvSpPr>
          <p:spPr>
            <a:xfrm>
              <a:off x="6934922" y="248439"/>
              <a:ext cx="2050962" cy="1870199"/>
            </a:xfrm>
            <a:custGeom>
              <a:avLst/>
              <a:gdLst/>
              <a:ahLst/>
              <a:cxnLst/>
              <a:rect l="l" t="t" r="r" b="b"/>
              <a:pathLst>
                <a:path w="53213" h="48479" extrusionOk="0">
                  <a:moveTo>
                    <a:pt x="26616" y="0"/>
                  </a:moveTo>
                  <a:cubicBezTo>
                    <a:pt x="20409" y="0"/>
                    <a:pt x="14203" y="2367"/>
                    <a:pt x="9468" y="7101"/>
                  </a:cubicBezTo>
                  <a:cubicBezTo>
                    <a:pt x="0" y="16570"/>
                    <a:pt x="0" y="31929"/>
                    <a:pt x="9468" y="41377"/>
                  </a:cubicBezTo>
                  <a:cubicBezTo>
                    <a:pt x="14203" y="46111"/>
                    <a:pt x="20409" y="48478"/>
                    <a:pt x="26616" y="48478"/>
                  </a:cubicBezTo>
                  <a:cubicBezTo>
                    <a:pt x="32823" y="48478"/>
                    <a:pt x="39030" y="46111"/>
                    <a:pt x="43764" y="41377"/>
                  </a:cubicBezTo>
                  <a:cubicBezTo>
                    <a:pt x="53213" y="31929"/>
                    <a:pt x="53213" y="16570"/>
                    <a:pt x="43764" y="7101"/>
                  </a:cubicBezTo>
                  <a:cubicBezTo>
                    <a:pt x="39030" y="2367"/>
                    <a:pt x="32823" y="0"/>
                    <a:pt x="26616" y="0"/>
                  </a:cubicBezTo>
                  <a:close/>
                </a:path>
              </a:pathLst>
            </a:custGeom>
            <a:solidFill>
              <a:srgbClr val="0B0B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3"/>
            <p:cNvSpPr/>
            <p:nvPr/>
          </p:nvSpPr>
          <p:spPr>
            <a:xfrm>
              <a:off x="6873947" y="199639"/>
              <a:ext cx="2051001" cy="1870199"/>
            </a:xfrm>
            <a:custGeom>
              <a:avLst/>
              <a:gdLst/>
              <a:ahLst/>
              <a:cxnLst/>
              <a:rect l="l" t="t" r="r" b="b"/>
              <a:pathLst>
                <a:path w="53214" h="48479" extrusionOk="0">
                  <a:moveTo>
                    <a:pt x="26614" y="0"/>
                  </a:moveTo>
                  <a:cubicBezTo>
                    <a:pt x="20410" y="0"/>
                    <a:pt x="14203" y="2367"/>
                    <a:pt x="9469" y="7101"/>
                  </a:cubicBezTo>
                  <a:cubicBezTo>
                    <a:pt x="1" y="16570"/>
                    <a:pt x="1" y="31928"/>
                    <a:pt x="9469" y="41377"/>
                  </a:cubicBezTo>
                  <a:cubicBezTo>
                    <a:pt x="14203" y="46111"/>
                    <a:pt x="20410" y="48478"/>
                    <a:pt x="26614" y="48478"/>
                  </a:cubicBezTo>
                  <a:cubicBezTo>
                    <a:pt x="32819" y="48478"/>
                    <a:pt x="39021" y="46111"/>
                    <a:pt x="43745" y="41377"/>
                  </a:cubicBezTo>
                  <a:cubicBezTo>
                    <a:pt x="53213" y="31928"/>
                    <a:pt x="53213" y="16570"/>
                    <a:pt x="43745" y="7101"/>
                  </a:cubicBezTo>
                  <a:cubicBezTo>
                    <a:pt x="39021" y="2367"/>
                    <a:pt x="32819" y="0"/>
                    <a:pt x="26614" y="0"/>
                  </a:cubicBezTo>
                  <a:close/>
                </a:path>
              </a:pathLst>
            </a:custGeom>
            <a:solidFill>
              <a:schemeClr val="lt2"/>
            </a:solidFill>
            <a:ln w="9400" cap="flat" cmpd="sng">
              <a:solidFill>
                <a:srgbClr val="0B0B0B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8" name="Google Shape;1358;p23"/>
          <p:cNvSpPr txBox="1">
            <a:spLocks noGrp="1"/>
          </p:cNvSpPr>
          <p:nvPr>
            <p:ph type="title" hasCustomPrompt="1"/>
          </p:nvPr>
        </p:nvSpPr>
        <p:spPr>
          <a:xfrm>
            <a:off x="3655791" y="793950"/>
            <a:ext cx="18573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59" name="Google Shape;1359;p23"/>
          <p:cNvSpPr txBox="1">
            <a:spLocks noGrp="1"/>
          </p:cNvSpPr>
          <p:nvPr>
            <p:ph type="subTitle" idx="1"/>
          </p:nvPr>
        </p:nvSpPr>
        <p:spPr>
          <a:xfrm>
            <a:off x="3220200" y="3451849"/>
            <a:ext cx="27036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360" name="Google Shape;1360;p23"/>
          <p:cNvSpPr/>
          <p:nvPr/>
        </p:nvSpPr>
        <p:spPr>
          <a:xfrm>
            <a:off x="8104650" y="-1950"/>
            <a:ext cx="1039200" cy="5147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1" name="Google Shape;1361;p23"/>
          <p:cNvSpPr/>
          <p:nvPr/>
        </p:nvSpPr>
        <p:spPr>
          <a:xfrm rot="-5400000" flipH="1">
            <a:off x="7288593" y="-2811"/>
            <a:ext cx="1854395" cy="1856118"/>
          </a:xfrm>
          <a:custGeom>
            <a:avLst/>
            <a:gdLst/>
            <a:ahLst/>
            <a:cxnLst/>
            <a:rect l="l" t="t" r="r" b="b"/>
            <a:pathLst>
              <a:path w="48113" h="48114" extrusionOk="0">
                <a:moveTo>
                  <a:pt x="0" y="1"/>
                </a:moveTo>
                <a:lnTo>
                  <a:pt x="0" y="26528"/>
                </a:lnTo>
                <a:cubicBezTo>
                  <a:pt x="11920" y="26528"/>
                  <a:pt x="21586" y="36194"/>
                  <a:pt x="21606" y="48113"/>
                </a:cubicBezTo>
                <a:lnTo>
                  <a:pt x="48113" y="48113"/>
                </a:lnTo>
                <a:cubicBezTo>
                  <a:pt x="48113" y="21547"/>
                  <a:pt x="26567" y="1"/>
                  <a:pt x="0" y="1"/>
                </a:cubicBezTo>
                <a:close/>
              </a:path>
            </a:pathLst>
          </a:custGeom>
          <a:solidFill>
            <a:srgbClr val="0B0B0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2" name="Google Shape;1362;p23"/>
          <p:cNvGrpSpPr/>
          <p:nvPr/>
        </p:nvGrpSpPr>
        <p:grpSpPr>
          <a:xfrm>
            <a:off x="7111054" y="399677"/>
            <a:ext cx="2469996" cy="280651"/>
            <a:chOff x="7390504" y="4531502"/>
            <a:chExt cx="2469996" cy="280651"/>
          </a:xfrm>
        </p:grpSpPr>
        <p:sp>
          <p:nvSpPr>
            <p:cNvPr id="1363" name="Google Shape;1363;p23"/>
            <p:cNvSpPr/>
            <p:nvPr/>
          </p:nvSpPr>
          <p:spPr>
            <a:xfrm flipH="1">
              <a:off x="7390504" y="4580302"/>
              <a:ext cx="2421240" cy="231851"/>
            </a:xfrm>
            <a:custGeom>
              <a:avLst/>
              <a:gdLst/>
              <a:ahLst/>
              <a:cxnLst/>
              <a:rect l="l" t="t" r="r" b="b"/>
              <a:pathLst>
                <a:path w="62820" h="6010" extrusionOk="0">
                  <a:moveTo>
                    <a:pt x="11465" y="1"/>
                  </a:moveTo>
                  <a:cubicBezTo>
                    <a:pt x="8599" y="1"/>
                    <a:pt x="7116" y="1128"/>
                    <a:pt x="5812" y="2116"/>
                  </a:cubicBezTo>
                  <a:cubicBezTo>
                    <a:pt x="4626" y="3025"/>
                    <a:pt x="3618" y="3796"/>
                    <a:pt x="1483" y="3796"/>
                  </a:cubicBezTo>
                  <a:cubicBezTo>
                    <a:pt x="0" y="3796"/>
                    <a:pt x="0" y="6010"/>
                    <a:pt x="1483" y="6010"/>
                  </a:cubicBezTo>
                  <a:cubicBezTo>
                    <a:pt x="4369" y="6010"/>
                    <a:pt x="5851" y="4883"/>
                    <a:pt x="7156" y="3895"/>
                  </a:cubicBezTo>
                  <a:cubicBezTo>
                    <a:pt x="8322" y="3005"/>
                    <a:pt x="9350" y="2215"/>
                    <a:pt x="11465" y="2215"/>
                  </a:cubicBezTo>
                  <a:cubicBezTo>
                    <a:pt x="13580" y="2215"/>
                    <a:pt x="14608" y="2986"/>
                    <a:pt x="15794" y="3895"/>
                  </a:cubicBezTo>
                  <a:cubicBezTo>
                    <a:pt x="17099" y="4883"/>
                    <a:pt x="18581" y="6010"/>
                    <a:pt x="21447" y="6010"/>
                  </a:cubicBezTo>
                  <a:cubicBezTo>
                    <a:pt x="24314" y="6010"/>
                    <a:pt x="25796" y="4883"/>
                    <a:pt x="27101" y="3895"/>
                  </a:cubicBezTo>
                  <a:cubicBezTo>
                    <a:pt x="28287" y="3005"/>
                    <a:pt x="29295" y="2215"/>
                    <a:pt x="31410" y="2215"/>
                  </a:cubicBezTo>
                  <a:cubicBezTo>
                    <a:pt x="33545" y="2215"/>
                    <a:pt x="34553" y="3005"/>
                    <a:pt x="35739" y="3895"/>
                  </a:cubicBezTo>
                  <a:cubicBezTo>
                    <a:pt x="37044" y="4883"/>
                    <a:pt x="38526" y="6010"/>
                    <a:pt x="41392" y="6010"/>
                  </a:cubicBezTo>
                  <a:cubicBezTo>
                    <a:pt x="44258" y="6010"/>
                    <a:pt x="45741" y="4883"/>
                    <a:pt x="47046" y="3895"/>
                  </a:cubicBezTo>
                  <a:cubicBezTo>
                    <a:pt x="48232" y="3005"/>
                    <a:pt x="49259" y="2215"/>
                    <a:pt x="51375" y="2215"/>
                  </a:cubicBezTo>
                  <a:cubicBezTo>
                    <a:pt x="53490" y="2215"/>
                    <a:pt x="54517" y="3005"/>
                    <a:pt x="55684" y="3895"/>
                  </a:cubicBezTo>
                  <a:cubicBezTo>
                    <a:pt x="56988" y="4883"/>
                    <a:pt x="58471" y="6010"/>
                    <a:pt x="61337" y="6010"/>
                  </a:cubicBezTo>
                  <a:cubicBezTo>
                    <a:pt x="62820" y="6010"/>
                    <a:pt x="62820" y="3796"/>
                    <a:pt x="61337" y="3796"/>
                  </a:cubicBezTo>
                  <a:cubicBezTo>
                    <a:pt x="59222" y="3796"/>
                    <a:pt x="58214" y="3025"/>
                    <a:pt x="57028" y="2116"/>
                  </a:cubicBezTo>
                  <a:cubicBezTo>
                    <a:pt x="55723" y="1128"/>
                    <a:pt x="54241" y="1"/>
                    <a:pt x="51375" y="1"/>
                  </a:cubicBezTo>
                  <a:cubicBezTo>
                    <a:pt x="48508" y="1"/>
                    <a:pt x="47026" y="1128"/>
                    <a:pt x="45721" y="2116"/>
                  </a:cubicBezTo>
                  <a:cubicBezTo>
                    <a:pt x="44535" y="3025"/>
                    <a:pt x="43507" y="3796"/>
                    <a:pt x="41392" y="3796"/>
                  </a:cubicBezTo>
                  <a:cubicBezTo>
                    <a:pt x="39277" y="3796"/>
                    <a:pt x="38249" y="3025"/>
                    <a:pt x="37083" y="2116"/>
                  </a:cubicBezTo>
                  <a:cubicBezTo>
                    <a:pt x="35759" y="1128"/>
                    <a:pt x="34296" y="1"/>
                    <a:pt x="31410" y="1"/>
                  </a:cubicBezTo>
                  <a:cubicBezTo>
                    <a:pt x="28544" y="1"/>
                    <a:pt x="27061" y="1128"/>
                    <a:pt x="25757" y="2116"/>
                  </a:cubicBezTo>
                  <a:cubicBezTo>
                    <a:pt x="24590" y="3025"/>
                    <a:pt x="23563" y="3796"/>
                    <a:pt x="21447" y="3796"/>
                  </a:cubicBezTo>
                  <a:cubicBezTo>
                    <a:pt x="19332" y="3796"/>
                    <a:pt x="18305" y="3025"/>
                    <a:pt x="17119" y="2116"/>
                  </a:cubicBezTo>
                  <a:cubicBezTo>
                    <a:pt x="15814" y="1128"/>
                    <a:pt x="14331" y="1"/>
                    <a:pt x="11465" y="1"/>
                  </a:cubicBezTo>
                  <a:close/>
                </a:path>
              </a:pathLst>
            </a:custGeom>
            <a:solidFill>
              <a:srgbClr val="0B0B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3"/>
            <p:cNvSpPr/>
            <p:nvPr/>
          </p:nvSpPr>
          <p:spPr>
            <a:xfrm flipH="1">
              <a:off x="7438489" y="4531502"/>
              <a:ext cx="2422011" cy="232622"/>
            </a:xfrm>
            <a:custGeom>
              <a:avLst/>
              <a:gdLst/>
              <a:ahLst/>
              <a:cxnLst/>
              <a:rect l="l" t="t" r="r" b="b"/>
              <a:pathLst>
                <a:path w="62840" h="6030" extrusionOk="0">
                  <a:moveTo>
                    <a:pt x="11465" y="1"/>
                  </a:moveTo>
                  <a:cubicBezTo>
                    <a:pt x="8599" y="1"/>
                    <a:pt x="7116" y="1128"/>
                    <a:pt x="5812" y="2116"/>
                  </a:cubicBezTo>
                  <a:cubicBezTo>
                    <a:pt x="4626" y="3025"/>
                    <a:pt x="3618" y="3796"/>
                    <a:pt x="1483" y="3796"/>
                  </a:cubicBezTo>
                  <a:cubicBezTo>
                    <a:pt x="0" y="3796"/>
                    <a:pt x="0" y="6010"/>
                    <a:pt x="1483" y="6010"/>
                  </a:cubicBezTo>
                  <a:cubicBezTo>
                    <a:pt x="4349" y="6010"/>
                    <a:pt x="5851" y="4883"/>
                    <a:pt x="7156" y="3895"/>
                  </a:cubicBezTo>
                  <a:cubicBezTo>
                    <a:pt x="8322" y="2986"/>
                    <a:pt x="9350" y="2215"/>
                    <a:pt x="11465" y="2215"/>
                  </a:cubicBezTo>
                  <a:cubicBezTo>
                    <a:pt x="13580" y="2215"/>
                    <a:pt x="14608" y="2986"/>
                    <a:pt x="15794" y="3895"/>
                  </a:cubicBezTo>
                  <a:cubicBezTo>
                    <a:pt x="17099" y="4883"/>
                    <a:pt x="18581" y="6010"/>
                    <a:pt x="21447" y="6010"/>
                  </a:cubicBezTo>
                  <a:cubicBezTo>
                    <a:pt x="24314" y="6010"/>
                    <a:pt x="25796" y="4883"/>
                    <a:pt x="27101" y="3895"/>
                  </a:cubicBezTo>
                  <a:cubicBezTo>
                    <a:pt x="28287" y="2986"/>
                    <a:pt x="29295" y="2215"/>
                    <a:pt x="31410" y="2215"/>
                  </a:cubicBezTo>
                  <a:cubicBezTo>
                    <a:pt x="33545" y="2215"/>
                    <a:pt x="34553" y="2986"/>
                    <a:pt x="35739" y="3895"/>
                  </a:cubicBezTo>
                  <a:cubicBezTo>
                    <a:pt x="37043" y="4883"/>
                    <a:pt x="38526" y="6010"/>
                    <a:pt x="41392" y="6010"/>
                  </a:cubicBezTo>
                  <a:cubicBezTo>
                    <a:pt x="44258" y="6010"/>
                    <a:pt x="45741" y="4883"/>
                    <a:pt x="47046" y="3895"/>
                  </a:cubicBezTo>
                  <a:cubicBezTo>
                    <a:pt x="48232" y="2986"/>
                    <a:pt x="49259" y="2215"/>
                    <a:pt x="51374" y="2215"/>
                  </a:cubicBezTo>
                  <a:cubicBezTo>
                    <a:pt x="53490" y="2215"/>
                    <a:pt x="54517" y="2986"/>
                    <a:pt x="55684" y="3895"/>
                  </a:cubicBezTo>
                  <a:cubicBezTo>
                    <a:pt x="56988" y="4883"/>
                    <a:pt x="58471" y="6010"/>
                    <a:pt x="61337" y="6010"/>
                  </a:cubicBezTo>
                  <a:lnTo>
                    <a:pt x="61357" y="6030"/>
                  </a:lnTo>
                  <a:cubicBezTo>
                    <a:pt x="62839" y="6030"/>
                    <a:pt x="62839" y="3796"/>
                    <a:pt x="61357" y="3796"/>
                  </a:cubicBezTo>
                  <a:cubicBezTo>
                    <a:pt x="59222" y="3796"/>
                    <a:pt x="58214" y="3025"/>
                    <a:pt x="57028" y="2136"/>
                  </a:cubicBezTo>
                  <a:cubicBezTo>
                    <a:pt x="55723" y="1128"/>
                    <a:pt x="54241" y="1"/>
                    <a:pt x="51374" y="1"/>
                  </a:cubicBezTo>
                  <a:cubicBezTo>
                    <a:pt x="48508" y="1"/>
                    <a:pt x="47026" y="1147"/>
                    <a:pt x="45721" y="2136"/>
                  </a:cubicBezTo>
                  <a:cubicBezTo>
                    <a:pt x="44535" y="3025"/>
                    <a:pt x="43527" y="3796"/>
                    <a:pt x="41392" y="3796"/>
                  </a:cubicBezTo>
                  <a:cubicBezTo>
                    <a:pt x="39277" y="3796"/>
                    <a:pt x="38269" y="3025"/>
                    <a:pt x="37083" y="2136"/>
                  </a:cubicBezTo>
                  <a:cubicBezTo>
                    <a:pt x="35778" y="1128"/>
                    <a:pt x="34296" y="1"/>
                    <a:pt x="31430" y="1"/>
                  </a:cubicBezTo>
                  <a:cubicBezTo>
                    <a:pt x="28563" y="1"/>
                    <a:pt x="27081" y="1147"/>
                    <a:pt x="25776" y="2136"/>
                  </a:cubicBezTo>
                  <a:cubicBezTo>
                    <a:pt x="24590" y="3025"/>
                    <a:pt x="23582" y="3796"/>
                    <a:pt x="21447" y="3796"/>
                  </a:cubicBezTo>
                  <a:cubicBezTo>
                    <a:pt x="19332" y="3796"/>
                    <a:pt x="18304" y="3045"/>
                    <a:pt x="17118" y="2116"/>
                  </a:cubicBezTo>
                  <a:cubicBezTo>
                    <a:pt x="15814" y="1128"/>
                    <a:pt x="14331" y="1"/>
                    <a:pt x="11465" y="1"/>
                  </a:cubicBezTo>
                  <a:close/>
                </a:path>
              </a:pathLst>
            </a:custGeom>
            <a:solidFill>
              <a:schemeClr val="lt1"/>
            </a:solidFill>
            <a:ln w="9400" cap="flat" cmpd="sng">
              <a:solidFill>
                <a:srgbClr val="0B0B0B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5" name="Google Shape;1365;p23"/>
          <p:cNvSpPr txBox="1">
            <a:spLocks noGrp="1"/>
          </p:cNvSpPr>
          <p:nvPr>
            <p:ph type="title" idx="2"/>
          </p:nvPr>
        </p:nvSpPr>
        <p:spPr>
          <a:xfrm>
            <a:off x="2032950" y="2393399"/>
            <a:ext cx="5078100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18"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7" name="Google Shape;1367;p24"/>
          <p:cNvGrpSpPr/>
          <p:nvPr/>
        </p:nvGrpSpPr>
        <p:grpSpPr>
          <a:xfrm flipH="1">
            <a:off x="0" y="-2276"/>
            <a:ext cx="5973818" cy="5147280"/>
            <a:chOff x="5751" y="-2276"/>
            <a:chExt cx="5973818" cy="5147280"/>
          </a:xfrm>
        </p:grpSpPr>
        <p:sp>
          <p:nvSpPr>
            <p:cNvPr id="1368" name="Google Shape;1368;p24"/>
            <p:cNvSpPr/>
            <p:nvPr/>
          </p:nvSpPr>
          <p:spPr>
            <a:xfrm>
              <a:off x="5979530" y="-2276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4"/>
            <p:cNvSpPr/>
            <p:nvPr/>
          </p:nvSpPr>
          <p:spPr>
            <a:xfrm>
              <a:off x="5751" y="284471"/>
              <a:ext cx="5972276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4"/>
            <p:cNvSpPr/>
            <p:nvPr/>
          </p:nvSpPr>
          <p:spPr>
            <a:xfrm>
              <a:off x="5751" y="-2276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4"/>
            <p:cNvSpPr/>
            <p:nvPr/>
          </p:nvSpPr>
          <p:spPr>
            <a:xfrm>
              <a:off x="289925" y="-2276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4"/>
            <p:cNvSpPr/>
            <p:nvPr/>
          </p:nvSpPr>
          <p:spPr>
            <a:xfrm>
              <a:off x="574869" y="-2276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4"/>
            <p:cNvSpPr/>
            <p:nvPr/>
          </p:nvSpPr>
          <p:spPr>
            <a:xfrm>
              <a:off x="859043" y="-2276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4"/>
            <p:cNvSpPr/>
            <p:nvPr/>
          </p:nvSpPr>
          <p:spPr>
            <a:xfrm>
              <a:off x="1143988" y="-2276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4"/>
            <p:cNvSpPr/>
            <p:nvPr/>
          </p:nvSpPr>
          <p:spPr>
            <a:xfrm>
              <a:off x="1428162" y="-2276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4"/>
            <p:cNvSpPr/>
            <p:nvPr/>
          </p:nvSpPr>
          <p:spPr>
            <a:xfrm>
              <a:off x="1712336" y="-2276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4"/>
            <p:cNvSpPr/>
            <p:nvPr/>
          </p:nvSpPr>
          <p:spPr>
            <a:xfrm>
              <a:off x="1997242" y="-2276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4"/>
            <p:cNvSpPr/>
            <p:nvPr/>
          </p:nvSpPr>
          <p:spPr>
            <a:xfrm>
              <a:off x="2281454" y="-2276"/>
              <a:ext cx="0" cy="5147280"/>
            </a:xfrm>
            <a:custGeom>
              <a:avLst/>
              <a:gdLst/>
              <a:ahLst/>
              <a:cxnLst/>
              <a:rect l="l" t="t" r="r" b="b"/>
              <a:pathLst>
                <a:path h="133427" fill="none" extrusionOk="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4"/>
            <p:cNvSpPr/>
            <p:nvPr/>
          </p:nvSpPr>
          <p:spPr>
            <a:xfrm>
              <a:off x="2566360" y="-2276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4"/>
            <p:cNvSpPr/>
            <p:nvPr/>
          </p:nvSpPr>
          <p:spPr>
            <a:xfrm>
              <a:off x="2850534" y="-2276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4"/>
            <p:cNvSpPr/>
            <p:nvPr/>
          </p:nvSpPr>
          <p:spPr>
            <a:xfrm>
              <a:off x="3134708" y="-2276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4"/>
            <p:cNvSpPr/>
            <p:nvPr/>
          </p:nvSpPr>
          <p:spPr>
            <a:xfrm>
              <a:off x="3419653" y="-2276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4"/>
            <p:cNvSpPr/>
            <p:nvPr/>
          </p:nvSpPr>
          <p:spPr>
            <a:xfrm>
              <a:off x="3703827" y="-2276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4"/>
            <p:cNvSpPr/>
            <p:nvPr/>
          </p:nvSpPr>
          <p:spPr>
            <a:xfrm>
              <a:off x="3988001" y="-2276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4"/>
            <p:cNvSpPr/>
            <p:nvPr/>
          </p:nvSpPr>
          <p:spPr>
            <a:xfrm>
              <a:off x="4272945" y="-2276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4"/>
            <p:cNvSpPr/>
            <p:nvPr/>
          </p:nvSpPr>
          <p:spPr>
            <a:xfrm>
              <a:off x="4557119" y="-2276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4"/>
            <p:cNvSpPr/>
            <p:nvPr/>
          </p:nvSpPr>
          <p:spPr>
            <a:xfrm>
              <a:off x="4842064" y="-2276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4"/>
            <p:cNvSpPr/>
            <p:nvPr/>
          </p:nvSpPr>
          <p:spPr>
            <a:xfrm>
              <a:off x="5126238" y="-2276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4"/>
            <p:cNvSpPr/>
            <p:nvPr/>
          </p:nvSpPr>
          <p:spPr>
            <a:xfrm>
              <a:off x="5410411" y="-2276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4"/>
            <p:cNvSpPr/>
            <p:nvPr/>
          </p:nvSpPr>
          <p:spPr>
            <a:xfrm>
              <a:off x="5695356" y="-2276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4"/>
            <p:cNvSpPr/>
            <p:nvPr/>
          </p:nvSpPr>
          <p:spPr>
            <a:xfrm>
              <a:off x="5751" y="2858091"/>
              <a:ext cx="5972276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4"/>
            <p:cNvSpPr/>
            <p:nvPr/>
          </p:nvSpPr>
          <p:spPr>
            <a:xfrm>
              <a:off x="5751" y="2572116"/>
              <a:ext cx="5972276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4"/>
            <p:cNvSpPr/>
            <p:nvPr/>
          </p:nvSpPr>
          <p:spPr>
            <a:xfrm>
              <a:off x="5751" y="2286180"/>
              <a:ext cx="5972276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4"/>
            <p:cNvSpPr/>
            <p:nvPr/>
          </p:nvSpPr>
          <p:spPr>
            <a:xfrm>
              <a:off x="5751" y="2000205"/>
              <a:ext cx="5972276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4"/>
            <p:cNvSpPr/>
            <p:nvPr/>
          </p:nvSpPr>
          <p:spPr>
            <a:xfrm>
              <a:off x="5751" y="1714230"/>
              <a:ext cx="5972276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4"/>
            <p:cNvSpPr/>
            <p:nvPr/>
          </p:nvSpPr>
          <p:spPr>
            <a:xfrm>
              <a:off x="5751" y="1428294"/>
              <a:ext cx="5972276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4"/>
            <p:cNvSpPr/>
            <p:nvPr/>
          </p:nvSpPr>
          <p:spPr>
            <a:xfrm>
              <a:off x="5751" y="4287118"/>
              <a:ext cx="5972276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4"/>
            <p:cNvSpPr/>
            <p:nvPr/>
          </p:nvSpPr>
          <p:spPr>
            <a:xfrm>
              <a:off x="5751" y="4001143"/>
              <a:ext cx="5972276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4"/>
            <p:cNvSpPr/>
            <p:nvPr/>
          </p:nvSpPr>
          <p:spPr>
            <a:xfrm>
              <a:off x="5751" y="3715939"/>
              <a:ext cx="5972276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4"/>
            <p:cNvSpPr/>
            <p:nvPr/>
          </p:nvSpPr>
          <p:spPr>
            <a:xfrm>
              <a:off x="5751" y="3430003"/>
              <a:ext cx="5972276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4"/>
            <p:cNvSpPr/>
            <p:nvPr/>
          </p:nvSpPr>
          <p:spPr>
            <a:xfrm>
              <a:off x="5751" y="4859029"/>
              <a:ext cx="5972276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4"/>
            <p:cNvSpPr/>
            <p:nvPr/>
          </p:nvSpPr>
          <p:spPr>
            <a:xfrm>
              <a:off x="5751" y="4573054"/>
              <a:ext cx="5972276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4"/>
            <p:cNvSpPr/>
            <p:nvPr/>
          </p:nvSpPr>
          <p:spPr>
            <a:xfrm>
              <a:off x="5751" y="3144028"/>
              <a:ext cx="5972276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4"/>
            <p:cNvSpPr/>
            <p:nvPr/>
          </p:nvSpPr>
          <p:spPr>
            <a:xfrm>
              <a:off x="5751" y="1142319"/>
              <a:ext cx="5972276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4"/>
            <p:cNvSpPr/>
            <p:nvPr/>
          </p:nvSpPr>
          <p:spPr>
            <a:xfrm>
              <a:off x="5751" y="856382"/>
              <a:ext cx="5972276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4"/>
            <p:cNvSpPr/>
            <p:nvPr/>
          </p:nvSpPr>
          <p:spPr>
            <a:xfrm>
              <a:off x="5751" y="570407"/>
              <a:ext cx="5972276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7" name="Google Shape;1407;p24"/>
          <p:cNvSpPr/>
          <p:nvPr/>
        </p:nvSpPr>
        <p:spPr>
          <a:xfrm flipH="1">
            <a:off x="5973925" y="-2275"/>
            <a:ext cx="3170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8" name="Google Shape;1408;p24"/>
          <p:cNvSpPr/>
          <p:nvPr/>
        </p:nvSpPr>
        <p:spPr>
          <a:xfrm flipH="1">
            <a:off x="787" y="2571750"/>
            <a:ext cx="914100" cy="257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9" name="Google Shape;1409;p24"/>
          <p:cNvGrpSpPr/>
          <p:nvPr/>
        </p:nvGrpSpPr>
        <p:grpSpPr>
          <a:xfrm>
            <a:off x="1704900" y="1753875"/>
            <a:ext cx="5810400" cy="2531488"/>
            <a:chOff x="1704900" y="1344300"/>
            <a:chExt cx="5810400" cy="2531488"/>
          </a:xfrm>
        </p:grpSpPr>
        <p:sp>
          <p:nvSpPr>
            <p:cNvPr id="1410" name="Google Shape;1410;p24"/>
            <p:cNvSpPr/>
            <p:nvPr/>
          </p:nvSpPr>
          <p:spPr>
            <a:xfrm flipH="1">
              <a:off x="1781100" y="1420888"/>
              <a:ext cx="5734200" cy="2454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4"/>
            <p:cNvSpPr/>
            <p:nvPr/>
          </p:nvSpPr>
          <p:spPr>
            <a:xfrm flipH="1">
              <a:off x="1704900" y="1344300"/>
              <a:ext cx="5734200" cy="2454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2" name="Google Shape;1412;p24"/>
          <p:cNvGrpSpPr/>
          <p:nvPr/>
        </p:nvGrpSpPr>
        <p:grpSpPr>
          <a:xfrm>
            <a:off x="6312061" y="949578"/>
            <a:ext cx="2111936" cy="1918999"/>
            <a:chOff x="6873947" y="199639"/>
            <a:chExt cx="2111936" cy="1918999"/>
          </a:xfrm>
        </p:grpSpPr>
        <p:sp>
          <p:nvSpPr>
            <p:cNvPr id="1413" name="Google Shape;1413;p24"/>
            <p:cNvSpPr/>
            <p:nvPr/>
          </p:nvSpPr>
          <p:spPr>
            <a:xfrm>
              <a:off x="6934922" y="248439"/>
              <a:ext cx="2050962" cy="1870199"/>
            </a:xfrm>
            <a:custGeom>
              <a:avLst/>
              <a:gdLst/>
              <a:ahLst/>
              <a:cxnLst/>
              <a:rect l="l" t="t" r="r" b="b"/>
              <a:pathLst>
                <a:path w="53213" h="48479" extrusionOk="0">
                  <a:moveTo>
                    <a:pt x="26616" y="0"/>
                  </a:moveTo>
                  <a:cubicBezTo>
                    <a:pt x="20409" y="0"/>
                    <a:pt x="14203" y="2367"/>
                    <a:pt x="9468" y="7101"/>
                  </a:cubicBezTo>
                  <a:cubicBezTo>
                    <a:pt x="0" y="16570"/>
                    <a:pt x="0" y="31929"/>
                    <a:pt x="9468" y="41377"/>
                  </a:cubicBezTo>
                  <a:cubicBezTo>
                    <a:pt x="14203" y="46111"/>
                    <a:pt x="20409" y="48478"/>
                    <a:pt x="26616" y="48478"/>
                  </a:cubicBezTo>
                  <a:cubicBezTo>
                    <a:pt x="32823" y="48478"/>
                    <a:pt x="39030" y="46111"/>
                    <a:pt x="43764" y="41377"/>
                  </a:cubicBezTo>
                  <a:cubicBezTo>
                    <a:pt x="53213" y="31929"/>
                    <a:pt x="53213" y="16570"/>
                    <a:pt x="43764" y="7101"/>
                  </a:cubicBezTo>
                  <a:cubicBezTo>
                    <a:pt x="39030" y="2367"/>
                    <a:pt x="32823" y="0"/>
                    <a:pt x="26616" y="0"/>
                  </a:cubicBezTo>
                  <a:close/>
                </a:path>
              </a:pathLst>
            </a:custGeom>
            <a:solidFill>
              <a:srgbClr val="0B0B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4"/>
            <p:cNvSpPr/>
            <p:nvPr/>
          </p:nvSpPr>
          <p:spPr>
            <a:xfrm>
              <a:off x="6873947" y="199639"/>
              <a:ext cx="2051001" cy="1870199"/>
            </a:xfrm>
            <a:custGeom>
              <a:avLst/>
              <a:gdLst/>
              <a:ahLst/>
              <a:cxnLst/>
              <a:rect l="l" t="t" r="r" b="b"/>
              <a:pathLst>
                <a:path w="53214" h="48479" extrusionOk="0">
                  <a:moveTo>
                    <a:pt x="26614" y="0"/>
                  </a:moveTo>
                  <a:cubicBezTo>
                    <a:pt x="20410" y="0"/>
                    <a:pt x="14203" y="2367"/>
                    <a:pt x="9469" y="7101"/>
                  </a:cubicBezTo>
                  <a:cubicBezTo>
                    <a:pt x="1" y="16570"/>
                    <a:pt x="1" y="31928"/>
                    <a:pt x="9469" y="41377"/>
                  </a:cubicBezTo>
                  <a:cubicBezTo>
                    <a:pt x="14203" y="46111"/>
                    <a:pt x="20410" y="48478"/>
                    <a:pt x="26614" y="48478"/>
                  </a:cubicBezTo>
                  <a:cubicBezTo>
                    <a:pt x="32819" y="48478"/>
                    <a:pt x="39021" y="46111"/>
                    <a:pt x="43745" y="41377"/>
                  </a:cubicBezTo>
                  <a:cubicBezTo>
                    <a:pt x="53213" y="31928"/>
                    <a:pt x="53213" y="16570"/>
                    <a:pt x="43745" y="7101"/>
                  </a:cubicBezTo>
                  <a:cubicBezTo>
                    <a:pt x="39021" y="2367"/>
                    <a:pt x="32819" y="0"/>
                    <a:pt x="26614" y="0"/>
                  </a:cubicBezTo>
                  <a:close/>
                </a:path>
              </a:pathLst>
            </a:custGeom>
            <a:solidFill>
              <a:schemeClr val="lt1"/>
            </a:solidFill>
            <a:ln w="9400" cap="flat" cmpd="sng">
              <a:solidFill>
                <a:srgbClr val="0B0B0B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5" name="Google Shape;1415;p24"/>
          <p:cNvSpPr txBox="1">
            <a:spLocks noGrp="1"/>
          </p:cNvSpPr>
          <p:nvPr>
            <p:ph type="title" hasCustomPrompt="1"/>
          </p:nvPr>
        </p:nvSpPr>
        <p:spPr>
          <a:xfrm>
            <a:off x="6413700" y="1357300"/>
            <a:ext cx="18573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16" name="Google Shape;1416;p24"/>
          <p:cNvSpPr txBox="1">
            <a:spLocks noGrp="1"/>
          </p:cNvSpPr>
          <p:nvPr>
            <p:ph type="subTitle" idx="1"/>
          </p:nvPr>
        </p:nvSpPr>
        <p:spPr>
          <a:xfrm>
            <a:off x="3220200" y="3200475"/>
            <a:ext cx="27036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grpSp>
        <p:nvGrpSpPr>
          <p:cNvPr id="1417" name="Google Shape;1417;p24"/>
          <p:cNvGrpSpPr/>
          <p:nvPr/>
        </p:nvGrpSpPr>
        <p:grpSpPr>
          <a:xfrm>
            <a:off x="-153" y="-39"/>
            <a:ext cx="6505720" cy="988239"/>
            <a:chOff x="-153" y="-39"/>
            <a:chExt cx="6505720" cy="988239"/>
          </a:xfrm>
        </p:grpSpPr>
        <p:sp>
          <p:nvSpPr>
            <p:cNvPr id="1418" name="Google Shape;1418;p24"/>
            <p:cNvSpPr/>
            <p:nvPr/>
          </p:nvSpPr>
          <p:spPr>
            <a:xfrm>
              <a:off x="775" y="0"/>
              <a:ext cx="5973900" cy="988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19" name="Google Shape;1419;p24"/>
            <p:cNvGrpSpPr/>
            <p:nvPr/>
          </p:nvGrpSpPr>
          <p:grpSpPr>
            <a:xfrm rot="5400000" flipH="1">
              <a:off x="2758611" y="-2758803"/>
              <a:ext cx="988191" cy="6505720"/>
              <a:chOff x="7976378" y="2921359"/>
              <a:chExt cx="988191" cy="2223646"/>
            </a:xfrm>
          </p:grpSpPr>
          <p:sp>
            <p:nvSpPr>
              <p:cNvPr id="1420" name="Google Shape;1420;p24"/>
              <p:cNvSpPr/>
              <p:nvPr/>
            </p:nvSpPr>
            <p:spPr>
              <a:xfrm>
                <a:off x="7976378" y="2921359"/>
                <a:ext cx="67835" cy="2223646"/>
              </a:xfrm>
              <a:custGeom>
                <a:avLst/>
                <a:gdLst/>
                <a:ahLst/>
                <a:cxnLst/>
                <a:rect l="l" t="t" r="r" b="b"/>
                <a:pathLst>
                  <a:path w="1760" h="57641" extrusionOk="0">
                    <a:moveTo>
                      <a:pt x="0" y="1"/>
                    </a:moveTo>
                    <a:lnTo>
                      <a:pt x="0" y="57641"/>
                    </a:lnTo>
                    <a:lnTo>
                      <a:pt x="1760" y="57641"/>
                    </a:lnTo>
                    <a:lnTo>
                      <a:pt x="1760" y="1"/>
                    </a:lnTo>
                    <a:close/>
                  </a:path>
                </a:pathLst>
              </a:custGeom>
              <a:solidFill>
                <a:srgbClr val="0B0B0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24"/>
              <p:cNvSpPr/>
              <p:nvPr/>
            </p:nvSpPr>
            <p:spPr>
              <a:xfrm>
                <a:off x="8160766" y="2921359"/>
                <a:ext cx="67064" cy="2223646"/>
              </a:xfrm>
              <a:custGeom>
                <a:avLst/>
                <a:gdLst/>
                <a:ahLst/>
                <a:cxnLst/>
                <a:rect l="l" t="t" r="r" b="b"/>
                <a:pathLst>
                  <a:path w="1740" h="57641" extrusionOk="0">
                    <a:moveTo>
                      <a:pt x="0" y="1"/>
                    </a:moveTo>
                    <a:lnTo>
                      <a:pt x="0" y="57641"/>
                    </a:lnTo>
                    <a:lnTo>
                      <a:pt x="1739" y="57641"/>
                    </a:lnTo>
                    <a:lnTo>
                      <a:pt x="1739" y="1"/>
                    </a:lnTo>
                    <a:close/>
                  </a:path>
                </a:pathLst>
              </a:custGeom>
              <a:solidFill>
                <a:srgbClr val="0B0B0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24"/>
              <p:cNvSpPr/>
              <p:nvPr/>
            </p:nvSpPr>
            <p:spPr>
              <a:xfrm>
                <a:off x="8345115" y="2921359"/>
                <a:ext cx="67102" cy="2223646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57641" extrusionOk="0">
                    <a:moveTo>
                      <a:pt x="1" y="1"/>
                    </a:moveTo>
                    <a:lnTo>
                      <a:pt x="1" y="57641"/>
                    </a:lnTo>
                    <a:lnTo>
                      <a:pt x="1740" y="57641"/>
                    </a:lnTo>
                    <a:lnTo>
                      <a:pt x="1740" y="1"/>
                    </a:lnTo>
                    <a:close/>
                  </a:path>
                </a:pathLst>
              </a:custGeom>
              <a:solidFill>
                <a:srgbClr val="0B0B0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4"/>
              <p:cNvSpPr/>
              <p:nvPr/>
            </p:nvSpPr>
            <p:spPr>
              <a:xfrm>
                <a:off x="8528731" y="2921359"/>
                <a:ext cx="67835" cy="2223646"/>
              </a:xfrm>
              <a:custGeom>
                <a:avLst/>
                <a:gdLst/>
                <a:ahLst/>
                <a:cxnLst/>
                <a:rect l="l" t="t" r="r" b="b"/>
                <a:pathLst>
                  <a:path w="1760" h="57641" extrusionOk="0">
                    <a:moveTo>
                      <a:pt x="0" y="1"/>
                    </a:moveTo>
                    <a:lnTo>
                      <a:pt x="0" y="57641"/>
                    </a:lnTo>
                    <a:lnTo>
                      <a:pt x="1760" y="57641"/>
                    </a:lnTo>
                    <a:lnTo>
                      <a:pt x="1760" y="1"/>
                    </a:lnTo>
                    <a:close/>
                  </a:path>
                </a:pathLst>
              </a:custGeom>
              <a:solidFill>
                <a:srgbClr val="0B0B0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4"/>
              <p:cNvSpPr/>
              <p:nvPr/>
            </p:nvSpPr>
            <p:spPr>
              <a:xfrm>
                <a:off x="8713080" y="2921359"/>
                <a:ext cx="67102" cy="2223646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57641" extrusionOk="0">
                    <a:moveTo>
                      <a:pt x="1" y="1"/>
                    </a:moveTo>
                    <a:lnTo>
                      <a:pt x="1" y="57641"/>
                    </a:lnTo>
                    <a:lnTo>
                      <a:pt x="1740" y="57641"/>
                    </a:lnTo>
                    <a:lnTo>
                      <a:pt x="1740" y="1"/>
                    </a:lnTo>
                    <a:close/>
                  </a:path>
                </a:pathLst>
              </a:custGeom>
              <a:solidFill>
                <a:srgbClr val="0B0B0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4"/>
              <p:cNvSpPr/>
              <p:nvPr/>
            </p:nvSpPr>
            <p:spPr>
              <a:xfrm>
                <a:off x="8896696" y="2921359"/>
                <a:ext cx="67873" cy="2223646"/>
              </a:xfrm>
              <a:custGeom>
                <a:avLst/>
                <a:gdLst/>
                <a:ahLst/>
                <a:cxnLst/>
                <a:rect l="l" t="t" r="r" b="b"/>
                <a:pathLst>
                  <a:path w="1761" h="57641" extrusionOk="0">
                    <a:moveTo>
                      <a:pt x="1" y="1"/>
                    </a:moveTo>
                    <a:lnTo>
                      <a:pt x="1" y="57641"/>
                    </a:lnTo>
                    <a:lnTo>
                      <a:pt x="1760" y="57641"/>
                    </a:lnTo>
                    <a:lnTo>
                      <a:pt x="1760" y="1"/>
                    </a:lnTo>
                    <a:close/>
                  </a:path>
                </a:pathLst>
              </a:custGeom>
              <a:solidFill>
                <a:srgbClr val="0B0B0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26" name="Google Shape;1426;p24"/>
          <p:cNvSpPr txBox="1">
            <a:spLocks noGrp="1"/>
          </p:cNvSpPr>
          <p:nvPr>
            <p:ph type="title" idx="2"/>
          </p:nvPr>
        </p:nvSpPr>
        <p:spPr>
          <a:xfrm>
            <a:off x="2032950" y="2142025"/>
            <a:ext cx="5078100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oa">
  <p:cSld name="Whoa">
    <p:spTree>
      <p:nvGrpSpPr>
        <p:cNvPr id="1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5" name="Google Shape;1715;p29"/>
          <p:cNvGrpSpPr/>
          <p:nvPr/>
        </p:nvGrpSpPr>
        <p:grpSpPr>
          <a:xfrm>
            <a:off x="-170" y="-1888"/>
            <a:ext cx="9144182" cy="5148055"/>
            <a:chOff x="-170" y="-1888"/>
            <a:chExt cx="9144182" cy="5148055"/>
          </a:xfrm>
        </p:grpSpPr>
        <p:sp>
          <p:nvSpPr>
            <p:cNvPr id="1716" name="Google Shape;1716;p29"/>
            <p:cNvSpPr/>
            <p:nvPr/>
          </p:nvSpPr>
          <p:spPr>
            <a:xfrm flipH="1">
              <a:off x="3143645" y="-1888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9"/>
            <p:cNvSpPr/>
            <p:nvPr/>
          </p:nvSpPr>
          <p:spPr>
            <a:xfrm flipH="1">
              <a:off x="-170" y="284850"/>
              <a:ext cx="9144164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29"/>
            <p:cNvSpPr/>
            <p:nvPr/>
          </p:nvSpPr>
          <p:spPr>
            <a:xfrm flipH="1">
              <a:off x="9143974" y="-1888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29"/>
            <p:cNvSpPr/>
            <p:nvPr/>
          </p:nvSpPr>
          <p:spPr>
            <a:xfrm flipH="1">
              <a:off x="8858242" y="-1888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9"/>
            <p:cNvSpPr/>
            <p:nvPr/>
          </p:nvSpPr>
          <p:spPr>
            <a:xfrm flipH="1">
              <a:off x="8572510" y="-1888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9"/>
            <p:cNvSpPr/>
            <p:nvPr/>
          </p:nvSpPr>
          <p:spPr>
            <a:xfrm flipH="1">
              <a:off x="8286778" y="-1888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9"/>
            <p:cNvSpPr/>
            <p:nvPr/>
          </p:nvSpPr>
          <p:spPr>
            <a:xfrm flipH="1">
              <a:off x="8001047" y="-1888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9"/>
            <p:cNvSpPr/>
            <p:nvPr/>
          </p:nvSpPr>
          <p:spPr>
            <a:xfrm flipH="1">
              <a:off x="7715315" y="-1888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9"/>
            <p:cNvSpPr/>
            <p:nvPr/>
          </p:nvSpPr>
          <p:spPr>
            <a:xfrm flipH="1">
              <a:off x="7429583" y="-1888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9"/>
            <p:cNvSpPr/>
            <p:nvPr/>
          </p:nvSpPr>
          <p:spPr>
            <a:xfrm flipH="1">
              <a:off x="7143851" y="-1888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9"/>
            <p:cNvSpPr/>
            <p:nvPr/>
          </p:nvSpPr>
          <p:spPr>
            <a:xfrm rot="10800000" flipH="1">
              <a:off x="6858158" y="-1888"/>
              <a:ext cx="0" cy="5147280"/>
            </a:xfrm>
            <a:custGeom>
              <a:avLst/>
              <a:gdLst/>
              <a:ahLst/>
              <a:cxnLst/>
              <a:rect l="l" t="t" r="r" b="b"/>
              <a:pathLst>
                <a:path h="133427" fill="none" extrusionOk="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29"/>
            <p:cNvSpPr/>
            <p:nvPr/>
          </p:nvSpPr>
          <p:spPr>
            <a:xfrm flipH="1">
              <a:off x="6572426" y="-1888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29"/>
            <p:cNvSpPr/>
            <p:nvPr/>
          </p:nvSpPr>
          <p:spPr>
            <a:xfrm flipH="1">
              <a:off x="6286695" y="-1888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9"/>
            <p:cNvSpPr/>
            <p:nvPr/>
          </p:nvSpPr>
          <p:spPr>
            <a:xfrm flipH="1">
              <a:off x="6000963" y="-1888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9"/>
            <p:cNvSpPr/>
            <p:nvPr/>
          </p:nvSpPr>
          <p:spPr>
            <a:xfrm flipH="1">
              <a:off x="5715231" y="-1888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9"/>
            <p:cNvSpPr/>
            <p:nvPr/>
          </p:nvSpPr>
          <p:spPr>
            <a:xfrm flipH="1">
              <a:off x="5429499" y="-1888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9"/>
            <p:cNvSpPr/>
            <p:nvPr/>
          </p:nvSpPr>
          <p:spPr>
            <a:xfrm flipH="1">
              <a:off x="5143768" y="-1888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9"/>
            <p:cNvSpPr/>
            <p:nvPr/>
          </p:nvSpPr>
          <p:spPr>
            <a:xfrm flipH="1">
              <a:off x="4858036" y="-1888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9"/>
            <p:cNvSpPr/>
            <p:nvPr/>
          </p:nvSpPr>
          <p:spPr>
            <a:xfrm flipH="1">
              <a:off x="4572304" y="-1888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9"/>
            <p:cNvSpPr/>
            <p:nvPr/>
          </p:nvSpPr>
          <p:spPr>
            <a:xfrm flipH="1">
              <a:off x="4286572" y="-1888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29"/>
            <p:cNvSpPr/>
            <p:nvPr/>
          </p:nvSpPr>
          <p:spPr>
            <a:xfrm flipH="1">
              <a:off x="4000841" y="-1888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29"/>
            <p:cNvSpPr/>
            <p:nvPr/>
          </p:nvSpPr>
          <p:spPr>
            <a:xfrm flipH="1">
              <a:off x="3715109" y="-1888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29"/>
            <p:cNvSpPr/>
            <p:nvPr/>
          </p:nvSpPr>
          <p:spPr>
            <a:xfrm flipH="1">
              <a:off x="3429377" y="-1888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29"/>
            <p:cNvSpPr/>
            <p:nvPr/>
          </p:nvSpPr>
          <p:spPr>
            <a:xfrm flipH="1">
              <a:off x="-170" y="2858472"/>
              <a:ext cx="9144164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29"/>
            <p:cNvSpPr/>
            <p:nvPr/>
          </p:nvSpPr>
          <p:spPr>
            <a:xfrm flipH="1">
              <a:off x="-170" y="2572497"/>
              <a:ext cx="9144164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29"/>
            <p:cNvSpPr/>
            <p:nvPr/>
          </p:nvSpPr>
          <p:spPr>
            <a:xfrm flipH="1">
              <a:off x="-170" y="2286561"/>
              <a:ext cx="9144164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29"/>
            <p:cNvSpPr/>
            <p:nvPr/>
          </p:nvSpPr>
          <p:spPr>
            <a:xfrm flipH="1">
              <a:off x="-170" y="2000585"/>
              <a:ext cx="9144164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9"/>
            <p:cNvSpPr/>
            <p:nvPr/>
          </p:nvSpPr>
          <p:spPr>
            <a:xfrm flipH="1">
              <a:off x="-170" y="1714610"/>
              <a:ext cx="9144164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9"/>
            <p:cNvSpPr/>
            <p:nvPr/>
          </p:nvSpPr>
          <p:spPr>
            <a:xfrm flipH="1">
              <a:off x="-170" y="1428674"/>
              <a:ext cx="9144164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9"/>
            <p:cNvSpPr/>
            <p:nvPr/>
          </p:nvSpPr>
          <p:spPr>
            <a:xfrm flipH="1">
              <a:off x="-170" y="4287500"/>
              <a:ext cx="9144164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29"/>
            <p:cNvSpPr/>
            <p:nvPr/>
          </p:nvSpPr>
          <p:spPr>
            <a:xfrm flipH="1">
              <a:off x="-170" y="4001524"/>
              <a:ext cx="9144164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29"/>
            <p:cNvSpPr/>
            <p:nvPr/>
          </p:nvSpPr>
          <p:spPr>
            <a:xfrm flipH="1">
              <a:off x="-170" y="3716321"/>
              <a:ext cx="9144164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9"/>
            <p:cNvSpPr/>
            <p:nvPr/>
          </p:nvSpPr>
          <p:spPr>
            <a:xfrm flipH="1">
              <a:off x="-170" y="3430384"/>
              <a:ext cx="9144164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29"/>
            <p:cNvSpPr/>
            <p:nvPr/>
          </p:nvSpPr>
          <p:spPr>
            <a:xfrm flipH="1">
              <a:off x="-170" y="4859411"/>
              <a:ext cx="9144164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29"/>
            <p:cNvSpPr/>
            <p:nvPr/>
          </p:nvSpPr>
          <p:spPr>
            <a:xfrm flipH="1">
              <a:off x="-170" y="4573436"/>
              <a:ext cx="9144164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9"/>
            <p:cNvSpPr/>
            <p:nvPr/>
          </p:nvSpPr>
          <p:spPr>
            <a:xfrm flipH="1">
              <a:off x="-170" y="3144409"/>
              <a:ext cx="9144164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9"/>
            <p:cNvSpPr/>
            <p:nvPr/>
          </p:nvSpPr>
          <p:spPr>
            <a:xfrm flipH="1">
              <a:off x="-170" y="1142698"/>
              <a:ext cx="9144164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9"/>
            <p:cNvSpPr/>
            <p:nvPr/>
          </p:nvSpPr>
          <p:spPr>
            <a:xfrm flipH="1">
              <a:off x="-170" y="856762"/>
              <a:ext cx="9144164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9"/>
            <p:cNvSpPr/>
            <p:nvPr/>
          </p:nvSpPr>
          <p:spPr>
            <a:xfrm flipH="1">
              <a:off x="-170" y="570787"/>
              <a:ext cx="9144164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9"/>
            <p:cNvSpPr/>
            <p:nvPr/>
          </p:nvSpPr>
          <p:spPr>
            <a:xfrm flipH="1">
              <a:off x="572060" y="-1113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9"/>
            <p:cNvSpPr/>
            <p:nvPr/>
          </p:nvSpPr>
          <p:spPr>
            <a:xfrm flipH="1">
              <a:off x="2857914" y="-1113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9"/>
            <p:cNvSpPr/>
            <p:nvPr/>
          </p:nvSpPr>
          <p:spPr>
            <a:xfrm flipH="1">
              <a:off x="2572182" y="-1113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9"/>
            <p:cNvSpPr/>
            <p:nvPr/>
          </p:nvSpPr>
          <p:spPr>
            <a:xfrm flipH="1">
              <a:off x="2286450" y="-1113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9"/>
            <p:cNvSpPr/>
            <p:nvPr/>
          </p:nvSpPr>
          <p:spPr>
            <a:xfrm flipH="1">
              <a:off x="2000718" y="-1113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29"/>
            <p:cNvSpPr/>
            <p:nvPr/>
          </p:nvSpPr>
          <p:spPr>
            <a:xfrm flipH="1">
              <a:off x="1714987" y="-1113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29"/>
            <p:cNvSpPr/>
            <p:nvPr/>
          </p:nvSpPr>
          <p:spPr>
            <a:xfrm flipH="1">
              <a:off x="1429255" y="-1113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9"/>
            <p:cNvSpPr/>
            <p:nvPr/>
          </p:nvSpPr>
          <p:spPr>
            <a:xfrm flipH="1">
              <a:off x="1143523" y="-1113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29"/>
            <p:cNvSpPr/>
            <p:nvPr/>
          </p:nvSpPr>
          <p:spPr>
            <a:xfrm flipH="1">
              <a:off x="857791" y="-1113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29"/>
            <p:cNvSpPr/>
            <p:nvPr/>
          </p:nvSpPr>
          <p:spPr>
            <a:xfrm flipH="1">
              <a:off x="596" y="-1888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29"/>
            <p:cNvSpPr/>
            <p:nvPr/>
          </p:nvSpPr>
          <p:spPr>
            <a:xfrm flipH="1">
              <a:off x="286328" y="-1113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6" name="Google Shape;1766;p29"/>
          <p:cNvGrpSpPr/>
          <p:nvPr/>
        </p:nvGrpSpPr>
        <p:grpSpPr>
          <a:xfrm>
            <a:off x="-675" y="-2275"/>
            <a:ext cx="9154186" cy="803804"/>
            <a:chOff x="-1283731" y="-1865700"/>
            <a:chExt cx="5173318" cy="803804"/>
          </a:xfrm>
        </p:grpSpPr>
        <p:sp>
          <p:nvSpPr>
            <p:cNvPr id="1767" name="Google Shape;1767;p29"/>
            <p:cNvSpPr/>
            <p:nvPr/>
          </p:nvSpPr>
          <p:spPr>
            <a:xfrm>
              <a:off x="-1283731" y="-1865700"/>
              <a:ext cx="5173200" cy="803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68" name="Google Shape;1768;p29"/>
            <p:cNvGrpSpPr/>
            <p:nvPr/>
          </p:nvGrpSpPr>
          <p:grpSpPr>
            <a:xfrm rot="5400000">
              <a:off x="901029" y="-4050454"/>
              <a:ext cx="803804" cy="5173312"/>
              <a:chOff x="7792762" y="2921359"/>
              <a:chExt cx="803804" cy="2223646"/>
            </a:xfrm>
          </p:grpSpPr>
          <p:sp>
            <p:nvSpPr>
              <p:cNvPr id="1769" name="Google Shape;1769;p29"/>
              <p:cNvSpPr/>
              <p:nvPr/>
            </p:nvSpPr>
            <p:spPr>
              <a:xfrm>
                <a:off x="7792762" y="2921359"/>
                <a:ext cx="67102" cy="2223646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57641" extrusionOk="0">
                    <a:moveTo>
                      <a:pt x="1" y="1"/>
                    </a:moveTo>
                    <a:lnTo>
                      <a:pt x="1" y="57641"/>
                    </a:lnTo>
                    <a:lnTo>
                      <a:pt x="1740" y="57641"/>
                    </a:lnTo>
                    <a:lnTo>
                      <a:pt x="1740" y="1"/>
                    </a:lnTo>
                    <a:close/>
                  </a:path>
                </a:pathLst>
              </a:custGeom>
              <a:solidFill>
                <a:srgbClr val="0B0B0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29"/>
              <p:cNvSpPr/>
              <p:nvPr/>
            </p:nvSpPr>
            <p:spPr>
              <a:xfrm>
                <a:off x="7976378" y="2921359"/>
                <a:ext cx="67835" cy="2223646"/>
              </a:xfrm>
              <a:custGeom>
                <a:avLst/>
                <a:gdLst/>
                <a:ahLst/>
                <a:cxnLst/>
                <a:rect l="l" t="t" r="r" b="b"/>
                <a:pathLst>
                  <a:path w="1760" h="57641" extrusionOk="0">
                    <a:moveTo>
                      <a:pt x="0" y="1"/>
                    </a:moveTo>
                    <a:lnTo>
                      <a:pt x="0" y="57641"/>
                    </a:lnTo>
                    <a:lnTo>
                      <a:pt x="1760" y="57641"/>
                    </a:lnTo>
                    <a:lnTo>
                      <a:pt x="1760" y="1"/>
                    </a:lnTo>
                    <a:close/>
                  </a:path>
                </a:pathLst>
              </a:custGeom>
              <a:solidFill>
                <a:srgbClr val="0B0B0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29"/>
              <p:cNvSpPr/>
              <p:nvPr/>
            </p:nvSpPr>
            <p:spPr>
              <a:xfrm>
                <a:off x="8160766" y="2921359"/>
                <a:ext cx="67064" cy="2223646"/>
              </a:xfrm>
              <a:custGeom>
                <a:avLst/>
                <a:gdLst/>
                <a:ahLst/>
                <a:cxnLst/>
                <a:rect l="l" t="t" r="r" b="b"/>
                <a:pathLst>
                  <a:path w="1740" h="57641" extrusionOk="0">
                    <a:moveTo>
                      <a:pt x="0" y="1"/>
                    </a:moveTo>
                    <a:lnTo>
                      <a:pt x="0" y="57641"/>
                    </a:lnTo>
                    <a:lnTo>
                      <a:pt x="1739" y="57641"/>
                    </a:lnTo>
                    <a:lnTo>
                      <a:pt x="1739" y="1"/>
                    </a:lnTo>
                    <a:close/>
                  </a:path>
                </a:pathLst>
              </a:custGeom>
              <a:solidFill>
                <a:srgbClr val="0B0B0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29"/>
              <p:cNvSpPr/>
              <p:nvPr/>
            </p:nvSpPr>
            <p:spPr>
              <a:xfrm>
                <a:off x="8345115" y="2921359"/>
                <a:ext cx="67102" cy="2223646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57641" extrusionOk="0">
                    <a:moveTo>
                      <a:pt x="1" y="1"/>
                    </a:moveTo>
                    <a:lnTo>
                      <a:pt x="1" y="57641"/>
                    </a:lnTo>
                    <a:lnTo>
                      <a:pt x="1740" y="57641"/>
                    </a:lnTo>
                    <a:lnTo>
                      <a:pt x="1740" y="1"/>
                    </a:lnTo>
                    <a:close/>
                  </a:path>
                </a:pathLst>
              </a:custGeom>
              <a:solidFill>
                <a:srgbClr val="0B0B0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29"/>
              <p:cNvSpPr/>
              <p:nvPr/>
            </p:nvSpPr>
            <p:spPr>
              <a:xfrm>
                <a:off x="8528731" y="2921359"/>
                <a:ext cx="67835" cy="2223646"/>
              </a:xfrm>
              <a:custGeom>
                <a:avLst/>
                <a:gdLst/>
                <a:ahLst/>
                <a:cxnLst/>
                <a:rect l="l" t="t" r="r" b="b"/>
                <a:pathLst>
                  <a:path w="1760" h="57641" extrusionOk="0">
                    <a:moveTo>
                      <a:pt x="0" y="1"/>
                    </a:moveTo>
                    <a:lnTo>
                      <a:pt x="0" y="57641"/>
                    </a:lnTo>
                    <a:lnTo>
                      <a:pt x="1760" y="57641"/>
                    </a:lnTo>
                    <a:lnTo>
                      <a:pt x="1760" y="1"/>
                    </a:lnTo>
                    <a:close/>
                  </a:path>
                </a:pathLst>
              </a:custGeom>
              <a:solidFill>
                <a:srgbClr val="0B0B0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74" name="Google Shape;1774;p29"/>
          <p:cNvSpPr/>
          <p:nvPr/>
        </p:nvSpPr>
        <p:spPr>
          <a:xfrm>
            <a:off x="-676" y="-2275"/>
            <a:ext cx="1581782" cy="3733684"/>
          </a:xfrm>
          <a:custGeom>
            <a:avLst/>
            <a:gdLst/>
            <a:ahLst/>
            <a:cxnLst/>
            <a:rect l="l" t="t" r="r" b="b"/>
            <a:pathLst>
              <a:path w="86935" h="86936" extrusionOk="0">
                <a:moveTo>
                  <a:pt x="0" y="1"/>
                </a:moveTo>
                <a:lnTo>
                  <a:pt x="0" y="86935"/>
                </a:lnTo>
                <a:lnTo>
                  <a:pt x="86935" y="86935"/>
                </a:lnTo>
                <a:lnTo>
                  <a:pt x="86935" y="1"/>
                </a:lnTo>
                <a:close/>
              </a:path>
            </a:pathLst>
          </a:custGeom>
          <a:solidFill>
            <a:srgbClr val="B6D5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5" name="Google Shape;1775;p29"/>
          <p:cNvSpPr/>
          <p:nvPr/>
        </p:nvSpPr>
        <p:spPr>
          <a:xfrm flipH="1">
            <a:off x="8424000" y="-3675"/>
            <a:ext cx="720000" cy="5147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6" name="Google Shape;1776;p29"/>
          <p:cNvSpPr/>
          <p:nvPr/>
        </p:nvSpPr>
        <p:spPr>
          <a:xfrm>
            <a:off x="-675" y="3287607"/>
            <a:ext cx="1854395" cy="1856118"/>
          </a:xfrm>
          <a:custGeom>
            <a:avLst/>
            <a:gdLst/>
            <a:ahLst/>
            <a:cxnLst/>
            <a:rect l="l" t="t" r="r" b="b"/>
            <a:pathLst>
              <a:path w="48113" h="48114" extrusionOk="0">
                <a:moveTo>
                  <a:pt x="0" y="1"/>
                </a:moveTo>
                <a:lnTo>
                  <a:pt x="0" y="26528"/>
                </a:lnTo>
                <a:cubicBezTo>
                  <a:pt x="11920" y="26528"/>
                  <a:pt x="21586" y="36194"/>
                  <a:pt x="21606" y="48113"/>
                </a:cubicBezTo>
                <a:lnTo>
                  <a:pt x="48113" y="48113"/>
                </a:lnTo>
                <a:cubicBezTo>
                  <a:pt x="48113" y="21547"/>
                  <a:pt x="26567" y="1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7" name="Google Shape;1777;p29"/>
          <p:cNvGrpSpPr/>
          <p:nvPr/>
        </p:nvGrpSpPr>
        <p:grpSpPr>
          <a:xfrm>
            <a:off x="176003" y="1802764"/>
            <a:ext cx="2469996" cy="280651"/>
            <a:chOff x="-716497" y="4527527"/>
            <a:chExt cx="2469996" cy="280651"/>
          </a:xfrm>
        </p:grpSpPr>
        <p:sp>
          <p:nvSpPr>
            <p:cNvPr id="1778" name="Google Shape;1778;p29"/>
            <p:cNvSpPr/>
            <p:nvPr/>
          </p:nvSpPr>
          <p:spPr>
            <a:xfrm>
              <a:off x="-667741" y="4576327"/>
              <a:ext cx="2421240" cy="231851"/>
            </a:xfrm>
            <a:custGeom>
              <a:avLst/>
              <a:gdLst/>
              <a:ahLst/>
              <a:cxnLst/>
              <a:rect l="l" t="t" r="r" b="b"/>
              <a:pathLst>
                <a:path w="62820" h="6010" extrusionOk="0">
                  <a:moveTo>
                    <a:pt x="11465" y="1"/>
                  </a:moveTo>
                  <a:cubicBezTo>
                    <a:pt x="8599" y="1"/>
                    <a:pt x="7116" y="1128"/>
                    <a:pt x="5812" y="2116"/>
                  </a:cubicBezTo>
                  <a:cubicBezTo>
                    <a:pt x="4626" y="3025"/>
                    <a:pt x="3618" y="3796"/>
                    <a:pt x="1483" y="3796"/>
                  </a:cubicBezTo>
                  <a:cubicBezTo>
                    <a:pt x="0" y="3796"/>
                    <a:pt x="0" y="6010"/>
                    <a:pt x="1483" y="6010"/>
                  </a:cubicBezTo>
                  <a:cubicBezTo>
                    <a:pt x="4369" y="6010"/>
                    <a:pt x="5851" y="4883"/>
                    <a:pt x="7156" y="3895"/>
                  </a:cubicBezTo>
                  <a:cubicBezTo>
                    <a:pt x="8322" y="3005"/>
                    <a:pt x="9350" y="2215"/>
                    <a:pt x="11465" y="2215"/>
                  </a:cubicBezTo>
                  <a:cubicBezTo>
                    <a:pt x="13580" y="2215"/>
                    <a:pt x="14608" y="2986"/>
                    <a:pt x="15794" y="3895"/>
                  </a:cubicBezTo>
                  <a:cubicBezTo>
                    <a:pt x="17099" y="4883"/>
                    <a:pt x="18581" y="6010"/>
                    <a:pt x="21447" y="6010"/>
                  </a:cubicBezTo>
                  <a:cubicBezTo>
                    <a:pt x="24314" y="6010"/>
                    <a:pt x="25796" y="4883"/>
                    <a:pt x="27101" y="3895"/>
                  </a:cubicBezTo>
                  <a:cubicBezTo>
                    <a:pt x="28287" y="3005"/>
                    <a:pt x="29295" y="2215"/>
                    <a:pt x="31410" y="2215"/>
                  </a:cubicBezTo>
                  <a:cubicBezTo>
                    <a:pt x="33545" y="2215"/>
                    <a:pt x="34553" y="3005"/>
                    <a:pt x="35739" y="3895"/>
                  </a:cubicBezTo>
                  <a:cubicBezTo>
                    <a:pt x="37044" y="4883"/>
                    <a:pt x="38526" y="6010"/>
                    <a:pt x="41392" y="6010"/>
                  </a:cubicBezTo>
                  <a:cubicBezTo>
                    <a:pt x="44258" y="6010"/>
                    <a:pt x="45741" y="4883"/>
                    <a:pt x="47046" y="3895"/>
                  </a:cubicBezTo>
                  <a:cubicBezTo>
                    <a:pt x="48232" y="3005"/>
                    <a:pt x="49259" y="2215"/>
                    <a:pt x="51375" y="2215"/>
                  </a:cubicBezTo>
                  <a:cubicBezTo>
                    <a:pt x="53490" y="2215"/>
                    <a:pt x="54517" y="3005"/>
                    <a:pt x="55684" y="3895"/>
                  </a:cubicBezTo>
                  <a:cubicBezTo>
                    <a:pt x="56988" y="4883"/>
                    <a:pt x="58471" y="6010"/>
                    <a:pt x="61337" y="6010"/>
                  </a:cubicBezTo>
                  <a:cubicBezTo>
                    <a:pt x="62820" y="6010"/>
                    <a:pt x="62820" y="3796"/>
                    <a:pt x="61337" y="3796"/>
                  </a:cubicBezTo>
                  <a:cubicBezTo>
                    <a:pt x="59222" y="3796"/>
                    <a:pt x="58214" y="3025"/>
                    <a:pt x="57028" y="2116"/>
                  </a:cubicBezTo>
                  <a:cubicBezTo>
                    <a:pt x="55723" y="1128"/>
                    <a:pt x="54241" y="1"/>
                    <a:pt x="51375" y="1"/>
                  </a:cubicBezTo>
                  <a:cubicBezTo>
                    <a:pt x="48508" y="1"/>
                    <a:pt x="47026" y="1128"/>
                    <a:pt x="45721" y="2116"/>
                  </a:cubicBezTo>
                  <a:cubicBezTo>
                    <a:pt x="44535" y="3025"/>
                    <a:pt x="43507" y="3796"/>
                    <a:pt x="41392" y="3796"/>
                  </a:cubicBezTo>
                  <a:cubicBezTo>
                    <a:pt x="39277" y="3796"/>
                    <a:pt x="38249" y="3025"/>
                    <a:pt x="37083" y="2116"/>
                  </a:cubicBezTo>
                  <a:cubicBezTo>
                    <a:pt x="35759" y="1128"/>
                    <a:pt x="34296" y="1"/>
                    <a:pt x="31410" y="1"/>
                  </a:cubicBezTo>
                  <a:cubicBezTo>
                    <a:pt x="28544" y="1"/>
                    <a:pt x="27061" y="1128"/>
                    <a:pt x="25757" y="2116"/>
                  </a:cubicBezTo>
                  <a:cubicBezTo>
                    <a:pt x="24590" y="3025"/>
                    <a:pt x="23563" y="3796"/>
                    <a:pt x="21447" y="3796"/>
                  </a:cubicBezTo>
                  <a:cubicBezTo>
                    <a:pt x="19332" y="3796"/>
                    <a:pt x="18305" y="3025"/>
                    <a:pt x="17119" y="2116"/>
                  </a:cubicBezTo>
                  <a:cubicBezTo>
                    <a:pt x="15814" y="1128"/>
                    <a:pt x="14331" y="1"/>
                    <a:pt x="11465" y="1"/>
                  </a:cubicBezTo>
                  <a:close/>
                </a:path>
              </a:pathLst>
            </a:custGeom>
            <a:solidFill>
              <a:srgbClr val="0B0B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29"/>
            <p:cNvSpPr/>
            <p:nvPr/>
          </p:nvSpPr>
          <p:spPr>
            <a:xfrm>
              <a:off x="-716497" y="4527527"/>
              <a:ext cx="2422011" cy="232622"/>
            </a:xfrm>
            <a:custGeom>
              <a:avLst/>
              <a:gdLst/>
              <a:ahLst/>
              <a:cxnLst/>
              <a:rect l="l" t="t" r="r" b="b"/>
              <a:pathLst>
                <a:path w="62840" h="6030" extrusionOk="0">
                  <a:moveTo>
                    <a:pt x="11465" y="1"/>
                  </a:moveTo>
                  <a:cubicBezTo>
                    <a:pt x="8599" y="1"/>
                    <a:pt x="7116" y="1128"/>
                    <a:pt x="5812" y="2116"/>
                  </a:cubicBezTo>
                  <a:cubicBezTo>
                    <a:pt x="4626" y="3025"/>
                    <a:pt x="3618" y="3796"/>
                    <a:pt x="1483" y="3796"/>
                  </a:cubicBezTo>
                  <a:cubicBezTo>
                    <a:pt x="0" y="3796"/>
                    <a:pt x="0" y="6010"/>
                    <a:pt x="1483" y="6010"/>
                  </a:cubicBezTo>
                  <a:cubicBezTo>
                    <a:pt x="4349" y="6010"/>
                    <a:pt x="5851" y="4883"/>
                    <a:pt x="7156" y="3895"/>
                  </a:cubicBezTo>
                  <a:cubicBezTo>
                    <a:pt x="8322" y="2986"/>
                    <a:pt x="9350" y="2215"/>
                    <a:pt x="11465" y="2215"/>
                  </a:cubicBezTo>
                  <a:cubicBezTo>
                    <a:pt x="13580" y="2215"/>
                    <a:pt x="14608" y="2986"/>
                    <a:pt x="15794" y="3895"/>
                  </a:cubicBezTo>
                  <a:cubicBezTo>
                    <a:pt x="17099" y="4883"/>
                    <a:pt x="18581" y="6010"/>
                    <a:pt x="21447" y="6010"/>
                  </a:cubicBezTo>
                  <a:cubicBezTo>
                    <a:pt x="24314" y="6010"/>
                    <a:pt x="25796" y="4883"/>
                    <a:pt x="27101" y="3895"/>
                  </a:cubicBezTo>
                  <a:cubicBezTo>
                    <a:pt x="28287" y="2986"/>
                    <a:pt x="29295" y="2215"/>
                    <a:pt x="31410" y="2215"/>
                  </a:cubicBezTo>
                  <a:cubicBezTo>
                    <a:pt x="33545" y="2215"/>
                    <a:pt x="34553" y="2986"/>
                    <a:pt x="35739" y="3895"/>
                  </a:cubicBezTo>
                  <a:cubicBezTo>
                    <a:pt x="37043" y="4883"/>
                    <a:pt x="38526" y="6010"/>
                    <a:pt x="41392" y="6010"/>
                  </a:cubicBezTo>
                  <a:cubicBezTo>
                    <a:pt x="44258" y="6010"/>
                    <a:pt x="45741" y="4883"/>
                    <a:pt x="47046" y="3895"/>
                  </a:cubicBezTo>
                  <a:cubicBezTo>
                    <a:pt x="48232" y="2986"/>
                    <a:pt x="49259" y="2215"/>
                    <a:pt x="51374" y="2215"/>
                  </a:cubicBezTo>
                  <a:cubicBezTo>
                    <a:pt x="53490" y="2215"/>
                    <a:pt x="54517" y="2986"/>
                    <a:pt x="55684" y="3895"/>
                  </a:cubicBezTo>
                  <a:cubicBezTo>
                    <a:pt x="56988" y="4883"/>
                    <a:pt x="58471" y="6010"/>
                    <a:pt x="61337" y="6010"/>
                  </a:cubicBezTo>
                  <a:lnTo>
                    <a:pt x="61357" y="6030"/>
                  </a:lnTo>
                  <a:cubicBezTo>
                    <a:pt x="62839" y="6030"/>
                    <a:pt x="62839" y="3796"/>
                    <a:pt x="61357" y="3796"/>
                  </a:cubicBezTo>
                  <a:cubicBezTo>
                    <a:pt x="59222" y="3796"/>
                    <a:pt x="58214" y="3025"/>
                    <a:pt x="57028" y="2136"/>
                  </a:cubicBezTo>
                  <a:cubicBezTo>
                    <a:pt x="55723" y="1128"/>
                    <a:pt x="54241" y="1"/>
                    <a:pt x="51374" y="1"/>
                  </a:cubicBezTo>
                  <a:cubicBezTo>
                    <a:pt x="48508" y="1"/>
                    <a:pt x="47026" y="1147"/>
                    <a:pt x="45721" y="2136"/>
                  </a:cubicBezTo>
                  <a:cubicBezTo>
                    <a:pt x="44535" y="3025"/>
                    <a:pt x="43527" y="3796"/>
                    <a:pt x="41392" y="3796"/>
                  </a:cubicBezTo>
                  <a:cubicBezTo>
                    <a:pt x="39277" y="3796"/>
                    <a:pt x="38269" y="3025"/>
                    <a:pt x="37083" y="2136"/>
                  </a:cubicBezTo>
                  <a:cubicBezTo>
                    <a:pt x="35778" y="1128"/>
                    <a:pt x="34296" y="1"/>
                    <a:pt x="31430" y="1"/>
                  </a:cubicBezTo>
                  <a:cubicBezTo>
                    <a:pt x="28563" y="1"/>
                    <a:pt x="27081" y="1147"/>
                    <a:pt x="25776" y="2136"/>
                  </a:cubicBezTo>
                  <a:cubicBezTo>
                    <a:pt x="24590" y="3025"/>
                    <a:pt x="23582" y="3796"/>
                    <a:pt x="21447" y="3796"/>
                  </a:cubicBezTo>
                  <a:cubicBezTo>
                    <a:pt x="19332" y="3796"/>
                    <a:pt x="18304" y="3045"/>
                    <a:pt x="17118" y="2116"/>
                  </a:cubicBezTo>
                  <a:cubicBezTo>
                    <a:pt x="15814" y="1128"/>
                    <a:pt x="14331" y="1"/>
                    <a:pt x="11465" y="1"/>
                  </a:cubicBezTo>
                  <a:close/>
                </a:path>
              </a:pathLst>
            </a:custGeom>
            <a:solidFill>
              <a:schemeClr val="lt1"/>
            </a:solidFill>
            <a:ln w="9400" cap="flat" cmpd="sng">
              <a:solidFill>
                <a:srgbClr val="0B0B0B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0" name="Google Shape;1780;p29"/>
          <p:cNvSpPr txBox="1">
            <a:spLocks noGrp="1"/>
          </p:cNvSpPr>
          <p:nvPr>
            <p:ph type="title"/>
          </p:nvPr>
        </p:nvSpPr>
        <p:spPr>
          <a:xfrm>
            <a:off x="3166425" y="1741975"/>
            <a:ext cx="5078100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781" name="Google Shape;1781;p29"/>
          <p:cNvSpPr txBox="1">
            <a:spLocks noGrp="1"/>
          </p:cNvSpPr>
          <p:nvPr>
            <p:ph type="title" idx="2"/>
          </p:nvPr>
        </p:nvSpPr>
        <p:spPr>
          <a:xfrm>
            <a:off x="3080975" y="2971875"/>
            <a:ext cx="5011200" cy="75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000000" algn="bl" rotWithShape="0">
              <a:schemeClr val="dk1"/>
            </a:outerShdw>
          </a:effectLst>
        </p:spPr>
        <p:txBody>
          <a:bodyPr spcFirstLastPara="1" wrap="square" lIns="182875" tIns="91425" rIns="18287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7877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3"/>
          <p:cNvGrpSpPr/>
          <p:nvPr/>
        </p:nvGrpSpPr>
        <p:grpSpPr>
          <a:xfrm>
            <a:off x="-716497" y="-18882"/>
            <a:ext cx="9860497" cy="5173312"/>
            <a:chOff x="-716497" y="-18882"/>
            <a:chExt cx="9860497" cy="5173312"/>
          </a:xfrm>
        </p:grpSpPr>
        <p:grpSp>
          <p:nvGrpSpPr>
            <p:cNvPr id="107" name="Google Shape;107;p3"/>
            <p:cNvGrpSpPr/>
            <p:nvPr/>
          </p:nvGrpSpPr>
          <p:grpSpPr>
            <a:xfrm flipH="1">
              <a:off x="-637" y="-2276"/>
              <a:ext cx="5973818" cy="5147280"/>
              <a:chOff x="5751" y="-2276"/>
              <a:chExt cx="5973818" cy="5147280"/>
            </a:xfrm>
          </p:grpSpPr>
          <p:sp>
            <p:nvSpPr>
              <p:cNvPr id="108" name="Google Shape;108;p3"/>
              <p:cNvSpPr/>
              <p:nvPr/>
            </p:nvSpPr>
            <p:spPr>
              <a:xfrm>
                <a:off x="5979530" y="-2276"/>
                <a:ext cx="39" cy="5147280"/>
              </a:xfrm>
              <a:custGeom>
                <a:avLst/>
                <a:gdLst/>
                <a:ahLst/>
                <a:cxnLst/>
                <a:rect l="l" t="t" r="r" b="b"/>
                <a:pathLst>
                  <a:path w="1" h="133427" fill="none" extrusionOk="0">
                    <a:moveTo>
                      <a:pt x="0" y="1"/>
                    </a:moveTo>
                    <a:lnTo>
                      <a:pt x="0" y="133427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5751" y="284471"/>
                <a:ext cx="5972276" cy="39"/>
              </a:xfrm>
              <a:custGeom>
                <a:avLst/>
                <a:gdLst/>
                <a:ahLst/>
                <a:cxnLst/>
                <a:rect l="l" t="t" r="r" b="b"/>
                <a:pathLst>
                  <a:path w="154953" h="1" fill="none" extrusionOk="0">
                    <a:moveTo>
                      <a:pt x="0" y="0"/>
                    </a:moveTo>
                    <a:lnTo>
                      <a:pt x="154953" y="0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3"/>
              <p:cNvSpPr/>
              <p:nvPr/>
            </p:nvSpPr>
            <p:spPr>
              <a:xfrm>
                <a:off x="5751" y="-2276"/>
                <a:ext cx="39" cy="5147280"/>
              </a:xfrm>
              <a:custGeom>
                <a:avLst/>
                <a:gdLst/>
                <a:ahLst/>
                <a:cxnLst/>
                <a:rect l="l" t="t" r="r" b="b"/>
                <a:pathLst>
                  <a:path w="1" h="133427" fill="none" extrusionOk="0">
                    <a:moveTo>
                      <a:pt x="0" y="1"/>
                    </a:moveTo>
                    <a:lnTo>
                      <a:pt x="0" y="133427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3"/>
              <p:cNvSpPr/>
              <p:nvPr/>
            </p:nvSpPr>
            <p:spPr>
              <a:xfrm>
                <a:off x="289925" y="-2276"/>
                <a:ext cx="39" cy="5147280"/>
              </a:xfrm>
              <a:custGeom>
                <a:avLst/>
                <a:gdLst/>
                <a:ahLst/>
                <a:cxnLst/>
                <a:rect l="l" t="t" r="r" b="b"/>
                <a:pathLst>
                  <a:path w="1" h="133427" fill="none" extrusionOk="0">
                    <a:moveTo>
                      <a:pt x="0" y="1"/>
                    </a:moveTo>
                    <a:lnTo>
                      <a:pt x="0" y="133427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3"/>
              <p:cNvSpPr/>
              <p:nvPr/>
            </p:nvSpPr>
            <p:spPr>
              <a:xfrm>
                <a:off x="574869" y="-2276"/>
                <a:ext cx="39" cy="5147280"/>
              </a:xfrm>
              <a:custGeom>
                <a:avLst/>
                <a:gdLst/>
                <a:ahLst/>
                <a:cxnLst/>
                <a:rect l="l" t="t" r="r" b="b"/>
                <a:pathLst>
                  <a:path w="1" h="133427" fill="none" extrusionOk="0">
                    <a:moveTo>
                      <a:pt x="0" y="1"/>
                    </a:moveTo>
                    <a:lnTo>
                      <a:pt x="0" y="133427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3"/>
              <p:cNvSpPr/>
              <p:nvPr/>
            </p:nvSpPr>
            <p:spPr>
              <a:xfrm>
                <a:off x="859043" y="-2276"/>
                <a:ext cx="39" cy="5147280"/>
              </a:xfrm>
              <a:custGeom>
                <a:avLst/>
                <a:gdLst/>
                <a:ahLst/>
                <a:cxnLst/>
                <a:rect l="l" t="t" r="r" b="b"/>
                <a:pathLst>
                  <a:path w="1" h="133427" fill="none" extrusionOk="0">
                    <a:moveTo>
                      <a:pt x="0" y="1"/>
                    </a:moveTo>
                    <a:lnTo>
                      <a:pt x="0" y="133427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1143988" y="-2276"/>
                <a:ext cx="39" cy="5147280"/>
              </a:xfrm>
              <a:custGeom>
                <a:avLst/>
                <a:gdLst/>
                <a:ahLst/>
                <a:cxnLst/>
                <a:rect l="l" t="t" r="r" b="b"/>
                <a:pathLst>
                  <a:path w="1" h="133427" fill="none" extrusionOk="0">
                    <a:moveTo>
                      <a:pt x="0" y="1"/>
                    </a:moveTo>
                    <a:lnTo>
                      <a:pt x="0" y="133427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3"/>
              <p:cNvSpPr/>
              <p:nvPr/>
            </p:nvSpPr>
            <p:spPr>
              <a:xfrm>
                <a:off x="1428162" y="-2276"/>
                <a:ext cx="39" cy="5147280"/>
              </a:xfrm>
              <a:custGeom>
                <a:avLst/>
                <a:gdLst/>
                <a:ahLst/>
                <a:cxnLst/>
                <a:rect l="l" t="t" r="r" b="b"/>
                <a:pathLst>
                  <a:path w="1" h="133427" fill="none" extrusionOk="0">
                    <a:moveTo>
                      <a:pt x="0" y="1"/>
                    </a:moveTo>
                    <a:lnTo>
                      <a:pt x="0" y="133427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1712336" y="-2276"/>
                <a:ext cx="39" cy="5147280"/>
              </a:xfrm>
              <a:custGeom>
                <a:avLst/>
                <a:gdLst/>
                <a:ahLst/>
                <a:cxnLst/>
                <a:rect l="l" t="t" r="r" b="b"/>
                <a:pathLst>
                  <a:path w="1" h="133427" fill="none" extrusionOk="0">
                    <a:moveTo>
                      <a:pt x="0" y="1"/>
                    </a:moveTo>
                    <a:lnTo>
                      <a:pt x="0" y="133427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>
                <a:off x="1997242" y="-2276"/>
                <a:ext cx="39" cy="5147280"/>
              </a:xfrm>
              <a:custGeom>
                <a:avLst/>
                <a:gdLst/>
                <a:ahLst/>
                <a:cxnLst/>
                <a:rect l="l" t="t" r="r" b="b"/>
                <a:pathLst>
                  <a:path w="1" h="133427" fill="none" extrusionOk="0">
                    <a:moveTo>
                      <a:pt x="1" y="1"/>
                    </a:moveTo>
                    <a:lnTo>
                      <a:pt x="1" y="133427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>
                <a:off x="2281454" y="-2276"/>
                <a:ext cx="0" cy="5147280"/>
              </a:xfrm>
              <a:custGeom>
                <a:avLst/>
                <a:gdLst/>
                <a:ahLst/>
                <a:cxnLst/>
                <a:rect l="l" t="t" r="r" b="b"/>
                <a:pathLst>
                  <a:path h="133427" fill="none" extrusionOk="0">
                    <a:moveTo>
                      <a:pt x="0" y="1"/>
                    </a:moveTo>
                    <a:lnTo>
                      <a:pt x="0" y="133427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>
                <a:off x="2566360" y="-2276"/>
                <a:ext cx="39" cy="5147280"/>
              </a:xfrm>
              <a:custGeom>
                <a:avLst/>
                <a:gdLst/>
                <a:ahLst/>
                <a:cxnLst/>
                <a:rect l="l" t="t" r="r" b="b"/>
                <a:pathLst>
                  <a:path w="1" h="133427" fill="none" extrusionOk="0">
                    <a:moveTo>
                      <a:pt x="1" y="1"/>
                    </a:moveTo>
                    <a:lnTo>
                      <a:pt x="1" y="133427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>
                <a:off x="2850534" y="-2276"/>
                <a:ext cx="39" cy="5147280"/>
              </a:xfrm>
              <a:custGeom>
                <a:avLst/>
                <a:gdLst/>
                <a:ahLst/>
                <a:cxnLst/>
                <a:rect l="l" t="t" r="r" b="b"/>
                <a:pathLst>
                  <a:path w="1" h="133427" fill="none" extrusionOk="0">
                    <a:moveTo>
                      <a:pt x="1" y="1"/>
                    </a:moveTo>
                    <a:lnTo>
                      <a:pt x="1" y="133427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3"/>
              <p:cNvSpPr/>
              <p:nvPr/>
            </p:nvSpPr>
            <p:spPr>
              <a:xfrm>
                <a:off x="3134708" y="-2276"/>
                <a:ext cx="39" cy="5147280"/>
              </a:xfrm>
              <a:custGeom>
                <a:avLst/>
                <a:gdLst/>
                <a:ahLst/>
                <a:cxnLst/>
                <a:rect l="l" t="t" r="r" b="b"/>
                <a:pathLst>
                  <a:path w="1" h="133427" fill="none" extrusionOk="0">
                    <a:moveTo>
                      <a:pt x="1" y="1"/>
                    </a:moveTo>
                    <a:lnTo>
                      <a:pt x="1" y="133427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>
                <a:off x="3419653" y="-2276"/>
                <a:ext cx="39" cy="5147280"/>
              </a:xfrm>
              <a:custGeom>
                <a:avLst/>
                <a:gdLst/>
                <a:ahLst/>
                <a:cxnLst/>
                <a:rect l="l" t="t" r="r" b="b"/>
                <a:pathLst>
                  <a:path w="1" h="133427" fill="none" extrusionOk="0">
                    <a:moveTo>
                      <a:pt x="1" y="1"/>
                    </a:moveTo>
                    <a:lnTo>
                      <a:pt x="1" y="133427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>
                <a:off x="3703827" y="-2276"/>
                <a:ext cx="39" cy="5147280"/>
              </a:xfrm>
              <a:custGeom>
                <a:avLst/>
                <a:gdLst/>
                <a:ahLst/>
                <a:cxnLst/>
                <a:rect l="l" t="t" r="r" b="b"/>
                <a:pathLst>
                  <a:path w="1" h="133427" fill="none" extrusionOk="0">
                    <a:moveTo>
                      <a:pt x="1" y="1"/>
                    </a:moveTo>
                    <a:lnTo>
                      <a:pt x="1" y="133427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3"/>
              <p:cNvSpPr/>
              <p:nvPr/>
            </p:nvSpPr>
            <p:spPr>
              <a:xfrm>
                <a:off x="3988001" y="-2276"/>
                <a:ext cx="39" cy="5147280"/>
              </a:xfrm>
              <a:custGeom>
                <a:avLst/>
                <a:gdLst/>
                <a:ahLst/>
                <a:cxnLst/>
                <a:rect l="l" t="t" r="r" b="b"/>
                <a:pathLst>
                  <a:path w="1" h="133427" fill="none" extrusionOk="0">
                    <a:moveTo>
                      <a:pt x="1" y="1"/>
                    </a:moveTo>
                    <a:lnTo>
                      <a:pt x="1" y="133427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3"/>
              <p:cNvSpPr/>
              <p:nvPr/>
            </p:nvSpPr>
            <p:spPr>
              <a:xfrm>
                <a:off x="4272945" y="-2276"/>
                <a:ext cx="39" cy="5147280"/>
              </a:xfrm>
              <a:custGeom>
                <a:avLst/>
                <a:gdLst/>
                <a:ahLst/>
                <a:cxnLst/>
                <a:rect l="l" t="t" r="r" b="b"/>
                <a:pathLst>
                  <a:path w="1" h="133427" fill="none" extrusionOk="0">
                    <a:moveTo>
                      <a:pt x="1" y="1"/>
                    </a:moveTo>
                    <a:lnTo>
                      <a:pt x="1" y="133427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3"/>
              <p:cNvSpPr/>
              <p:nvPr/>
            </p:nvSpPr>
            <p:spPr>
              <a:xfrm>
                <a:off x="4557119" y="-2276"/>
                <a:ext cx="39" cy="5147280"/>
              </a:xfrm>
              <a:custGeom>
                <a:avLst/>
                <a:gdLst/>
                <a:ahLst/>
                <a:cxnLst/>
                <a:rect l="l" t="t" r="r" b="b"/>
                <a:pathLst>
                  <a:path w="1" h="133427" fill="none" extrusionOk="0">
                    <a:moveTo>
                      <a:pt x="1" y="1"/>
                    </a:moveTo>
                    <a:lnTo>
                      <a:pt x="1" y="133427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3"/>
              <p:cNvSpPr/>
              <p:nvPr/>
            </p:nvSpPr>
            <p:spPr>
              <a:xfrm>
                <a:off x="4842064" y="-2276"/>
                <a:ext cx="39" cy="5147280"/>
              </a:xfrm>
              <a:custGeom>
                <a:avLst/>
                <a:gdLst/>
                <a:ahLst/>
                <a:cxnLst/>
                <a:rect l="l" t="t" r="r" b="b"/>
                <a:pathLst>
                  <a:path w="1" h="133427" fill="none" extrusionOk="0">
                    <a:moveTo>
                      <a:pt x="0" y="1"/>
                    </a:moveTo>
                    <a:lnTo>
                      <a:pt x="0" y="133427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3"/>
              <p:cNvSpPr/>
              <p:nvPr/>
            </p:nvSpPr>
            <p:spPr>
              <a:xfrm>
                <a:off x="5126238" y="-2276"/>
                <a:ext cx="39" cy="5147280"/>
              </a:xfrm>
              <a:custGeom>
                <a:avLst/>
                <a:gdLst/>
                <a:ahLst/>
                <a:cxnLst/>
                <a:rect l="l" t="t" r="r" b="b"/>
                <a:pathLst>
                  <a:path w="1" h="133427" fill="none" extrusionOk="0">
                    <a:moveTo>
                      <a:pt x="1" y="1"/>
                    </a:moveTo>
                    <a:lnTo>
                      <a:pt x="1" y="133427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3"/>
              <p:cNvSpPr/>
              <p:nvPr/>
            </p:nvSpPr>
            <p:spPr>
              <a:xfrm>
                <a:off x="5410411" y="-2276"/>
                <a:ext cx="39" cy="5147280"/>
              </a:xfrm>
              <a:custGeom>
                <a:avLst/>
                <a:gdLst/>
                <a:ahLst/>
                <a:cxnLst/>
                <a:rect l="l" t="t" r="r" b="b"/>
                <a:pathLst>
                  <a:path w="1" h="133427" fill="none" extrusionOk="0">
                    <a:moveTo>
                      <a:pt x="1" y="1"/>
                    </a:moveTo>
                    <a:lnTo>
                      <a:pt x="1" y="133427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3"/>
              <p:cNvSpPr/>
              <p:nvPr/>
            </p:nvSpPr>
            <p:spPr>
              <a:xfrm>
                <a:off x="5695356" y="-2276"/>
                <a:ext cx="39" cy="5147280"/>
              </a:xfrm>
              <a:custGeom>
                <a:avLst/>
                <a:gdLst/>
                <a:ahLst/>
                <a:cxnLst/>
                <a:rect l="l" t="t" r="r" b="b"/>
                <a:pathLst>
                  <a:path w="1" h="133427" fill="none" extrusionOk="0">
                    <a:moveTo>
                      <a:pt x="0" y="1"/>
                    </a:moveTo>
                    <a:lnTo>
                      <a:pt x="0" y="133427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3"/>
              <p:cNvSpPr/>
              <p:nvPr/>
            </p:nvSpPr>
            <p:spPr>
              <a:xfrm>
                <a:off x="5751" y="2858091"/>
                <a:ext cx="5972276" cy="39"/>
              </a:xfrm>
              <a:custGeom>
                <a:avLst/>
                <a:gdLst/>
                <a:ahLst/>
                <a:cxnLst/>
                <a:rect l="l" t="t" r="r" b="b"/>
                <a:pathLst>
                  <a:path w="154953" h="1" fill="none" extrusionOk="0">
                    <a:moveTo>
                      <a:pt x="0" y="0"/>
                    </a:moveTo>
                    <a:lnTo>
                      <a:pt x="154953" y="0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3"/>
              <p:cNvSpPr/>
              <p:nvPr/>
            </p:nvSpPr>
            <p:spPr>
              <a:xfrm>
                <a:off x="5751" y="2572116"/>
                <a:ext cx="5972276" cy="39"/>
              </a:xfrm>
              <a:custGeom>
                <a:avLst/>
                <a:gdLst/>
                <a:ahLst/>
                <a:cxnLst/>
                <a:rect l="l" t="t" r="r" b="b"/>
                <a:pathLst>
                  <a:path w="154953" h="1" fill="none" extrusionOk="0">
                    <a:moveTo>
                      <a:pt x="0" y="1"/>
                    </a:moveTo>
                    <a:lnTo>
                      <a:pt x="154953" y="1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3"/>
              <p:cNvSpPr/>
              <p:nvPr/>
            </p:nvSpPr>
            <p:spPr>
              <a:xfrm>
                <a:off x="5751" y="2286180"/>
                <a:ext cx="5972276" cy="39"/>
              </a:xfrm>
              <a:custGeom>
                <a:avLst/>
                <a:gdLst/>
                <a:ahLst/>
                <a:cxnLst/>
                <a:rect l="l" t="t" r="r" b="b"/>
                <a:pathLst>
                  <a:path w="154953" h="1" fill="none" extrusionOk="0">
                    <a:moveTo>
                      <a:pt x="0" y="0"/>
                    </a:moveTo>
                    <a:lnTo>
                      <a:pt x="154953" y="0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3"/>
              <p:cNvSpPr/>
              <p:nvPr/>
            </p:nvSpPr>
            <p:spPr>
              <a:xfrm>
                <a:off x="5751" y="2000205"/>
                <a:ext cx="5972276" cy="39"/>
              </a:xfrm>
              <a:custGeom>
                <a:avLst/>
                <a:gdLst/>
                <a:ahLst/>
                <a:cxnLst/>
                <a:rect l="l" t="t" r="r" b="b"/>
                <a:pathLst>
                  <a:path w="154953" h="1" fill="none" extrusionOk="0">
                    <a:moveTo>
                      <a:pt x="0" y="0"/>
                    </a:moveTo>
                    <a:lnTo>
                      <a:pt x="154953" y="0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3"/>
              <p:cNvSpPr/>
              <p:nvPr/>
            </p:nvSpPr>
            <p:spPr>
              <a:xfrm>
                <a:off x="5751" y="1714230"/>
                <a:ext cx="5972276" cy="39"/>
              </a:xfrm>
              <a:custGeom>
                <a:avLst/>
                <a:gdLst/>
                <a:ahLst/>
                <a:cxnLst/>
                <a:rect l="l" t="t" r="r" b="b"/>
                <a:pathLst>
                  <a:path w="154953" h="1" fill="none" extrusionOk="0">
                    <a:moveTo>
                      <a:pt x="0" y="1"/>
                    </a:moveTo>
                    <a:lnTo>
                      <a:pt x="154953" y="1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3"/>
              <p:cNvSpPr/>
              <p:nvPr/>
            </p:nvSpPr>
            <p:spPr>
              <a:xfrm>
                <a:off x="5751" y="1428294"/>
                <a:ext cx="5972276" cy="39"/>
              </a:xfrm>
              <a:custGeom>
                <a:avLst/>
                <a:gdLst/>
                <a:ahLst/>
                <a:cxnLst/>
                <a:rect l="l" t="t" r="r" b="b"/>
                <a:pathLst>
                  <a:path w="154953" h="1" fill="none" extrusionOk="0">
                    <a:moveTo>
                      <a:pt x="0" y="0"/>
                    </a:moveTo>
                    <a:lnTo>
                      <a:pt x="154953" y="0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3"/>
              <p:cNvSpPr/>
              <p:nvPr/>
            </p:nvSpPr>
            <p:spPr>
              <a:xfrm>
                <a:off x="5751" y="4287118"/>
                <a:ext cx="5972276" cy="39"/>
              </a:xfrm>
              <a:custGeom>
                <a:avLst/>
                <a:gdLst/>
                <a:ahLst/>
                <a:cxnLst/>
                <a:rect l="l" t="t" r="r" b="b"/>
                <a:pathLst>
                  <a:path w="154953" h="1" fill="none" extrusionOk="0">
                    <a:moveTo>
                      <a:pt x="0" y="0"/>
                    </a:moveTo>
                    <a:lnTo>
                      <a:pt x="154953" y="0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5751" y="4001143"/>
                <a:ext cx="5972276" cy="39"/>
              </a:xfrm>
              <a:custGeom>
                <a:avLst/>
                <a:gdLst/>
                <a:ahLst/>
                <a:cxnLst/>
                <a:rect l="l" t="t" r="r" b="b"/>
                <a:pathLst>
                  <a:path w="154953" h="1" fill="none" extrusionOk="0">
                    <a:moveTo>
                      <a:pt x="0" y="1"/>
                    </a:moveTo>
                    <a:lnTo>
                      <a:pt x="154953" y="1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5751" y="3715939"/>
                <a:ext cx="5972276" cy="39"/>
              </a:xfrm>
              <a:custGeom>
                <a:avLst/>
                <a:gdLst/>
                <a:ahLst/>
                <a:cxnLst/>
                <a:rect l="l" t="t" r="r" b="b"/>
                <a:pathLst>
                  <a:path w="154953" h="1" fill="none" extrusionOk="0">
                    <a:moveTo>
                      <a:pt x="0" y="1"/>
                    </a:moveTo>
                    <a:lnTo>
                      <a:pt x="154953" y="1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3"/>
              <p:cNvSpPr/>
              <p:nvPr/>
            </p:nvSpPr>
            <p:spPr>
              <a:xfrm>
                <a:off x="5751" y="3430003"/>
                <a:ext cx="5972276" cy="39"/>
              </a:xfrm>
              <a:custGeom>
                <a:avLst/>
                <a:gdLst/>
                <a:ahLst/>
                <a:cxnLst/>
                <a:rect l="l" t="t" r="r" b="b"/>
                <a:pathLst>
                  <a:path w="154953" h="1" fill="none" extrusionOk="0">
                    <a:moveTo>
                      <a:pt x="0" y="0"/>
                    </a:moveTo>
                    <a:lnTo>
                      <a:pt x="154953" y="0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3"/>
              <p:cNvSpPr/>
              <p:nvPr/>
            </p:nvSpPr>
            <p:spPr>
              <a:xfrm>
                <a:off x="5751" y="4859029"/>
                <a:ext cx="5972276" cy="39"/>
              </a:xfrm>
              <a:custGeom>
                <a:avLst/>
                <a:gdLst/>
                <a:ahLst/>
                <a:cxnLst/>
                <a:rect l="l" t="t" r="r" b="b"/>
                <a:pathLst>
                  <a:path w="154953" h="1" fill="none" extrusionOk="0">
                    <a:moveTo>
                      <a:pt x="0" y="0"/>
                    </a:moveTo>
                    <a:lnTo>
                      <a:pt x="154953" y="0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3"/>
              <p:cNvSpPr/>
              <p:nvPr/>
            </p:nvSpPr>
            <p:spPr>
              <a:xfrm>
                <a:off x="5751" y="4573054"/>
                <a:ext cx="5972276" cy="39"/>
              </a:xfrm>
              <a:custGeom>
                <a:avLst/>
                <a:gdLst/>
                <a:ahLst/>
                <a:cxnLst/>
                <a:rect l="l" t="t" r="r" b="b"/>
                <a:pathLst>
                  <a:path w="154953" h="1" fill="none" extrusionOk="0">
                    <a:moveTo>
                      <a:pt x="0" y="1"/>
                    </a:moveTo>
                    <a:lnTo>
                      <a:pt x="154953" y="1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3"/>
              <p:cNvSpPr/>
              <p:nvPr/>
            </p:nvSpPr>
            <p:spPr>
              <a:xfrm>
                <a:off x="5751" y="3144028"/>
                <a:ext cx="5972276" cy="39"/>
              </a:xfrm>
              <a:custGeom>
                <a:avLst/>
                <a:gdLst/>
                <a:ahLst/>
                <a:cxnLst/>
                <a:rect l="l" t="t" r="r" b="b"/>
                <a:pathLst>
                  <a:path w="154953" h="1" fill="none" extrusionOk="0">
                    <a:moveTo>
                      <a:pt x="0" y="1"/>
                    </a:moveTo>
                    <a:lnTo>
                      <a:pt x="154953" y="1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3"/>
              <p:cNvSpPr/>
              <p:nvPr/>
            </p:nvSpPr>
            <p:spPr>
              <a:xfrm>
                <a:off x="5751" y="1142319"/>
                <a:ext cx="5972276" cy="39"/>
              </a:xfrm>
              <a:custGeom>
                <a:avLst/>
                <a:gdLst/>
                <a:ahLst/>
                <a:cxnLst/>
                <a:rect l="l" t="t" r="r" b="b"/>
                <a:pathLst>
                  <a:path w="154953" h="1" fill="none" extrusionOk="0">
                    <a:moveTo>
                      <a:pt x="0" y="1"/>
                    </a:moveTo>
                    <a:lnTo>
                      <a:pt x="154953" y="1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3"/>
              <p:cNvSpPr/>
              <p:nvPr/>
            </p:nvSpPr>
            <p:spPr>
              <a:xfrm>
                <a:off x="5751" y="856382"/>
                <a:ext cx="5972276" cy="39"/>
              </a:xfrm>
              <a:custGeom>
                <a:avLst/>
                <a:gdLst/>
                <a:ahLst/>
                <a:cxnLst/>
                <a:rect l="l" t="t" r="r" b="b"/>
                <a:pathLst>
                  <a:path w="154953" h="1" fill="none" extrusionOk="0">
                    <a:moveTo>
                      <a:pt x="0" y="0"/>
                    </a:moveTo>
                    <a:lnTo>
                      <a:pt x="154953" y="0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3"/>
              <p:cNvSpPr/>
              <p:nvPr/>
            </p:nvSpPr>
            <p:spPr>
              <a:xfrm>
                <a:off x="5751" y="570407"/>
                <a:ext cx="5972276" cy="39"/>
              </a:xfrm>
              <a:custGeom>
                <a:avLst/>
                <a:gdLst/>
                <a:ahLst/>
                <a:cxnLst/>
                <a:rect l="l" t="t" r="r" b="b"/>
                <a:pathLst>
                  <a:path w="154953" h="1" fill="none" extrusionOk="0">
                    <a:moveTo>
                      <a:pt x="0" y="1"/>
                    </a:moveTo>
                    <a:lnTo>
                      <a:pt x="154953" y="1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" name="Google Shape;147;p3"/>
            <p:cNvGrpSpPr/>
            <p:nvPr/>
          </p:nvGrpSpPr>
          <p:grpSpPr>
            <a:xfrm>
              <a:off x="6090351" y="-18882"/>
              <a:ext cx="1171808" cy="5173312"/>
              <a:chOff x="7792762" y="2921359"/>
              <a:chExt cx="1171808" cy="2223646"/>
            </a:xfrm>
          </p:grpSpPr>
          <p:sp>
            <p:nvSpPr>
              <p:cNvPr id="148" name="Google Shape;148;p3"/>
              <p:cNvSpPr/>
              <p:nvPr/>
            </p:nvSpPr>
            <p:spPr>
              <a:xfrm>
                <a:off x="7792762" y="2921359"/>
                <a:ext cx="67102" cy="2223646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57641" extrusionOk="0">
                    <a:moveTo>
                      <a:pt x="1" y="1"/>
                    </a:moveTo>
                    <a:lnTo>
                      <a:pt x="1" y="57641"/>
                    </a:lnTo>
                    <a:lnTo>
                      <a:pt x="1740" y="57641"/>
                    </a:lnTo>
                    <a:lnTo>
                      <a:pt x="1740" y="1"/>
                    </a:lnTo>
                    <a:close/>
                  </a:path>
                </a:pathLst>
              </a:custGeom>
              <a:solidFill>
                <a:srgbClr val="0B0B0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3"/>
              <p:cNvSpPr/>
              <p:nvPr/>
            </p:nvSpPr>
            <p:spPr>
              <a:xfrm>
                <a:off x="7976378" y="2921359"/>
                <a:ext cx="67835" cy="2223646"/>
              </a:xfrm>
              <a:custGeom>
                <a:avLst/>
                <a:gdLst/>
                <a:ahLst/>
                <a:cxnLst/>
                <a:rect l="l" t="t" r="r" b="b"/>
                <a:pathLst>
                  <a:path w="1760" h="57641" extrusionOk="0">
                    <a:moveTo>
                      <a:pt x="0" y="1"/>
                    </a:moveTo>
                    <a:lnTo>
                      <a:pt x="0" y="57641"/>
                    </a:lnTo>
                    <a:lnTo>
                      <a:pt x="1760" y="57641"/>
                    </a:lnTo>
                    <a:lnTo>
                      <a:pt x="1760" y="1"/>
                    </a:lnTo>
                    <a:close/>
                  </a:path>
                </a:pathLst>
              </a:custGeom>
              <a:solidFill>
                <a:srgbClr val="0B0B0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3"/>
              <p:cNvSpPr/>
              <p:nvPr/>
            </p:nvSpPr>
            <p:spPr>
              <a:xfrm>
                <a:off x="8160766" y="2921359"/>
                <a:ext cx="67064" cy="2223646"/>
              </a:xfrm>
              <a:custGeom>
                <a:avLst/>
                <a:gdLst/>
                <a:ahLst/>
                <a:cxnLst/>
                <a:rect l="l" t="t" r="r" b="b"/>
                <a:pathLst>
                  <a:path w="1740" h="57641" extrusionOk="0">
                    <a:moveTo>
                      <a:pt x="0" y="1"/>
                    </a:moveTo>
                    <a:lnTo>
                      <a:pt x="0" y="57641"/>
                    </a:lnTo>
                    <a:lnTo>
                      <a:pt x="1739" y="57641"/>
                    </a:lnTo>
                    <a:lnTo>
                      <a:pt x="1739" y="1"/>
                    </a:lnTo>
                    <a:close/>
                  </a:path>
                </a:pathLst>
              </a:custGeom>
              <a:solidFill>
                <a:srgbClr val="0B0B0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3"/>
              <p:cNvSpPr/>
              <p:nvPr/>
            </p:nvSpPr>
            <p:spPr>
              <a:xfrm>
                <a:off x="8345115" y="2921359"/>
                <a:ext cx="67102" cy="2223646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57641" extrusionOk="0">
                    <a:moveTo>
                      <a:pt x="1" y="1"/>
                    </a:moveTo>
                    <a:lnTo>
                      <a:pt x="1" y="57641"/>
                    </a:lnTo>
                    <a:lnTo>
                      <a:pt x="1740" y="57641"/>
                    </a:lnTo>
                    <a:lnTo>
                      <a:pt x="1740" y="1"/>
                    </a:lnTo>
                    <a:close/>
                  </a:path>
                </a:pathLst>
              </a:custGeom>
              <a:solidFill>
                <a:srgbClr val="0B0B0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3"/>
              <p:cNvSpPr/>
              <p:nvPr/>
            </p:nvSpPr>
            <p:spPr>
              <a:xfrm>
                <a:off x="8528731" y="2921359"/>
                <a:ext cx="67835" cy="2223646"/>
              </a:xfrm>
              <a:custGeom>
                <a:avLst/>
                <a:gdLst/>
                <a:ahLst/>
                <a:cxnLst/>
                <a:rect l="l" t="t" r="r" b="b"/>
                <a:pathLst>
                  <a:path w="1760" h="57641" extrusionOk="0">
                    <a:moveTo>
                      <a:pt x="0" y="1"/>
                    </a:moveTo>
                    <a:lnTo>
                      <a:pt x="0" y="57641"/>
                    </a:lnTo>
                    <a:lnTo>
                      <a:pt x="1760" y="57641"/>
                    </a:lnTo>
                    <a:lnTo>
                      <a:pt x="1760" y="1"/>
                    </a:lnTo>
                    <a:close/>
                  </a:path>
                </a:pathLst>
              </a:custGeom>
              <a:solidFill>
                <a:srgbClr val="0B0B0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3"/>
              <p:cNvSpPr/>
              <p:nvPr/>
            </p:nvSpPr>
            <p:spPr>
              <a:xfrm>
                <a:off x="8713080" y="2921359"/>
                <a:ext cx="67102" cy="2223646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57641" extrusionOk="0">
                    <a:moveTo>
                      <a:pt x="1" y="1"/>
                    </a:moveTo>
                    <a:lnTo>
                      <a:pt x="1" y="57641"/>
                    </a:lnTo>
                    <a:lnTo>
                      <a:pt x="1740" y="57641"/>
                    </a:lnTo>
                    <a:lnTo>
                      <a:pt x="1740" y="1"/>
                    </a:lnTo>
                    <a:close/>
                  </a:path>
                </a:pathLst>
              </a:custGeom>
              <a:solidFill>
                <a:srgbClr val="0B0B0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3"/>
              <p:cNvSpPr/>
              <p:nvPr/>
            </p:nvSpPr>
            <p:spPr>
              <a:xfrm>
                <a:off x="8896696" y="2921359"/>
                <a:ext cx="67873" cy="2223646"/>
              </a:xfrm>
              <a:custGeom>
                <a:avLst/>
                <a:gdLst/>
                <a:ahLst/>
                <a:cxnLst/>
                <a:rect l="l" t="t" r="r" b="b"/>
                <a:pathLst>
                  <a:path w="1761" h="57641" extrusionOk="0">
                    <a:moveTo>
                      <a:pt x="1" y="1"/>
                    </a:moveTo>
                    <a:lnTo>
                      <a:pt x="1" y="57641"/>
                    </a:lnTo>
                    <a:lnTo>
                      <a:pt x="1760" y="57641"/>
                    </a:lnTo>
                    <a:lnTo>
                      <a:pt x="1760" y="1"/>
                    </a:lnTo>
                    <a:close/>
                  </a:path>
                </a:pathLst>
              </a:custGeom>
              <a:solidFill>
                <a:srgbClr val="0B0B0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5" name="Google Shape;155;p3"/>
            <p:cNvSpPr/>
            <p:nvPr/>
          </p:nvSpPr>
          <p:spPr>
            <a:xfrm flipH="1">
              <a:off x="7381500" y="-3675"/>
              <a:ext cx="1762500" cy="5147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3"/>
            <p:cNvGrpSpPr/>
            <p:nvPr/>
          </p:nvGrpSpPr>
          <p:grpSpPr>
            <a:xfrm>
              <a:off x="-716497" y="3287607"/>
              <a:ext cx="2576643" cy="1856118"/>
              <a:chOff x="233175" y="1970675"/>
              <a:chExt cx="1671300" cy="1202850"/>
            </a:xfrm>
          </p:grpSpPr>
          <p:sp>
            <p:nvSpPr>
              <p:cNvPr id="157" name="Google Shape;157;p3"/>
              <p:cNvSpPr/>
              <p:nvPr/>
            </p:nvSpPr>
            <p:spPr>
              <a:xfrm>
                <a:off x="701650" y="1970675"/>
                <a:ext cx="1202825" cy="1202850"/>
              </a:xfrm>
              <a:custGeom>
                <a:avLst/>
                <a:gdLst/>
                <a:ahLst/>
                <a:cxnLst/>
                <a:rect l="l" t="t" r="r" b="b"/>
                <a:pathLst>
                  <a:path w="48113" h="48114" extrusionOk="0">
                    <a:moveTo>
                      <a:pt x="0" y="1"/>
                    </a:moveTo>
                    <a:lnTo>
                      <a:pt x="0" y="26528"/>
                    </a:lnTo>
                    <a:cubicBezTo>
                      <a:pt x="11920" y="26528"/>
                      <a:pt x="21586" y="36194"/>
                      <a:pt x="21606" y="48113"/>
                    </a:cubicBezTo>
                    <a:lnTo>
                      <a:pt x="48113" y="48113"/>
                    </a:lnTo>
                    <a:cubicBezTo>
                      <a:pt x="48113" y="21547"/>
                      <a:pt x="26567" y="1"/>
                      <a:pt x="0" y="1"/>
                    </a:cubicBezTo>
                    <a:close/>
                  </a:path>
                </a:pathLst>
              </a:custGeom>
              <a:solidFill>
                <a:srgbClr val="0B0B0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3"/>
              <p:cNvSpPr/>
              <p:nvPr/>
            </p:nvSpPr>
            <p:spPr>
              <a:xfrm>
                <a:off x="264800" y="2805825"/>
                <a:ext cx="1570500" cy="150250"/>
              </a:xfrm>
              <a:custGeom>
                <a:avLst/>
                <a:gdLst/>
                <a:ahLst/>
                <a:cxnLst/>
                <a:rect l="l" t="t" r="r" b="b"/>
                <a:pathLst>
                  <a:path w="62820" h="6010" extrusionOk="0">
                    <a:moveTo>
                      <a:pt x="11465" y="1"/>
                    </a:moveTo>
                    <a:cubicBezTo>
                      <a:pt x="8599" y="1"/>
                      <a:pt x="7116" y="1128"/>
                      <a:pt x="5812" y="2116"/>
                    </a:cubicBezTo>
                    <a:cubicBezTo>
                      <a:pt x="4626" y="3025"/>
                      <a:pt x="3618" y="3796"/>
                      <a:pt x="1483" y="3796"/>
                    </a:cubicBezTo>
                    <a:cubicBezTo>
                      <a:pt x="0" y="3796"/>
                      <a:pt x="0" y="6010"/>
                      <a:pt x="1483" y="6010"/>
                    </a:cubicBezTo>
                    <a:cubicBezTo>
                      <a:pt x="4369" y="6010"/>
                      <a:pt x="5851" y="4883"/>
                      <a:pt x="7156" y="3895"/>
                    </a:cubicBezTo>
                    <a:cubicBezTo>
                      <a:pt x="8322" y="3005"/>
                      <a:pt x="9350" y="2215"/>
                      <a:pt x="11465" y="2215"/>
                    </a:cubicBezTo>
                    <a:cubicBezTo>
                      <a:pt x="13580" y="2215"/>
                      <a:pt x="14608" y="2986"/>
                      <a:pt x="15794" y="3895"/>
                    </a:cubicBezTo>
                    <a:cubicBezTo>
                      <a:pt x="17099" y="4883"/>
                      <a:pt x="18581" y="6010"/>
                      <a:pt x="21447" y="6010"/>
                    </a:cubicBezTo>
                    <a:cubicBezTo>
                      <a:pt x="24314" y="6010"/>
                      <a:pt x="25796" y="4883"/>
                      <a:pt x="27101" y="3895"/>
                    </a:cubicBezTo>
                    <a:cubicBezTo>
                      <a:pt x="28287" y="3005"/>
                      <a:pt x="29295" y="2215"/>
                      <a:pt x="31410" y="2215"/>
                    </a:cubicBezTo>
                    <a:cubicBezTo>
                      <a:pt x="33545" y="2215"/>
                      <a:pt x="34553" y="3005"/>
                      <a:pt x="35739" y="3895"/>
                    </a:cubicBezTo>
                    <a:cubicBezTo>
                      <a:pt x="37044" y="4883"/>
                      <a:pt x="38526" y="6010"/>
                      <a:pt x="41392" y="6010"/>
                    </a:cubicBezTo>
                    <a:cubicBezTo>
                      <a:pt x="44258" y="6010"/>
                      <a:pt x="45741" y="4883"/>
                      <a:pt x="47046" y="3895"/>
                    </a:cubicBezTo>
                    <a:cubicBezTo>
                      <a:pt x="48232" y="3005"/>
                      <a:pt x="49259" y="2215"/>
                      <a:pt x="51375" y="2215"/>
                    </a:cubicBezTo>
                    <a:cubicBezTo>
                      <a:pt x="53490" y="2215"/>
                      <a:pt x="54517" y="3005"/>
                      <a:pt x="55684" y="3895"/>
                    </a:cubicBezTo>
                    <a:cubicBezTo>
                      <a:pt x="56988" y="4883"/>
                      <a:pt x="58471" y="6010"/>
                      <a:pt x="61337" y="6010"/>
                    </a:cubicBezTo>
                    <a:cubicBezTo>
                      <a:pt x="62820" y="6010"/>
                      <a:pt x="62820" y="3796"/>
                      <a:pt x="61337" y="3796"/>
                    </a:cubicBezTo>
                    <a:cubicBezTo>
                      <a:pt x="59222" y="3796"/>
                      <a:pt x="58214" y="3025"/>
                      <a:pt x="57028" y="2116"/>
                    </a:cubicBezTo>
                    <a:cubicBezTo>
                      <a:pt x="55723" y="1128"/>
                      <a:pt x="54241" y="1"/>
                      <a:pt x="51375" y="1"/>
                    </a:cubicBezTo>
                    <a:cubicBezTo>
                      <a:pt x="48508" y="1"/>
                      <a:pt x="47026" y="1128"/>
                      <a:pt x="45721" y="2116"/>
                    </a:cubicBezTo>
                    <a:cubicBezTo>
                      <a:pt x="44535" y="3025"/>
                      <a:pt x="43507" y="3796"/>
                      <a:pt x="41392" y="3796"/>
                    </a:cubicBezTo>
                    <a:cubicBezTo>
                      <a:pt x="39277" y="3796"/>
                      <a:pt x="38249" y="3025"/>
                      <a:pt x="37083" y="2116"/>
                    </a:cubicBezTo>
                    <a:cubicBezTo>
                      <a:pt x="35759" y="1128"/>
                      <a:pt x="34296" y="1"/>
                      <a:pt x="31410" y="1"/>
                    </a:cubicBezTo>
                    <a:cubicBezTo>
                      <a:pt x="28544" y="1"/>
                      <a:pt x="27061" y="1128"/>
                      <a:pt x="25757" y="2116"/>
                    </a:cubicBezTo>
                    <a:cubicBezTo>
                      <a:pt x="24590" y="3025"/>
                      <a:pt x="23563" y="3796"/>
                      <a:pt x="21447" y="3796"/>
                    </a:cubicBezTo>
                    <a:cubicBezTo>
                      <a:pt x="19332" y="3796"/>
                      <a:pt x="18305" y="3025"/>
                      <a:pt x="17119" y="2116"/>
                    </a:cubicBezTo>
                    <a:cubicBezTo>
                      <a:pt x="15814" y="1128"/>
                      <a:pt x="14331" y="1"/>
                      <a:pt x="11465" y="1"/>
                    </a:cubicBezTo>
                    <a:close/>
                  </a:path>
                </a:pathLst>
              </a:custGeom>
              <a:solidFill>
                <a:srgbClr val="0B0B0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3"/>
              <p:cNvSpPr/>
              <p:nvPr/>
            </p:nvSpPr>
            <p:spPr>
              <a:xfrm>
                <a:off x="233175" y="2774200"/>
                <a:ext cx="1571000" cy="150750"/>
              </a:xfrm>
              <a:custGeom>
                <a:avLst/>
                <a:gdLst/>
                <a:ahLst/>
                <a:cxnLst/>
                <a:rect l="l" t="t" r="r" b="b"/>
                <a:pathLst>
                  <a:path w="62840" h="6030" extrusionOk="0">
                    <a:moveTo>
                      <a:pt x="11465" y="1"/>
                    </a:moveTo>
                    <a:cubicBezTo>
                      <a:pt x="8599" y="1"/>
                      <a:pt x="7116" y="1128"/>
                      <a:pt x="5812" y="2116"/>
                    </a:cubicBezTo>
                    <a:cubicBezTo>
                      <a:pt x="4626" y="3025"/>
                      <a:pt x="3618" y="3796"/>
                      <a:pt x="1483" y="3796"/>
                    </a:cubicBezTo>
                    <a:cubicBezTo>
                      <a:pt x="0" y="3796"/>
                      <a:pt x="0" y="6010"/>
                      <a:pt x="1483" y="6010"/>
                    </a:cubicBezTo>
                    <a:cubicBezTo>
                      <a:pt x="4349" y="6010"/>
                      <a:pt x="5851" y="4883"/>
                      <a:pt x="7156" y="3895"/>
                    </a:cubicBezTo>
                    <a:cubicBezTo>
                      <a:pt x="8322" y="2986"/>
                      <a:pt x="9350" y="2215"/>
                      <a:pt x="11465" y="2215"/>
                    </a:cubicBezTo>
                    <a:cubicBezTo>
                      <a:pt x="13580" y="2215"/>
                      <a:pt x="14608" y="2986"/>
                      <a:pt x="15794" y="3895"/>
                    </a:cubicBezTo>
                    <a:cubicBezTo>
                      <a:pt x="17099" y="4883"/>
                      <a:pt x="18581" y="6010"/>
                      <a:pt x="21447" y="6010"/>
                    </a:cubicBezTo>
                    <a:cubicBezTo>
                      <a:pt x="24314" y="6010"/>
                      <a:pt x="25796" y="4883"/>
                      <a:pt x="27101" y="3895"/>
                    </a:cubicBezTo>
                    <a:cubicBezTo>
                      <a:pt x="28287" y="2986"/>
                      <a:pt x="29295" y="2215"/>
                      <a:pt x="31410" y="2215"/>
                    </a:cubicBezTo>
                    <a:cubicBezTo>
                      <a:pt x="33545" y="2215"/>
                      <a:pt x="34553" y="2986"/>
                      <a:pt x="35739" y="3895"/>
                    </a:cubicBezTo>
                    <a:cubicBezTo>
                      <a:pt x="37043" y="4883"/>
                      <a:pt x="38526" y="6010"/>
                      <a:pt x="41392" y="6010"/>
                    </a:cubicBezTo>
                    <a:cubicBezTo>
                      <a:pt x="44258" y="6010"/>
                      <a:pt x="45741" y="4883"/>
                      <a:pt x="47046" y="3895"/>
                    </a:cubicBezTo>
                    <a:cubicBezTo>
                      <a:pt x="48232" y="2986"/>
                      <a:pt x="49259" y="2215"/>
                      <a:pt x="51374" y="2215"/>
                    </a:cubicBezTo>
                    <a:cubicBezTo>
                      <a:pt x="53490" y="2215"/>
                      <a:pt x="54517" y="2986"/>
                      <a:pt x="55684" y="3895"/>
                    </a:cubicBezTo>
                    <a:cubicBezTo>
                      <a:pt x="56988" y="4883"/>
                      <a:pt x="58471" y="6010"/>
                      <a:pt x="61337" y="6010"/>
                    </a:cubicBezTo>
                    <a:lnTo>
                      <a:pt x="61357" y="6030"/>
                    </a:lnTo>
                    <a:cubicBezTo>
                      <a:pt x="62839" y="6030"/>
                      <a:pt x="62839" y="3796"/>
                      <a:pt x="61357" y="3796"/>
                    </a:cubicBezTo>
                    <a:cubicBezTo>
                      <a:pt x="59222" y="3796"/>
                      <a:pt x="58214" y="3025"/>
                      <a:pt x="57028" y="2136"/>
                    </a:cubicBezTo>
                    <a:cubicBezTo>
                      <a:pt x="55723" y="1128"/>
                      <a:pt x="54241" y="1"/>
                      <a:pt x="51374" y="1"/>
                    </a:cubicBezTo>
                    <a:cubicBezTo>
                      <a:pt x="48508" y="1"/>
                      <a:pt x="47026" y="1147"/>
                      <a:pt x="45721" y="2136"/>
                    </a:cubicBezTo>
                    <a:cubicBezTo>
                      <a:pt x="44535" y="3025"/>
                      <a:pt x="43527" y="3796"/>
                      <a:pt x="41392" y="3796"/>
                    </a:cubicBezTo>
                    <a:cubicBezTo>
                      <a:pt x="39277" y="3796"/>
                      <a:pt x="38269" y="3025"/>
                      <a:pt x="37083" y="2136"/>
                    </a:cubicBezTo>
                    <a:cubicBezTo>
                      <a:pt x="35778" y="1128"/>
                      <a:pt x="34296" y="1"/>
                      <a:pt x="31430" y="1"/>
                    </a:cubicBezTo>
                    <a:cubicBezTo>
                      <a:pt x="28563" y="1"/>
                      <a:pt x="27081" y="1147"/>
                      <a:pt x="25776" y="2136"/>
                    </a:cubicBezTo>
                    <a:cubicBezTo>
                      <a:pt x="24590" y="3025"/>
                      <a:pt x="23582" y="3796"/>
                      <a:pt x="21447" y="3796"/>
                    </a:cubicBezTo>
                    <a:cubicBezTo>
                      <a:pt x="19332" y="3796"/>
                      <a:pt x="18304" y="3045"/>
                      <a:pt x="17118" y="2116"/>
                    </a:cubicBezTo>
                    <a:cubicBezTo>
                      <a:pt x="15814" y="1128"/>
                      <a:pt x="14331" y="1"/>
                      <a:pt x="114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400" cap="flat" cmpd="sng">
                <a:solidFill>
                  <a:srgbClr val="0B0B0B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0" name="Google Shape;160;p3"/>
          <p:cNvGrpSpPr/>
          <p:nvPr/>
        </p:nvGrpSpPr>
        <p:grpSpPr>
          <a:xfrm>
            <a:off x="1704900" y="1344300"/>
            <a:ext cx="5810400" cy="2531488"/>
            <a:chOff x="1704900" y="1344300"/>
            <a:chExt cx="5810400" cy="2531488"/>
          </a:xfrm>
        </p:grpSpPr>
        <p:sp>
          <p:nvSpPr>
            <p:cNvPr id="161" name="Google Shape;161;p3"/>
            <p:cNvSpPr/>
            <p:nvPr/>
          </p:nvSpPr>
          <p:spPr>
            <a:xfrm flipH="1">
              <a:off x="1781100" y="1420888"/>
              <a:ext cx="5734200" cy="2454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 flipH="1">
              <a:off x="1704900" y="1344300"/>
              <a:ext cx="5734200" cy="24549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" name="Google Shape;163;p3"/>
          <p:cNvGrpSpPr/>
          <p:nvPr/>
        </p:nvGrpSpPr>
        <p:grpSpPr>
          <a:xfrm>
            <a:off x="285286" y="386228"/>
            <a:ext cx="2111936" cy="1918999"/>
            <a:chOff x="6873947" y="199639"/>
            <a:chExt cx="2111936" cy="1918999"/>
          </a:xfrm>
        </p:grpSpPr>
        <p:sp>
          <p:nvSpPr>
            <p:cNvPr id="164" name="Google Shape;164;p3"/>
            <p:cNvSpPr/>
            <p:nvPr/>
          </p:nvSpPr>
          <p:spPr>
            <a:xfrm>
              <a:off x="6934922" y="248439"/>
              <a:ext cx="2050962" cy="1870199"/>
            </a:xfrm>
            <a:custGeom>
              <a:avLst/>
              <a:gdLst/>
              <a:ahLst/>
              <a:cxnLst/>
              <a:rect l="l" t="t" r="r" b="b"/>
              <a:pathLst>
                <a:path w="53213" h="48479" extrusionOk="0">
                  <a:moveTo>
                    <a:pt x="26616" y="0"/>
                  </a:moveTo>
                  <a:cubicBezTo>
                    <a:pt x="20409" y="0"/>
                    <a:pt x="14203" y="2367"/>
                    <a:pt x="9468" y="7101"/>
                  </a:cubicBezTo>
                  <a:cubicBezTo>
                    <a:pt x="0" y="16570"/>
                    <a:pt x="0" y="31929"/>
                    <a:pt x="9468" y="41377"/>
                  </a:cubicBezTo>
                  <a:cubicBezTo>
                    <a:pt x="14203" y="46111"/>
                    <a:pt x="20409" y="48478"/>
                    <a:pt x="26616" y="48478"/>
                  </a:cubicBezTo>
                  <a:cubicBezTo>
                    <a:pt x="32823" y="48478"/>
                    <a:pt x="39030" y="46111"/>
                    <a:pt x="43764" y="41377"/>
                  </a:cubicBezTo>
                  <a:cubicBezTo>
                    <a:pt x="53213" y="31929"/>
                    <a:pt x="53213" y="16570"/>
                    <a:pt x="43764" y="7101"/>
                  </a:cubicBezTo>
                  <a:cubicBezTo>
                    <a:pt x="39030" y="2367"/>
                    <a:pt x="32823" y="0"/>
                    <a:pt x="26616" y="0"/>
                  </a:cubicBezTo>
                  <a:close/>
                </a:path>
              </a:pathLst>
            </a:custGeom>
            <a:solidFill>
              <a:srgbClr val="0B0B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6873947" y="199639"/>
              <a:ext cx="2051001" cy="1870199"/>
            </a:xfrm>
            <a:custGeom>
              <a:avLst/>
              <a:gdLst/>
              <a:ahLst/>
              <a:cxnLst/>
              <a:rect l="l" t="t" r="r" b="b"/>
              <a:pathLst>
                <a:path w="53214" h="48479" extrusionOk="0">
                  <a:moveTo>
                    <a:pt x="26614" y="0"/>
                  </a:moveTo>
                  <a:cubicBezTo>
                    <a:pt x="20410" y="0"/>
                    <a:pt x="14203" y="2367"/>
                    <a:pt x="9469" y="7101"/>
                  </a:cubicBezTo>
                  <a:cubicBezTo>
                    <a:pt x="1" y="16570"/>
                    <a:pt x="1" y="31928"/>
                    <a:pt x="9469" y="41377"/>
                  </a:cubicBezTo>
                  <a:cubicBezTo>
                    <a:pt x="14203" y="46111"/>
                    <a:pt x="20410" y="48478"/>
                    <a:pt x="26614" y="48478"/>
                  </a:cubicBezTo>
                  <a:cubicBezTo>
                    <a:pt x="32819" y="48478"/>
                    <a:pt x="39021" y="46111"/>
                    <a:pt x="43745" y="41377"/>
                  </a:cubicBezTo>
                  <a:cubicBezTo>
                    <a:pt x="53213" y="31928"/>
                    <a:pt x="53213" y="16570"/>
                    <a:pt x="43745" y="7101"/>
                  </a:cubicBezTo>
                  <a:cubicBezTo>
                    <a:pt x="39021" y="2367"/>
                    <a:pt x="32819" y="0"/>
                    <a:pt x="26614" y="0"/>
                  </a:cubicBezTo>
                  <a:close/>
                </a:path>
              </a:pathLst>
            </a:custGeom>
            <a:solidFill>
              <a:schemeClr val="lt2"/>
            </a:solidFill>
            <a:ln w="9400" cap="flat" cmpd="sng">
              <a:solidFill>
                <a:srgbClr val="0B0B0B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" name="Google Shape;166;p3"/>
          <p:cNvSpPr txBox="1">
            <a:spLocks noGrp="1"/>
          </p:cNvSpPr>
          <p:nvPr>
            <p:ph type="title" hasCustomPrompt="1"/>
          </p:nvPr>
        </p:nvSpPr>
        <p:spPr>
          <a:xfrm>
            <a:off x="386925" y="793950"/>
            <a:ext cx="18573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7" name="Google Shape;167;p3"/>
          <p:cNvSpPr txBox="1">
            <a:spLocks noGrp="1"/>
          </p:cNvSpPr>
          <p:nvPr>
            <p:ph type="subTitle" idx="1"/>
          </p:nvPr>
        </p:nvSpPr>
        <p:spPr>
          <a:xfrm>
            <a:off x="3190650" y="2790900"/>
            <a:ext cx="27627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68" name="Google Shape;168;p3"/>
          <p:cNvSpPr txBox="1">
            <a:spLocks noGrp="1"/>
          </p:cNvSpPr>
          <p:nvPr>
            <p:ph type="title" idx="2"/>
          </p:nvPr>
        </p:nvSpPr>
        <p:spPr>
          <a:xfrm>
            <a:off x="2032950" y="1732450"/>
            <a:ext cx="5078100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5"/>
          <p:cNvGrpSpPr/>
          <p:nvPr/>
        </p:nvGrpSpPr>
        <p:grpSpPr>
          <a:xfrm>
            <a:off x="-300" y="-2276"/>
            <a:ext cx="9144675" cy="5148426"/>
            <a:chOff x="-300" y="-2276"/>
            <a:chExt cx="9144675" cy="5148426"/>
          </a:xfrm>
        </p:grpSpPr>
        <p:grpSp>
          <p:nvGrpSpPr>
            <p:cNvPr id="231" name="Google Shape;231;p5"/>
            <p:cNvGrpSpPr/>
            <p:nvPr/>
          </p:nvGrpSpPr>
          <p:grpSpPr>
            <a:xfrm>
              <a:off x="4685836" y="-2274"/>
              <a:ext cx="1698594" cy="3488455"/>
              <a:chOff x="4685718" y="-2276"/>
              <a:chExt cx="1698594" cy="2223646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4685718" y="-2276"/>
                <a:ext cx="67102" cy="2223646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57641" extrusionOk="0">
                    <a:moveTo>
                      <a:pt x="1" y="1"/>
                    </a:moveTo>
                    <a:lnTo>
                      <a:pt x="1" y="57641"/>
                    </a:lnTo>
                    <a:lnTo>
                      <a:pt x="1740" y="57641"/>
                    </a:lnTo>
                    <a:lnTo>
                      <a:pt x="1740" y="1"/>
                    </a:lnTo>
                    <a:close/>
                  </a:path>
                </a:pathLst>
              </a:custGeom>
              <a:solidFill>
                <a:srgbClr val="0B0B0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4866584" y="-2276"/>
                <a:ext cx="67835" cy="2223646"/>
              </a:xfrm>
              <a:custGeom>
                <a:avLst/>
                <a:gdLst/>
                <a:ahLst/>
                <a:cxnLst/>
                <a:rect l="l" t="t" r="r" b="b"/>
                <a:pathLst>
                  <a:path w="1760" h="57641" extrusionOk="0">
                    <a:moveTo>
                      <a:pt x="0" y="1"/>
                    </a:moveTo>
                    <a:lnTo>
                      <a:pt x="0" y="57641"/>
                    </a:lnTo>
                    <a:lnTo>
                      <a:pt x="1760" y="57641"/>
                    </a:lnTo>
                    <a:lnTo>
                      <a:pt x="1760" y="1"/>
                    </a:lnTo>
                    <a:close/>
                  </a:path>
                </a:pathLst>
              </a:custGeom>
              <a:solidFill>
                <a:srgbClr val="0B0B0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048182" y="-2276"/>
                <a:ext cx="67064" cy="2223646"/>
              </a:xfrm>
              <a:custGeom>
                <a:avLst/>
                <a:gdLst/>
                <a:ahLst/>
                <a:cxnLst/>
                <a:rect l="l" t="t" r="r" b="b"/>
                <a:pathLst>
                  <a:path w="1740" h="57641" extrusionOk="0">
                    <a:moveTo>
                      <a:pt x="0" y="1"/>
                    </a:moveTo>
                    <a:lnTo>
                      <a:pt x="0" y="57641"/>
                    </a:lnTo>
                    <a:lnTo>
                      <a:pt x="1739" y="57641"/>
                    </a:lnTo>
                    <a:lnTo>
                      <a:pt x="1739" y="1"/>
                    </a:lnTo>
                    <a:close/>
                  </a:path>
                </a:pathLst>
              </a:custGeom>
              <a:solidFill>
                <a:srgbClr val="0B0B0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229009" y="-2276"/>
                <a:ext cx="67102" cy="2223646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57641" extrusionOk="0">
                    <a:moveTo>
                      <a:pt x="1" y="1"/>
                    </a:moveTo>
                    <a:lnTo>
                      <a:pt x="1" y="57641"/>
                    </a:lnTo>
                    <a:lnTo>
                      <a:pt x="1740" y="57641"/>
                    </a:lnTo>
                    <a:lnTo>
                      <a:pt x="1740" y="1"/>
                    </a:lnTo>
                    <a:close/>
                  </a:path>
                </a:pathLst>
              </a:custGeom>
              <a:solidFill>
                <a:srgbClr val="0B0B0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5"/>
              <p:cNvSpPr/>
              <p:nvPr/>
            </p:nvSpPr>
            <p:spPr>
              <a:xfrm>
                <a:off x="5409875" y="-2276"/>
                <a:ext cx="67835" cy="2223646"/>
              </a:xfrm>
              <a:custGeom>
                <a:avLst/>
                <a:gdLst/>
                <a:ahLst/>
                <a:cxnLst/>
                <a:rect l="l" t="t" r="r" b="b"/>
                <a:pathLst>
                  <a:path w="1760" h="57641" extrusionOk="0">
                    <a:moveTo>
                      <a:pt x="0" y="1"/>
                    </a:moveTo>
                    <a:lnTo>
                      <a:pt x="0" y="57641"/>
                    </a:lnTo>
                    <a:lnTo>
                      <a:pt x="1760" y="57641"/>
                    </a:lnTo>
                    <a:lnTo>
                      <a:pt x="1760" y="1"/>
                    </a:lnTo>
                    <a:close/>
                  </a:path>
                </a:pathLst>
              </a:custGeom>
              <a:solidFill>
                <a:srgbClr val="0B0B0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>
                <a:off x="5591473" y="-2276"/>
                <a:ext cx="67102" cy="2223646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57641" extrusionOk="0">
                    <a:moveTo>
                      <a:pt x="1" y="1"/>
                    </a:moveTo>
                    <a:lnTo>
                      <a:pt x="1" y="57641"/>
                    </a:lnTo>
                    <a:lnTo>
                      <a:pt x="1740" y="57641"/>
                    </a:lnTo>
                    <a:lnTo>
                      <a:pt x="1740" y="1"/>
                    </a:lnTo>
                    <a:close/>
                  </a:path>
                </a:pathLst>
              </a:custGeom>
              <a:solidFill>
                <a:srgbClr val="0B0B0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5"/>
              <p:cNvSpPr/>
              <p:nvPr/>
            </p:nvSpPr>
            <p:spPr>
              <a:xfrm>
                <a:off x="5772338" y="-2276"/>
                <a:ext cx="67873" cy="2223646"/>
              </a:xfrm>
              <a:custGeom>
                <a:avLst/>
                <a:gdLst/>
                <a:ahLst/>
                <a:cxnLst/>
                <a:rect l="l" t="t" r="r" b="b"/>
                <a:pathLst>
                  <a:path w="1761" h="57641" extrusionOk="0">
                    <a:moveTo>
                      <a:pt x="1" y="1"/>
                    </a:moveTo>
                    <a:lnTo>
                      <a:pt x="1" y="57641"/>
                    </a:lnTo>
                    <a:lnTo>
                      <a:pt x="1760" y="57641"/>
                    </a:lnTo>
                    <a:lnTo>
                      <a:pt x="1760" y="1"/>
                    </a:lnTo>
                    <a:close/>
                  </a:path>
                </a:pathLst>
              </a:custGeom>
              <a:solidFill>
                <a:srgbClr val="0B0B0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5"/>
              <p:cNvSpPr/>
              <p:nvPr/>
            </p:nvSpPr>
            <p:spPr>
              <a:xfrm>
                <a:off x="5953975" y="-2276"/>
                <a:ext cx="67835" cy="2223646"/>
              </a:xfrm>
              <a:custGeom>
                <a:avLst/>
                <a:gdLst/>
                <a:ahLst/>
                <a:cxnLst/>
                <a:rect l="l" t="t" r="r" b="b"/>
                <a:pathLst>
                  <a:path w="1760" h="57641" extrusionOk="0">
                    <a:moveTo>
                      <a:pt x="0" y="1"/>
                    </a:moveTo>
                    <a:lnTo>
                      <a:pt x="0" y="57641"/>
                    </a:lnTo>
                    <a:lnTo>
                      <a:pt x="1760" y="57641"/>
                    </a:lnTo>
                    <a:lnTo>
                      <a:pt x="1760" y="1"/>
                    </a:lnTo>
                    <a:close/>
                  </a:path>
                </a:pathLst>
              </a:custGeom>
              <a:solidFill>
                <a:srgbClr val="0B0B0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5"/>
              <p:cNvSpPr/>
              <p:nvPr/>
            </p:nvSpPr>
            <p:spPr>
              <a:xfrm>
                <a:off x="6135573" y="-2276"/>
                <a:ext cx="67102" cy="2223646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57641" extrusionOk="0">
                    <a:moveTo>
                      <a:pt x="1" y="1"/>
                    </a:moveTo>
                    <a:lnTo>
                      <a:pt x="1" y="57641"/>
                    </a:lnTo>
                    <a:lnTo>
                      <a:pt x="1740" y="57641"/>
                    </a:lnTo>
                    <a:lnTo>
                      <a:pt x="1740" y="1"/>
                    </a:lnTo>
                    <a:close/>
                  </a:path>
                </a:pathLst>
              </a:custGeom>
              <a:solidFill>
                <a:srgbClr val="0B0B0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5"/>
              <p:cNvSpPr/>
              <p:nvPr/>
            </p:nvSpPr>
            <p:spPr>
              <a:xfrm>
                <a:off x="6316438" y="-2276"/>
                <a:ext cx="67873" cy="2223646"/>
              </a:xfrm>
              <a:custGeom>
                <a:avLst/>
                <a:gdLst/>
                <a:ahLst/>
                <a:cxnLst/>
                <a:rect l="l" t="t" r="r" b="b"/>
                <a:pathLst>
                  <a:path w="1761" h="57641" extrusionOk="0">
                    <a:moveTo>
                      <a:pt x="1" y="1"/>
                    </a:moveTo>
                    <a:lnTo>
                      <a:pt x="1" y="57641"/>
                    </a:lnTo>
                    <a:lnTo>
                      <a:pt x="1760" y="57641"/>
                    </a:lnTo>
                    <a:lnTo>
                      <a:pt x="1760" y="1"/>
                    </a:lnTo>
                    <a:close/>
                  </a:path>
                </a:pathLst>
              </a:custGeom>
              <a:solidFill>
                <a:srgbClr val="0B0B0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2" name="Google Shape;242;p5"/>
            <p:cNvGrpSpPr/>
            <p:nvPr/>
          </p:nvGrpSpPr>
          <p:grpSpPr>
            <a:xfrm>
              <a:off x="4419496" y="3477572"/>
              <a:ext cx="4724396" cy="1543447"/>
              <a:chOff x="4823024" y="3477260"/>
              <a:chExt cx="2971318" cy="1543447"/>
            </a:xfrm>
          </p:grpSpPr>
          <p:sp>
            <p:nvSpPr>
              <p:cNvPr id="243" name="Google Shape;243;p5"/>
              <p:cNvSpPr/>
              <p:nvPr/>
            </p:nvSpPr>
            <p:spPr>
              <a:xfrm>
                <a:off x="4823024" y="3477260"/>
                <a:ext cx="2971318" cy="39"/>
              </a:xfrm>
              <a:custGeom>
                <a:avLst/>
                <a:gdLst/>
                <a:ahLst/>
                <a:cxnLst/>
                <a:rect l="l" t="t" r="r" b="b"/>
                <a:pathLst>
                  <a:path w="77092" h="1" fill="none" extrusionOk="0">
                    <a:moveTo>
                      <a:pt x="0" y="1"/>
                    </a:moveTo>
                    <a:lnTo>
                      <a:pt x="77091" y="1"/>
                    </a:lnTo>
                  </a:path>
                </a:pathLst>
              </a:custGeom>
              <a:noFill/>
              <a:ln w="4450" cap="flat" cmpd="sng">
                <a:solidFill>
                  <a:srgbClr val="0B0B0B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5"/>
              <p:cNvSpPr/>
              <p:nvPr/>
            </p:nvSpPr>
            <p:spPr>
              <a:xfrm>
                <a:off x="4823024" y="3617567"/>
                <a:ext cx="2971318" cy="39"/>
              </a:xfrm>
              <a:custGeom>
                <a:avLst/>
                <a:gdLst/>
                <a:ahLst/>
                <a:cxnLst/>
                <a:rect l="l" t="t" r="r" b="b"/>
                <a:pathLst>
                  <a:path w="77092" h="1" fill="none" extrusionOk="0">
                    <a:moveTo>
                      <a:pt x="0" y="1"/>
                    </a:moveTo>
                    <a:lnTo>
                      <a:pt x="77091" y="1"/>
                    </a:lnTo>
                  </a:path>
                </a:pathLst>
              </a:custGeom>
              <a:noFill/>
              <a:ln w="4450" cap="flat" cmpd="sng">
                <a:solidFill>
                  <a:srgbClr val="0B0B0B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5"/>
              <p:cNvSpPr/>
              <p:nvPr/>
            </p:nvSpPr>
            <p:spPr>
              <a:xfrm>
                <a:off x="4823024" y="3757912"/>
                <a:ext cx="2971318" cy="39"/>
              </a:xfrm>
              <a:custGeom>
                <a:avLst/>
                <a:gdLst/>
                <a:ahLst/>
                <a:cxnLst/>
                <a:rect l="l" t="t" r="r" b="b"/>
                <a:pathLst>
                  <a:path w="77092" h="1" fill="none" extrusionOk="0">
                    <a:moveTo>
                      <a:pt x="0" y="0"/>
                    </a:moveTo>
                    <a:lnTo>
                      <a:pt x="77091" y="0"/>
                    </a:lnTo>
                  </a:path>
                </a:pathLst>
              </a:custGeom>
              <a:noFill/>
              <a:ln w="4450" cap="flat" cmpd="sng">
                <a:solidFill>
                  <a:srgbClr val="0B0B0B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>
                <a:off x="4823024" y="3898218"/>
                <a:ext cx="2971318" cy="39"/>
              </a:xfrm>
              <a:custGeom>
                <a:avLst/>
                <a:gdLst/>
                <a:ahLst/>
                <a:cxnLst/>
                <a:rect l="l" t="t" r="r" b="b"/>
                <a:pathLst>
                  <a:path w="77092" h="1" fill="none" extrusionOk="0">
                    <a:moveTo>
                      <a:pt x="0" y="0"/>
                    </a:moveTo>
                    <a:lnTo>
                      <a:pt x="77091" y="0"/>
                    </a:lnTo>
                  </a:path>
                </a:pathLst>
              </a:custGeom>
              <a:noFill/>
              <a:ln w="4450" cap="flat" cmpd="sng">
                <a:solidFill>
                  <a:srgbClr val="0B0B0B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5"/>
              <p:cNvSpPr/>
              <p:nvPr/>
            </p:nvSpPr>
            <p:spPr>
              <a:xfrm>
                <a:off x="4823024" y="4038524"/>
                <a:ext cx="2971318" cy="39"/>
              </a:xfrm>
              <a:custGeom>
                <a:avLst/>
                <a:gdLst/>
                <a:ahLst/>
                <a:cxnLst/>
                <a:rect l="l" t="t" r="r" b="b"/>
                <a:pathLst>
                  <a:path w="77092" h="1" fill="none" extrusionOk="0">
                    <a:moveTo>
                      <a:pt x="0" y="0"/>
                    </a:moveTo>
                    <a:lnTo>
                      <a:pt x="77091" y="0"/>
                    </a:lnTo>
                  </a:path>
                </a:pathLst>
              </a:custGeom>
              <a:noFill/>
              <a:ln w="4450" cap="flat" cmpd="sng">
                <a:solidFill>
                  <a:srgbClr val="0B0B0B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5"/>
              <p:cNvSpPr/>
              <p:nvPr/>
            </p:nvSpPr>
            <p:spPr>
              <a:xfrm>
                <a:off x="4823024" y="4178831"/>
                <a:ext cx="2971318" cy="39"/>
              </a:xfrm>
              <a:custGeom>
                <a:avLst/>
                <a:gdLst/>
                <a:ahLst/>
                <a:cxnLst/>
                <a:rect l="l" t="t" r="r" b="b"/>
                <a:pathLst>
                  <a:path w="77092" h="1" fill="none" extrusionOk="0">
                    <a:moveTo>
                      <a:pt x="0" y="0"/>
                    </a:moveTo>
                    <a:lnTo>
                      <a:pt x="77091" y="0"/>
                    </a:lnTo>
                  </a:path>
                </a:pathLst>
              </a:custGeom>
              <a:noFill/>
              <a:ln w="4450" cap="flat" cmpd="sng">
                <a:solidFill>
                  <a:srgbClr val="0B0B0B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5"/>
              <p:cNvSpPr/>
              <p:nvPr/>
            </p:nvSpPr>
            <p:spPr>
              <a:xfrm>
                <a:off x="4823024" y="4319137"/>
                <a:ext cx="2971318" cy="39"/>
              </a:xfrm>
              <a:custGeom>
                <a:avLst/>
                <a:gdLst/>
                <a:ahLst/>
                <a:cxnLst/>
                <a:rect l="l" t="t" r="r" b="b"/>
                <a:pathLst>
                  <a:path w="77092" h="1" fill="none" extrusionOk="0">
                    <a:moveTo>
                      <a:pt x="0" y="0"/>
                    </a:moveTo>
                    <a:lnTo>
                      <a:pt x="77091" y="0"/>
                    </a:lnTo>
                  </a:path>
                </a:pathLst>
              </a:custGeom>
              <a:noFill/>
              <a:ln w="4450" cap="flat" cmpd="sng">
                <a:solidFill>
                  <a:srgbClr val="0B0B0B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5"/>
              <p:cNvSpPr/>
              <p:nvPr/>
            </p:nvSpPr>
            <p:spPr>
              <a:xfrm>
                <a:off x="4823024" y="4459444"/>
                <a:ext cx="2971318" cy="39"/>
              </a:xfrm>
              <a:custGeom>
                <a:avLst/>
                <a:gdLst/>
                <a:ahLst/>
                <a:cxnLst/>
                <a:rect l="l" t="t" r="r" b="b"/>
                <a:pathLst>
                  <a:path w="77092" h="1" fill="none" extrusionOk="0">
                    <a:moveTo>
                      <a:pt x="0" y="1"/>
                    </a:moveTo>
                    <a:lnTo>
                      <a:pt x="77091" y="1"/>
                    </a:lnTo>
                  </a:path>
                </a:pathLst>
              </a:custGeom>
              <a:noFill/>
              <a:ln w="4450" cap="flat" cmpd="sng">
                <a:solidFill>
                  <a:srgbClr val="0B0B0B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5"/>
              <p:cNvSpPr/>
              <p:nvPr/>
            </p:nvSpPr>
            <p:spPr>
              <a:xfrm>
                <a:off x="4823024" y="4599750"/>
                <a:ext cx="2971318" cy="39"/>
              </a:xfrm>
              <a:custGeom>
                <a:avLst/>
                <a:gdLst/>
                <a:ahLst/>
                <a:cxnLst/>
                <a:rect l="l" t="t" r="r" b="b"/>
                <a:pathLst>
                  <a:path w="77092" h="1" fill="none" extrusionOk="0">
                    <a:moveTo>
                      <a:pt x="0" y="1"/>
                    </a:moveTo>
                    <a:lnTo>
                      <a:pt x="77091" y="1"/>
                    </a:lnTo>
                  </a:path>
                </a:pathLst>
              </a:custGeom>
              <a:noFill/>
              <a:ln w="4450" cap="flat" cmpd="sng">
                <a:solidFill>
                  <a:srgbClr val="0B0B0B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5"/>
              <p:cNvSpPr/>
              <p:nvPr/>
            </p:nvSpPr>
            <p:spPr>
              <a:xfrm>
                <a:off x="4823024" y="4740056"/>
                <a:ext cx="2971318" cy="39"/>
              </a:xfrm>
              <a:custGeom>
                <a:avLst/>
                <a:gdLst/>
                <a:ahLst/>
                <a:cxnLst/>
                <a:rect l="l" t="t" r="r" b="b"/>
                <a:pathLst>
                  <a:path w="77092" h="1" fill="none" extrusionOk="0">
                    <a:moveTo>
                      <a:pt x="0" y="1"/>
                    </a:moveTo>
                    <a:lnTo>
                      <a:pt x="77091" y="1"/>
                    </a:lnTo>
                  </a:path>
                </a:pathLst>
              </a:custGeom>
              <a:noFill/>
              <a:ln w="4450" cap="flat" cmpd="sng">
                <a:solidFill>
                  <a:srgbClr val="0B0B0B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5"/>
              <p:cNvSpPr/>
              <p:nvPr/>
            </p:nvSpPr>
            <p:spPr>
              <a:xfrm>
                <a:off x="4823024" y="4880363"/>
                <a:ext cx="2971318" cy="39"/>
              </a:xfrm>
              <a:custGeom>
                <a:avLst/>
                <a:gdLst/>
                <a:ahLst/>
                <a:cxnLst/>
                <a:rect l="l" t="t" r="r" b="b"/>
                <a:pathLst>
                  <a:path w="77092" h="1" fill="none" extrusionOk="0">
                    <a:moveTo>
                      <a:pt x="0" y="1"/>
                    </a:moveTo>
                    <a:lnTo>
                      <a:pt x="77091" y="1"/>
                    </a:lnTo>
                  </a:path>
                </a:pathLst>
              </a:custGeom>
              <a:noFill/>
              <a:ln w="4450" cap="flat" cmpd="sng">
                <a:solidFill>
                  <a:srgbClr val="0B0B0B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5"/>
              <p:cNvSpPr/>
              <p:nvPr/>
            </p:nvSpPr>
            <p:spPr>
              <a:xfrm>
                <a:off x="4823024" y="5020669"/>
                <a:ext cx="2971318" cy="39"/>
              </a:xfrm>
              <a:custGeom>
                <a:avLst/>
                <a:gdLst/>
                <a:ahLst/>
                <a:cxnLst/>
                <a:rect l="l" t="t" r="r" b="b"/>
                <a:pathLst>
                  <a:path w="77092" h="1" fill="none" extrusionOk="0">
                    <a:moveTo>
                      <a:pt x="0" y="1"/>
                    </a:moveTo>
                    <a:lnTo>
                      <a:pt x="77091" y="1"/>
                    </a:lnTo>
                  </a:path>
                </a:pathLst>
              </a:custGeom>
              <a:noFill/>
              <a:ln w="4450" cap="flat" cmpd="sng">
                <a:solidFill>
                  <a:srgbClr val="0B0B0B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5" name="Google Shape;255;p5"/>
            <p:cNvGrpSpPr/>
            <p:nvPr/>
          </p:nvGrpSpPr>
          <p:grpSpPr>
            <a:xfrm>
              <a:off x="-300" y="-2276"/>
              <a:ext cx="4572255" cy="5147280"/>
              <a:chOff x="-300" y="-2276"/>
              <a:chExt cx="4572255" cy="5147280"/>
            </a:xfrm>
          </p:grpSpPr>
          <p:sp>
            <p:nvSpPr>
              <p:cNvPr id="256" name="Google Shape;256;p5"/>
              <p:cNvSpPr/>
              <p:nvPr/>
            </p:nvSpPr>
            <p:spPr>
              <a:xfrm>
                <a:off x="-300" y="284478"/>
                <a:ext cx="4567627" cy="39"/>
              </a:xfrm>
              <a:custGeom>
                <a:avLst/>
                <a:gdLst/>
                <a:ahLst/>
                <a:cxnLst/>
                <a:rect l="l" t="t" r="r" b="b"/>
                <a:pathLst>
                  <a:path w="154953" h="1" fill="none" extrusionOk="0">
                    <a:moveTo>
                      <a:pt x="0" y="0"/>
                    </a:moveTo>
                    <a:lnTo>
                      <a:pt x="154953" y="0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5"/>
              <p:cNvSpPr/>
              <p:nvPr/>
            </p:nvSpPr>
            <p:spPr>
              <a:xfrm>
                <a:off x="-300" y="-2276"/>
                <a:ext cx="39" cy="5147280"/>
              </a:xfrm>
              <a:custGeom>
                <a:avLst/>
                <a:gdLst/>
                <a:ahLst/>
                <a:cxnLst/>
                <a:rect l="l" t="t" r="r" b="b"/>
                <a:pathLst>
                  <a:path w="1" h="133427" fill="none" extrusionOk="0">
                    <a:moveTo>
                      <a:pt x="0" y="1"/>
                    </a:moveTo>
                    <a:lnTo>
                      <a:pt x="0" y="133427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5"/>
              <p:cNvSpPr/>
              <p:nvPr/>
            </p:nvSpPr>
            <p:spPr>
              <a:xfrm>
                <a:off x="283874" y="-2276"/>
                <a:ext cx="39" cy="5147280"/>
              </a:xfrm>
              <a:custGeom>
                <a:avLst/>
                <a:gdLst/>
                <a:ahLst/>
                <a:cxnLst/>
                <a:rect l="l" t="t" r="r" b="b"/>
                <a:pathLst>
                  <a:path w="1" h="133427" fill="none" extrusionOk="0">
                    <a:moveTo>
                      <a:pt x="0" y="1"/>
                    </a:moveTo>
                    <a:lnTo>
                      <a:pt x="0" y="133427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5"/>
              <p:cNvSpPr/>
              <p:nvPr/>
            </p:nvSpPr>
            <p:spPr>
              <a:xfrm>
                <a:off x="568819" y="-2276"/>
                <a:ext cx="39" cy="5147280"/>
              </a:xfrm>
              <a:custGeom>
                <a:avLst/>
                <a:gdLst/>
                <a:ahLst/>
                <a:cxnLst/>
                <a:rect l="l" t="t" r="r" b="b"/>
                <a:pathLst>
                  <a:path w="1" h="133427" fill="none" extrusionOk="0">
                    <a:moveTo>
                      <a:pt x="0" y="1"/>
                    </a:moveTo>
                    <a:lnTo>
                      <a:pt x="0" y="133427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5"/>
              <p:cNvSpPr/>
              <p:nvPr/>
            </p:nvSpPr>
            <p:spPr>
              <a:xfrm>
                <a:off x="852992" y="-2276"/>
                <a:ext cx="39" cy="5147280"/>
              </a:xfrm>
              <a:custGeom>
                <a:avLst/>
                <a:gdLst/>
                <a:ahLst/>
                <a:cxnLst/>
                <a:rect l="l" t="t" r="r" b="b"/>
                <a:pathLst>
                  <a:path w="1" h="133427" fill="none" extrusionOk="0">
                    <a:moveTo>
                      <a:pt x="0" y="1"/>
                    </a:moveTo>
                    <a:lnTo>
                      <a:pt x="0" y="133427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5"/>
              <p:cNvSpPr/>
              <p:nvPr/>
            </p:nvSpPr>
            <p:spPr>
              <a:xfrm>
                <a:off x="1137937" y="-2276"/>
                <a:ext cx="39" cy="5147280"/>
              </a:xfrm>
              <a:custGeom>
                <a:avLst/>
                <a:gdLst/>
                <a:ahLst/>
                <a:cxnLst/>
                <a:rect l="l" t="t" r="r" b="b"/>
                <a:pathLst>
                  <a:path w="1" h="133427" fill="none" extrusionOk="0">
                    <a:moveTo>
                      <a:pt x="0" y="1"/>
                    </a:moveTo>
                    <a:lnTo>
                      <a:pt x="0" y="133427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5"/>
              <p:cNvSpPr/>
              <p:nvPr/>
            </p:nvSpPr>
            <p:spPr>
              <a:xfrm>
                <a:off x="1422111" y="-2276"/>
                <a:ext cx="39" cy="5147280"/>
              </a:xfrm>
              <a:custGeom>
                <a:avLst/>
                <a:gdLst/>
                <a:ahLst/>
                <a:cxnLst/>
                <a:rect l="l" t="t" r="r" b="b"/>
                <a:pathLst>
                  <a:path w="1" h="133427" fill="none" extrusionOk="0">
                    <a:moveTo>
                      <a:pt x="0" y="1"/>
                    </a:moveTo>
                    <a:lnTo>
                      <a:pt x="0" y="133427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5"/>
              <p:cNvSpPr/>
              <p:nvPr/>
            </p:nvSpPr>
            <p:spPr>
              <a:xfrm>
                <a:off x="1706285" y="-2276"/>
                <a:ext cx="39" cy="5147280"/>
              </a:xfrm>
              <a:custGeom>
                <a:avLst/>
                <a:gdLst/>
                <a:ahLst/>
                <a:cxnLst/>
                <a:rect l="l" t="t" r="r" b="b"/>
                <a:pathLst>
                  <a:path w="1" h="133427" fill="none" extrusionOk="0">
                    <a:moveTo>
                      <a:pt x="0" y="1"/>
                    </a:moveTo>
                    <a:lnTo>
                      <a:pt x="0" y="133427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5"/>
              <p:cNvSpPr/>
              <p:nvPr/>
            </p:nvSpPr>
            <p:spPr>
              <a:xfrm>
                <a:off x="1991191" y="-2276"/>
                <a:ext cx="39" cy="5147280"/>
              </a:xfrm>
              <a:custGeom>
                <a:avLst/>
                <a:gdLst/>
                <a:ahLst/>
                <a:cxnLst/>
                <a:rect l="l" t="t" r="r" b="b"/>
                <a:pathLst>
                  <a:path w="1" h="133427" fill="none" extrusionOk="0">
                    <a:moveTo>
                      <a:pt x="1" y="1"/>
                    </a:moveTo>
                    <a:lnTo>
                      <a:pt x="1" y="133427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5"/>
              <p:cNvSpPr/>
              <p:nvPr/>
            </p:nvSpPr>
            <p:spPr>
              <a:xfrm>
                <a:off x="2275403" y="-2276"/>
                <a:ext cx="0" cy="5147280"/>
              </a:xfrm>
              <a:custGeom>
                <a:avLst/>
                <a:gdLst/>
                <a:ahLst/>
                <a:cxnLst/>
                <a:rect l="l" t="t" r="r" b="b"/>
                <a:pathLst>
                  <a:path h="133427" fill="none" extrusionOk="0">
                    <a:moveTo>
                      <a:pt x="0" y="1"/>
                    </a:moveTo>
                    <a:lnTo>
                      <a:pt x="0" y="133427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5"/>
              <p:cNvSpPr/>
              <p:nvPr/>
            </p:nvSpPr>
            <p:spPr>
              <a:xfrm>
                <a:off x="2560310" y="-2276"/>
                <a:ext cx="39" cy="5147280"/>
              </a:xfrm>
              <a:custGeom>
                <a:avLst/>
                <a:gdLst/>
                <a:ahLst/>
                <a:cxnLst/>
                <a:rect l="l" t="t" r="r" b="b"/>
                <a:pathLst>
                  <a:path w="1" h="133427" fill="none" extrusionOk="0">
                    <a:moveTo>
                      <a:pt x="1" y="1"/>
                    </a:moveTo>
                    <a:lnTo>
                      <a:pt x="1" y="133427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>
                <a:off x="2844483" y="-2276"/>
                <a:ext cx="39" cy="5147280"/>
              </a:xfrm>
              <a:custGeom>
                <a:avLst/>
                <a:gdLst/>
                <a:ahLst/>
                <a:cxnLst/>
                <a:rect l="l" t="t" r="r" b="b"/>
                <a:pathLst>
                  <a:path w="1" h="133427" fill="none" extrusionOk="0">
                    <a:moveTo>
                      <a:pt x="1" y="1"/>
                    </a:moveTo>
                    <a:lnTo>
                      <a:pt x="1" y="133427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5"/>
              <p:cNvSpPr/>
              <p:nvPr/>
            </p:nvSpPr>
            <p:spPr>
              <a:xfrm>
                <a:off x="3128657" y="-2276"/>
                <a:ext cx="39" cy="5147280"/>
              </a:xfrm>
              <a:custGeom>
                <a:avLst/>
                <a:gdLst/>
                <a:ahLst/>
                <a:cxnLst/>
                <a:rect l="l" t="t" r="r" b="b"/>
                <a:pathLst>
                  <a:path w="1" h="133427" fill="none" extrusionOk="0">
                    <a:moveTo>
                      <a:pt x="1" y="1"/>
                    </a:moveTo>
                    <a:lnTo>
                      <a:pt x="1" y="133427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5"/>
              <p:cNvSpPr/>
              <p:nvPr/>
            </p:nvSpPr>
            <p:spPr>
              <a:xfrm>
                <a:off x="3413602" y="-2276"/>
                <a:ext cx="39" cy="5147280"/>
              </a:xfrm>
              <a:custGeom>
                <a:avLst/>
                <a:gdLst/>
                <a:ahLst/>
                <a:cxnLst/>
                <a:rect l="l" t="t" r="r" b="b"/>
                <a:pathLst>
                  <a:path w="1" h="133427" fill="none" extrusionOk="0">
                    <a:moveTo>
                      <a:pt x="1" y="1"/>
                    </a:moveTo>
                    <a:lnTo>
                      <a:pt x="1" y="133427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3697776" y="-2276"/>
                <a:ext cx="39" cy="5147280"/>
              </a:xfrm>
              <a:custGeom>
                <a:avLst/>
                <a:gdLst/>
                <a:ahLst/>
                <a:cxnLst/>
                <a:rect l="l" t="t" r="r" b="b"/>
                <a:pathLst>
                  <a:path w="1" h="133427" fill="none" extrusionOk="0">
                    <a:moveTo>
                      <a:pt x="1" y="1"/>
                    </a:moveTo>
                    <a:lnTo>
                      <a:pt x="1" y="133427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5"/>
              <p:cNvSpPr/>
              <p:nvPr/>
            </p:nvSpPr>
            <p:spPr>
              <a:xfrm>
                <a:off x="3981950" y="-2276"/>
                <a:ext cx="39" cy="5147280"/>
              </a:xfrm>
              <a:custGeom>
                <a:avLst/>
                <a:gdLst/>
                <a:ahLst/>
                <a:cxnLst/>
                <a:rect l="l" t="t" r="r" b="b"/>
                <a:pathLst>
                  <a:path w="1" h="133427" fill="none" extrusionOk="0">
                    <a:moveTo>
                      <a:pt x="1" y="1"/>
                    </a:moveTo>
                    <a:lnTo>
                      <a:pt x="1" y="133427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5"/>
              <p:cNvSpPr/>
              <p:nvPr/>
            </p:nvSpPr>
            <p:spPr>
              <a:xfrm>
                <a:off x="4266894" y="-2276"/>
                <a:ext cx="39" cy="5147280"/>
              </a:xfrm>
              <a:custGeom>
                <a:avLst/>
                <a:gdLst/>
                <a:ahLst/>
                <a:cxnLst/>
                <a:rect l="l" t="t" r="r" b="b"/>
                <a:pathLst>
                  <a:path w="1" h="133427" fill="none" extrusionOk="0">
                    <a:moveTo>
                      <a:pt x="1" y="1"/>
                    </a:moveTo>
                    <a:lnTo>
                      <a:pt x="1" y="133427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5"/>
              <p:cNvSpPr/>
              <p:nvPr/>
            </p:nvSpPr>
            <p:spPr>
              <a:xfrm>
                <a:off x="4551068" y="-2276"/>
                <a:ext cx="39" cy="5147280"/>
              </a:xfrm>
              <a:custGeom>
                <a:avLst/>
                <a:gdLst/>
                <a:ahLst/>
                <a:cxnLst/>
                <a:rect l="l" t="t" r="r" b="b"/>
                <a:pathLst>
                  <a:path w="1" h="133427" fill="none" extrusionOk="0">
                    <a:moveTo>
                      <a:pt x="1" y="1"/>
                    </a:moveTo>
                    <a:lnTo>
                      <a:pt x="1" y="133427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-300" y="2858093"/>
                <a:ext cx="4567627" cy="39"/>
              </a:xfrm>
              <a:custGeom>
                <a:avLst/>
                <a:gdLst/>
                <a:ahLst/>
                <a:cxnLst/>
                <a:rect l="l" t="t" r="r" b="b"/>
                <a:pathLst>
                  <a:path w="154953" h="1" fill="none" extrusionOk="0">
                    <a:moveTo>
                      <a:pt x="0" y="0"/>
                    </a:moveTo>
                    <a:lnTo>
                      <a:pt x="154953" y="0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5"/>
              <p:cNvSpPr/>
              <p:nvPr/>
            </p:nvSpPr>
            <p:spPr>
              <a:xfrm>
                <a:off x="-300" y="2572118"/>
                <a:ext cx="4567627" cy="39"/>
              </a:xfrm>
              <a:custGeom>
                <a:avLst/>
                <a:gdLst/>
                <a:ahLst/>
                <a:cxnLst/>
                <a:rect l="l" t="t" r="r" b="b"/>
                <a:pathLst>
                  <a:path w="154953" h="1" fill="none" extrusionOk="0">
                    <a:moveTo>
                      <a:pt x="0" y="1"/>
                    </a:moveTo>
                    <a:lnTo>
                      <a:pt x="154953" y="1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-300" y="2286182"/>
                <a:ext cx="4567627" cy="39"/>
              </a:xfrm>
              <a:custGeom>
                <a:avLst/>
                <a:gdLst/>
                <a:ahLst/>
                <a:cxnLst/>
                <a:rect l="l" t="t" r="r" b="b"/>
                <a:pathLst>
                  <a:path w="154953" h="1" fill="none" extrusionOk="0">
                    <a:moveTo>
                      <a:pt x="0" y="0"/>
                    </a:moveTo>
                    <a:lnTo>
                      <a:pt x="154953" y="0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-300" y="2000208"/>
                <a:ext cx="4567627" cy="39"/>
              </a:xfrm>
              <a:custGeom>
                <a:avLst/>
                <a:gdLst/>
                <a:ahLst/>
                <a:cxnLst/>
                <a:rect l="l" t="t" r="r" b="b"/>
                <a:pathLst>
                  <a:path w="154953" h="1" fill="none" extrusionOk="0">
                    <a:moveTo>
                      <a:pt x="0" y="0"/>
                    </a:moveTo>
                    <a:lnTo>
                      <a:pt x="154953" y="0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-300" y="1714234"/>
                <a:ext cx="4567627" cy="39"/>
              </a:xfrm>
              <a:custGeom>
                <a:avLst/>
                <a:gdLst/>
                <a:ahLst/>
                <a:cxnLst/>
                <a:rect l="l" t="t" r="r" b="b"/>
                <a:pathLst>
                  <a:path w="154953" h="1" fill="none" extrusionOk="0">
                    <a:moveTo>
                      <a:pt x="0" y="1"/>
                    </a:moveTo>
                    <a:lnTo>
                      <a:pt x="154953" y="1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-300" y="1428298"/>
                <a:ext cx="4567627" cy="39"/>
              </a:xfrm>
              <a:custGeom>
                <a:avLst/>
                <a:gdLst/>
                <a:ahLst/>
                <a:cxnLst/>
                <a:rect l="l" t="t" r="r" b="b"/>
                <a:pathLst>
                  <a:path w="154953" h="1" fill="none" extrusionOk="0">
                    <a:moveTo>
                      <a:pt x="0" y="0"/>
                    </a:moveTo>
                    <a:lnTo>
                      <a:pt x="154953" y="0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5"/>
              <p:cNvSpPr/>
              <p:nvPr/>
            </p:nvSpPr>
            <p:spPr>
              <a:xfrm>
                <a:off x="-300" y="4287116"/>
                <a:ext cx="4567627" cy="39"/>
              </a:xfrm>
              <a:custGeom>
                <a:avLst/>
                <a:gdLst/>
                <a:ahLst/>
                <a:cxnLst/>
                <a:rect l="l" t="t" r="r" b="b"/>
                <a:pathLst>
                  <a:path w="154953" h="1" fill="none" extrusionOk="0">
                    <a:moveTo>
                      <a:pt x="0" y="0"/>
                    </a:moveTo>
                    <a:lnTo>
                      <a:pt x="154953" y="0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5"/>
              <p:cNvSpPr/>
              <p:nvPr/>
            </p:nvSpPr>
            <p:spPr>
              <a:xfrm>
                <a:off x="-300" y="4001141"/>
                <a:ext cx="4567627" cy="39"/>
              </a:xfrm>
              <a:custGeom>
                <a:avLst/>
                <a:gdLst/>
                <a:ahLst/>
                <a:cxnLst/>
                <a:rect l="l" t="t" r="r" b="b"/>
                <a:pathLst>
                  <a:path w="154953" h="1" fill="none" extrusionOk="0">
                    <a:moveTo>
                      <a:pt x="0" y="1"/>
                    </a:moveTo>
                    <a:lnTo>
                      <a:pt x="154953" y="1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5"/>
              <p:cNvSpPr/>
              <p:nvPr/>
            </p:nvSpPr>
            <p:spPr>
              <a:xfrm>
                <a:off x="-300" y="3715938"/>
                <a:ext cx="4567627" cy="39"/>
              </a:xfrm>
              <a:custGeom>
                <a:avLst/>
                <a:gdLst/>
                <a:ahLst/>
                <a:cxnLst/>
                <a:rect l="l" t="t" r="r" b="b"/>
                <a:pathLst>
                  <a:path w="154953" h="1" fill="none" extrusionOk="0">
                    <a:moveTo>
                      <a:pt x="0" y="1"/>
                    </a:moveTo>
                    <a:lnTo>
                      <a:pt x="154953" y="1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5"/>
              <p:cNvSpPr/>
              <p:nvPr/>
            </p:nvSpPr>
            <p:spPr>
              <a:xfrm>
                <a:off x="-300" y="3430003"/>
                <a:ext cx="4567627" cy="39"/>
              </a:xfrm>
              <a:custGeom>
                <a:avLst/>
                <a:gdLst/>
                <a:ahLst/>
                <a:cxnLst/>
                <a:rect l="l" t="t" r="r" b="b"/>
                <a:pathLst>
                  <a:path w="154953" h="1" fill="none" extrusionOk="0">
                    <a:moveTo>
                      <a:pt x="0" y="0"/>
                    </a:moveTo>
                    <a:lnTo>
                      <a:pt x="154953" y="0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5"/>
              <p:cNvSpPr/>
              <p:nvPr/>
            </p:nvSpPr>
            <p:spPr>
              <a:xfrm>
                <a:off x="-300" y="4859026"/>
                <a:ext cx="4567627" cy="39"/>
              </a:xfrm>
              <a:custGeom>
                <a:avLst/>
                <a:gdLst/>
                <a:ahLst/>
                <a:cxnLst/>
                <a:rect l="l" t="t" r="r" b="b"/>
                <a:pathLst>
                  <a:path w="154953" h="1" fill="none" extrusionOk="0">
                    <a:moveTo>
                      <a:pt x="0" y="0"/>
                    </a:moveTo>
                    <a:lnTo>
                      <a:pt x="154953" y="0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5"/>
              <p:cNvSpPr/>
              <p:nvPr/>
            </p:nvSpPr>
            <p:spPr>
              <a:xfrm>
                <a:off x="-300" y="4573051"/>
                <a:ext cx="4567627" cy="39"/>
              </a:xfrm>
              <a:custGeom>
                <a:avLst/>
                <a:gdLst/>
                <a:ahLst/>
                <a:cxnLst/>
                <a:rect l="l" t="t" r="r" b="b"/>
                <a:pathLst>
                  <a:path w="154953" h="1" fill="none" extrusionOk="0">
                    <a:moveTo>
                      <a:pt x="0" y="1"/>
                    </a:moveTo>
                    <a:lnTo>
                      <a:pt x="154953" y="1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5"/>
              <p:cNvSpPr/>
              <p:nvPr/>
            </p:nvSpPr>
            <p:spPr>
              <a:xfrm>
                <a:off x="-300" y="3144028"/>
                <a:ext cx="4567627" cy="39"/>
              </a:xfrm>
              <a:custGeom>
                <a:avLst/>
                <a:gdLst/>
                <a:ahLst/>
                <a:cxnLst/>
                <a:rect l="l" t="t" r="r" b="b"/>
                <a:pathLst>
                  <a:path w="154953" h="1" fill="none" extrusionOk="0">
                    <a:moveTo>
                      <a:pt x="0" y="1"/>
                    </a:moveTo>
                    <a:lnTo>
                      <a:pt x="154953" y="1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5"/>
              <p:cNvSpPr/>
              <p:nvPr/>
            </p:nvSpPr>
            <p:spPr>
              <a:xfrm>
                <a:off x="-300" y="1142324"/>
                <a:ext cx="4567627" cy="39"/>
              </a:xfrm>
              <a:custGeom>
                <a:avLst/>
                <a:gdLst/>
                <a:ahLst/>
                <a:cxnLst/>
                <a:rect l="l" t="t" r="r" b="b"/>
                <a:pathLst>
                  <a:path w="154953" h="1" fill="none" extrusionOk="0">
                    <a:moveTo>
                      <a:pt x="0" y="1"/>
                    </a:moveTo>
                    <a:lnTo>
                      <a:pt x="154953" y="1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5"/>
              <p:cNvSpPr/>
              <p:nvPr/>
            </p:nvSpPr>
            <p:spPr>
              <a:xfrm>
                <a:off x="-300" y="856388"/>
                <a:ext cx="4567627" cy="39"/>
              </a:xfrm>
              <a:custGeom>
                <a:avLst/>
                <a:gdLst/>
                <a:ahLst/>
                <a:cxnLst/>
                <a:rect l="l" t="t" r="r" b="b"/>
                <a:pathLst>
                  <a:path w="154953" h="1" fill="none" extrusionOk="0">
                    <a:moveTo>
                      <a:pt x="0" y="0"/>
                    </a:moveTo>
                    <a:lnTo>
                      <a:pt x="154953" y="0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5"/>
              <p:cNvSpPr/>
              <p:nvPr/>
            </p:nvSpPr>
            <p:spPr>
              <a:xfrm>
                <a:off x="-300" y="570414"/>
                <a:ext cx="4567627" cy="39"/>
              </a:xfrm>
              <a:custGeom>
                <a:avLst/>
                <a:gdLst/>
                <a:ahLst/>
                <a:cxnLst/>
                <a:rect l="l" t="t" r="r" b="b"/>
                <a:pathLst>
                  <a:path w="154953" h="1" fill="none" extrusionOk="0">
                    <a:moveTo>
                      <a:pt x="0" y="1"/>
                    </a:moveTo>
                    <a:lnTo>
                      <a:pt x="154953" y="1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5"/>
              <p:cNvSpPr/>
              <p:nvPr/>
            </p:nvSpPr>
            <p:spPr>
              <a:xfrm>
                <a:off x="4328" y="5144961"/>
                <a:ext cx="4567627" cy="39"/>
              </a:xfrm>
              <a:custGeom>
                <a:avLst/>
                <a:gdLst/>
                <a:ahLst/>
                <a:cxnLst/>
                <a:rect l="l" t="t" r="r" b="b"/>
                <a:pathLst>
                  <a:path w="154953" h="1" fill="none" extrusionOk="0">
                    <a:moveTo>
                      <a:pt x="0" y="1"/>
                    </a:moveTo>
                    <a:lnTo>
                      <a:pt x="154953" y="1"/>
                    </a:lnTo>
                  </a:path>
                </a:pathLst>
              </a:custGeom>
              <a:noFill/>
              <a:ln w="2475" cap="flat" cmpd="sng">
                <a:solidFill>
                  <a:srgbClr val="0B0B0B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5"/>
              <p:cNvSpPr/>
              <p:nvPr/>
            </p:nvSpPr>
            <p:spPr>
              <a:xfrm>
                <a:off x="4328" y="-725"/>
                <a:ext cx="4567627" cy="39"/>
              </a:xfrm>
              <a:custGeom>
                <a:avLst/>
                <a:gdLst/>
                <a:ahLst/>
                <a:cxnLst/>
                <a:rect l="l" t="t" r="r" b="b"/>
                <a:pathLst>
                  <a:path w="154953" h="1" fill="none" extrusionOk="0">
                    <a:moveTo>
                      <a:pt x="0" y="0"/>
                    </a:moveTo>
                    <a:lnTo>
                      <a:pt x="154953" y="0"/>
                    </a:lnTo>
                  </a:path>
                </a:pathLst>
              </a:custGeom>
              <a:noFill/>
              <a:ln w="2475" cap="flat" cmpd="sng">
                <a:solidFill>
                  <a:srgbClr val="0B0B0B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2" name="Google Shape;292;p5"/>
            <p:cNvSpPr/>
            <p:nvPr/>
          </p:nvSpPr>
          <p:spPr>
            <a:xfrm flipH="1">
              <a:off x="422700" y="2573950"/>
              <a:ext cx="4149300" cy="2572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 flipH="1">
              <a:off x="6498075" y="-2276"/>
              <a:ext cx="2646300" cy="3352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4" name="Google Shape;294;p5"/>
          <p:cNvSpPr/>
          <p:nvPr/>
        </p:nvSpPr>
        <p:spPr>
          <a:xfrm>
            <a:off x="872400" y="613475"/>
            <a:ext cx="7632300" cy="406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5"/>
          <p:cNvSpPr/>
          <p:nvPr/>
        </p:nvSpPr>
        <p:spPr>
          <a:xfrm>
            <a:off x="720000" y="540000"/>
            <a:ext cx="7708500" cy="4064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5"/>
          <p:cNvSpPr txBox="1">
            <a:spLocks noGrp="1"/>
          </p:cNvSpPr>
          <p:nvPr>
            <p:ph type="title"/>
          </p:nvPr>
        </p:nvSpPr>
        <p:spPr>
          <a:xfrm>
            <a:off x="720000" y="777240"/>
            <a:ext cx="7708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297" name="Google Shape;297;p5"/>
          <p:cNvSpPr txBox="1">
            <a:spLocks noGrp="1"/>
          </p:cNvSpPr>
          <p:nvPr>
            <p:ph type="subTitle" idx="1"/>
          </p:nvPr>
        </p:nvSpPr>
        <p:spPr>
          <a:xfrm>
            <a:off x="1476350" y="2838425"/>
            <a:ext cx="24861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endParaRPr/>
          </a:p>
        </p:txBody>
      </p:sp>
      <p:sp>
        <p:nvSpPr>
          <p:cNvPr id="298" name="Google Shape;298;p5"/>
          <p:cNvSpPr txBox="1">
            <a:spLocks noGrp="1"/>
          </p:cNvSpPr>
          <p:nvPr>
            <p:ph type="subTitle" idx="2"/>
          </p:nvPr>
        </p:nvSpPr>
        <p:spPr>
          <a:xfrm>
            <a:off x="1476350" y="3209900"/>
            <a:ext cx="2486100" cy="9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5"/>
          <p:cNvSpPr txBox="1">
            <a:spLocks noGrp="1"/>
          </p:cNvSpPr>
          <p:nvPr>
            <p:ph type="subTitle" idx="3"/>
          </p:nvPr>
        </p:nvSpPr>
        <p:spPr>
          <a:xfrm>
            <a:off x="5181575" y="2838425"/>
            <a:ext cx="24861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endParaRPr/>
          </a:p>
        </p:txBody>
      </p:sp>
      <p:sp>
        <p:nvSpPr>
          <p:cNvPr id="300" name="Google Shape;300;p5"/>
          <p:cNvSpPr txBox="1">
            <a:spLocks noGrp="1"/>
          </p:cNvSpPr>
          <p:nvPr>
            <p:ph type="subTitle" idx="4"/>
          </p:nvPr>
        </p:nvSpPr>
        <p:spPr>
          <a:xfrm>
            <a:off x="5181575" y="3209900"/>
            <a:ext cx="2486100" cy="9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oogle Shape;302;p6"/>
          <p:cNvGrpSpPr/>
          <p:nvPr/>
        </p:nvGrpSpPr>
        <p:grpSpPr>
          <a:xfrm>
            <a:off x="0" y="-208518"/>
            <a:ext cx="9144637" cy="5353523"/>
            <a:chOff x="0" y="-208518"/>
            <a:chExt cx="9144637" cy="5353523"/>
          </a:xfrm>
        </p:grpSpPr>
        <p:grpSp>
          <p:nvGrpSpPr>
            <p:cNvPr id="303" name="Google Shape;303;p6"/>
            <p:cNvGrpSpPr/>
            <p:nvPr/>
          </p:nvGrpSpPr>
          <p:grpSpPr>
            <a:xfrm>
              <a:off x="3170819" y="-2276"/>
              <a:ext cx="5973818" cy="5147280"/>
              <a:chOff x="5751" y="-2276"/>
              <a:chExt cx="5973818" cy="5147280"/>
            </a:xfrm>
          </p:grpSpPr>
          <p:sp>
            <p:nvSpPr>
              <p:cNvPr id="304" name="Google Shape;304;p6"/>
              <p:cNvSpPr/>
              <p:nvPr/>
            </p:nvSpPr>
            <p:spPr>
              <a:xfrm>
                <a:off x="5979530" y="-2276"/>
                <a:ext cx="39" cy="5147280"/>
              </a:xfrm>
              <a:custGeom>
                <a:avLst/>
                <a:gdLst/>
                <a:ahLst/>
                <a:cxnLst/>
                <a:rect l="l" t="t" r="r" b="b"/>
                <a:pathLst>
                  <a:path w="1" h="133427" fill="none" extrusionOk="0">
                    <a:moveTo>
                      <a:pt x="0" y="1"/>
                    </a:moveTo>
                    <a:lnTo>
                      <a:pt x="0" y="133427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6"/>
              <p:cNvSpPr/>
              <p:nvPr/>
            </p:nvSpPr>
            <p:spPr>
              <a:xfrm>
                <a:off x="5751" y="284471"/>
                <a:ext cx="5972276" cy="39"/>
              </a:xfrm>
              <a:custGeom>
                <a:avLst/>
                <a:gdLst/>
                <a:ahLst/>
                <a:cxnLst/>
                <a:rect l="l" t="t" r="r" b="b"/>
                <a:pathLst>
                  <a:path w="154953" h="1" fill="none" extrusionOk="0">
                    <a:moveTo>
                      <a:pt x="0" y="0"/>
                    </a:moveTo>
                    <a:lnTo>
                      <a:pt x="154953" y="0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6"/>
              <p:cNvSpPr/>
              <p:nvPr/>
            </p:nvSpPr>
            <p:spPr>
              <a:xfrm>
                <a:off x="5751" y="-2276"/>
                <a:ext cx="39" cy="5147280"/>
              </a:xfrm>
              <a:custGeom>
                <a:avLst/>
                <a:gdLst/>
                <a:ahLst/>
                <a:cxnLst/>
                <a:rect l="l" t="t" r="r" b="b"/>
                <a:pathLst>
                  <a:path w="1" h="133427" fill="none" extrusionOk="0">
                    <a:moveTo>
                      <a:pt x="0" y="1"/>
                    </a:moveTo>
                    <a:lnTo>
                      <a:pt x="0" y="133427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6"/>
              <p:cNvSpPr/>
              <p:nvPr/>
            </p:nvSpPr>
            <p:spPr>
              <a:xfrm>
                <a:off x="289925" y="-2276"/>
                <a:ext cx="39" cy="5147280"/>
              </a:xfrm>
              <a:custGeom>
                <a:avLst/>
                <a:gdLst/>
                <a:ahLst/>
                <a:cxnLst/>
                <a:rect l="l" t="t" r="r" b="b"/>
                <a:pathLst>
                  <a:path w="1" h="133427" fill="none" extrusionOk="0">
                    <a:moveTo>
                      <a:pt x="0" y="1"/>
                    </a:moveTo>
                    <a:lnTo>
                      <a:pt x="0" y="133427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6"/>
              <p:cNvSpPr/>
              <p:nvPr/>
            </p:nvSpPr>
            <p:spPr>
              <a:xfrm>
                <a:off x="574869" y="-2276"/>
                <a:ext cx="39" cy="5147280"/>
              </a:xfrm>
              <a:custGeom>
                <a:avLst/>
                <a:gdLst/>
                <a:ahLst/>
                <a:cxnLst/>
                <a:rect l="l" t="t" r="r" b="b"/>
                <a:pathLst>
                  <a:path w="1" h="133427" fill="none" extrusionOk="0">
                    <a:moveTo>
                      <a:pt x="0" y="1"/>
                    </a:moveTo>
                    <a:lnTo>
                      <a:pt x="0" y="133427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6"/>
              <p:cNvSpPr/>
              <p:nvPr/>
            </p:nvSpPr>
            <p:spPr>
              <a:xfrm>
                <a:off x="859043" y="-2276"/>
                <a:ext cx="39" cy="5147280"/>
              </a:xfrm>
              <a:custGeom>
                <a:avLst/>
                <a:gdLst/>
                <a:ahLst/>
                <a:cxnLst/>
                <a:rect l="l" t="t" r="r" b="b"/>
                <a:pathLst>
                  <a:path w="1" h="133427" fill="none" extrusionOk="0">
                    <a:moveTo>
                      <a:pt x="0" y="1"/>
                    </a:moveTo>
                    <a:lnTo>
                      <a:pt x="0" y="133427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6"/>
              <p:cNvSpPr/>
              <p:nvPr/>
            </p:nvSpPr>
            <p:spPr>
              <a:xfrm>
                <a:off x="1143988" y="-2276"/>
                <a:ext cx="39" cy="5147280"/>
              </a:xfrm>
              <a:custGeom>
                <a:avLst/>
                <a:gdLst/>
                <a:ahLst/>
                <a:cxnLst/>
                <a:rect l="l" t="t" r="r" b="b"/>
                <a:pathLst>
                  <a:path w="1" h="133427" fill="none" extrusionOk="0">
                    <a:moveTo>
                      <a:pt x="0" y="1"/>
                    </a:moveTo>
                    <a:lnTo>
                      <a:pt x="0" y="133427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6"/>
              <p:cNvSpPr/>
              <p:nvPr/>
            </p:nvSpPr>
            <p:spPr>
              <a:xfrm>
                <a:off x="1428162" y="-2276"/>
                <a:ext cx="39" cy="5147280"/>
              </a:xfrm>
              <a:custGeom>
                <a:avLst/>
                <a:gdLst/>
                <a:ahLst/>
                <a:cxnLst/>
                <a:rect l="l" t="t" r="r" b="b"/>
                <a:pathLst>
                  <a:path w="1" h="133427" fill="none" extrusionOk="0">
                    <a:moveTo>
                      <a:pt x="0" y="1"/>
                    </a:moveTo>
                    <a:lnTo>
                      <a:pt x="0" y="133427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6"/>
              <p:cNvSpPr/>
              <p:nvPr/>
            </p:nvSpPr>
            <p:spPr>
              <a:xfrm>
                <a:off x="1712336" y="-2276"/>
                <a:ext cx="39" cy="5147280"/>
              </a:xfrm>
              <a:custGeom>
                <a:avLst/>
                <a:gdLst/>
                <a:ahLst/>
                <a:cxnLst/>
                <a:rect l="l" t="t" r="r" b="b"/>
                <a:pathLst>
                  <a:path w="1" h="133427" fill="none" extrusionOk="0">
                    <a:moveTo>
                      <a:pt x="0" y="1"/>
                    </a:moveTo>
                    <a:lnTo>
                      <a:pt x="0" y="133427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6"/>
              <p:cNvSpPr/>
              <p:nvPr/>
            </p:nvSpPr>
            <p:spPr>
              <a:xfrm>
                <a:off x="1997242" y="-2276"/>
                <a:ext cx="39" cy="5147280"/>
              </a:xfrm>
              <a:custGeom>
                <a:avLst/>
                <a:gdLst/>
                <a:ahLst/>
                <a:cxnLst/>
                <a:rect l="l" t="t" r="r" b="b"/>
                <a:pathLst>
                  <a:path w="1" h="133427" fill="none" extrusionOk="0">
                    <a:moveTo>
                      <a:pt x="1" y="1"/>
                    </a:moveTo>
                    <a:lnTo>
                      <a:pt x="1" y="133427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6"/>
              <p:cNvSpPr/>
              <p:nvPr/>
            </p:nvSpPr>
            <p:spPr>
              <a:xfrm>
                <a:off x="2281454" y="-2276"/>
                <a:ext cx="0" cy="5147280"/>
              </a:xfrm>
              <a:custGeom>
                <a:avLst/>
                <a:gdLst/>
                <a:ahLst/>
                <a:cxnLst/>
                <a:rect l="l" t="t" r="r" b="b"/>
                <a:pathLst>
                  <a:path h="133427" fill="none" extrusionOk="0">
                    <a:moveTo>
                      <a:pt x="0" y="1"/>
                    </a:moveTo>
                    <a:lnTo>
                      <a:pt x="0" y="133427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6"/>
              <p:cNvSpPr/>
              <p:nvPr/>
            </p:nvSpPr>
            <p:spPr>
              <a:xfrm>
                <a:off x="2566360" y="-2276"/>
                <a:ext cx="39" cy="5147280"/>
              </a:xfrm>
              <a:custGeom>
                <a:avLst/>
                <a:gdLst/>
                <a:ahLst/>
                <a:cxnLst/>
                <a:rect l="l" t="t" r="r" b="b"/>
                <a:pathLst>
                  <a:path w="1" h="133427" fill="none" extrusionOk="0">
                    <a:moveTo>
                      <a:pt x="1" y="1"/>
                    </a:moveTo>
                    <a:lnTo>
                      <a:pt x="1" y="133427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6"/>
              <p:cNvSpPr/>
              <p:nvPr/>
            </p:nvSpPr>
            <p:spPr>
              <a:xfrm>
                <a:off x="2850534" y="-2276"/>
                <a:ext cx="39" cy="5147280"/>
              </a:xfrm>
              <a:custGeom>
                <a:avLst/>
                <a:gdLst/>
                <a:ahLst/>
                <a:cxnLst/>
                <a:rect l="l" t="t" r="r" b="b"/>
                <a:pathLst>
                  <a:path w="1" h="133427" fill="none" extrusionOk="0">
                    <a:moveTo>
                      <a:pt x="1" y="1"/>
                    </a:moveTo>
                    <a:lnTo>
                      <a:pt x="1" y="133427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6"/>
              <p:cNvSpPr/>
              <p:nvPr/>
            </p:nvSpPr>
            <p:spPr>
              <a:xfrm>
                <a:off x="3134708" y="-2276"/>
                <a:ext cx="39" cy="5147280"/>
              </a:xfrm>
              <a:custGeom>
                <a:avLst/>
                <a:gdLst/>
                <a:ahLst/>
                <a:cxnLst/>
                <a:rect l="l" t="t" r="r" b="b"/>
                <a:pathLst>
                  <a:path w="1" h="133427" fill="none" extrusionOk="0">
                    <a:moveTo>
                      <a:pt x="1" y="1"/>
                    </a:moveTo>
                    <a:lnTo>
                      <a:pt x="1" y="133427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6"/>
              <p:cNvSpPr/>
              <p:nvPr/>
            </p:nvSpPr>
            <p:spPr>
              <a:xfrm>
                <a:off x="3419653" y="-2276"/>
                <a:ext cx="39" cy="5147280"/>
              </a:xfrm>
              <a:custGeom>
                <a:avLst/>
                <a:gdLst/>
                <a:ahLst/>
                <a:cxnLst/>
                <a:rect l="l" t="t" r="r" b="b"/>
                <a:pathLst>
                  <a:path w="1" h="133427" fill="none" extrusionOk="0">
                    <a:moveTo>
                      <a:pt x="1" y="1"/>
                    </a:moveTo>
                    <a:lnTo>
                      <a:pt x="1" y="133427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6"/>
              <p:cNvSpPr/>
              <p:nvPr/>
            </p:nvSpPr>
            <p:spPr>
              <a:xfrm>
                <a:off x="3703827" y="-2276"/>
                <a:ext cx="39" cy="5147280"/>
              </a:xfrm>
              <a:custGeom>
                <a:avLst/>
                <a:gdLst/>
                <a:ahLst/>
                <a:cxnLst/>
                <a:rect l="l" t="t" r="r" b="b"/>
                <a:pathLst>
                  <a:path w="1" h="133427" fill="none" extrusionOk="0">
                    <a:moveTo>
                      <a:pt x="1" y="1"/>
                    </a:moveTo>
                    <a:lnTo>
                      <a:pt x="1" y="133427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6"/>
              <p:cNvSpPr/>
              <p:nvPr/>
            </p:nvSpPr>
            <p:spPr>
              <a:xfrm>
                <a:off x="3988001" y="-2276"/>
                <a:ext cx="39" cy="5147280"/>
              </a:xfrm>
              <a:custGeom>
                <a:avLst/>
                <a:gdLst/>
                <a:ahLst/>
                <a:cxnLst/>
                <a:rect l="l" t="t" r="r" b="b"/>
                <a:pathLst>
                  <a:path w="1" h="133427" fill="none" extrusionOk="0">
                    <a:moveTo>
                      <a:pt x="1" y="1"/>
                    </a:moveTo>
                    <a:lnTo>
                      <a:pt x="1" y="133427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6"/>
              <p:cNvSpPr/>
              <p:nvPr/>
            </p:nvSpPr>
            <p:spPr>
              <a:xfrm>
                <a:off x="4272945" y="-2276"/>
                <a:ext cx="39" cy="5147280"/>
              </a:xfrm>
              <a:custGeom>
                <a:avLst/>
                <a:gdLst/>
                <a:ahLst/>
                <a:cxnLst/>
                <a:rect l="l" t="t" r="r" b="b"/>
                <a:pathLst>
                  <a:path w="1" h="133427" fill="none" extrusionOk="0">
                    <a:moveTo>
                      <a:pt x="1" y="1"/>
                    </a:moveTo>
                    <a:lnTo>
                      <a:pt x="1" y="133427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6"/>
              <p:cNvSpPr/>
              <p:nvPr/>
            </p:nvSpPr>
            <p:spPr>
              <a:xfrm>
                <a:off x="4557119" y="-2276"/>
                <a:ext cx="39" cy="5147280"/>
              </a:xfrm>
              <a:custGeom>
                <a:avLst/>
                <a:gdLst/>
                <a:ahLst/>
                <a:cxnLst/>
                <a:rect l="l" t="t" r="r" b="b"/>
                <a:pathLst>
                  <a:path w="1" h="133427" fill="none" extrusionOk="0">
                    <a:moveTo>
                      <a:pt x="1" y="1"/>
                    </a:moveTo>
                    <a:lnTo>
                      <a:pt x="1" y="133427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6"/>
              <p:cNvSpPr/>
              <p:nvPr/>
            </p:nvSpPr>
            <p:spPr>
              <a:xfrm>
                <a:off x="4842064" y="-2276"/>
                <a:ext cx="39" cy="5147280"/>
              </a:xfrm>
              <a:custGeom>
                <a:avLst/>
                <a:gdLst/>
                <a:ahLst/>
                <a:cxnLst/>
                <a:rect l="l" t="t" r="r" b="b"/>
                <a:pathLst>
                  <a:path w="1" h="133427" fill="none" extrusionOk="0">
                    <a:moveTo>
                      <a:pt x="0" y="1"/>
                    </a:moveTo>
                    <a:lnTo>
                      <a:pt x="0" y="133427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6"/>
              <p:cNvSpPr/>
              <p:nvPr/>
            </p:nvSpPr>
            <p:spPr>
              <a:xfrm>
                <a:off x="5126238" y="-2276"/>
                <a:ext cx="39" cy="5147280"/>
              </a:xfrm>
              <a:custGeom>
                <a:avLst/>
                <a:gdLst/>
                <a:ahLst/>
                <a:cxnLst/>
                <a:rect l="l" t="t" r="r" b="b"/>
                <a:pathLst>
                  <a:path w="1" h="133427" fill="none" extrusionOk="0">
                    <a:moveTo>
                      <a:pt x="1" y="1"/>
                    </a:moveTo>
                    <a:lnTo>
                      <a:pt x="1" y="133427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6"/>
              <p:cNvSpPr/>
              <p:nvPr/>
            </p:nvSpPr>
            <p:spPr>
              <a:xfrm>
                <a:off x="5410411" y="-2276"/>
                <a:ext cx="39" cy="5147280"/>
              </a:xfrm>
              <a:custGeom>
                <a:avLst/>
                <a:gdLst/>
                <a:ahLst/>
                <a:cxnLst/>
                <a:rect l="l" t="t" r="r" b="b"/>
                <a:pathLst>
                  <a:path w="1" h="133427" fill="none" extrusionOk="0">
                    <a:moveTo>
                      <a:pt x="1" y="1"/>
                    </a:moveTo>
                    <a:lnTo>
                      <a:pt x="1" y="133427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6"/>
              <p:cNvSpPr/>
              <p:nvPr/>
            </p:nvSpPr>
            <p:spPr>
              <a:xfrm>
                <a:off x="5695356" y="-2276"/>
                <a:ext cx="39" cy="5147280"/>
              </a:xfrm>
              <a:custGeom>
                <a:avLst/>
                <a:gdLst/>
                <a:ahLst/>
                <a:cxnLst/>
                <a:rect l="l" t="t" r="r" b="b"/>
                <a:pathLst>
                  <a:path w="1" h="133427" fill="none" extrusionOk="0">
                    <a:moveTo>
                      <a:pt x="0" y="1"/>
                    </a:moveTo>
                    <a:lnTo>
                      <a:pt x="0" y="133427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6"/>
              <p:cNvSpPr/>
              <p:nvPr/>
            </p:nvSpPr>
            <p:spPr>
              <a:xfrm>
                <a:off x="5751" y="2858091"/>
                <a:ext cx="5972276" cy="39"/>
              </a:xfrm>
              <a:custGeom>
                <a:avLst/>
                <a:gdLst/>
                <a:ahLst/>
                <a:cxnLst/>
                <a:rect l="l" t="t" r="r" b="b"/>
                <a:pathLst>
                  <a:path w="154953" h="1" fill="none" extrusionOk="0">
                    <a:moveTo>
                      <a:pt x="0" y="0"/>
                    </a:moveTo>
                    <a:lnTo>
                      <a:pt x="154953" y="0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6"/>
              <p:cNvSpPr/>
              <p:nvPr/>
            </p:nvSpPr>
            <p:spPr>
              <a:xfrm>
                <a:off x="5751" y="2572116"/>
                <a:ext cx="5972276" cy="39"/>
              </a:xfrm>
              <a:custGeom>
                <a:avLst/>
                <a:gdLst/>
                <a:ahLst/>
                <a:cxnLst/>
                <a:rect l="l" t="t" r="r" b="b"/>
                <a:pathLst>
                  <a:path w="154953" h="1" fill="none" extrusionOk="0">
                    <a:moveTo>
                      <a:pt x="0" y="1"/>
                    </a:moveTo>
                    <a:lnTo>
                      <a:pt x="154953" y="1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6"/>
              <p:cNvSpPr/>
              <p:nvPr/>
            </p:nvSpPr>
            <p:spPr>
              <a:xfrm>
                <a:off x="5751" y="2286180"/>
                <a:ext cx="5972276" cy="39"/>
              </a:xfrm>
              <a:custGeom>
                <a:avLst/>
                <a:gdLst/>
                <a:ahLst/>
                <a:cxnLst/>
                <a:rect l="l" t="t" r="r" b="b"/>
                <a:pathLst>
                  <a:path w="154953" h="1" fill="none" extrusionOk="0">
                    <a:moveTo>
                      <a:pt x="0" y="0"/>
                    </a:moveTo>
                    <a:lnTo>
                      <a:pt x="154953" y="0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6"/>
              <p:cNvSpPr/>
              <p:nvPr/>
            </p:nvSpPr>
            <p:spPr>
              <a:xfrm>
                <a:off x="5751" y="2000205"/>
                <a:ext cx="5972276" cy="39"/>
              </a:xfrm>
              <a:custGeom>
                <a:avLst/>
                <a:gdLst/>
                <a:ahLst/>
                <a:cxnLst/>
                <a:rect l="l" t="t" r="r" b="b"/>
                <a:pathLst>
                  <a:path w="154953" h="1" fill="none" extrusionOk="0">
                    <a:moveTo>
                      <a:pt x="0" y="0"/>
                    </a:moveTo>
                    <a:lnTo>
                      <a:pt x="154953" y="0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6"/>
              <p:cNvSpPr/>
              <p:nvPr/>
            </p:nvSpPr>
            <p:spPr>
              <a:xfrm>
                <a:off x="5751" y="1714230"/>
                <a:ext cx="5972276" cy="39"/>
              </a:xfrm>
              <a:custGeom>
                <a:avLst/>
                <a:gdLst/>
                <a:ahLst/>
                <a:cxnLst/>
                <a:rect l="l" t="t" r="r" b="b"/>
                <a:pathLst>
                  <a:path w="154953" h="1" fill="none" extrusionOk="0">
                    <a:moveTo>
                      <a:pt x="0" y="1"/>
                    </a:moveTo>
                    <a:lnTo>
                      <a:pt x="154953" y="1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6"/>
              <p:cNvSpPr/>
              <p:nvPr/>
            </p:nvSpPr>
            <p:spPr>
              <a:xfrm>
                <a:off x="5751" y="1428294"/>
                <a:ext cx="5972276" cy="39"/>
              </a:xfrm>
              <a:custGeom>
                <a:avLst/>
                <a:gdLst/>
                <a:ahLst/>
                <a:cxnLst/>
                <a:rect l="l" t="t" r="r" b="b"/>
                <a:pathLst>
                  <a:path w="154953" h="1" fill="none" extrusionOk="0">
                    <a:moveTo>
                      <a:pt x="0" y="0"/>
                    </a:moveTo>
                    <a:lnTo>
                      <a:pt x="154953" y="0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6"/>
              <p:cNvSpPr/>
              <p:nvPr/>
            </p:nvSpPr>
            <p:spPr>
              <a:xfrm>
                <a:off x="5751" y="4287118"/>
                <a:ext cx="5972276" cy="39"/>
              </a:xfrm>
              <a:custGeom>
                <a:avLst/>
                <a:gdLst/>
                <a:ahLst/>
                <a:cxnLst/>
                <a:rect l="l" t="t" r="r" b="b"/>
                <a:pathLst>
                  <a:path w="154953" h="1" fill="none" extrusionOk="0">
                    <a:moveTo>
                      <a:pt x="0" y="0"/>
                    </a:moveTo>
                    <a:lnTo>
                      <a:pt x="154953" y="0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6"/>
              <p:cNvSpPr/>
              <p:nvPr/>
            </p:nvSpPr>
            <p:spPr>
              <a:xfrm>
                <a:off x="5751" y="4001143"/>
                <a:ext cx="5972276" cy="39"/>
              </a:xfrm>
              <a:custGeom>
                <a:avLst/>
                <a:gdLst/>
                <a:ahLst/>
                <a:cxnLst/>
                <a:rect l="l" t="t" r="r" b="b"/>
                <a:pathLst>
                  <a:path w="154953" h="1" fill="none" extrusionOk="0">
                    <a:moveTo>
                      <a:pt x="0" y="1"/>
                    </a:moveTo>
                    <a:lnTo>
                      <a:pt x="154953" y="1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6"/>
              <p:cNvSpPr/>
              <p:nvPr/>
            </p:nvSpPr>
            <p:spPr>
              <a:xfrm>
                <a:off x="5751" y="3715939"/>
                <a:ext cx="5972276" cy="39"/>
              </a:xfrm>
              <a:custGeom>
                <a:avLst/>
                <a:gdLst/>
                <a:ahLst/>
                <a:cxnLst/>
                <a:rect l="l" t="t" r="r" b="b"/>
                <a:pathLst>
                  <a:path w="154953" h="1" fill="none" extrusionOk="0">
                    <a:moveTo>
                      <a:pt x="0" y="1"/>
                    </a:moveTo>
                    <a:lnTo>
                      <a:pt x="154953" y="1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6"/>
              <p:cNvSpPr/>
              <p:nvPr/>
            </p:nvSpPr>
            <p:spPr>
              <a:xfrm>
                <a:off x="5751" y="3430003"/>
                <a:ext cx="5972276" cy="39"/>
              </a:xfrm>
              <a:custGeom>
                <a:avLst/>
                <a:gdLst/>
                <a:ahLst/>
                <a:cxnLst/>
                <a:rect l="l" t="t" r="r" b="b"/>
                <a:pathLst>
                  <a:path w="154953" h="1" fill="none" extrusionOk="0">
                    <a:moveTo>
                      <a:pt x="0" y="0"/>
                    </a:moveTo>
                    <a:lnTo>
                      <a:pt x="154953" y="0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6"/>
              <p:cNvSpPr/>
              <p:nvPr/>
            </p:nvSpPr>
            <p:spPr>
              <a:xfrm>
                <a:off x="5751" y="4859029"/>
                <a:ext cx="5972276" cy="39"/>
              </a:xfrm>
              <a:custGeom>
                <a:avLst/>
                <a:gdLst/>
                <a:ahLst/>
                <a:cxnLst/>
                <a:rect l="l" t="t" r="r" b="b"/>
                <a:pathLst>
                  <a:path w="154953" h="1" fill="none" extrusionOk="0">
                    <a:moveTo>
                      <a:pt x="0" y="0"/>
                    </a:moveTo>
                    <a:lnTo>
                      <a:pt x="154953" y="0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6"/>
              <p:cNvSpPr/>
              <p:nvPr/>
            </p:nvSpPr>
            <p:spPr>
              <a:xfrm>
                <a:off x="5751" y="4573054"/>
                <a:ext cx="5972276" cy="39"/>
              </a:xfrm>
              <a:custGeom>
                <a:avLst/>
                <a:gdLst/>
                <a:ahLst/>
                <a:cxnLst/>
                <a:rect l="l" t="t" r="r" b="b"/>
                <a:pathLst>
                  <a:path w="154953" h="1" fill="none" extrusionOk="0">
                    <a:moveTo>
                      <a:pt x="0" y="1"/>
                    </a:moveTo>
                    <a:lnTo>
                      <a:pt x="154953" y="1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6"/>
              <p:cNvSpPr/>
              <p:nvPr/>
            </p:nvSpPr>
            <p:spPr>
              <a:xfrm>
                <a:off x="5751" y="3144028"/>
                <a:ext cx="5972276" cy="39"/>
              </a:xfrm>
              <a:custGeom>
                <a:avLst/>
                <a:gdLst/>
                <a:ahLst/>
                <a:cxnLst/>
                <a:rect l="l" t="t" r="r" b="b"/>
                <a:pathLst>
                  <a:path w="154953" h="1" fill="none" extrusionOk="0">
                    <a:moveTo>
                      <a:pt x="0" y="1"/>
                    </a:moveTo>
                    <a:lnTo>
                      <a:pt x="154953" y="1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6"/>
              <p:cNvSpPr/>
              <p:nvPr/>
            </p:nvSpPr>
            <p:spPr>
              <a:xfrm>
                <a:off x="5751" y="1142319"/>
                <a:ext cx="5972276" cy="39"/>
              </a:xfrm>
              <a:custGeom>
                <a:avLst/>
                <a:gdLst/>
                <a:ahLst/>
                <a:cxnLst/>
                <a:rect l="l" t="t" r="r" b="b"/>
                <a:pathLst>
                  <a:path w="154953" h="1" fill="none" extrusionOk="0">
                    <a:moveTo>
                      <a:pt x="0" y="1"/>
                    </a:moveTo>
                    <a:lnTo>
                      <a:pt x="154953" y="1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6"/>
              <p:cNvSpPr/>
              <p:nvPr/>
            </p:nvSpPr>
            <p:spPr>
              <a:xfrm>
                <a:off x="5751" y="856382"/>
                <a:ext cx="5972276" cy="39"/>
              </a:xfrm>
              <a:custGeom>
                <a:avLst/>
                <a:gdLst/>
                <a:ahLst/>
                <a:cxnLst/>
                <a:rect l="l" t="t" r="r" b="b"/>
                <a:pathLst>
                  <a:path w="154953" h="1" fill="none" extrusionOk="0">
                    <a:moveTo>
                      <a:pt x="0" y="0"/>
                    </a:moveTo>
                    <a:lnTo>
                      <a:pt x="154953" y="0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6"/>
              <p:cNvSpPr/>
              <p:nvPr/>
            </p:nvSpPr>
            <p:spPr>
              <a:xfrm>
                <a:off x="5751" y="570407"/>
                <a:ext cx="5972276" cy="39"/>
              </a:xfrm>
              <a:custGeom>
                <a:avLst/>
                <a:gdLst/>
                <a:ahLst/>
                <a:cxnLst/>
                <a:rect l="l" t="t" r="r" b="b"/>
                <a:pathLst>
                  <a:path w="154953" h="1" fill="none" extrusionOk="0">
                    <a:moveTo>
                      <a:pt x="0" y="1"/>
                    </a:moveTo>
                    <a:lnTo>
                      <a:pt x="154953" y="1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3" name="Google Shape;343;p6"/>
            <p:cNvGrpSpPr/>
            <p:nvPr/>
          </p:nvGrpSpPr>
          <p:grpSpPr>
            <a:xfrm>
              <a:off x="3062282" y="-208518"/>
              <a:ext cx="2950737" cy="1715811"/>
              <a:chOff x="2877206" y="-2276"/>
              <a:chExt cx="2950737" cy="1715811"/>
            </a:xfrm>
          </p:grpSpPr>
          <p:sp>
            <p:nvSpPr>
              <p:cNvPr id="344" name="Google Shape;344;p6"/>
              <p:cNvSpPr/>
              <p:nvPr/>
            </p:nvSpPr>
            <p:spPr>
              <a:xfrm>
                <a:off x="2877206" y="-2276"/>
                <a:ext cx="2950737" cy="1715811"/>
              </a:xfrm>
              <a:custGeom>
                <a:avLst/>
                <a:gdLst/>
                <a:ahLst/>
                <a:cxnLst/>
                <a:rect l="l" t="t" r="r" b="b"/>
                <a:pathLst>
                  <a:path w="76558" h="44477" extrusionOk="0">
                    <a:moveTo>
                      <a:pt x="1" y="1"/>
                    </a:moveTo>
                    <a:lnTo>
                      <a:pt x="1" y="44476"/>
                    </a:lnTo>
                    <a:lnTo>
                      <a:pt x="76558" y="44476"/>
                    </a:lnTo>
                    <a:lnTo>
                      <a:pt x="7655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6"/>
              <p:cNvSpPr/>
              <p:nvPr/>
            </p:nvSpPr>
            <p:spPr>
              <a:xfrm>
                <a:off x="2877206" y="1478599"/>
                <a:ext cx="2950737" cy="147212"/>
              </a:xfrm>
              <a:custGeom>
                <a:avLst/>
                <a:gdLst/>
                <a:ahLst/>
                <a:cxnLst/>
                <a:rect l="l" t="t" r="r" b="b"/>
                <a:pathLst>
                  <a:path w="76558" h="3816" fill="none" extrusionOk="0">
                    <a:moveTo>
                      <a:pt x="76558" y="3816"/>
                    </a:moveTo>
                    <a:lnTo>
                      <a:pt x="66991" y="1"/>
                    </a:lnTo>
                    <a:lnTo>
                      <a:pt x="57423" y="3816"/>
                    </a:lnTo>
                    <a:lnTo>
                      <a:pt x="47856" y="1"/>
                    </a:lnTo>
                    <a:lnTo>
                      <a:pt x="38289" y="3816"/>
                    </a:lnTo>
                    <a:lnTo>
                      <a:pt x="28722" y="1"/>
                    </a:lnTo>
                    <a:lnTo>
                      <a:pt x="19155" y="3816"/>
                    </a:lnTo>
                    <a:lnTo>
                      <a:pt x="9588" y="1"/>
                    </a:lnTo>
                    <a:lnTo>
                      <a:pt x="1" y="3816"/>
                    </a:lnTo>
                  </a:path>
                </a:pathLst>
              </a:custGeom>
              <a:noFill/>
              <a:ln w="76200" cap="flat" cmpd="sng">
                <a:solidFill>
                  <a:srgbClr val="0B0B0B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6"/>
              <p:cNvSpPr/>
              <p:nvPr/>
            </p:nvSpPr>
            <p:spPr>
              <a:xfrm>
                <a:off x="2877206" y="1200301"/>
                <a:ext cx="2950737" cy="146440"/>
              </a:xfrm>
              <a:custGeom>
                <a:avLst/>
                <a:gdLst/>
                <a:ahLst/>
                <a:cxnLst/>
                <a:rect l="l" t="t" r="r" b="b"/>
                <a:pathLst>
                  <a:path w="76558" h="3796" fill="none" extrusionOk="0">
                    <a:moveTo>
                      <a:pt x="76558" y="3795"/>
                    </a:moveTo>
                    <a:lnTo>
                      <a:pt x="66991" y="0"/>
                    </a:lnTo>
                    <a:lnTo>
                      <a:pt x="57423" y="3795"/>
                    </a:lnTo>
                    <a:lnTo>
                      <a:pt x="47856" y="0"/>
                    </a:lnTo>
                    <a:lnTo>
                      <a:pt x="38289" y="3795"/>
                    </a:lnTo>
                    <a:lnTo>
                      <a:pt x="28722" y="0"/>
                    </a:lnTo>
                    <a:lnTo>
                      <a:pt x="19155" y="3795"/>
                    </a:lnTo>
                    <a:lnTo>
                      <a:pt x="9588" y="0"/>
                    </a:lnTo>
                    <a:lnTo>
                      <a:pt x="1" y="3795"/>
                    </a:lnTo>
                  </a:path>
                </a:pathLst>
              </a:custGeom>
              <a:noFill/>
              <a:ln w="76200" cap="flat" cmpd="sng">
                <a:solidFill>
                  <a:srgbClr val="0B0B0B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6"/>
              <p:cNvSpPr/>
              <p:nvPr/>
            </p:nvSpPr>
            <p:spPr>
              <a:xfrm>
                <a:off x="2877206" y="921964"/>
                <a:ext cx="2950737" cy="146440"/>
              </a:xfrm>
              <a:custGeom>
                <a:avLst/>
                <a:gdLst/>
                <a:ahLst/>
                <a:cxnLst/>
                <a:rect l="l" t="t" r="r" b="b"/>
                <a:pathLst>
                  <a:path w="76558" h="3796" fill="none" extrusionOk="0">
                    <a:moveTo>
                      <a:pt x="76558" y="3795"/>
                    </a:moveTo>
                    <a:lnTo>
                      <a:pt x="66991" y="0"/>
                    </a:lnTo>
                    <a:lnTo>
                      <a:pt x="57423" y="3795"/>
                    </a:lnTo>
                    <a:lnTo>
                      <a:pt x="47856" y="0"/>
                    </a:lnTo>
                    <a:lnTo>
                      <a:pt x="38289" y="3795"/>
                    </a:lnTo>
                    <a:lnTo>
                      <a:pt x="28722" y="0"/>
                    </a:lnTo>
                    <a:lnTo>
                      <a:pt x="19155" y="3795"/>
                    </a:lnTo>
                    <a:lnTo>
                      <a:pt x="9588" y="0"/>
                    </a:lnTo>
                    <a:lnTo>
                      <a:pt x="1" y="3795"/>
                    </a:lnTo>
                  </a:path>
                </a:pathLst>
              </a:custGeom>
              <a:noFill/>
              <a:ln w="76200" cap="flat" cmpd="sng">
                <a:solidFill>
                  <a:srgbClr val="0B0B0B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6"/>
              <p:cNvSpPr/>
              <p:nvPr/>
            </p:nvSpPr>
            <p:spPr>
              <a:xfrm>
                <a:off x="2877206" y="642856"/>
                <a:ext cx="2950737" cy="147212"/>
              </a:xfrm>
              <a:custGeom>
                <a:avLst/>
                <a:gdLst/>
                <a:ahLst/>
                <a:cxnLst/>
                <a:rect l="l" t="t" r="r" b="b"/>
                <a:pathLst>
                  <a:path w="76558" h="3816" fill="none" extrusionOk="0">
                    <a:moveTo>
                      <a:pt x="76558" y="3816"/>
                    </a:moveTo>
                    <a:lnTo>
                      <a:pt x="66991" y="1"/>
                    </a:lnTo>
                    <a:lnTo>
                      <a:pt x="57423" y="3816"/>
                    </a:lnTo>
                    <a:lnTo>
                      <a:pt x="47856" y="1"/>
                    </a:lnTo>
                    <a:lnTo>
                      <a:pt x="38289" y="3816"/>
                    </a:lnTo>
                    <a:lnTo>
                      <a:pt x="28722" y="1"/>
                    </a:lnTo>
                    <a:lnTo>
                      <a:pt x="19155" y="3816"/>
                    </a:lnTo>
                    <a:lnTo>
                      <a:pt x="9588" y="1"/>
                    </a:lnTo>
                    <a:lnTo>
                      <a:pt x="1" y="3816"/>
                    </a:lnTo>
                  </a:path>
                </a:pathLst>
              </a:custGeom>
              <a:noFill/>
              <a:ln w="76200" cap="flat" cmpd="sng">
                <a:solidFill>
                  <a:srgbClr val="0B0B0B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6"/>
              <p:cNvSpPr/>
              <p:nvPr/>
            </p:nvSpPr>
            <p:spPr>
              <a:xfrm>
                <a:off x="2877206" y="364519"/>
                <a:ext cx="2950737" cy="146440"/>
              </a:xfrm>
              <a:custGeom>
                <a:avLst/>
                <a:gdLst/>
                <a:ahLst/>
                <a:cxnLst/>
                <a:rect l="l" t="t" r="r" b="b"/>
                <a:pathLst>
                  <a:path w="76558" h="3796" fill="none" extrusionOk="0">
                    <a:moveTo>
                      <a:pt x="76558" y="3796"/>
                    </a:moveTo>
                    <a:lnTo>
                      <a:pt x="66991" y="1"/>
                    </a:lnTo>
                    <a:lnTo>
                      <a:pt x="57423" y="3796"/>
                    </a:lnTo>
                    <a:lnTo>
                      <a:pt x="47856" y="1"/>
                    </a:lnTo>
                    <a:lnTo>
                      <a:pt x="38289" y="3796"/>
                    </a:lnTo>
                    <a:lnTo>
                      <a:pt x="28722" y="1"/>
                    </a:lnTo>
                    <a:lnTo>
                      <a:pt x="19155" y="3796"/>
                    </a:lnTo>
                    <a:lnTo>
                      <a:pt x="9588" y="1"/>
                    </a:lnTo>
                    <a:lnTo>
                      <a:pt x="1" y="3796"/>
                    </a:lnTo>
                  </a:path>
                </a:pathLst>
              </a:custGeom>
              <a:noFill/>
              <a:ln w="76200" cap="flat" cmpd="sng">
                <a:solidFill>
                  <a:srgbClr val="0B0B0B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6"/>
              <p:cNvSpPr/>
              <p:nvPr/>
            </p:nvSpPr>
            <p:spPr>
              <a:xfrm>
                <a:off x="2877206" y="85411"/>
                <a:ext cx="2950737" cy="147212"/>
              </a:xfrm>
              <a:custGeom>
                <a:avLst/>
                <a:gdLst/>
                <a:ahLst/>
                <a:cxnLst/>
                <a:rect l="l" t="t" r="r" b="b"/>
                <a:pathLst>
                  <a:path w="76558" h="3816" fill="none" extrusionOk="0">
                    <a:moveTo>
                      <a:pt x="76558" y="3816"/>
                    </a:moveTo>
                    <a:lnTo>
                      <a:pt x="66991" y="1"/>
                    </a:lnTo>
                    <a:lnTo>
                      <a:pt x="57423" y="3816"/>
                    </a:lnTo>
                    <a:lnTo>
                      <a:pt x="47856" y="1"/>
                    </a:lnTo>
                    <a:lnTo>
                      <a:pt x="38289" y="3816"/>
                    </a:lnTo>
                    <a:lnTo>
                      <a:pt x="28722" y="1"/>
                    </a:lnTo>
                    <a:lnTo>
                      <a:pt x="19155" y="3816"/>
                    </a:lnTo>
                    <a:lnTo>
                      <a:pt x="9588" y="1"/>
                    </a:lnTo>
                    <a:lnTo>
                      <a:pt x="1" y="3816"/>
                    </a:lnTo>
                  </a:path>
                </a:pathLst>
              </a:custGeom>
              <a:noFill/>
              <a:ln w="76200" cap="flat" cmpd="sng">
                <a:solidFill>
                  <a:srgbClr val="0B0B0B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1" name="Google Shape;351;p6"/>
            <p:cNvSpPr/>
            <p:nvPr/>
          </p:nvSpPr>
          <p:spPr>
            <a:xfrm>
              <a:off x="0" y="-2275"/>
              <a:ext cx="3160200" cy="51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5915100" y="-2275"/>
              <a:ext cx="1962000" cy="1197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6"/>
            <p:cNvSpPr/>
            <p:nvPr/>
          </p:nvSpPr>
          <p:spPr>
            <a:xfrm>
              <a:off x="8229750" y="2571750"/>
              <a:ext cx="914100" cy="2572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4" name="Google Shape;354;p6"/>
          <p:cNvSpPr/>
          <p:nvPr/>
        </p:nvSpPr>
        <p:spPr>
          <a:xfrm>
            <a:off x="872400" y="613475"/>
            <a:ext cx="7632300" cy="406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6"/>
          <p:cNvSpPr/>
          <p:nvPr/>
        </p:nvSpPr>
        <p:spPr>
          <a:xfrm>
            <a:off x="720000" y="540000"/>
            <a:ext cx="7708500" cy="4064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6"/>
          <p:cNvSpPr txBox="1">
            <a:spLocks noGrp="1"/>
          </p:cNvSpPr>
          <p:nvPr>
            <p:ph type="title"/>
          </p:nvPr>
        </p:nvSpPr>
        <p:spPr>
          <a:xfrm>
            <a:off x="720000" y="777240"/>
            <a:ext cx="7708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" name="Google Shape;358;p7"/>
          <p:cNvGrpSpPr/>
          <p:nvPr/>
        </p:nvGrpSpPr>
        <p:grpSpPr>
          <a:xfrm>
            <a:off x="-170" y="-1888"/>
            <a:ext cx="9144182" cy="5148055"/>
            <a:chOff x="-170" y="-1888"/>
            <a:chExt cx="9144182" cy="5148055"/>
          </a:xfrm>
        </p:grpSpPr>
        <p:sp>
          <p:nvSpPr>
            <p:cNvPr id="359" name="Google Shape;359;p7"/>
            <p:cNvSpPr/>
            <p:nvPr/>
          </p:nvSpPr>
          <p:spPr>
            <a:xfrm flipH="1">
              <a:off x="3143645" y="-1888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 flipH="1">
              <a:off x="-170" y="284850"/>
              <a:ext cx="9144164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 flipH="1">
              <a:off x="9143974" y="-1888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 flipH="1">
              <a:off x="8858242" y="-1888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 flipH="1">
              <a:off x="8572510" y="-1888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 flipH="1">
              <a:off x="8286778" y="-1888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 flipH="1">
              <a:off x="8001047" y="-1888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 flipH="1">
              <a:off x="7715315" y="-1888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 flipH="1">
              <a:off x="7429583" y="-1888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 flipH="1">
              <a:off x="7143851" y="-1888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 rot="10800000" flipH="1">
              <a:off x="6858158" y="-1888"/>
              <a:ext cx="0" cy="5147280"/>
            </a:xfrm>
            <a:custGeom>
              <a:avLst/>
              <a:gdLst/>
              <a:ahLst/>
              <a:cxnLst/>
              <a:rect l="l" t="t" r="r" b="b"/>
              <a:pathLst>
                <a:path h="133427" fill="none" extrusionOk="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 flipH="1">
              <a:off x="6572426" y="-1888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7"/>
            <p:cNvSpPr/>
            <p:nvPr/>
          </p:nvSpPr>
          <p:spPr>
            <a:xfrm flipH="1">
              <a:off x="6286695" y="-1888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7"/>
            <p:cNvSpPr/>
            <p:nvPr/>
          </p:nvSpPr>
          <p:spPr>
            <a:xfrm flipH="1">
              <a:off x="6000963" y="-1888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 flipH="1">
              <a:off x="5715231" y="-1888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 flipH="1">
              <a:off x="5429499" y="-1888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 flipH="1">
              <a:off x="5143768" y="-1888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 flipH="1">
              <a:off x="4858036" y="-1888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 flipH="1">
              <a:off x="4572304" y="-1888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 flipH="1">
              <a:off x="4286572" y="-1888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 flipH="1">
              <a:off x="4000841" y="-1888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 flipH="1">
              <a:off x="3715109" y="-1888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 flipH="1">
              <a:off x="3429377" y="-1888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 flipH="1">
              <a:off x="-170" y="2858472"/>
              <a:ext cx="9144164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 flipH="1">
              <a:off x="-170" y="2572497"/>
              <a:ext cx="9144164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 flipH="1">
              <a:off x="-170" y="2286561"/>
              <a:ext cx="9144164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 flipH="1">
              <a:off x="-170" y="2000585"/>
              <a:ext cx="9144164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 flipH="1">
              <a:off x="-170" y="1714610"/>
              <a:ext cx="9144164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 flipH="1">
              <a:off x="-170" y="1428674"/>
              <a:ext cx="9144164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 flipH="1">
              <a:off x="-170" y="4287500"/>
              <a:ext cx="9144164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 flipH="1">
              <a:off x="-170" y="4001524"/>
              <a:ext cx="9144164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 flipH="1">
              <a:off x="-170" y="3716321"/>
              <a:ext cx="9144164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 flipH="1">
              <a:off x="-170" y="3430384"/>
              <a:ext cx="9144164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 flipH="1">
              <a:off x="-170" y="4859411"/>
              <a:ext cx="9144164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 flipH="1">
              <a:off x="-170" y="4573436"/>
              <a:ext cx="9144164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 flipH="1">
              <a:off x="-170" y="3144409"/>
              <a:ext cx="9144164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 flipH="1">
              <a:off x="-170" y="1142698"/>
              <a:ext cx="9144164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 flipH="1">
              <a:off x="-170" y="856762"/>
              <a:ext cx="9144164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 flipH="1">
              <a:off x="-170" y="570787"/>
              <a:ext cx="9144164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 flipH="1">
              <a:off x="572060" y="-1113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 flipH="1">
              <a:off x="2857914" y="-1113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 flipH="1">
              <a:off x="2572182" y="-1113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 flipH="1">
              <a:off x="2286450" y="-1113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 flipH="1">
              <a:off x="2000718" y="-1113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 flipH="1">
              <a:off x="1714987" y="-1113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 flipH="1">
              <a:off x="1429255" y="-1113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 flipH="1">
              <a:off x="1143523" y="-1113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 flipH="1">
              <a:off x="857791" y="-1113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 flipH="1">
              <a:off x="596" y="-1888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 flipH="1">
              <a:off x="286328" y="-1113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9" name="Google Shape;409;p7"/>
          <p:cNvSpPr/>
          <p:nvPr/>
        </p:nvSpPr>
        <p:spPr>
          <a:xfrm rot="10800000">
            <a:off x="-300" y="-2113"/>
            <a:ext cx="1039200" cy="5147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7"/>
          <p:cNvSpPr txBox="1">
            <a:spLocks noGrp="1"/>
          </p:cNvSpPr>
          <p:nvPr>
            <p:ph type="title"/>
          </p:nvPr>
        </p:nvSpPr>
        <p:spPr>
          <a:xfrm>
            <a:off x="1016000" y="975125"/>
            <a:ext cx="2975100" cy="179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 sz="3200"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 sz="3200"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 sz="3200"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 sz="3200"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 sz="3200"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 sz="3200"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 sz="3200"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 sz="3200"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411" name="Google Shape;411;p7"/>
          <p:cNvSpPr txBox="1">
            <a:spLocks noGrp="1"/>
          </p:cNvSpPr>
          <p:nvPr>
            <p:ph type="subTitle" idx="1"/>
          </p:nvPr>
        </p:nvSpPr>
        <p:spPr>
          <a:xfrm>
            <a:off x="1016000" y="2791800"/>
            <a:ext cx="3556200" cy="12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0" name="Google Shape;600;p13"/>
          <p:cNvGrpSpPr/>
          <p:nvPr/>
        </p:nvGrpSpPr>
        <p:grpSpPr>
          <a:xfrm>
            <a:off x="-300" y="-1144"/>
            <a:ext cx="9144675" cy="5147294"/>
            <a:chOff x="-300" y="-1144"/>
            <a:chExt cx="9144675" cy="5147294"/>
          </a:xfrm>
        </p:grpSpPr>
        <p:grpSp>
          <p:nvGrpSpPr>
            <p:cNvPr id="601" name="Google Shape;601;p13"/>
            <p:cNvGrpSpPr/>
            <p:nvPr/>
          </p:nvGrpSpPr>
          <p:grpSpPr>
            <a:xfrm flipH="1">
              <a:off x="0" y="-1144"/>
              <a:ext cx="5973825" cy="5147286"/>
              <a:chOff x="3170025" y="-1144"/>
              <a:chExt cx="5973825" cy="5147286"/>
            </a:xfrm>
          </p:grpSpPr>
          <p:sp>
            <p:nvSpPr>
              <p:cNvPr id="602" name="Google Shape;602;p13"/>
              <p:cNvSpPr/>
              <p:nvPr/>
            </p:nvSpPr>
            <p:spPr>
              <a:xfrm>
                <a:off x="9143811" y="-1138"/>
                <a:ext cx="39" cy="5147280"/>
              </a:xfrm>
              <a:custGeom>
                <a:avLst/>
                <a:gdLst/>
                <a:ahLst/>
                <a:cxnLst/>
                <a:rect l="l" t="t" r="r" b="b"/>
                <a:pathLst>
                  <a:path w="1" h="133427" fill="none" extrusionOk="0">
                    <a:moveTo>
                      <a:pt x="0" y="1"/>
                    </a:moveTo>
                    <a:lnTo>
                      <a:pt x="0" y="133427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13"/>
              <p:cNvSpPr/>
              <p:nvPr/>
            </p:nvSpPr>
            <p:spPr>
              <a:xfrm>
                <a:off x="3170032" y="285608"/>
                <a:ext cx="5972276" cy="39"/>
              </a:xfrm>
              <a:custGeom>
                <a:avLst/>
                <a:gdLst/>
                <a:ahLst/>
                <a:cxnLst/>
                <a:rect l="l" t="t" r="r" b="b"/>
                <a:pathLst>
                  <a:path w="154953" h="1" fill="none" extrusionOk="0">
                    <a:moveTo>
                      <a:pt x="0" y="0"/>
                    </a:moveTo>
                    <a:lnTo>
                      <a:pt x="154953" y="0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13"/>
              <p:cNvSpPr/>
              <p:nvPr/>
            </p:nvSpPr>
            <p:spPr>
              <a:xfrm>
                <a:off x="3170025" y="-1140"/>
                <a:ext cx="39" cy="858603"/>
              </a:xfrm>
              <a:custGeom>
                <a:avLst/>
                <a:gdLst/>
                <a:ahLst/>
                <a:cxnLst/>
                <a:rect l="l" t="t" r="r" b="b"/>
                <a:pathLst>
                  <a:path w="1" h="133427" fill="none" extrusionOk="0">
                    <a:moveTo>
                      <a:pt x="0" y="1"/>
                    </a:moveTo>
                    <a:lnTo>
                      <a:pt x="0" y="133427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13"/>
              <p:cNvSpPr/>
              <p:nvPr/>
            </p:nvSpPr>
            <p:spPr>
              <a:xfrm>
                <a:off x="3454199" y="-1140"/>
                <a:ext cx="39" cy="858603"/>
              </a:xfrm>
              <a:custGeom>
                <a:avLst/>
                <a:gdLst/>
                <a:ahLst/>
                <a:cxnLst/>
                <a:rect l="l" t="t" r="r" b="b"/>
                <a:pathLst>
                  <a:path w="1" h="133427" fill="none" extrusionOk="0">
                    <a:moveTo>
                      <a:pt x="0" y="1"/>
                    </a:moveTo>
                    <a:lnTo>
                      <a:pt x="0" y="133427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13"/>
              <p:cNvSpPr/>
              <p:nvPr/>
            </p:nvSpPr>
            <p:spPr>
              <a:xfrm>
                <a:off x="3739143" y="-1140"/>
                <a:ext cx="39" cy="858603"/>
              </a:xfrm>
              <a:custGeom>
                <a:avLst/>
                <a:gdLst/>
                <a:ahLst/>
                <a:cxnLst/>
                <a:rect l="l" t="t" r="r" b="b"/>
                <a:pathLst>
                  <a:path w="1" h="133427" fill="none" extrusionOk="0">
                    <a:moveTo>
                      <a:pt x="0" y="1"/>
                    </a:moveTo>
                    <a:lnTo>
                      <a:pt x="0" y="133427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13"/>
              <p:cNvSpPr/>
              <p:nvPr/>
            </p:nvSpPr>
            <p:spPr>
              <a:xfrm>
                <a:off x="4023317" y="-1140"/>
                <a:ext cx="39" cy="858603"/>
              </a:xfrm>
              <a:custGeom>
                <a:avLst/>
                <a:gdLst/>
                <a:ahLst/>
                <a:cxnLst/>
                <a:rect l="l" t="t" r="r" b="b"/>
                <a:pathLst>
                  <a:path w="1" h="133427" fill="none" extrusionOk="0">
                    <a:moveTo>
                      <a:pt x="0" y="1"/>
                    </a:moveTo>
                    <a:lnTo>
                      <a:pt x="0" y="133427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13"/>
              <p:cNvSpPr/>
              <p:nvPr/>
            </p:nvSpPr>
            <p:spPr>
              <a:xfrm>
                <a:off x="4308262" y="-1140"/>
                <a:ext cx="39" cy="858603"/>
              </a:xfrm>
              <a:custGeom>
                <a:avLst/>
                <a:gdLst/>
                <a:ahLst/>
                <a:cxnLst/>
                <a:rect l="l" t="t" r="r" b="b"/>
                <a:pathLst>
                  <a:path w="1" h="133427" fill="none" extrusionOk="0">
                    <a:moveTo>
                      <a:pt x="0" y="1"/>
                    </a:moveTo>
                    <a:lnTo>
                      <a:pt x="0" y="133427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13"/>
              <p:cNvSpPr/>
              <p:nvPr/>
            </p:nvSpPr>
            <p:spPr>
              <a:xfrm>
                <a:off x="4592436" y="-1140"/>
                <a:ext cx="39" cy="858603"/>
              </a:xfrm>
              <a:custGeom>
                <a:avLst/>
                <a:gdLst/>
                <a:ahLst/>
                <a:cxnLst/>
                <a:rect l="l" t="t" r="r" b="b"/>
                <a:pathLst>
                  <a:path w="1" h="133427" fill="none" extrusionOk="0">
                    <a:moveTo>
                      <a:pt x="0" y="1"/>
                    </a:moveTo>
                    <a:lnTo>
                      <a:pt x="0" y="133427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13"/>
              <p:cNvSpPr/>
              <p:nvPr/>
            </p:nvSpPr>
            <p:spPr>
              <a:xfrm>
                <a:off x="4876609" y="-1140"/>
                <a:ext cx="39" cy="858603"/>
              </a:xfrm>
              <a:custGeom>
                <a:avLst/>
                <a:gdLst/>
                <a:ahLst/>
                <a:cxnLst/>
                <a:rect l="l" t="t" r="r" b="b"/>
                <a:pathLst>
                  <a:path w="1" h="133427" fill="none" extrusionOk="0">
                    <a:moveTo>
                      <a:pt x="0" y="1"/>
                    </a:moveTo>
                    <a:lnTo>
                      <a:pt x="0" y="133427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13"/>
              <p:cNvSpPr/>
              <p:nvPr/>
            </p:nvSpPr>
            <p:spPr>
              <a:xfrm>
                <a:off x="5161515" y="-1140"/>
                <a:ext cx="39" cy="858603"/>
              </a:xfrm>
              <a:custGeom>
                <a:avLst/>
                <a:gdLst/>
                <a:ahLst/>
                <a:cxnLst/>
                <a:rect l="l" t="t" r="r" b="b"/>
                <a:pathLst>
                  <a:path w="1" h="133427" fill="none" extrusionOk="0">
                    <a:moveTo>
                      <a:pt x="1" y="1"/>
                    </a:moveTo>
                    <a:lnTo>
                      <a:pt x="1" y="133427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13"/>
              <p:cNvSpPr/>
              <p:nvPr/>
            </p:nvSpPr>
            <p:spPr>
              <a:xfrm>
                <a:off x="5445728" y="-1140"/>
                <a:ext cx="0" cy="858603"/>
              </a:xfrm>
              <a:custGeom>
                <a:avLst/>
                <a:gdLst/>
                <a:ahLst/>
                <a:cxnLst/>
                <a:rect l="l" t="t" r="r" b="b"/>
                <a:pathLst>
                  <a:path h="133427" fill="none" extrusionOk="0">
                    <a:moveTo>
                      <a:pt x="0" y="1"/>
                    </a:moveTo>
                    <a:lnTo>
                      <a:pt x="0" y="133427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13"/>
              <p:cNvSpPr/>
              <p:nvPr/>
            </p:nvSpPr>
            <p:spPr>
              <a:xfrm>
                <a:off x="5730634" y="-1140"/>
                <a:ext cx="39" cy="858603"/>
              </a:xfrm>
              <a:custGeom>
                <a:avLst/>
                <a:gdLst/>
                <a:ahLst/>
                <a:cxnLst/>
                <a:rect l="l" t="t" r="r" b="b"/>
                <a:pathLst>
                  <a:path w="1" h="133427" fill="none" extrusionOk="0">
                    <a:moveTo>
                      <a:pt x="1" y="1"/>
                    </a:moveTo>
                    <a:lnTo>
                      <a:pt x="1" y="133427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13"/>
              <p:cNvSpPr/>
              <p:nvPr/>
            </p:nvSpPr>
            <p:spPr>
              <a:xfrm>
                <a:off x="6014808" y="-1140"/>
                <a:ext cx="39" cy="858603"/>
              </a:xfrm>
              <a:custGeom>
                <a:avLst/>
                <a:gdLst/>
                <a:ahLst/>
                <a:cxnLst/>
                <a:rect l="l" t="t" r="r" b="b"/>
                <a:pathLst>
                  <a:path w="1" h="133427" fill="none" extrusionOk="0">
                    <a:moveTo>
                      <a:pt x="1" y="1"/>
                    </a:moveTo>
                    <a:lnTo>
                      <a:pt x="1" y="133427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13"/>
              <p:cNvSpPr/>
              <p:nvPr/>
            </p:nvSpPr>
            <p:spPr>
              <a:xfrm>
                <a:off x="6298981" y="-1140"/>
                <a:ext cx="39" cy="858603"/>
              </a:xfrm>
              <a:custGeom>
                <a:avLst/>
                <a:gdLst/>
                <a:ahLst/>
                <a:cxnLst/>
                <a:rect l="l" t="t" r="r" b="b"/>
                <a:pathLst>
                  <a:path w="1" h="133427" fill="none" extrusionOk="0">
                    <a:moveTo>
                      <a:pt x="1" y="1"/>
                    </a:moveTo>
                    <a:lnTo>
                      <a:pt x="1" y="133427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13"/>
              <p:cNvSpPr/>
              <p:nvPr/>
            </p:nvSpPr>
            <p:spPr>
              <a:xfrm>
                <a:off x="6583926" y="-1140"/>
                <a:ext cx="39" cy="858603"/>
              </a:xfrm>
              <a:custGeom>
                <a:avLst/>
                <a:gdLst/>
                <a:ahLst/>
                <a:cxnLst/>
                <a:rect l="l" t="t" r="r" b="b"/>
                <a:pathLst>
                  <a:path w="1" h="133427" fill="none" extrusionOk="0">
                    <a:moveTo>
                      <a:pt x="1" y="1"/>
                    </a:moveTo>
                    <a:lnTo>
                      <a:pt x="1" y="133427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13"/>
              <p:cNvSpPr/>
              <p:nvPr/>
            </p:nvSpPr>
            <p:spPr>
              <a:xfrm>
                <a:off x="6868100" y="-1140"/>
                <a:ext cx="39" cy="858603"/>
              </a:xfrm>
              <a:custGeom>
                <a:avLst/>
                <a:gdLst/>
                <a:ahLst/>
                <a:cxnLst/>
                <a:rect l="l" t="t" r="r" b="b"/>
                <a:pathLst>
                  <a:path w="1" h="133427" fill="none" extrusionOk="0">
                    <a:moveTo>
                      <a:pt x="1" y="1"/>
                    </a:moveTo>
                    <a:lnTo>
                      <a:pt x="1" y="133427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13"/>
              <p:cNvSpPr/>
              <p:nvPr/>
            </p:nvSpPr>
            <p:spPr>
              <a:xfrm>
                <a:off x="7152273" y="-1140"/>
                <a:ext cx="39" cy="858603"/>
              </a:xfrm>
              <a:custGeom>
                <a:avLst/>
                <a:gdLst/>
                <a:ahLst/>
                <a:cxnLst/>
                <a:rect l="l" t="t" r="r" b="b"/>
                <a:pathLst>
                  <a:path w="1" h="133427" fill="none" extrusionOk="0">
                    <a:moveTo>
                      <a:pt x="1" y="1"/>
                    </a:moveTo>
                    <a:lnTo>
                      <a:pt x="1" y="133427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13"/>
              <p:cNvSpPr/>
              <p:nvPr/>
            </p:nvSpPr>
            <p:spPr>
              <a:xfrm>
                <a:off x="7437218" y="-1140"/>
                <a:ext cx="39" cy="858603"/>
              </a:xfrm>
              <a:custGeom>
                <a:avLst/>
                <a:gdLst/>
                <a:ahLst/>
                <a:cxnLst/>
                <a:rect l="l" t="t" r="r" b="b"/>
                <a:pathLst>
                  <a:path w="1" h="133427" fill="none" extrusionOk="0">
                    <a:moveTo>
                      <a:pt x="1" y="1"/>
                    </a:moveTo>
                    <a:lnTo>
                      <a:pt x="1" y="133427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13"/>
              <p:cNvSpPr/>
              <p:nvPr/>
            </p:nvSpPr>
            <p:spPr>
              <a:xfrm>
                <a:off x="7721392" y="-1140"/>
                <a:ext cx="39" cy="858603"/>
              </a:xfrm>
              <a:custGeom>
                <a:avLst/>
                <a:gdLst/>
                <a:ahLst/>
                <a:cxnLst/>
                <a:rect l="l" t="t" r="r" b="b"/>
                <a:pathLst>
                  <a:path w="1" h="133427" fill="none" extrusionOk="0">
                    <a:moveTo>
                      <a:pt x="1" y="1"/>
                    </a:moveTo>
                    <a:lnTo>
                      <a:pt x="1" y="133427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13"/>
              <p:cNvSpPr/>
              <p:nvPr/>
            </p:nvSpPr>
            <p:spPr>
              <a:xfrm>
                <a:off x="8006336" y="-1140"/>
                <a:ext cx="39" cy="858603"/>
              </a:xfrm>
              <a:custGeom>
                <a:avLst/>
                <a:gdLst/>
                <a:ahLst/>
                <a:cxnLst/>
                <a:rect l="l" t="t" r="r" b="b"/>
                <a:pathLst>
                  <a:path w="1" h="133427" fill="none" extrusionOk="0">
                    <a:moveTo>
                      <a:pt x="0" y="1"/>
                    </a:moveTo>
                    <a:lnTo>
                      <a:pt x="0" y="133427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13"/>
              <p:cNvSpPr/>
              <p:nvPr/>
            </p:nvSpPr>
            <p:spPr>
              <a:xfrm>
                <a:off x="8290525" y="-1144"/>
                <a:ext cx="39" cy="2572139"/>
              </a:xfrm>
              <a:custGeom>
                <a:avLst/>
                <a:gdLst/>
                <a:ahLst/>
                <a:cxnLst/>
                <a:rect l="l" t="t" r="r" b="b"/>
                <a:pathLst>
                  <a:path w="1" h="133427" fill="none" extrusionOk="0">
                    <a:moveTo>
                      <a:pt x="1" y="1"/>
                    </a:moveTo>
                    <a:lnTo>
                      <a:pt x="1" y="133427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13"/>
              <p:cNvSpPr/>
              <p:nvPr/>
            </p:nvSpPr>
            <p:spPr>
              <a:xfrm>
                <a:off x="8574695" y="-1144"/>
                <a:ext cx="39" cy="2572139"/>
              </a:xfrm>
              <a:custGeom>
                <a:avLst/>
                <a:gdLst/>
                <a:ahLst/>
                <a:cxnLst/>
                <a:rect l="l" t="t" r="r" b="b"/>
                <a:pathLst>
                  <a:path w="1" h="133427" fill="none" extrusionOk="0">
                    <a:moveTo>
                      <a:pt x="1" y="1"/>
                    </a:moveTo>
                    <a:lnTo>
                      <a:pt x="1" y="133427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13"/>
              <p:cNvSpPr/>
              <p:nvPr/>
            </p:nvSpPr>
            <p:spPr>
              <a:xfrm>
                <a:off x="8859636" y="-1144"/>
                <a:ext cx="39" cy="2572139"/>
              </a:xfrm>
              <a:custGeom>
                <a:avLst/>
                <a:gdLst/>
                <a:ahLst/>
                <a:cxnLst/>
                <a:rect l="l" t="t" r="r" b="b"/>
                <a:pathLst>
                  <a:path w="1" h="133427" fill="none" extrusionOk="0">
                    <a:moveTo>
                      <a:pt x="0" y="1"/>
                    </a:moveTo>
                    <a:lnTo>
                      <a:pt x="0" y="133427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13"/>
              <p:cNvSpPr/>
              <p:nvPr/>
            </p:nvSpPr>
            <p:spPr>
              <a:xfrm>
                <a:off x="8290557" y="2573261"/>
                <a:ext cx="851854" cy="39"/>
              </a:xfrm>
              <a:custGeom>
                <a:avLst/>
                <a:gdLst/>
                <a:ahLst/>
                <a:cxnLst/>
                <a:rect l="l" t="t" r="r" b="b"/>
                <a:pathLst>
                  <a:path w="154953" h="1" fill="none" extrusionOk="0">
                    <a:moveTo>
                      <a:pt x="0" y="1"/>
                    </a:moveTo>
                    <a:lnTo>
                      <a:pt x="154953" y="1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13"/>
              <p:cNvSpPr/>
              <p:nvPr/>
            </p:nvSpPr>
            <p:spPr>
              <a:xfrm>
                <a:off x="8290557" y="2287322"/>
                <a:ext cx="851854" cy="39"/>
              </a:xfrm>
              <a:custGeom>
                <a:avLst/>
                <a:gdLst/>
                <a:ahLst/>
                <a:cxnLst/>
                <a:rect l="l" t="t" r="r" b="b"/>
                <a:pathLst>
                  <a:path w="154953" h="1" fill="none" extrusionOk="0">
                    <a:moveTo>
                      <a:pt x="0" y="0"/>
                    </a:moveTo>
                    <a:lnTo>
                      <a:pt x="154953" y="0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13"/>
              <p:cNvSpPr/>
              <p:nvPr/>
            </p:nvSpPr>
            <p:spPr>
              <a:xfrm>
                <a:off x="8290557" y="2001345"/>
                <a:ext cx="851854" cy="39"/>
              </a:xfrm>
              <a:custGeom>
                <a:avLst/>
                <a:gdLst/>
                <a:ahLst/>
                <a:cxnLst/>
                <a:rect l="l" t="t" r="r" b="b"/>
                <a:pathLst>
                  <a:path w="154953" h="1" fill="none" extrusionOk="0">
                    <a:moveTo>
                      <a:pt x="0" y="0"/>
                    </a:moveTo>
                    <a:lnTo>
                      <a:pt x="154953" y="0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13"/>
              <p:cNvSpPr/>
              <p:nvPr/>
            </p:nvSpPr>
            <p:spPr>
              <a:xfrm>
                <a:off x="8290557" y="1715367"/>
                <a:ext cx="851854" cy="39"/>
              </a:xfrm>
              <a:custGeom>
                <a:avLst/>
                <a:gdLst/>
                <a:ahLst/>
                <a:cxnLst/>
                <a:rect l="l" t="t" r="r" b="b"/>
                <a:pathLst>
                  <a:path w="154953" h="1" fill="none" extrusionOk="0">
                    <a:moveTo>
                      <a:pt x="0" y="1"/>
                    </a:moveTo>
                    <a:lnTo>
                      <a:pt x="154953" y="1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13"/>
              <p:cNvSpPr/>
              <p:nvPr/>
            </p:nvSpPr>
            <p:spPr>
              <a:xfrm>
                <a:off x="8290557" y="1429428"/>
                <a:ext cx="851854" cy="39"/>
              </a:xfrm>
              <a:custGeom>
                <a:avLst/>
                <a:gdLst/>
                <a:ahLst/>
                <a:cxnLst/>
                <a:rect l="l" t="t" r="r" b="b"/>
                <a:pathLst>
                  <a:path w="154953" h="1" fill="none" extrusionOk="0">
                    <a:moveTo>
                      <a:pt x="0" y="0"/>
                    </a:moveTo>
                    <a:lnTo>
                      <a:pt x="154953" y="0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13"/>
              <p:cNvSpPr/>
              <p:nvPr/>
            </p:nvSpPr>
            <p:spPr>
              <a:xfrm>
                <a:off x="8290557" y="1143450"/>
                <a:ext cx="851854" cy="39"/>
              </a:xfrm>
              <a:custGeom>
                <a:avLst/>
                <a:gdLst/>
                <a:ahLst/>
                <a:cxnLst/>
                <a:rect l="l" t="t" r="r" b="b"/>
                <a:pathLst>
                  <a:path w="154953" h="1" fill="none" extrusionOk="0">
                    <a:moveTo>
                      <a:pt x="0" y="1"/>
                    </a:moveTo>
                    <a:lnTo>
                      <a:pt x="154953" y="1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13"/>
              <p:cNvSpPr/>
              <p:nvPr/>
            </p:nvSpPr>
            <p:spPr>
              <a:xfrm>
                <a:off x="3170032" y="857520"/>
                <a:ext cx="5972276" cy="39"/>
              </a:xfrm>
              <a:custGeom>
                <a:avLst/>
                <a:gdLst/>
                <a:ahLst/>
                <a:cxnLst/>
                <a:rect l="l" t="t" r="r" b="b"/>
                <a:pathLst>
                  <a:path w="154953" h="1" fill="none" extrusionOk="0">
                    <a:moveTo>
                      <a:pt x="0" y="0"/>
                    </a:moveTo>
                    <a:lnTo>
                      <a:pt x="154953" y="0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13"/>
              <p:cNvSpPr/>
              <p:nvPr/>
            </p:nvSpPr>
            <p:spPr>
              <a:xfrm>
                <a:off x="3170032" y="571545"/>
                <a:ext cx="5972276" cy="39"/>
              </a:xfrm>
              <a:custGeom>
                <a:avLst/>
                <a:gdLst/>
                <a:ahLst/>
                <a:cxnLst/>
                <a:rect l="l" t="t" r="r" b="b"/>
                <a:pathLst>
                  <a:path w="154953" h="1" fill="none" extrusionOk="0">
                    <a:moveTo>
                      <a:pt x="0" y="1"/>
                    </a:moveTo>
                    <a:lnTo>
                      <a:pt x="154953" y="1"/>
                    </a:lnTo>
                  </a:path>
                </a:pathLst>
              </a:custGeom>
              <a:noFill/>
              <a:ln w="2475" cap="flat" cmpd="sng">
                <a:solidFill>
                  <a:schemeClr val="dk1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3" name="Google Shape;633;p13"/>
            <p:cNvSpPr/>
            <p:nvPr/>
          </p:nvSpPr>
          <p:spPr>
            <a:xfrm flipH="1">
              <a:off x="5838675" y="0"/>
              <a:ext cx="3305700" cy="3352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3"/>
            <p:cNvSpPr/>
            <p:nvPr/>
          </p:nvSpPr>
          <p:spPr>
            <a:xfrm flipH="1">
              <a:off x="-300" y="2573950"/>
              <a:ext cx="4572300" cy="2572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5" name="Google Shape;635;p13"/>
            <p:cNvGrpSpPr/>
            <p:nvPr/>
          </p:nvGrpSpPr>
          <p:grpSpPr>
            <a:xfrm>
              <a:off x="4575375" y="3477605"/>
              <a:ext cx="4568996" cy="1543447"/>
              <a:chOff x="4823024" y="3477260"/>
              <a:chExt cx="2971318" cy="1543447"/>
            </a:xfrm>
          </p:grpSpPr>
          <p:sp>
            <p:nvSpPr>
              <p:cNvPr id="636" name="Google Shape;636;p13"/>
              <p:cNvSpPr/>
              <p:nvPr/>
            </p:nvSpPr>
            <p:spPr>
              <a:xfrm>
                <a:off x="4823024" y="3477260"/>
                <a:ext cx="2971318" cy="39"/>
              </a:xfrm>
              <a:custGeom>
                <a:avLst/>
                <a:gdLst/>
                <a:ahLst/>
                <a:cxnLst/>
                <a:rect l="l" t="t" r="r" b="b"/>
                <a:pathLst>
                  <a:path w="77092" h="1" fill="none" extrusionOk="0">
                    <a:moveTo>
                      <a:pt x="0" y="1"/>
                    </a:moveTo>
                    <a:lnTo>
                      <a:pt x="77091" y="1"/>
                    </a:lnTo>
                  </a:path>
                </a:pathLst>
              </a:custGeom>
              <a:noFill/>
              <a:ln w="4450" cap="flat" cmpd="sng">
                <a:solidFill>
                  <a:srgbClr val="0B0B0B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13"/>
              <p:cNvSpPr/>
              <p:nvPr/>
            </p:nvSpPr>
            <p:spPr>
              <a:xfrm>
                <a:off x="4823024" y="3617567"/>
                <a:ext cx="2971318" cy="39"/>
              </a:xfrm>
              <a:custGeom>
                <a:avLst/>
                <a:gdLst/>
                <a:ahLst/>
                <a:cxnLst/>
                <a:rect l="l" t="t" r="r" b="b"/>
                <a:pathLst>
                  <a:path w="77092" h="1" fill="none" extrusionOk="0">
                    <a:moveTo>
                      <a:pt x="0" y="1"/>
                    </a:moveTo>
                    <a:lnTo>
                      <a:pt x="77091" y="1"/>
                    </a:lnTo>
                  </a:path>
                </a:pathLst>
              </a:custGeom>
              <a:noFill/>
              <a:ln w="4450" cap="flat" cmpd="sng">
                <a:solidFill>
                  <a:srgbClr val="0B0B0B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13"/>
              <p:cNvSpPr/>
              <p:nvPr/>
            </p:nvSpPr>
            <p:spPr>
              <a:xfrm>
                <a:off x="4823024" y="3757912"/>
                <a:ext cx="2971318" cy="39"/>
              </a:xfrm>
              <a:custGeom>
                <a:avLst/>
                <a:gdLst/>
                <a:ahLst/>
                <a:cxnLst/>
                <a:rect l="l" t="t" r="r" b="b"/>
                <a:pathLst>
                  <a:path w="77092" h="1" fill="none" extrusionOk="0">
                    <a:moveTo>
                      <a:pt x="0" y="0"/>
                    </a:moveTo>
                    <a:lnTo>
                      <a:pt x="77091" y="0"/>
                    </a:lnTo>
                  </a:path>
                </a:pathLst>
              </a:custGeom>
              <a:noFill/>
              <a:ln w="4450" cap="flat" cmpd="sng">
                <a:solidFill>
                  <a:srgbClr val="0B0B0B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13"/>
              <p:cNvSpPr/>
              <p:nvPr/>
            </p:nvSpPr>
            <p:spPr>
              <a:xfrm>
                <a:off x="4823024" y="3898218"/>
                <a:ext cx="2971318" cy="39"/>
              </a:xfrm>
              <a:custGeom>
                <a:avLst/>
                <a:gdLst/>
                <a:ahLst/>
                <a:cxnLst/>
                <a:rect l="l" t="t" r="r" b="b"/>
                <a:pathLst>
                  <a:path w="77092" h="1" fill="none" extrusionOk="0">
                    <a:moveTo>
                      <a:pt x="0" y="0"/>
                    </a:moveTo>
                    <a:lnTo>
                      <a:pt x="77091" y="0"/>
                    </a:lnTo>
                  </a:path>
                </a:pathLst>
              </a:custGeom>
              <a:noFill/>
              <a:ln w="4450" cap="flat" cmpd="sng">
                <a:solidFill>
                  <a:srgbClr val="0B0B0B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13"/>
              <p:cNvSpPr/>
              <p:nvPr/>
            </p:nvSpPr>
            <p:spPr>
              <a:xfrm>
                <a:off x="4823024" y="4038524"/>
                <a:ext cx="2971318" cy="39"/>
              </a:xfrm>
              <a:custGeom>
                <a:avLst/>
                <a:gdLst/>
                <a:ahLst/>
                <a:cxnLst/>
                <a:rect l="l" t="t" r="r" b="b"/>
                <a:pathLst>
                  <a:path w="77092" h="1" fill="none" extrusionOk="0">
                    <a:moveTo>
                      <a:pt x="0" y="0"/>
                    </a:moveTo>
                    <a:lnTo>
                      <a:pt x="77091" y="0"/>
                    </a:lnTo>
                  </a:path>
                </a:pathLst>
              </a:custGeom>
              <a:noFill/>
              <a:ln w="4450" cap="flat" cmpd="sng">
                <a:solidFill>
                  <a:srgbClr val="0B0B0B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13"/>
              <p:cNvSpPr/>
              <p:nvPr/>
            </p:nvSpPr>
            <p:spPr>
              <a:xfrm>
                <a:off x="4823024" y="4178831"/>
                <a:ext cx="2971318" cy="39"/>
              </a:xfrm>
              <a:custGeom>
                <a:avLst/>
                <a:gdLst/>
                <a:ahLst/>
                <a:cxnLst/>
                <a:rect l="l" t="t" r="r" b="b"/>
                <a:pathLst>
                  <a:path w="77092" h="1" fill="none" extrusionOk="0">
                    <a:moveTo>
                      <a:pt x="0" y="0"/>
                    </a:moveTo>
                    <a:lnTo>
                      <a:pt x="77091" y="0"/>
                    </a:lnTo>
                  </a:path>
                </a:pathLst>
              </a:custGeom>
              <a:noFill/>
              <a:ln w="4450" cap="flat" cmpd="sng">
                <a:solidFill>
                  <a:srgbClr val="0B0B0B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13"/>
              <p:cNvSpPr/>
              <p:nvPr/>
            </p:nvSpPr>
            <p:spPr>
              <a:xfrm>
                <a:off x="4823024" y="4319137"/>
                <a:ext cx="2971318" cy="39"/>
              </a:xfrm>
              <a:custGeom>
                <a:avLst/>
                <a:gdLst/>
                <a:ahLst/>
                <a:cxnLst/>
                <a:rect l="l" t="t" r="r" b="b"/>
                <a:pathLst>
                  <a:path w="77092" h="1" fill="none" extrusionOk="0">
                    <a:moveTo>
                      <a:pt x="0" y="0"/>
                    </a:moveTo>
                    <a:lnTo>
                      <a:pt x="77091" y="0"/>
                    </a:lnTo>
                  </a:path>
                </a:pathLst>
              </a:custGeom>
              <a:noFill/>
              <a:ln w="4450" cap="flat" cmpd="sng">
                <a:solidFill>
                  <a:srgbClr val="0B0B0B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13"/>
              <p:cNvSpPr/>
              <p:nvPr/>
            </p:nvSpPr>
            <p:spPr>
              <a:xfrm>
                <a:off x="4823024" y="4459444"/>
                <a:ext cx="2971318" cy="39"/>
              </a:xfrm>
              <a:custGeom>
                <a:avLst/>
                <a:gdLst/>
                <a:ahLst/>
                <a:cxnLst/>
                <a:rect l="l" t="t" r="r" b="b"/>
                <a:pathLst>
                  <a:path w="77092" h="1" fill="none" extrusionOk="0">
                    <a:moveTo>
                      <a:pt x="0" y="1"/>
                    </a:moveTo>
                    <a:lnTo>
                      <a:pt x="77091" y="1"/>
                    </a:lnTo>
                  </a:path>
                </a:pathLst>
              </a:custGeom>
              <a:noFill/>
              <a:ln w="4450" cap="flat" cmpd="sng">
                <a:solidFill>
                  <a:srgbClr val="0B0B0B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13"/>
              <p:cNvSpPr/>
              <p:nvPr/>
            </p:nvSpPr>
            <p:spPr>
              <a:xfrm>
                <a:off x="4823024" y="4599750"/>
                <a:ext cx="2971318" cy="39"/>
              </a:xfrm>
              <a:custGeom>
                <a:avLst/>
                <a:gdLst/>
                <a:ahLst/>
                <a:cxnLst/>
                <a:rect l="l" t="t" r="r" b="b"/>
                <a:pathLst>
                  <a:path w="77092" h="1" fill="none" extrusionOk="0">
                    <a:moveTo>
                      <a:pt x="0" y="1"/>
                    </a:moveTo>
                    <a:lnTo>
                      <a:pt x="77091" y="1"/>
                    </a:lnTo>
                  </a:path>
                </a:pathLst>
              </a:custGeom>
              <a:noFill/>
              <a:ln w="4450" cap="flat" cmpd="sng">
                <a:solidFill>
                  <a:srgbClr val="0B0B0B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13"/>
              <p:cNvSpPr/>
              <p:nvPr/>
            </p:nvSpPr>
            <p:spPr>
              <a:xfrm>
                <a:off x="4823024" y="4740056"/>
                <a:ext cx="2971318" cy="39"/>
              </a:xfrm>
              <a:custGeom>
                <a:avLst/>
                <a:gdLst/>
                <a:ahLst/>
                <a:cxnLst/>
                <a:rect l="l" t="t" r="r" b="b"/>
                <a:pathLst>
                  <a:path w="77092" h="1" fill="none" extrusionOk="0">
                    <a:moveTo>
                      <a:pt x="0" y="1"/>
                    </a:moveTo>
                    <a:lnTo>
                      <a:pt x="77091" y="1"/>
                    </a:lnTo>
                  </a:path>
                </a:pathLst>
              </a:custGeom>
              <a:noFill/>
              <a:ln w="4450" cap="flat" cmpd="sng">
                <a:solidFill>
                  <a:srgbClr val="0B0B0B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13"/>
              <p:cNvSpPr/>
              <p:nvPr/>
            </p:nvSpPr>
            <p:spPr>
              <a:xfrm>
                <a:off x="4823024" y="4880363"/>
                <a:ext cx="2971318" cy="39"/>
              </a:xfrm>
              <a:custGeom>
                <a:avLst/>
                <a:gdLst/>
                <a:ahLst/>
                <a:cxnLst/>
                <a:rect l="l" t="t" r="r" b="b"/>
                <a:pathLst>
                  <a:path w="77092" h="1" fill="none" extrusionOk="0">
                    <a:moveTo>
                      <a:pt x="0" y="1"/>
                    </a:moveTo>
                    <a:lnTo>
                      <a:pt x="77091" y="1"/>
                    </a:lnTo>
                  </a:path>
                </a:pathLst>
              </a:custGeom>
              <a:noFill/>
              <a:ln w="4450" cap="flat" cmpd="sng">
                <a:solidFill>
                  <a:srgbClr val="0B0B0B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13"/>
              <p:cNvSpPr/>
              <p:nvPr/>
            </p:nvSpPr>
            <p:spPr>
              <a:xfrm>
                <a:off x="4823024" y="5020669"/>
                <a:ext cx="2971318" cy="39"/>
              </a:xfrm>
              <a:custGeom>
                <a:avLst/>
                <a:gdLst/>
                <a:ahLst/>
                <a:cxnLst/>
                <a:rect l="l" t="t" r="r" b="b"/>
                <a:pathLst>
                  <a:path w="77092" h="1" fill="none" extrusionOk="0">
                    <a:moveTo>
                      <a:pt x="0" y="1"/>
                    </a:moveTo>
                    <a:lnTo>
                      <a:pt x="77091" y="1"/>
                    </a:lnTo>
                  </a:path>
                </a:pathLst>
              </a:custGeom>
              <a:noFill/>
              <a:ln w="4450" cap="flat" cmpd="sng">
                <a:solidFill>
                  <a:srgbClr val="0B0B0B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48" name="Google Shape;648;p13"/>
          <p:cNvGrpSpPr/>
          <p:nvPr/>
        </p:nvGrpSpPr>
        <p:grpSpPr>
          <a:xfrm>
            <a:off x="720000" y="540000"/>
            <a:ext cx="7780200" cy="4140600"/>
            <a:chOff x="720000" y="540000"/>
            <a:chExt cx="7780200" cy="4140600"/>
          </a:xfrm>
        </p:grpSpPr>
        <p:sp>
          <p:nvSpPr>
            <p:cNvPr id="649" name="Google Shape;649;p13"/>
            <p:cNvSpPr/>
            <p:nvPr/>
          </p:nvSpPr>
          <p:spPr>
            <a:xfrm>
              <a:off x="796200" y="616200"/>
              <a:ext cx="7704000" cy="4064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3"/>
            <p:cNvSpPr/>
            <p:nvPr/>
          </p:nvSpPr>
          <p:spPr>
            <a:xfrm>
              <a:off x="720000" y="540000"/>
              <a:ext cx="7704000" cy="4064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1" name="Google Shape;651;p13"/>
          <p:cNvSpPr txBox="1">
            <a:spLocks noGrp="1"/>
          </p:cNvSpPr>
          <p:nvPr>
            <p:ph type="title" hasCustomPrompt="1"/>
          </p:nvPr>
        </p:nvSpPr>
        <p:spPr>
          <a:xfrm>
            <a:off x="1706999" y="1781175"/>
            <a:ext cx="10083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pen Sans"/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pen Sans"/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pen Sans"/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pen Sans"/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pen Sans"/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pen Sans"/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pen Sans"/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pen Sans"/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652" name="Google Shape;652;p13"/>
          <p:cNvSpPr txBox="1">
            <a:spLocks noGrp="1"/>
          </p:cNvSpPr>
          <p:nvPr>
            <p:ph type="subTitle" idx="1"/>
          </p:nvPr>
        </p:nvSpPr>
        <p:spPr>
          <a:xfrm>
            <a:off x="1157249" y="2838450"/>
            <a:ext cx="2107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endParaRPr/>
          </a:p>
        </p:txBody>
      </p:sp>
      <p:sp>
        <p:nvSpPr>
          <p:cNvPr id="653" name="Google Shape;653;p13"/>
          <p:cNvSpPr txBox="1">
            <a:spLocks noGrp="1"/>
          </p:cNvSpPr>
          <p:nvPr>
            <p:ph type="subTitle" idx="2"/>
          </p:nvPr>
        </p:nvSpPr>
        <p:spPr>
          <a:xfrm>
            <a:off x="1157249" y="3209900"/>
            <a:ext cx="2107800" cy="7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54" name="Google Shape;654;p13"/>
          <p:cNvSpPr txBox="1">
            <a:spLocks noGrp="1"/>
          </p:cNvSpPr>
          <p:nvPr>
            <p:ph type="title" idx="3" hasCustomPrompt="1"/>
          </p:nvPr>
        </p:nvSpPr>
        <p:spPr>
          <a:xfrm>
            <a:off x="4067850" y="3248564"/>
            <a:ext cx="10083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pen Sans"/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pen Sans"/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pen Sans"/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pen Sans"/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pen Sans"/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pen Sans"/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pen Sans"/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pen Sans"/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655" name="Google Shape;655;p13"/>
          <p:cNvSpPr txBox="1">
            <a:spLocks noGrp="1"/>
          </p:cNvSpPr>
          <p:nvPr>
            <p:ph type="subTitle" idx="4"/>
          </p:nvPr>
        </p:nvSpPr>
        <p:spPr>
          <a:xfrm>
            <a:off x="3518100" y="1676789"/>
            <a:ext cx="2107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endParaRPr/>
          </a:p>
        </p:txBody>
      </p:sp>
      <p:sp>
        <p:nvSpPr>
          <p:cNvPr id="656" name="Google Shape;656;p13"/>
          <p:cNvSpPr txBox="1">
            <a:spLocks noGrp="1"/>
          </p:cNvSpPr>
          <p:nvPr>
            <p:ph type="subTitle" idx="5"/>
          </p:nvPr>
        </p:nvSpPr>
        <p:spPr>
          <a:xfrm>
            <a:off x="3518100" y="2048264"/>
            <a:ext cx="2107800" cy="7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57" name="Google Shape;657;p13"/>
          <p:cNvSpPr txBox="1">
            <a:spLocks noGrp="1"/>
          </p:cNvSpPr>
          <p:nvPr>
            <p:ph type="title" idx="6" hasCustomPrompt="1"/>
          </p:nvPr>
        </p:nvSpPr>
        <p:spPr>
          <a:xfrm>
            <a:off x="6428701" y="1781175"/>
            <a:ext cx="10083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pen Sans"/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pen Sans"/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pen Sans"/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pen Sans"/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pen Sans"/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pen Sans"/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pen Sans"/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pen Sans"/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658" name="Google Shape;658;p13"/>
          <p:cNvSpPr txBox="1">
            <a:spLocks noGrp="1"/>
          </p:cNvSpPr>
          <p:nvPr>
            <p:ph type="subTitle" idx="7"/>
          </p:nvPr>
        </p:nvSpPr>
        <p:spPr>
          <a:xfrm>
            <a:off x="5878951" y="2838450"/>
            <a:ext cx="2107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endParaRPr/>
          </a:p>
        </p:txBody>
      </p:sp>
      <p:sp>
        <p:nvSpPr>
          <p:cNvPr id="659" name="Google Shape;659;p13"/>
          <p:cNvSpPr txBox="1">
            <a:spLocks noGrp="1"/>
          </p:cNvSpPr>
          <p:nvPr>
            <p:ph type="subTitle" idx="8"/>
          </p:nvPr>
        </p:nvSpPr>
        <p:spPr>
          <a:xfrm>
            <a:off x="5878951" y="3209900"/>
            <a:ext cx="2107800" cy="7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13"/>
          <p:cNvSpPr txBox="1">
            <a:spLocks noGrp="1"/>
          </p:cNvSpPr>
          <p:nvPr>
            <p:ph type="title" idx="9"/>
          </p:nvPr>
        </p:nvSpPr>
        <p:spPr>
          <a:xfrm>
            <a:off x="720000" y="777240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"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2" name="Google Shape;662;p14"/>
          <p:cNvGrpSpPr/>
          <p:nvPr/>
        </p:nvGrpSpPr>
        <p:grpSpPr>
          <a:xfrm>
            <a:off x="2526907" y="-3675"/>
            <a:ext cx="2950737" cy="481082"/>
            <a:chOff x="798157" y="184198"/>
            <a:chExt cx="2950737" cy="425548"/>
          </a:xfrm>
        </p:grpSpPr>
        <p:sp>
          <p:nvSpPr>
            <p:cNvPr id="663" name="Google Shape;663;p14"/>
            <p:cNvSpPr/>
            <p:nvPr/>
          </p:nvSpPr>
          <p:spPr>
            <a:xfrm>
              <a:off x="798157" y="463306"/>
              <a:ext cx="2950737" cy="146440"/>
            </a:xfrm>
            <a:custGeom>
              <a:avLst/>
              <a:gdLst/>
              <a:ahLst/>
              <a:cxnLst/>
              <a:rect l="l" t="t" r="r" b="b"/>
              <a:pathLst>
                <a:path w="76558" h="3796" fill="none" extrusionOk="0">
                  <a:moveTo>
                    <a:pt x="76558" y="3795"/>
                  </a:moveTo>
                  <a:lnTo>
                    <a:pt x="66991" y="0"/>
                  </a:lnTo>
                  <a:lnTo>
                    <a:pt x="57423" y="3795"/>
                  </a:lnTo>
                  <a:lnTo>
                    <a:pt x="47856" y="0"/>
                  </a:lnTo>
                  <a:lnTo>
                    <a:pt x="38289" y="3795"/>
                  </a:lnTo>
                  <a:lnTo>
                    <a:pt x="28722" y="0"/>
                  </a:lnTo>
                  <a:lnTo>
                    <a:pt x="19155" y="3795"/>
                  </a:lnTo>
                  <a:lnTo>
                    <a:pt x="9588" y="0"/>
                  </a:lnTo>
                  <a:lnTo>
                    <a:pt x="1" y="3795"/>
                  </a:lnTo>
                </a:path>
              </a:pathLst>
            </a:custGeom>
            <a:noFill/>
            <a:ln w="76200" cap="flat" cmpd="sng">
              <a:solidFill>
                <a:srgbClr val="0B0B0B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4"/>
            <p:cNvSpPr/>
            <p:nvPr/>
          </p:nvSpPr>
          <p:spPr>
            <a:xfrm>
              <a:off x="798157" y="184198"/>
              <a:ext cx="2950737" cy="147212"/>
            </a:xfrm>
            <a:custGeom>
              <a:avLst/>
              <a:gdLst/>
              <a:ahLst/>
              <a:cxnLst/>
              <a:rect l="l" t="t" r="r" b="b"/>
              <a:pathLst>
                <a:path w="76558" h="3816" fill="none" extrusionOk="0">
                  <a:moveTo>
                    <a:pt x="76558" y="3816"/>
                  </a:moveTo>
                  <a:lnTo>
                    <a:pt x="66991" y="1"/>
                  </a:lnTo>
                  <a:lnTo>
                    <a:pt x="57423" y="3816"/>
                  </a:lnTo>
                  <a:lnTo>
                    <a:pt x="47856" y="1"/>
                  </a:lnTo>
                  <a:lnTo>
                    <a:pt x="38289" y="3816"/>
                  </a:lnTo>
                  <a:lnTo>
                    <a:pt x="28722" y="1"/>
                  </a:lnTo>
                  <a:lnTo>
                    <a:pt x="19155" y="3816"/>
                  </a:lnTo>
                  <a:lnTo>
                    <a:pt x="9588" y="1"/>
                  </a:lnTo>
                  <a:lnTo>
                    <a:pt x="1" y="3816"/>
                  </a:lnTo>
                </a:path>
              </a:pathLst>
            </a:custGeom>
            <a:noFill/>
            <a:ln w="76200" cap="flat" cmpd="sng">
              <a:solidFill>
                <a:srgbClr val="0B0B0B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5" name="Google Shape;665;p14"/>
          <p:cNvSpPr/>
          <p:nvPr/>
        </p:nvSpPr>
        <p:spPr>
          <a:xfrm>
            <a:off x="-300" y="-2276"/>
            <a:ext cx="2646300" cy="335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6" name="Google Shape;666;p14"/>
          <p:cNvGrpSpPr/>
          <p:nvPr/>
        </p:nvGrpSpPr>
        <p:grpSpPr>
          <a:xfrm>
            <a:off x="2526907" y="4439611"/>
            <a:ext cx="2950737" cy="703885"/>
            <a:chOff x="798157" y="-94139"/>
            <a:chExt cx="2950737" cy="703885"/>
          </a:xfrm>
        </p:grpSpPr>
        <p:sp>
          <p:nvSpPr>
            <p:cNvPr id="667" name="Google Shape;667;p14"/>
            <p:cNvSpPr/>
            <p:nvPr/>
          </p:nvSpPr>
          <p:spPr>
            <a:xfrm>
              <a:off x="798157" y="463306"/>
              <a:ext cx="2950737" cy="146440"/>
            </a:xfrm>
            <a:custGeom>
              <a:avLst/>
              <a:gdLst/>
              <a:ahLst/>
              <a:cxnLst/>
              <a:rect l="l" t="t" r="r" b="b"/>
              <a:pathLst>
                <a:path w="76558" h="3796" fill="none" extrusionOk="0">
                  <a:moveTo>
                    <a:pt x="76558" y="3795"/>
                  </a:moveTo>
                  <a:lnTo>
                    <a:pt x="66991" y="0"/>
                  </a:lnTo>
                  <a:lnTo>
                    <a:pt x="57423" y="3795"/>
                  </a:lnTo>
                  <a:lnTo>
                    <a:pt x="47856" y="0"/>
                  </a:lnTo>
                  <a:lnTo>
                    <a:pt x="38289" y="3795"/>
                  </a:lnTo>
                  <a:lnTo>
                    <a:pt x="28722" y="0"/>
                  </a:lnTo>
                  <a:lnTo>
                    <a:pt x="19155" y="3795"/>
                  </a:lnTo>
                  <a:lnTo>
                    <a:pt x="9588" y="0"/>
                  </a:lnTo>
                  <a:lnTo>
                    <a:pt x="1" y="379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4"/>
            <p:cNvSpPr/>
            <p:nvPr/>
          </p:nvSpPr>
          <p:spPr>
            <a:xfrm>
              <a:off x="798157" y="184198"/>
              <a:ext cx="2950737" cy="147212"/>
            </a:xfrm>
            <a:custGeom>
              <a:avLst/>
              <a:gdLst/>
              <a:ahLst/>
              <a:cxnLst/>
              <a:rect l="l" t="t" r="r" b="b"/>
              <a:pathLst>
                <a:path w="76558" h="3816" fill="none" extrusionOk="0">
                  <a:moveTo>
                    <a:pt x="76558" y="3816"/>
                  </a:moveTo>
                  <a:lnTo>
                    <a:pt x="66991" y="1"/>
                  </a:lnTo>
                  <a:lnTo>
                    <a:pt x="57423" y="3816"/>
                  </a:lnTo>
                  <a:lnTo>
                    <a:pt x="47856" y="1"/>
                  </a:lnTo>
                  <a:lnTo>
                    <a:pt x="38289" y="3816"/>
                  </a:lnTo>
                  <a:lnTo>
                    <a:pt x="28722" y="1"/>
                  </a:lnTo>
                  <a:lnTo>
                    <a:pt x="19155" y="3816"/>
                  </a:lnTo>
                  <a:lnTo>
                    <a:pt x="9588" y="1"/>
                  </a:lnTo>
                  <a:lnTo>
                    <a:pt x="1" y="381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4"/>
            <p:cNvSpPr/>
            <p:nvPr/>
          </p:nvSpPr>
          <p:spPr>
            <a:xfrm>
              <a:off x="798157" y="-94139"/>
              <a:ext cx="2950737" cy="146440"/>
            </a:xfrm>
            <a:custGeom>
              <a:avLst/>
              <a:gdLst/>
              <a:ahLst/>
              <a:cxnLst/>
              <a:rect l="l" t="t" r="r" b="b"/>
              <a:pathLst>
                <a:path w="76558" h="3796" fill="none" extrusionOk="0">
                  <a:moveTo>
                    <a:pt x="76558" y="3796"/>
                  </a:moveTo>
                  <a:lnTo>
                    <a:pt x="66991" y="1"/>
                  </a:lnTo>
                  <a:lnTo>
                    <a:pt x="57423" y="3796"/>
                  </a:lnTo>
                  <a:lnTo>
                    <a:pt x="47856" y="1"/>
                  </a:lnTo>
                  <a:lnTo>
                    <a:pt x="38289" y="3796"/>
                  </a:lnTo>
                  <a:lnTo>
                    <a:pt x="28722" y="1"/>
                  </a:lnTo>
                  <a:lnTo>
                    <a:pt x="19155" y="3796"/>
                  </a:lnTo>
                  <a:lnTo>
                    <a:pt x="9588" y="1"/>
                  </a:lnTo>
                  <a:lnTo>
                    <a:pt x="1" y="379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0" name="Google Shape;670;p14"/>
          <p:cNvSpPr/>
          <p:nvPr/>
        </p:nvSpPr>
        <p:spPr>
          <a:xfrm flipH="1">
            <a:off x="5391600" y="-3675"/>
            <a:ext cx="3752400" cy="5147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1" name="Google Shape;671;p14"/>
          <p:cNvGrpSpPr/>
          <p:nvPr/>
        </p:nvGrpSpPr>
        <p:grpSpPr>
          <a:xfrm>
            <a:off x="262" y="3350525"/>
            <a:ext cx="5391474" cy="1794900"/>
            <a:chOff x="238" y="3350525"/>
            <a:chExt cx="2647812" cy="1794900"/>
          </a:xfrm>
        </p:grpSpPr>
        <p:sp>
          <p:nvSpPr>
            <p:cNvPr id="672" name="Google Shape;672;p14"/>
            <p:cNvSpPr/>
            <p:nvPr/>
          </p:nvSpPr>
          <p:spPr>
            <a:xfrm>
              <a:off x="250" y="3350525"/>
              <a:ext cx="2647800" cy="179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3" name="Google Shape;673;p14"/>
            <p:cNvGrpSpPr/>
            <p:nvPr/>
          </p:nvGrpSpPr>
          <p:grpSpPr>
            <a:xfrm flipH="1">
              <a:off x="238" y="3477538"/>
              <a:ext cx="2647742" cy="1543447"/>
              <a:chOff x="4823024" y="3477260"/>
              <a:chExt cx="2971318" cy="1543447"/>
            </a:xfrm>
          </p:grpSpPr>
          <p:sp>
            <p:nvSpPr>
              <p:cNvPr id="674" name="Google Shape;674;p14"/>
              <p:cNvSpPr/>
              <p:nvPr/>
            </p:nvSpPr>
            <p:spPr>
              <a:xfrm>
                <a:off x="4823024" y="3477260"/>
                <a:ext cx="2971318" cy="39"/>
              </a:xfrm>
              <a:custGeom>
                <a:avLst/>
                <a:gdLst/>
                <a:ahLst/>
                <a:cxnLst/>
                <a:rect l="l" t="t" r="r" b="b"/>
                <a:pathLst>
                  <a:path w="77092" h="1" fill="none" extrusionOk="0">
                    <a:moveTo>
                      <a:pt x="0" y="1"/>
                    </a:moveTo>
                    <a:lnTo>
                      <a:pt x="77091" y="1"/>
                    </a:lnTo>
                  </a:path>
                </a:pathLst>
              </a:custGeom>
              <a:noFill/>
              <a:ln w="4450" cap="flat" cmpd="sng">
                <a:solidFill>
                  <a:srgbClr val="0B0B0B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14"/>
              <p:cNvSpPr/>
              <p:nvPr/>
            </p:nvSpPr>
            <p:spPr>
              <a:xfrm>
                <a:off x="4823024" y="3617567"/>
                <a:ext cx="2971318" cy="39"/>
              </a:xfrm>
              <a:custGeom>
                <a:avLst/>
                <a:gdLst/>
                <a:ahLst/>
                <a:cxnLst/>
                <a:rect l="l" t="t" r="r" b="b"/>
                <a:pathLst>
                  <a:path w="77092" h="1" fill="none" extrusionOk="0">
                    <a:moveTo>
                      <a:pt x="0" y="1"/>
                    </a:moveTo>
                    <a:lnTo>
                      <a:pt x="77091" y="1"/>
                    </a:lnTo>
                  </a:path>
                </a:pathLst>
              </a:custGeom>
              <a:noFill/>
              <a:ln w="4450" cap="flat" cmpd="sng">
                <a:solidFill>
                  <a:srgbClr val="0B0B0B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14"/>
              <p:cNvSpPr/>
              <p:nvPr/>
            </p:nvSpPr>
            <p:spPr>
              <a:xfrm>
                <a:off x="4823024" y="3757912"/>
                <a:ext cx="2971318" cy="39"/>
              </a:xfrm>
              <a:custGeom>
                <a:avLst/>
                <a:gdLst/>
                <a:ahLst/>
                <a:cxnLst/>
                <a:rect l="l" t="t" r="r" b="b"/>
                <a:pathLst>
                  <a:path w="77092" h="1" fill="none" extrusionOk="0">
                    <a:moveTo>
                      <a:pt x="0" y="0"/>
                    </a:moveTo>
                    <a:lnTo>
                      <a:pt x="77091" y="0"/>
                    </a:lnTo>
                  </a:path>
                </a:pathLst>
              </a:custGeom>
              <a:noFill/>
              <a:ln w="4450" cap="flat" cmpd="sng">
                <a:solidFill>
                  <a:srgbClr val="0B0B0B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14"/>
              <p:cNvSpPr/>
              <p:nvPr/>
            </p:nvSpPr>
            <p:spPr>
              <a:xfrm>
                <a:off x="4823024" y="3898218"/>
                <a:ext cx="2971318" cy="39"/>
              </a:xfrm>
              <a:custGeom>
                <a:avLst/>
                <a:gdLst/>
                <a:ahLst/>
                <a:cxnLst/>
                <a:rect l="l" t="t" r="r" b="b"/>
                <a:pathLst>
                  <a:path w="77092" h="1" fill="none" extrusionOk="0">
                    <a:moveTo>
                      <a:pt x="0" y="0"/>
                    </a:moveTo>
                    <a:lnTo>
                      <a:pt x="77091" y="0"/>
                    </a:lnTo>
                  </a:path>
                </a:pathLst>
              </a:custGeom>
              <a:noFill/>
              <a:ln w="4450" cap="flat" cmpd="sng">
                <a:solidFill>
                  <a:srgbClr val="0B0B0B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14"/>
              <p:cNvSpPr/>
              <p:nvPr/>
            </p:nvSpPr>
            <p:spPr>
              <a:xfrm>
                <a:off x="4823024" y="4038524"/>
                <a:ext cx="2971318" cy="39"/>
              </a:xfrm>
              <a:custGeom>
                <a:avLst/>
                <a:gdLst/>
                <a:ahLst/>
                <a:cxnLst/>
                <a:rect l="l" t="t" r="r" b="b"/>
                <a:pathLst>
                  <a:path w="77092" h="1" fill="none" extrusionOk="0">
                    <a:moveTo>
                      <a:pt x="0" y="0"/>
                    </a:moveTo>
                    <a:lnTo>
                      <a:pt x="77091" y="0"/>
                    </a:lnTo>
                  </a:path>
                </a:pathLst>
              </a:custGeom>
              <a:noFill/>
              <a:ln w="4450" cap="flat" cmpd="sng">
                <a:solidFill>
                  <a:srgbClr val="0B0B0B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14"/>
              <p:cNvSpPr/>
              <p:nvPr/>
            </p:nvSpPr>
            <p:spPr>
              <a:xfrm>
                <a:off x="4823024" y="4178831"/>
                <a:ext cx="2971318" cy="39"/>
              </a:xfrm>
              <a:custGeom>
                <a:avLst/>
                <a:gdLst/>
                <a:ahLst/>
                <a:cxnLst/>
                <a:rect l="l" t="t" r="r" b="b"/>
                <a:pathLst>
                  <a:path w="77092" h="1" fill="none" extrusionOk="0">
                    <a:moveTo>
                      <a:pt x="0" y="0"/>
                    </a:moveTo>
                    <a:lnTo>
                      <a:pt x="77091" y="0"/>
                    </a:lnTo>
                  </a:path>
                </a:pathLst>
              </a:custGeom>
              <a:noFill/>
              <a:ln w="4450" cap="flat" cmpd="sng">
                <a:solidFill>
                  <a:srgbClr val="0B0B0B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14"/>
              <p:cNvSpPr/>
              <p:nvPr/>
            </p:nvSpPr>
            <p:spPr>
              <a:xfrm>
                <a:off x="4823024" y="4319137"/>
                <a:ext cx="2971318" cy="39"/>
              </a:xfrm>
              <a:custGeom>
                <a:avLst/>
                <a:gdLst/>
                <a:ahLst/>
                <a:cxnLst/>
                <a:rect l="l" t="t" r="r" b="b"/>
                <a:pathLst>
                  <a:path w="77092" h="1" fill="none" extrusionOk="0">
                    <a:moveTo>
                      <a:pt x="0" y="0"/>
                    </a:moveTo>
                    <a:lnTo>
                      <a:pt x="77091" y="0"/>
                    </a:lnTo>
                  </a:path>
                </a:pathLst>
              </a:custGeom>
              <a:noFill/>
              <a:ln w="4450" cap="flat" cmpd="sng">
                <a:solidFill>
                  <a:srgbClr val="0B0B0B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14"/>
              <p:cNvSpPr/>
              <p:nvPr/>
            </p:nvSpPr>
            <p:spPr>
              <a:xfrm>
                <a:off x="4823024" y="4459444"/>
                <a:ext cx="2971318" cy="39"/>
              </a:xfrm>
              <a:custGeom>
                <a:avLst/>
                <a:gdLst/>
                <a:ahLst/>
                <a:cxnLst/>
                <a:rect l="l" t="t" r="r" b="b"/>
                <a:pathLst>
                  <a:path w="77092" h="1" fill="none" extrusionOk="0">
                    <a:moveTo>
                      <a:pt x="0" y="1"/>
                    </a:moveTo>
                    <a:lnTo>
                      <a:pt x="77091" y="1"/>
                    </a:lnTo>
                  </a:path>
                </a:pathLst>
              </a:custGeom>
              <a:noFill/>
              <a:ln w="4450" cap="flat" cmpd="sng">
                <a:solidFill>
                  <a:srgbClr val="0B0B0B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14"/>
              <p:cNvSpPr/>
              <p:nvPr/>
            </p:nvSpPr>
            <p:spPr>
              <a:xfrm>
                <a:off x="4823024" y="4599750"/>
                <a:ext cx="2971318" cy="39"/>
              </a:xfrm>
              <a:custGeom>
                <a:avLst/>
                <a:gdLst/>
                <a:ahLst/>
                <a:cxnLst/>
                <a:rect l="l" t="t" r="r" b="b"/>
                <a:pathLst>
                  <a:path w="77092" h="1" fill="none" extrusionOk="0">
                    <a:moveTo>
                      <a:pt x="0" y="1"/>
                    </a:moveTo>
                    <a:lnTo>
                      <a:pt x="77091" y="1"/>
                    </a:lnTo>
                  </a:path>
                </a:pathLst>
              </a:custGeom>
              <a:noFill/>
              <a:ln w="4450" cap="flat" cmpd="sng">
                <a:solidFill>
                  <a:srgbClr val="0B0B0B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14"/>
              <p:cNvSpPr/>
              <p:nvPr/>
            </p:nvSpPr>
            <p:spPr>
              <a:xfrm>
                <a:off x="4823024" y="4740056"/>
                <a:ext cx="2971318" cy="39"/>
              </a:xfrm>
              <a:custGeom>
                <a:avLst/>
                <a:gdLst/>
                <a:ahLst/>
                <a:cxnLst/>
                <a:rect l="l" t="t" r="r" b="b"/>
                <a:pathLst>
                  <a:path w="77092" h="1" fill="none" extrusionOk="0">
                    <a:moveTo>
                      <a:pt x="0" y="1"/>
                    </a:moveTo>
                    <a:lnTo>
                      <a:pt x="77091" y="1"/>
                    </a:lnTo>
                  </a:path>
                </a:pathLst>
              </a:custGeom>
              <a:noFill/>
              <a:ln w="4450" cap="flat" cmpd="sng">
                <a:solidFill>
                  <a:srgbClr val="0B0B0B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14"/>
              <p:cNvSpPr/>
              <p:nvPr/>
            </p:nvSpPr>
            <p:spPr>
              <a:xfrm>
                <a:off x="4823024" y="4880363"/>
                <a:ext cx="2971318" cy="39"/>
              </a:xfrm>
              <a:custGeom>
                <a:avLst/>
                <a:gdLst/>
                <a:ahLst/>
                <a:cxnLst/>
                <a:rect l="l" t="t" r="r" b="b"/>
                <a:pathLst>
                  <a:path w="77092" h="1" fill="none" extrusionOk="0">
                    <a:moveTo>
                      <a:pt x="0" y="1"/>
                    </a:moveTo>
                    <a:lnTo>
                      <a:pt x="77091" y="1"/>
                    </a:lnTo>
                  </a:path>
                </a:pathLst>
              </a:custGeom>
              <a:noFill/>
              <a:ln w="4450" cap="flat" cmpd="sng">
                <a:solidFill>
                  <a:srgbClr val="0B0B0B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14"/>
              <p:cNvSpPr/>
              <p:nvPr/>
            </p:nvSpPr>
            <p:spPr>
              <a:xfrm>
                <a:off x="4823024" y="5020669"/>
                <a:ext cx="2971318" cy="39"/>
              </a:xfrm>
              <a:custGeom>
                <a:avLst/>
                <a:gdLst/>
                <a:ahLst/>
                <a:cxnLst/>
                <a:rect l="l" t="t" r="r" b="b"/>
                <a:pathLst>
                  <a:path w="77092" h="1" fill="none" extrusionOk="0">
                    <a:moveTo>
                      <a:pt x="0" y="1"/>
                    </a:moveTo>
                    <a:lnTo>
                      <a:pt x="77091" y="1"/>
                    </a:lnTo>
                  </a:path>
                </a:pathLst>
              </a:custGeom>
              <a:noFill/>
              <a:ln w="4450" cap="flat" cmpd="sng">
                <a:solidFill>
                  <a:srgbClr val="0B0B0B"/>
                </a:solidFill>
                <a:prstDash val="solid"/>
                <a:miter lim="197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86" name="Google Shape;686;p14"/>
          <p:cNvSpPr/>
          <p:nvPr/>
        </p:nvSpPr>
        <p:spPr>
          <a:xfrm>
            <a:off x="872400" y="613475"/>
            <a:ext cx="7632300" cy="406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14"/>
          <p:cNvSpPr/>
          <p:nvPr/>
        </p:nvSpPr>
        <p:spPr>
          <a:xfrm>
            <a:off x="720000" y="540000"/>
            <a:ext cx="7708500" cy="4064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14"/>
          <p:cNvSpPr txBox="1">
            <a:spLocks noGrp="1"/>
          </p:cNvSpPr>
          <p:nvPr>
            <p:ph type="title"/>
          </p:nvPr>
        </p:nvSpPr>
        <p:spPr>
          <a:xfrm>
            <a:off x="720000" y="777240"/>
            <a:ext cx="7708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689" name="Google Shape;689;p14"/>
          <p:cNvSpPr txBox="1">
            <a:spLocks noGrp="1"/>
          </p:cNvSpPr>
          <p:nvPr>
            <p:ph type="subTitle" idx="1"/>
          </p:nvPr>
        </p:nvSpPr>
        <p:spPr>
          <a:xfrm>
            <a:off x="914324" y="2838425"/>
            <a:ext cx="21234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endParaRPr/>
          </a:p>
        </p:txBody>
      </p:sp>
      <p:sp>
        <p:nvSpPr>
          <p:cNvPr id="690" name="Google Shape;690;p14"/>
          <p:cNvSpPr txBox="1">
            <a:spLocks noGrp="1"/>
          </p:cNvSpPr>
          <p:nvPr>
            <p:ph type="subTitle" idx="2"/>
          </p:nvPr>
        </p:nvSpPr>
        <p:spPr>
          <a:xfrm>
            <a:off x="914325" y="3209900"/>
            <a:ext cx="2123400" cy="9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91" name="Google Shape;691;p14"/>
          <p:cNvSpPr txBox="1">
            <a:spLocks noGrp="1"/>
          </p:cNvSpPr>
          <p:nvPr>
            <p:ph type="subTitle" idx="3"/>
          </p:nvPr>
        </p:nvSpPr>
        <p:spPr>
          <a:xfrm>
            <a:off x="3510300" y="2838425"/>
            <a:ext cx="21234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endParaRPr/>
          </a:p>
        </p:txBody>
      </p:sp>
      <p:sp>
        <p:nvSpPr>
          <p:cNvPr id="692" name="Google Shape;692;p14"/>
          <p:cNvSpPr txBox="1">
            <a:spLocks noGrp="1"/>
          </p:cNvSpPr>
          <p:nvPr>
            <p:ph type="subTitle" idx="4"/>
          </p:nvPr>
        </p:nvSpPr>
        <p:spPr>
          <a:xfrm>
            <a:off x="3510300" y="3209900"/>
            <a:ext cx="2123400" cy="9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93" name="Google Shape;693;p14"/>
          <p:cNvSpPr txBox="1">
            <a:spLocks noGrp="1"/>
          </p:cNvSpPr>
          <p:nvPr>
            <p:ph type="subTitle" idx="5"/>
          </p:nvPr>
        </p:nvSpPr>
        <p:spPr>
          <a:xfrm>
            <a:off x="6106276" y="2838425"/>
            <a:ext cx="21234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endParaRPr/>
          </a:p>
        </p:txBody>
      </p:sp>
      <p:sp>
        <p:nvSpPr>
          <p:cNvPr id="694" name="Google Shape;694;p14"/>
          <p:cNvSpPr txBox="1">
            <a:spLocks noGrp="1"/>
          </p:cNvSpPr>
          <p:nvPr>
            <p:ph type="subTitle" idx="6"/>
          </p:nvPr>
        </p:nvSpPr>
        <p:spPr>
          <a:xfrm>
            <a:off x="6106276" y="3209900"/>
            <a:ext cx="2123400" cy="9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95" name="Google Shape;695;p14"/>
          <p:cNvSpPr txBox="1">
            <a:spLocks noGrp="1"/>
          </p:cNvSpPr>
          <p:nvPr>
            <p:ph type="title" idx="7" hasCustomPrompt="1"/>
          </p:nvPr>
        </p:nvSpPr>
        <p:spPr>
          <a:xfrm>
            <a:off x="1689825" y="1961475"/>
            <a:ext cx="572400" cy="5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None/>
              <a:defRPr sz="3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None/>
              <a:defRPr sz="3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None/>
              <a:defRPr sz="3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None/>
              <a:defRPr sz="3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None/>
              <a:defRPr sz="3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None/>
              <a:defRPr sz="3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None/>
              <a:defRPr sz="3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None/>
              <a:defRPr sz="3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696" name="Google Shape;696;p14"/>
          <p:cNvSpPr txBox="1">
            <a:spLocks noGrp="1"/>
          </p:cNvSpPr>
          <p:nvPr>
            <p:ph type="title" idx="8" hasCustomPrompt="1"/>
          </p:nvPr>
        </p:nvSpPr>
        <p:spPr>
          <a:xfrm>
            <a:off x="4285800" y="1961475"/>
            <a:ext cx="572400" cy="5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None/>
              <a:defRPr sz="3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None/>
              <a:defRPr sz="3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None/>
              <a:defRPr sz="3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None/>
              <a:defRPr sz="3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None/>
              <a:defRPr sz="3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None/>
              <a:defRPr sz="3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None/>
              <a:defRPr sz="3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None/>
              <a:defRPr sz="3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697" name="Google Shape;697;p14"/>
          <p:cNvSpPr txBox="1">
            <a:spLocks noGrp="1"/>
          </p:cNvSpPr>
          <p:nvPr>
            <p:ph type="title" idx="9" hasCustomPrompt="1"/>
          </p:nvPr>
        </p:nvSpPr>
        <p:spPr>
          <a:xfrm>
            <a:off x="6881775" y="1961475"/>
            <a:ext cx="572400" cy="5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None/>
              <a:defRPr sz="3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None/>
              <a:defRPr sz="3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None/>
              <a:defRPr sz="3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None/>
              <a:defRPr sz="3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None/>
              <a:defRPr sz="3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None/>
              <a:defRPr sz="3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None/>
              <a:defRPr sz="3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None/>
              <a:defRPr sz="3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3_1_2"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1" name="Google Shape;1011;p19"/>
          <p:cNvGrpSpPr/>
          <p:nvPr/>
        </p:nvGrpSpPr>
        <p:grpSpPr>
          <a:xfrm flipH="1">
            <a:off x="0" y="-2276"/>
            <a:ext cx="5973818" cy="5147280"/>
            <a:chOff x="5751" y="-2276"/>
            <a:chExt cx="5973818" cy="5147280"/>
          </a:xfrm>
        </p:grpSpPr>
        <p:sp>
          <p:nvSpPr>
            <p:cNvPr id="1012" name="Google Shape;1012;p19"/>
            <p:cNvSpPr/>
            <p:nvPr/>
          </p:nvSpPr>
          <p:spPr>
            <a:xfrm>
              <a:off x="5979530" y="-2276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9"/>
            <p:cNvSpPr/>
            <p:nvPr/>
          </p:nvSpPr>
          <p:spPr>
            <a:xfrm>
              <a:off x="5751" y="284471"/>
              <a:ext cx="5972276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9"/>
            <p:cNvSpPr/>
            <p:nvPr/>
          </p:nvSpPr>
          <p:spPr>
            <a:xfrm>
              <a:off x="5751" y="-2276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9"/>
            <p:cNvSpPr/>
            <p:nvPr/>
          </p:nvSpPr>
          <p:spPr>
            <a:xfrm>
              <a:off x="289925" y="-2276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9"/>
            <p:cNvSpPr/>
            <p:nvPr/>
          </p:nvSpPr>
          <p:spPr>
            <a:xfrm>
              <a:off x="574869" y="-2276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9"/>
            <p:cNvSpPr/>
            <p:nvPr/>
          </p:nvSpPr>
          <p:spPr>
            <a:xfrm>
              <a:off x="859043" y="-2276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9"/>
            <p:cNvSpPr/>
            <p:nvPr/>
          </p:nvSpPr>
          <p:spPr>
            <a:xfrm>
              <a:off x="1143988" y="-2276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9"/>
            <p:cNvSpPr/>
            <p:nvPr/>
          </p:nvSpPr>
          <p:spPr>
            <a:xfrm>
              <a:off x="1428162" y="-2276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9"/>
            <p:cNvSpPr/>
            <p:nvPr/>
          </p:nvSpPr>
          <p:spPr>
            <a:xfrm>
              <a:off x="1712336" y="-2276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9"/>
            <p:cNvSpPr/>
            <p:nvPr/>
          </p:nvSpPr>
          <p:spPr>
            <a:xfrm>
              <a:off x="1997242" y="-2276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9"/>
            <p:cNvSpPr/>
            <p:nvPr/>
          </p:nvSpPr>
          <p:spPr>
            <a:xfrm>
              <a:off x="2281454" y="-2276"/>
              <a:ext cx="0" cy="5147280"/>
            </a:xfrm>
            <a:custGeom>
              <a:avLst/>
              <a:gdLst/>
              <a:ahLst/>
              <a:cxnLst/>
              <a:rect l="l" t="t" r="r" b="b"/>
              <a:pathLst>
                <a:path h="133427" fill="none" extrusionOk="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9"/>
            <p:cNvSpPr/>
            <p:nvPr/>
          </p:nvSpPr>
          <p:spPr>
            <a:xfrm>
              <a:off x="2566360" y="-2276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9"/>
            <p:cNvSpPr/>
            <p:nvPr/>
          </p:nvSpPr>
          <p:spPr>
            <a:xfrm>
              <a:off x="2850534" y="-2276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9"/>
            <p:cNvSpPr/>
            <p:nvPr/>
          </p:nvSpPr>
          <p:spPr>
            <a:xfrm>
              <a:off x="3134708" y="-2276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9"/>
            <p:cNvSpPr/>
            <p:nvPr/>
          </p:nvSpPr>
          <p:spPr>
            <a:xfrm>
              <a:off x="3419653" y="-2276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9"/>
            <p:cNvSpPr/>
            <p:nvPr/>
          </p:nvSpPr>
          <p:spPr>
            <a:xfrm>
              <a:off x="3703827" y="-2276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9"/>
            <p:cNvSpPr/>
            <p:nvPr/>
          </p:nvSpPr>
          <p:spPr>
            <a:xfrm>
              <a:off x="3988001" y="-2276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9"/>
            <p:cNvSpPr/>
            <p:nvPr/>
          </p:nvSpPr>
          <p:spPr>
            <a:xfrm>
              <a:off x="4272945" y="-2276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9"/>
            <p:cNvSpPr/>
            <p:nvPr/>
          </p:nvSpPr>
          <p:spPr>
            <a:xfrm>
              <a:off x="4557119" y="-2276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9"/>
            <p:cNvSpPr/>
            <p:nvPr/>
          </p:nvSpPr>
          <p:spPr>
            <a:xfrm>
              <a:off x="4842064" y="-2276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9"/>
            <p:cNvSpPr/>
            <p:nvPr/>
          </p:nvSpPr>
          <p:spPr>
            <a:xfrm>
              <a:off x="5126238" y="-2276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9"/>
            <p:cNvSpPr/>
            <p:nvPr/>
          </p:nvSpPr>
          <p:spPr>
            <a:xfrm>
              <a:off x="5410411" y="-2276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9"/>
            <p:cNvSpPr/>
            <p:nvPr/>
          </p:nvSpPr>
          <p:spPr>
            <a:xfrm>
              <a:off x="5695356" y="-2276"/>
              <a:ext cx="39" cy="5147280"/>
            </a:xfrm>
            <a:custGeom>
              <a:avLst/>
              <a:gdLst/>
              <a:ahLst/>
              <a:cxnLst/>
              <a:rect l="l" t="t" r="r" b="b"/>
              <a:pathLst>
                <a:path w="1" h="133427" fill="none" extrusionOk="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9"/>
            <p:cNvSpPr/>
            <p:nvPr/>
          </p:nvSpPr>
          <p:spPr>
            <a:xfrm>
              <a:off x="5751" y="2858091"/>
              <a:ext cx="5972276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9"/>
            <p:cNvSpPr/>
            <p:nvPr/>
          </p:nvSpPr>
          <p:spPr>
            <a:xfrm>
              <a:off x="5751" y="2572116"/>
              <a:ext cx="5972276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9"/>
            <p:cNvSpPr/>
            <p:nvPr/>
          </p:nvSpPr>
          <p:spPr>
            <a:xfrm>
              <a:off x="5751" y="2286180"/>
              <a:ext cx="5972276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9"/>
            <p:cNvSpPr/>
            <p:nvPr/>
          </p:nvSpPr>
          <p:spPr>
            <a:xfrm>
              <a:off x="5751" y="2000205"/>
              <a:ext cx="5972276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9"/>
            <p:cNvSpPr/>
            <p:nvPr/>
          </p:nvSpPr>
          <p:spPr>
            <a:xfrm>
              <a:off x="5751" y="1714230"/>
              <a:ext cx="5972276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9"/>
            <p:cNvSpPr/>
            <p:nvPr/>
          </p:nvSpPr>
          <p:spPr>
            <a:xfrm>
              <a:off x="5751" y="1428294"/>
              <a:ext cx="5972276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9"/>
            <p:cNvSpPr/>
            <p:nvPr/>
          </p:nvSpPr>
          <p:spPr>
            <a:xfrm>
              <a:off x="5751" y="4287118"/>
              <a:ext cx="5972276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9"/>
            <p:cNvSpPr/>
            <p:nvPr/>
          </p:nvSpPr>
          <p:spPr>
            <a:xfrm>
              <a:off x="5751" y="4001143"/>
              <a:ext cx="5972276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9"/>
            <p:cNvSpPr/>
            <p:nvPr/>
          </p:nvSpPr>
          <p:spPr>
            <a:xfrm>
              <a:off x="5751" y="3715939"/>
              <a:ext cx="5972276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19"/>
            <p:cNvSpPr/>
            <p:nvPr/>
          </p:nvSpPr>
          <p:spPr>
            <a:xfrm>
              <a:off x="5751" y="3430003"/>
              <a:ext cx="5972276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9"/>
            <p:cNvSpPr/>
            <p:nvPr/>
          </p:nvSpPr>
          <p:spPr>
            <a:xfrm>
              <a:off x="5751" y="4859029"/>
              <a:ext cx="5972276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9"/>
            <p:cNvSpPr/>
            <p:nvPr/>
          </p:nvSpPr>
          <p:spPr>
            <a:xfrm>
              <a:off x="5751" y="4573054"/>
              <a:ext cx="5972276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9"/>
            <p:cNvSpPr/>
            <p:nvPr/>
          </p:nvSpPr>
          <p:spPr>
            <a:xfrm>
              <a:off x="5751" y="3144028"/>
              <a:ext cx="5972276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9"/>
            <p:cNvSpPr/>
            <p:nvPr/>
          </p:nvSpPr>
          <p:spPr>
            <a:xfrm>
              <a:off x="5751" y="1142319"/>
              <a:ext cx="5972276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9"/>
            <p:cNvSpPr/>
            <p:nvPr/>
          </p:nvSpPr>
          <p:spPr>
            <a:xfrm>
              <a:off x="5751" y="856382"/>
              <a:ext cx="5972276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9"/>
            <p:cNvSpPr/>
            <p:nvPr/>
          </p:nvSpPr>
          <p:spPr>
            <a:xfrm>
              <a:off x="5751" y="570407"/>
              <a:ext cx="5972276" cy="39"/>
            </a:xfrm>
            <a:custGeom>
              <a:avLst/>
              <a:gdLst/>
              <a:ahLst/>
              <a:cxnLst/>
              <a:rect l="l" t="t" r="r" b="b"/>
              <a:pathLst>
                <a:path w="154953" h="1" fill="none" extrusionOk="0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1" name="Google Shape;1051;p19"/>
          <p:cNvGrpSpPr/>
          <p:nvPr/>
        </p:nvGrpSpPr>
        <p:grpSpPr>
          <a:xfrm flipH="1">
            <a:off x="5473263" y="4123096"/>
            <a:ext cx="2950742" cy="1134608"/>
            <a:chOff x="2877206" y="-2280"/>
            <a:chExt cx="2950742" cy="1134608"/>
          </a:xfrm>
        </p:grpSpPr>
        <p:sp>
          <p:nvSpPr>
            <p:cNvPr id="1052" name="Google Shape;1052;p19"/>
            <p:cNvSpPr/>
            <p:nvPr/>
          </p:nvSpPr>
          <p:spPr>
            <a:xfrm>
              <a:off x="2877211" y="-2280"/>
              <a:ext cx="2950737" cy="1134608"/>
            </a:xfrm>
            <a:custGeom>
              <a:avLst/>
              <a:gdLst/>
              <a:ahLst/>
              <a:cxnLst/>
              <a:rect l="l" t="t" r="r" b="b"/>
              <a:pathLst>
                <a:path w="76558" h="44477" extrusionOk="0">
                  <a:moveTo>
                    <a:pt x="1" y="1"/>
                  </a:moveTo>
                  <a:lnTo>
                    <a:pt x="1" y="44476"/>
                  </a:lnTo>
                  <a:lnTo>
                    <a:pt x="76558" y="44476"/>
                  </a:lnTo>
                  <a:lnTo>
                    <a:pt x="765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9"/>
            <p:cNvSpPr/>
            <p:nvPr/>
          </p:nvSpPr>
          <p:spPr>
            <a:xfrm>
              <a:off x="2877206" y="921964"/>
              <a:ext cx="2950737" cy="146440"/>
            </a:xfrm>
            <a:custGeom>
              <a:avLst/>
              <a:gdLst/>
              <a:ahLst/>
              <a:cxnLst/>
              <a:rect l="l" t="t" r="r" b="b"/>
              <a:pathLst>
                <a:path w="76558" h="3796" fill="none" extrusionOk="0">
                  <a:moveTo>
                    <a:pt x="76558" y="3795"/>
                  </a:moveTo>
                  <a:lnTo>
                    <a:pt x="66991" y="0"/>
                  </a:lnTo>
                  <a:lnTo>
                    <a:pt x="57423" y="3795"/>
                  </a:lnTo>
                  <a:lnTo>
                    <a:pt x="47856" y="0"/>
                  </a:lnTo>
                  <a:lnTo>
                    <a:pt x="38289" y="3795"/>
                  </a:lnTo>
                  <a:lnTo>
                    <a:pt x="28722" y="0"/>
                  </a:lnTo>
                  <a:lnTo>
                    <a:pt x="19155" y="3795"/>
                  </a:lnTo>
                  <a:lnTo>
                    <a:pt x="9588" y="0"/>
                  </a:lnTo>
                  <a:lnTo>
                    <a:pt x="1" y="3795"/>
                  </a:lnTo>
                </a:path>
              </a:pathLst>
            </a:custGeom>
            <a:noFill/>
            <a:ln w="76200" cap="flat" cmpd="sng">
              <a:solidFill>
                <a:srgbClr val="0B0B0B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9"/>
            <p:cNvSpPr/>
            <p:nvPr/>
          </p:nvSpPr>
          <p:spPr>
            <a:xfrm>
              <a:off x="2877206" y="642856"/>
              <a:ext cx="2950737" cy="147212"/>
            </a:xfrm>
            <a:custGeom>
              <a:avLst/>
              <a:gdLst/>
              <a:ahLst/>
              <a:cxnLst/>
              <a:rect l="l" t="t" r="r" b="b"/>
              <a:pathLst>
                <a:path w="76558" h="3816" fill="none" extrusionOk="0">
                  <a:moveTo>
                    <a:pt x="76558" y="3816"/>
                  </a:moveTo>
                  <a:lnTo>
                    <a:pt x="66991" y="1"/>
                  </a:lnTo>
                  <a:lnTo>
                    <a:pt x="57423" y="3816"/>
                  </a:lnTo>
                  <a:lnTo>
                    <a:pt x="47856" y="1"/>
                  </a:lnTo>
                  <a:lnTo>
                    <a:pt x="38289" y="3816"/>
                  </a:lnTo>
                  <a:lnTo>
                    <a:pt x="28722" y="1"/>
                  </a:lnTo>
                  <a:lnTo>
                    <a:pt x="19155" y="3816"/>
                  </a:lnTo>
                  <a:lnTo>
                    <a:pt x="9588" y="1"/>
                  </a:lnTo>
                  <a:lnTo>
                    <a:pt x="1" y="3816"/>
                  </a:lnTo>
                </a:path>
              </a:pathLst>
            </a:custGeom>
            <a:noFill/>
            <a:ln w="76200" cap="flat" cmpd="sng">
              <a:solidFill>
                <a:srgbClr val="0B0B0B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9"/>
            <p:cNvSpPr/>
            <p:nvPr/>
          </p:nvSpPr>
          <p:spPr>
            <a:xfrm>
              <a:off x="2877206" y="364519"/>
              <a:ext cx="2950737" cy="146440"/>
            </a:xfrm>
            <a:custGeom>
              <a:avLst/>
              <a:gdLst/>
              <a:ahLst/>
              <a:cxnLst/>
              <a:rect l="l" t="t" r="r" b="b"/>
              <a:pathLst>
                <a:path w="76558" h="3796" fill="none" extrusionOk="0">
                  <a:moveTo>
                    <a:pt x="76558" y="3796"/>
                  </a:moveTo>
                  <a:lnTo>
                    <a:pt x="66991" y="1"/>
                  </a:lnTo>
                  <a:lnTo>
                    <a:pt x="57423" y="3796"/>
                  </a:lnTo>
                  <a:lnTo>
                    <a:pt x="47856" y="1"/>
                  </a:lnTo>
                  <a:lnTo>
                    <a:pt x="38289" y="3796"/>
                  </a:lnTo>
                  <a:lnTo>
                    <a:pt x="28722" y="1"/>
                  </a:lnTo>
                  <a:lnTo>
                    <a:pt x="19155" y="3796"/>
                  </a:lnTo>
                  <a:lnTo>
                    <a:pt x="9588" y="1"/>
                  </a:lnTo>
                  <a:lnTo>
                    <a:pt x="1" y="3796"/>
                  </a:lnTo>
                </a:path>
              </a:pathLst>
            </a:custGeom>
            <a:noFill/>
            <a:ln w="76200" cap="flat" cmpd="sng">
              <a:solidFill>
                <a:srgbClr val="0B0B0B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9"/>
            <p:cNvSpPr/>
            <p:nvPr/>
          </p:nvSpPr>
          <p:spPr>
            <a:xfrm>
              <a:off x="2877206" y="85411"/>
              <a:ext cx="2950737" cy="147212"/>
            </a:xfrm>
            <a:custGeom>
              <a:avLst/>
              <a:gdLst/>
              <a:ahLst/>
              <a:cxnLst/>
              <a:rect l="l" t="t" r="r" b="b"/>
              <a:pathLst>
                <a:path w="76558" h="3816" fill="none" extrusionOk="0">
                  <a:moveTo>
                    <a:pt x="76558" y="3816"/>
                  </a:moveTo>
                  <a:lnTo>
                    <a:pt x="66991" y="1"/>
                  </a:lnTo>
                  <a:lnTo>
                    <a:pt x="57423" y="3816"/>
                  </a:lnTo>
                  <a:lnTo>
                    <a:pt x="47856" y="1"/>
                  </a:lnTo>
                  <a:lnTo>
                    <a:pt x="38289" y="3816"/>
                  </a:lnTo>
                  <a:lnTo>
                    <a:pt x="28722" y="1"/>
                  </a:lnTo>
                  <a:lnTo>
                    <a:pt x="19155" y="3816"/>
                  </a:lnTo>
                  <a:lnTo>
                    <a:pt x="9588" y="1"/>
                  </a:lnTo>
                  <a:lnTo>
                    <a:pt x="1" y="3816"/>
                  </a:lnTo>
                </a:path>
              </a:pathLst>
            </a:custGeom>
            <a:noFill/>
            <a:ln w="76200" cap="flat" cmpd="sng">
              <a:solidFill>
                <a:srgbClr val="0B0B0B"/>
              </a:solidFill>
              <a:prstDash val="solid"/>
              <a:miter lim="197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7" name="Google Shape;1057;p19"/>
          <p:cNvSpPr/>
          <p:nvPr/>
        </p:nvSpPr>
        <p:spPr>
          <a:xfrm flipH="1">
            <a:off x="8230525" y="-1950"/>
            <a:ext cx="914100" cy="5147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19"/>
          <p:cNvSpPr/>
          <p:nvPr/>
        </p:nvSpPr>
        <p:spPr>
          <a:xfrm flipH="1">
            <a:off x="-100" y="2571750"/>
            <a:ext cx="5562900" cy="257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19"/>
          <p:cNvSpPr/>
          <p:nvPr/>
        </p:nvSpPr>
        <p:spPr>
          <a:xfrm flipH="1">
            <a:off x="5973750" y="0"/>
            <a:ext cx="2256000" cy="1257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0" name="Google Shape;1060;p19"/>
          <p:cNvGrpSpPr/>
          <p:nvPr/>
        </p:nvGrpSpPr>
        <p:grpSpPr>
          <a:xfrm>
            <a:off x="720000" y="540000"/>
            <a:ext cx="7780200" cy="4140600"/>
            <a:chOff x="720000" y="540000"/>
            <a:chExt cx="7780200" cy="4140600"/>
          </a:xfrm>
        </p:grpSpPr>
        <p:sp>
          <p:nvSpPr>
            <p:cNvPr id="1061" name="Google Shape;1061;p19"/>
            <p:cNvSpPr/>
            <p:nvPr/>
          </p:nvSpPr>
          <p:spPr>
            <a:xfrm>
              <a:off x="796200" y="616200"/>
              <a:ext cx="7704000" cy="4064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9"/>
            <p:cNvSpPr/>
            <p:nvPr/>
          </p:nvSpPr>
          <p:spPr>
            <a:xfrm>
              <a:off x="720000" y="540000"/>
              <a:ext cx="7704000" cy="4064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3" name="Google Shape;1063;p19"/>
          <p:cNvSpPr txBox="1">
            <a:spLocks noGrp="1"/>
          </p:cNvSpPr>
          <p:nvPr>
            <p:ph type="title"/>
          </p:nvPr>
        </p:nvSpPr>
        <p:spPr>
          <a:xfrm>
            <a:off x="720000" y="778125"/>
            <a:ext cx="77040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 sz="3200"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 sz="3200"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 sz="3200"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 sz="3200"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 sz="3200"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 sz="3200"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 sz="3200"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 sz="3200"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774192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 ExtraBold"/>
              <a:buNone/>
              <a:defRPr sz="32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7961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Char char="■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8" r:id="rId6"/>
    <p:sldLayoutId id="2147483659" r:id="rId7"/>
    <p:sldLayoutId id="2147483660" r:id="rId8"/>
    <p:sldLayoutId id="2147483665" r:id="rId9"/>
    <p:sldLayoutId id="2147483666" r:id="rId10"/>
    <p:sldLayoutId id="2147483669" r:id="rId11"/>
    <p:sldLayoutId id="2147483670" r:id="rId12"/>
    <p:sldLayoutId id="2147483679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p32"/>
          <p:cNvSpPr txBox="1">
            <a:spLocks noGrp="1"/>
          </p:cNvSpPr>
          <p:nvPr>
            <p:ph type="ctrTitle"/>
          </p:nvPr>
        </p:nvSpPr>
        <p:spPr>
          <a:xfrm>
            <a:off x="1555200" y="1793250"/>
            <a:ext cx="6033600" cy="191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/>
              <a:t>individual</a:t>
            </a:r>
            <a:r>
              <a:rPr lang="en" sz="8000"/>
              <a:t> homework</a:t>
            </a:r>
            <a:endParaRPr sz="8000"/>
          </a:p>
        </p:txBody>
      </p:sp>
      <p:sp>
        <p:nvSpPr>
          <p:cNvPr id="1791" name="Google Shape;1791;p32"/>
          <p:cNvSpPr txBox="1">
            <a:spLocks noGrp="1"/>
          </p:cNvSpPr>
          <p:nvPr>
            <p:ph type="subTitle" idx="1"/>
          </p:nvPr>
        </p:nvSpPr>
        <p:spPr>
          <a:xfrm>
            <a:off x="1954650" y="4046000"/>
            <a:ext cx="5234700" cy="402300"/>
          </a:xfrm>
          <a:prstGeom prst="rect">
            <a:avLst/>
          </a:prstGeom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semantic tableux method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5" name="Google Shape;2005;p49"/>
          <p:cNvSpPr txBox="1"/>
          <p:nvPr/>
        </p:nvSpPr>
        <p:spPr>
          <a:xfrm>
            <a:off x="3115536" y="724091"/>
            <a:ext cx="2912927" cy="469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b="0" i="0">
                <a:solidFill>
                  <a:srgbClr val="000000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(p </a:t>
            </a:r>
            <a:r>
              <a:rPr lang="en-US" sz="1600" i="0">
                <a:solidFill>
                  <a:srgbClr val="000000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</a:t>
            </a:r>
            <a:r>
              <a:rPr lang="en-US" sz="1600" b="1" i="0">
                <a:solidFill>
                  <a:srgbClr val="000000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q </a:t>
            </a:r>
            <a:r>
              <a:rPr lang="en-US" sz="1600" b="1" i="0">
                <a:solidFill>
                  <a:srgbClr val="000000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→ 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</a:t>
            </a:r>
            <a:r>
              <a:rPr lang="en-US" sz="1600" i="0">
                <a:solidFill>
                  <a:srgbClr val="000000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) → (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 </a:t>
            </a:r>
            <a:r>
              <a:rPr lang="en-US" sz="1600" i="0">
                <a:solidFill>
                  <a:srgbClr val="000000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</a:t>
            </a:r>
            <a:r>
              <a:rPr lang="en-US" sz="1600" b="1" i="0">
                <a:solidFill>
                  <a:srgbClr val="000000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 </a:t>
            </a:r>
            <a:r>
              <a:rPr lang="en-US" sz="1600" b="1" i="0">
                <a:solidFill>
                  <a:srgbClr val="000000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→ </a:t>
            </a:r>
            <a:r>
              <a:rPr lang="en-US" sz="1600" i="0">
                <a:solidFill>
                  <a:srgbClr val="000000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q) (1)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1166A4-2096-44F8-B39D-9AACA496CD38}"/>
              </a:ext>
            </a:extLst>
          </p:cNvPr>
          <p:cNvCxnSpPr>
            <a:cxnSpLocks/>
            <a:endCxn id="2005" idx="2"/>
          </p:cNvCxnSpPr>
          <p:nvPr/>
        </p:nvCxnSpPr>
        <p:spPr>
          <a:xfrm flipV="1">
            <a:off x="3115537" y="1194054"/>
            <a:ext cx="1456463" cy="439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B817D17-9C9A-4807-A17F-5EC9E30BF92F}"/>
              </a:ext>
            </a:extLst>
          </p:cNvPr>
          <p:cNvCxnSpPr>
            <a:cxnSpLocks/>
          </p:cNvCxnSpPr>
          <p:nvPr/>
        </p:nvCxnSpPr>
        <p:spPr>
          <a:xfrm>
            <a:off x="4572000" y="1194054"/>
            <a:ext cx="1242623" cy="439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oogle Shape;2005;p49">
            <a:extLst>
              <a:ext uri="{FF2B5EF4-FFF2-40B4-BE49-F238E27FC236}">
                <a16:creationId xmlns:a16="http://schemas.microsoft.com/office/drawing/2014/main" id="{1DB0714C-2C7C-4035-BE10-BB7FC25DCEA4}"/>
              </a:ext>
            </a:extLst>
          </p:cNvPr>
          <p:cNvSpPr txBox="1"/>
          <p:nvPr/>
        </p:nvSpPr>
        <p:spPr>
          <a:xfrm>
            <a:off x="2103121" y="1633728"/>
            <a:ext cx="1740648" cy="469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Aft>
                <a:spcPts val="1600"/>
              </a:spcAft>
            </a:pPr>
            <a:r>
              <a:rPr lang="en-US"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¬ 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(p </a:t>
            </a:r>
            <a:r>
              <a:rPr lang="en-US" sz="1600" i="0">
                <a:solidFill>
                  <a:srgbClr val="000000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</a:t>
            </a:r>
            <a:r>
              <a:rPr lang="en-US" sz="1600" b="1" i="0">
                <a:solidFill>
                  <a:srgbClr val="000000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q </a:t>
            </a:r>
            <a:r>
              <a:rPr lang="en-US" sz="1600" b="1" i="0">
                <a:solidFill>
                  <a:srgbClr val="000000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→ 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</a:t>
            </a:r>
            <a:r>
              <a:rPr lang="en-US"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) (2)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" name="Google Shape;2005;p49">
            <a:extLst>
              <a:ext uri="{FF2B5EF4-FFF2-40B4-BE49-F238E27FC236}">
                <a16:creationId xmlns:a16="http://schemas.microsoft.com/office/drawing/2014/main" id="{B61089D2-B883-421B-8079-3820AD8C956C}"/>
              </a:ext>
            </a:extLst>
          </p:cNvPr>
          <p:cNvSpPr txBox="1"/>
          <p:nvPr/>
        </p:nvSpPr>
        <p:spPr>
          <a:xfrm>
            <a:off x="5407151" y="1155239"/>
            <a:ext cx="1456463" cy="387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Aft>
                <a:spcPts val="1600"/>
              </a:spcAft>
            </a:pPr>
            <a:r>
              <a:rPr lang="en-US">
                <a:solidFill>
                  <a:srgbClr val="22222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— </a:t>
            </a:r>
            <a:r>
              <a:rPr lang="el-GR">
                <a:solidFill>
                  <a:srgbClr val="22222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β</a:t>
            </a:r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rule for (1)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" name="Google Shape;2005;p49">
            <a:extLst>
              <a:ext uri="{FF2B5EF4-FFF2-40B4-BE49-F238E27FC236}">
                <a16:creationId xmlns:a16="http://schemas.microsoft.com/office/drawing/2014/main" id="{693C9054-0EE2-4847-80FE-6CBEF7B87E26}"/>
              </a:ext>
            </a:extLst>
          </p:cNvPr>
          <p:cNvSpPr txBox="1"/>
          <p:nvPr/>
        </p:nvSpPr>
        <p:spPr>
          <a:xfrm>
            <a:off x="2495627" y="2336768"/>
            <a:ext cx="1239817" cy="469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b="0" i="0">
                <a:solidFill>
                  <a:srgbClr val="000000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 </a:t>
            </a:r>
            <a:r>
              <a:rPr lang="en-US" sz="1600" i="0">
                <a:solidFill>
                  <a:srgbClr val="000000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</a:t>
            </a:r>
            <a:r>
              <a:rPr lang="en-US" sz="1600" b="1" i="0">
                <a:solidFill>
                  <a:srgbClr val="000000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q </a:t>
            </a:r>
            <a:r>
              <a:rPr lang="en-US" sz="1600" i="0">
                <a:solidFill>
                  <a:srgbClr val="000000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(4)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" name="Google Shape;2005;p49">
            <a:extLst>
              <a:ext uri="{FF2B5EF4-FFF2-40B4-BE49-F238E27FC236}">
                <a16:creationId xmlns:a16="http://schemas.microsoft.com/office/drawing/2014/main" id="{46DD755E-0556-42CA-A83E-DACD5AD3F703}"/>
              </a:ext>
            </a:extLst>
          </p:cNvPr>
          <p:cNvSpPr txBox="1"/>
          <p:nvPr/>
        </p:nvSpPr>
        <p:spPr>
          <a:xfrm>
            <a:off x="4589326" y="1633728"/>
            <a:ext cx="2485246" cy="469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b="0" i="0">
                <a:solidFill>
                  <a:srgbClr val="000000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 </a:t>
            </a:r>
            <a:r>
              <a:rPr lang="en-US" sz="1600" i="0">
                <a:solidFill>
                  <a:srgbClr val="000000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</a:t>
            </a:r>
            <a:r>
              <a:rPr lang="en-US" sz="1600" b="1" i="0">
                <a:solidFill>
                  <a:srgbClr val="000000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 </a:t>
            </a:r>
            <a:r>
              <a:rPr lang="en-US" sz="1600" b="1" i="0">
                <a:solidFill>
                  <a:srgbClr val="000000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→ </a:t>
            </a:r>
            <a:r>
              <a:rPr lang="en-US" sz="1600" i="0">
                <a:solidFill>
                  <a:srgbClr val="000000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q (3)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" name="Google Shape;2005;p49">
            <a:extLst>
              <a:ext uri="{FF2B5EF4-FFF2-40B4-BE49-F238E27FC236}">
                <a16:creationId xmlns:a16="http://schemas.microsoft.com/office/drawing/2014/main" id="{E3ADC4B5-EEF3-44AC-B5F6-54033B7701AD}"/>
              </a:ext>
            </a:extLst>
          </p:cNvPr>
          <p:cNvSpPr txBox="1"/>
          <p:nvPr/>
        </p:nvSpPr>
        <p:spPr>
          <a:xfrm>
            <a:off x="1808629" y="3685636"/>
            <a:ext cx="2485246" cy="469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b="0" i="0">
                <a:solidFill>
                  <a:srgbClr val="000000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                      q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" name="Google Shape;2005;p49">
            <a:extLst>
              <a:ext uri="{FF2B5EF4-FFF2-40B4-BE49-F238E27FC236}">
                <a16:creationId xmlns:a16="http://schemas.microsoft.com/office/drawing/2014/main" id="{B9575721-5222-44FC-B02B-D974292ED519}"/>
              </a:ext>
            </a:extLst>
          </p:cNvPr>
          <p:cNvSpPr txBox="1"/>
          <p:nvPr/>
        </p:nvSpPr>
        <p:spPr>
          <a:xfrm>
            <a:off x="4378368" y="2246661"/>
            <a:ext cx="2485246" cy="469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Aft>
                <a:spcPts val="1600"/>
              </a:spcAft>
            </a:pPr>
            <a:r>
              <a:rPr lang="en-US"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¬ 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(p </a:t>
            </a:r>
            <a:r>
              <a:rPr lang="en-US" sz="1600" i="0">
                <a:solidFill>
                  <a:srgbClr val="000000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</a:t>
            </a:r>
            <a:r>
              <a:rPr lang="en-US" sz="1600" b="1" i="0">
                <a:solidFill>
                  <a:srgbClr val="000000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</a:t>
            </a:r>
            <a:r>
              <a:rPr lang="en-US" sz="1600" i="0">
                <a:solidFill>
                  <a:srgbClr val="000000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) (5)                  q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" name="Google Shape;2005;p49">
            <a:extLst>
              <a:ext uri="{FF2B5EF4-FFF2-40B4-BE49-F238E27FC236}">
                <a16:creationId xmlns:a16="http://schemas.microsoft.com/office/drawing/2014/main" id="{4EDA2829-90B3-477D-8FC1-030098596C22}"/>
              </a:ext>
            </a:extLst>
          </p:cNvPr>
          <p:cNvSpPr txBox="1"/>
          <p:nvPr/>
        </p:nvSpPr>
        <p:spPr>
          <a:xfrm>
            <a:off x="1819750" y="3934297"/>
            <a:ext cx="2485246" cy="469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Aft>
                <a:spcPts val="1600"/>
              </a:spcAft>
            </a:pPr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⊙                           </a:t>
            </a:r>
            <a:r>
              <a:rPr lang="en-US"/>
              <a:t>⊙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12260D-0247-46F6-974E-2E431744CCA9}"/>
              </a:ext>
            </a:extLst>
          </p:cNvPr>
          <p:cNvCxnSpPr>
            <a:stCxn id="30" idx="2"/>
          </p:cNvCxnSpPr>
          <p:nvPr/>
        </p:nvCxnSpPr>
        <p:spPr>
          <a:xfrm>
            <a:off x="2973445" y="2103691"/>
            <a:ext cx="1403" cy="285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Google Shape;2005;p49">
            <a:extLst>
              <a:ext uri="{FF2B5EF4-FFF2-40B4-BE49-F238E27FC236}">
                <a16:creationId xmlns:a16="http://schemas.microsoft.com/office/drawing/2014/main" id="{1FD3AF14-B4D8-4293-B389-FA3F7C957907}"/>
              </a:ext>
            </a:extLst>
          </p:cNvPr>
          <p:cNvSpPr txBox="1"/>
          <p:nvPr/>
        </p:nvSpPr>
        <p:spPr>
          <a:xfrm>
            <a:off x="1499656" y="2074592"/>
            <a:ext cx="1456463" cy="34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Aft>
                <a:spcPts val="1600"/>
              </a:spcAft>
            </a:pPr>
            <a:r>
              <a:rPr lang="el-GR">
                <a:solidFill>
                  <a:srgbClr val="22222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α</a:t>
            </a:r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rule for (2)</a:t>
            </a:r>
            <a:r>
              <a:rPr lang="en-US">
                <a:solidFill>
                  <a:srgbClr val="22222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—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" name="Google Shape;2005;p49">
            <a:extLst>
              <a:ext uri="{FF2B5EF4-FFF2-40B4-BE49-F238E27FC236}">
                <a16:creationId xmlns:a16="http://schemas.microsoft.com/office/drawing/2014/main" id="{66C7B054-691A-4B6D-B84E-EC9561024E16}"/>
              </a:ext>
            </a:extLst>
          </p:cNvPr>
          <p:cNvSpPr txBox="1"/>
          <p:nvPr/>
        </p:nvSpPr>
        <p:spPr>
          <a:xfrm>
            <a:off x="4732231" y="2951209"/>
            <a:ext cx="540500" cy="490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Aft>
                <a:spcPts val="1600"/>
              </a:spcAft>
            </a:pPr>
            <a:r>
              <a:rPr lang="en-US"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¬ p</a:t>
            </a:r>
            <a:endParaRPr lang="en-US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3374E30-CBB8-4AED-882E-2CEC2A6259A5}"/>
              </a:ext>
            </a:extLst>
          </p:cNvPr>
          <p:cNvCxnSpPr/>
          <p:nvPr/>
        </p:nvCxnSpPr>
        <p:spPr>
          <a:xfrm>
            <a:off x="2976129" y="2716624"/>
            <a:ext cx="1403" cy="285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Google Shape;2005;p49">
            <a:extLst>
              <a:ext uri="{FF2B5EF4-FFF2-40B4-BE49-F238E27FC236}">
                <a16:creationId xmlns:a16="http://schemas.microsoft.com/office/drawing/2014/main" id="{E77B1DDA-6951-4155-B9FB-F0E1DABC3BA6}"/>
              </a:ext>
            </a:extLst>
          </p:cNvPr>
          <p:cNvSpPr txBox="1"/>
          <p:nvPr/>
        </p:nvSpPr>
        <p:spPr>
          <a:xfrm>
            <a:off x="2495627" y="3002565"/>
            <a:ext cx="1239817" cy="469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-US"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  ¬ r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60B4FC-E46B-4536-B98B-16736EA47805}"/>
              </a:ext>
            </a:extLst>
          </p:cNvPr>
          <p:cNvCxnSpPr>
            <a:cxnSpLocks/>
          </p:cNvCxnSpPr>
          <p:nvPr/>
        </p:nvCxnSpPr>
        <p:spPr>
          <a:xfrm flipH="1">
            <a:off x="2397369" y="3452527"/>
            <a:ext cx="599883" cy="299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FFB8BC-6144-4AB2-937E-D8D83383419B}"/>
              </a:ext>
            </a:extLst>
          </p:cNvPr>
          <p:cNvCxnSpPr>
            <a:cxnSpLocks/>
          </p:cNvCxnSpPr>
          <p:nvPr/>
        </p:nvCxnSpPr>
        <p:spPr>
          <a:xfrm>
            <a:off x="2997252" y="3452527"/>
            <a:ext cx="619908" cy="299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Google Shape;2005;p49">
            <a:extLst>
              <a:ext uri="{FF2B5EF4-FFF2-40B4-BE49-F238E27FC236}">
                <a16:creationId xmlns:a16="http://schemas.microsoft.com/office/drawing/2014/main" id="{9043B1A0-469C-431E-A2F1-B8509074ABC8}"/>
              </a:ext>
            </a:extLst>
          </p:cNvPr>
          <p:cNvSpPr txBox="1"/>
          <p:nvPr/>
        </p:nvSpPr>
        <p:spPr>
          <a:xfrm>
            <a:off x="1271561" y="3348703"/>
            <a:ext cx="1456463" cy="387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Aft>
                <a:spcPts val="1600"/>
              </a:spcAft>
            </a:pPr>
            <a:r>
              <a:rPr lang="el-GR">
                <a:solidFill>
                  <a:srgbClr val="22222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β</a:t>
            </a:r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rule for (4)</a:t>
            </a:r>
            <a:r>
              <a:rPr lang="en-US">
                <a:solidFill>
                  <a:srgbClr val="22222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—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" name="Google Shape;2005;p49">
            <a:extLst>
              <a:ext uri="{FF2B5EF4-FFF2-40B4-BE49-F238E27FC236}">
                <a16:creationId xmlns:a16="http://schemas.microsoft.com/office/drawing/2014/main" id="{39840DD0-E842-486C-8554-80DC01B54B88}"/>
              </a:ext>
            </a:extLst>
          </p:cNvPr>
          <p:cNvSpPr txBox="1"/>
          <p:nvPr/>
        </p:nvSpPr>
        <p:spPr>
          <a:xfrm>
            <a:off x="1811444" y="4132509"/>
            <a:ext cx="2485246" cy="469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b="0" i="0">
                <a:solidFill>
                  <a:srgbClr val="000000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open branches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0853F7-419F-471A-AEC1-E7EBE10CF0DA}"/>
              </a:ext>
            </a:extLst>
          </p:cNvPr>
          <p:cNvCxnSpPr>
            <a:stCxn id="35" idx="2"/>
          </p:cNvCxnSpPr>
          <p:nvPr/>
        </p:nvCxnSpPr>
        <p:spPr>
          <a:xfrm flipH="1">
            <a:off x="5193311" y="2103691"/>
            <a:ext cx="638638" cy="193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428F42-8FAC-42A0-8992-9681D1DE0211}"/>
              </a:ext>
            </a:extLst>
          </p:cNvPr>
          <p:cNvCxnSpPr>
            <a:cxnSpLocks/>
          </p:cNvCxnSpPr>
          <p:nvPr/>
        </p:nvCxnSpPr>
        <p:spPr>
          <a:xfrm>
            <a:off x="5828201" y="2103691"/>
            <a:ext cx="646672" cy="193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Google Shape;2005;p49">
            <a:extLst>
              <a:ext uri="{FF2B5EF4-FFF2-40B4-BE49-F238E27FC236}">
                <a16:creationId xmlns:a16="http://schemas.microsoft.com/office/drawing/2014/main" id="{14842521-E3E9-4F86-92FF-1578E93B06E4}"/>
              </a:ext>
            </a:extLst>
          </p:cNvPr>
          <p:cNvSpPr txBox="1"/>
          <p:nvPr/>
        </p:nvSpPr>
        <p:spPr>
          <a:xfrm>
            <a:off x="6444914" y="1992629"/>
            <a:ext cx="1456463" cy="34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Aft>
                <a:spcPts val="1600"/>
              </a:spcAft>
            </a:pPr>
            <a:r>
              <a:rPr lang="en-US">
                <a:solidFill>
                  <a:srgbClr val="22222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— </a:t>
            </a:r>
            <a:r>
              <a:rPr lang="el-GR">
                <a:solidFill>
                  <a:srgbClr val="22222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β</a:t>
            </a:r>
            <a:r>
              <a:rPr lang="en-US">
                <a:solidFill>
                  <a:srgbClr val="22222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rule for (3)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2005;p49">
            <a:extLst>
              <a:ext uri="{FF2B5EF4-FFF2-40B4-BE49-F238E27FC236}">
                <a16:creationId xmlns:a16="http://schemas.microsoft.com/office/drawing/2014/main" id="{FC5A38C9-59CB-4D6D-ABC8-F35126ED1E4B}"/>
              </a:ext>
            </a:extLst>
          </p:cNvPr>
          <p:cNvSpPr txBox="1"/>
          <p:nvPr/>
        </p:nvSpPr>
        <p:spPr>
          <a:xfrm>
            <a:off x="4681846" y="3674917"/>
            <a:ext cx="641270" cy="469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Aft>
                <a:spcPts val="1600"/>
              </a:spcAft>
            </a:pPr>
            <a:r>
              <a:rPr lang="en-US"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¬ r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" name="Google Shape;2005;p49">
            <a:extLst>
              <a:ext uri="{FF2B5EF4-FFF2-40B4-BE49-F238E27FC236}">
                <a16:creationId xmlns:a16="http://schemas.microsoft.com/office/drawing/2014/main" id="{99E20227-43EC-4540-B106-FA7BC5E7CEE7}"/>
              </a:ext>
            </a:extLst>
          </p:cNvPr>
          <p:cNvSpPr txBox="1"/>
          <p:nvPr/>
        </p:nvSpPr>
        <p:spPr>
          <a:xfrm>
            <a:off x="6403317" y="2571749"/>
            <a:ext cx="490461" cy="469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Aft>
                <a:spcPts val="1600"/>
              </a:spcAft>
            </a:pPr>
            <a:r>
              <a:rPr lang="en-US"/>
              <a:t>⊙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Google Shape;2005;p49">
            <a:extLst>
              <a:ext uri="{FF2B5EF4-FFF2-40B4-BE49-F238E27FC236}">
                <a16:creationId xmlns:a16="http://schemas.microsoft.com/office/drawing/2014/main" id="{6A046333-BF56-40BD-B774-D099D3269E92}"/>
              </a:ext>
            </a:extLst>
          </p:cNvPr>
          <p:cNvSpPr txBox="1"/>
          <p:nvPr/>
        </p:nvSpPr>
        <p:spPr>
          <a:xfrm>
            <a:off x="5948125" y="2835740"/>
            <a:ext cx="1400843" cy="344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b="0" i="0">
                <a:solidFill>
                  <a:srgbClr val="000000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open branch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27DED18-B1C9-4D36-8691-5AA96D401ECC}"/>
              </a:ext>
            </a:extLst>
          </p:cNvPr>
          <p:cNvCxnSpPr/>
          <p:nvPr/>
        </p:nvCxnSpPr>
        <p:spPr>
          <a:xfrm>
            <a:off x="5024066" y="2669782"/>
            <a:ext cx="1403" cy="285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Google Shape;2005;p49">
            <a:extLst>
              <a:ext uri="{FF2B5EF4-FFF2-40B4-BE49-F238E27FC236}">
                <a16:creationId xmlns:a16="http://schemas.microsoft.com/office/drawing/2014/main" id="{609BBDE5-6BAB-4A01-8698-AE38CD648BD9}"/>
              </a:ext>
            </a:extLst>
          </p:cNvPr>
          <p:cNvSpPr txBox="1"/>
          <p:nvPr/>
        </p:nvSpPr>
        <p:spPr>
          <a:xfrm>
            <a:off x="3599181" y="2632588"/>
            <a:ext cx="1456463" cy="34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Aft>
                <a:spcPts val="1600"/>
              </a:spcAft>
            </a:pPr>
            <a:r>
              <a:rPr lang="el-GR">
                <a:solidFill>
                  <a:srgbClr val="22222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α</a:t>
            </a:r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rule for (5)</a:t>
            </a:r>
            <a:r>
              <a:rPr lang="en-US">
                <a:solidFill>
                  <a:srgbClr val="22222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—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D118EB0-F346-47A1-B40B-A54E678324AA}"/>
              </a:ext>
            </a:extLst>
          </p:cNvPr>
          <p:cNvCxnSpPr/>
          <p:nvPr/>
        </p:nvCxnSpPr>
        <p:spPr>
          <a:xfrm>
            <a:off x="5050194" y="3391894"/>
            <a:ext cx="1403" cy="285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Google Shape;2005;p49">
            <a:extLst>
              <a:ext uri="{FF2B5EF4-FFF2-40B4-BE49-F238E27FC236}">
                <a16:creationId xmlns:a16="http://schemas.microsoft.com/office/drawing/2014/main" id="{4A803125-2554-45E9-9CBF-778055070F77}"/>
              </a:ext>
            </a:extLst>
          </p:cNvPr>
          <p:cNvSpPr txBox="1"/>
          <p:nvPr/>
        </p:nvSpPr>
        <p:spPr>
          <a:xfrm>
            <a:off x="4810413" y="3905095"/>
            <a:ext cx="490461" cy="469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Aft>
                <a:spcPts val="1600"/>
              </a:spcAft>
            </a:pPr>
            <a:r>
              <a:rPr lang="en-US"/>
              <a:t>⊙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Google Shape;2005;p49">
            <a:extLst>
              <a:ext uri="{FF2B5EF4-FFF2-40B4-BE49-F238E27FC236}">
                <a16:creationId xmlns:a16="http://schemas.microsoft.com/office/drawing/2014/main" id="{A3A1B6ED-7B16-477F-9960-207A26242387}"/>
              </a:ext>
            </a:extLst>
          </p:cNvPr>
          <p:cNvSpPr txBox="1"/>
          <p:nvPr/>
        </p:nvSpPr>
        <p:spPr>
          <a:xfrm>
            <a:off x="4358158" y="4140157"/>
            <a:ext cx="1400843" cy="344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b="0" i="0">
                <a:solidFill>
                  <a:srgbClr val="000000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open branch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" name="Google Shape;1848;p39">
            <a:extLst>
              <a:ext uri="{FF2B5EF4-FFF2-40B4-BE49-F238E27FC236}">
                <a16:creationId xmlns:a16="http://schemas.microsoft.com/office/drawing/2014/main" id="{FF167EA2-D342-4CDE-BA12-66DDCC2CEBE5}"/>
              </a:ext>
            </a:extLst>
          </p:cNvPr>
          <p:cNvSpPr txBox="1">
            <a:spLocks/>
          </p:cNvSpPr>
          <p:nvPr/>
        </p:nvSpPr>
        <p:spPr>
          <a:xfrm>
            <a:off x="6799514" y="962190"/>
            <a:ext cx="836380" cy="708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>
              <a:spcAft>
                <a:spcPts val="1600"/>
              </a:spcAft>
            </a:pPr>
            <a:r>
              <a:rPr lang="en-US" sz="12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A </a:t>
            </a:r>
            <a:r>
              <a:rPr lang="en-US" sz="1200" b="1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→</a:t>
            </a:r>
            <a:r>
              <a:rPr lang="en-US" sz="12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B</a:t>
            </a:r>
          </a:p>
          <a:p>
            <a:pPr marL="0" indent="0" algn="just">
              <a:spcAft>
                <a:spcPts val="1600"/>
              </a:spcAft>
            </a:pPr>
            <a:r>
              <a:rPr lang="en-US" sz="12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¬ A        B</a:t>
            </a:r>
          </a:p>
        </p:txBody>
      </p:sp>
      <p:sp>
        <p:nvSpPr>
          <p:cNvPr id="39" name="Google Shape;1848;p39">
            <a:extLst>
              <a:ext uri="{FF2B5EF4-FFF2-40B4-BE49-F238E27FC236}">
                <a16:creationId xmlns:a16="http://schemas.microsoft.com/office/drawing/2014/main" id="{FDAA883C-2F7C-4946-9FAA-24F7E1C88D06}"/>
              </a:ext>
            </a:extLst>
          </p:cNvPr>
          <p:cNvSpPr txBox="1">
            <a:spLocks/>
          </p:cNvSpPr>
          <p:nvPr/>
        </p:nvSpPr>
        <p:spPr>
          <a:xfrm>
            <a:off x="6998019" y="1142141"/>
            <a:ext cx="820968" cy="41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>
              <a:spcAft>
                <a:spcPts val="1600"/>
              </a:spcAft>
            </a:pPr>
            <a:r>
              <a:rPr lang="en-US" sz="14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/      \</a:t>
            </a:r>
          </a:p>
        </p:txBody>
      </p:sp>
      <p:sp>
        <p:nvSpPr>
          <p:cNvPr id="40" name="Google Shape;1848;p39">
            <a:extLst>
              <a:ext uri="{FF2B5EF4-FFF2-40B4-BE49-F238E27FC236}">
                <a16:creationId xmlns:a16="http://schemas.microsoft.com/office/drawing/2014/main" id="{AA9E178B-4A4E-4CD7-85B0-0D37734D98AC}"/>
              </a:ext>
            </a:extLst>
          </p:cNvPr>
          <p:cNvSpPr txBox="1">
            <a:spLocks/>
          </p:cNvSpPr>
          <p:nvPr/>
        </p:nvSpPr>
        <p:spPr>
          <a:xfrm>
            <a:off x="762738" y="3196588"/>
            <a:ext cx="895168" cy="824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>
              <a:spcAft>
                <a:spcPts val="1600"/>
              </a:spcAft>
            </a:pPr>
            <a:r>
              <a:rPr lang="en-US" sz="12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  </a:t>
            </a:r>
            <a:r>
              <a:rPr lang="en-US" sz="120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</a:t>
            </a:r>
            <a:r>
              <a:rPr lang="en-US" sz="12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B</a:t>
            </a:r>
          </a:p>
          <a:p>
            <a:pPr marL="0" indent="0" algn="just">
              <a:spcAft>
                <a:spcPts val="1600"/>
              </a:spcAft>
            </a:pPr>
            <a:r>
              <a:rPr lang="en-US" sz="12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       B</a:t>
            </a:r>
          </a:p>
        </p:txBody>
      </p:sp>
      <p:sp>
        <p:nvSpPr>
          <p:cNvPr id="45" name="Google Shape;1848;p39">
            <a:extLst>
              <a:ext uri="{FF2B5EF4-FFF2-40B4-BE49-F238E27FC236}">
                <a16:creationId xmlns:a16="http://schemas.microsoft.com/office/drawing/2014/main" id="{73690339-E9EE-469B-8017-BCDD3553739B}"/>
              </a:ext>
            </a:extLst>
          </p:cNvPr>
          <p:cNvSpPr txBox="1">
            <a:spLocks/>
          </p:cNvSpPr>
          <p:nvPr/>
        </p:nvSpPr>
        <p:spPr>
          <a:xfrm>
            <a:off x="828055" y="3359727"/>
            <a:ext cx="509128" cy="365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>
              <a:spcAft>
                <a:spcPts val="1600"/>
              </a:spcAft>
            </a:pPr>
            <a:r>
              <a:rPr lang="en-US" sz="14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/    \</a:t>
            </a:r>
          </a:p>
        </p:txBody>
      </p:sp>
      <p:sp>
        <p:nvSpPr>
          <p:cNvPr id="46" name="Google Shape;1848;p39">
            <a:extLst>
              <a:ext uri="{FF2B5EF4-FFF2-40B4-BE49-F238E27FC236}">
                <a16:creationId xmlns:a16="http://schemas.microsoft.com/office/drawing/2014/main" id="{FC0BE157-EB77-483D-81A9-3C1A86747D38}"/>
              </a:ext>
            </a:extLst>
          </p:cNvPr>
          <p:cNvSpPr txBox="1">
            <a:spLocks/>
          </p:cNvSpPr>
          <p:nvPr/>
        </p:nvSpPr>
        <p:spPr>
          <a:xfrm>
            <a:off x="810238" y="1803080"/>
            <a:ext cx="869188" cy="1220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>
              <a:spcAft>
                <a:spcPts val="1600"/>
              </a:spcAft>
            </a:pPr>
            <a:r>
              <a:rPr lang="en-US" sz="12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¬ (A </a:t>
            </a:r>
            <a:r>
              <a:rPr lang="en-US" sz="1200" b="1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→</a:t>
            </a:r>
            <a:r>
              <a:rPr lang="en-US" sz="12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B) </a:t>
            </a:r>
          </a:p>
          <a:p>
            <a:pPr marL="0" indent="0" algn="just">
              <a:spcAft>
                <a:spcPts val="1600"/>
              </a:spcAft>
            </a:pPr>
            <a:r>
              <a:rPr lang="en-US" sz="12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  A</a:t>
            </a:r>
          </a:p>
          <a:p>
            <a:pPr marL="0" indent="0" algn="just">
              <a:spcAft>
                <a:spcPts val="1600"/>
              </a:spcAft>
            </a:pPr>
            <a:r>
              <a:rPr lang="en-US" sz="12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¬ B </a:t>
            </a:r>
          </a:p>
        </p:txBody>
      </p:sp>
      <p:sp>
        <p:nvSpPr>
          <p:cNvPr id="47" name="Google Shape;1848;p39">
            <a:extLst>
              <a:ext uri="{FF2B5EF4-FFF2-40B4-BE49-F238E27FC236}">
                <a16:creationId xmlns:a16="http://schemas.microsoft.com/office/drawing/2014/main" id="{78371782-3714-4975-90A4-A30686888191}"/>
              </a:ext>
            </a:extLst>
          </p:cNvPr>
          <p:cNvSpPr txBox="1">
            <a:spLocks/>
          </p:cNvSpPr>
          <p:nvPr/>
        </p:nvSpPr>
        <p:spPr>
          <a:xfrm>
            <a:off x="1062239" y="2353651"/>
            <a:ext cx="460917" cy="377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>
              <a:spcAft>
                <a:spcPts val="1600"/>
              </a:spcAft>
            </a:pPr>
            <a:r>
              <a:rPr lang="en-US" sz="12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|</a:t>
            </a:r>
          </a:p>
        </p:txBody>
      </p:sp>
      <p:sp>
        <p:nvSpPr>
          <p:cNvPr id="48" name="Google Shape;1848;p39">
            <a:extLst>
              <a:ext uri="{FF2B5EF4-FFF2-40B4-BE49-F238E27FC236}">
                <a16:creationId xmlns:a16="http://schemas.microsoft.com/office/drawing/2014/main" id="{52F0B9AB-B427-4CC6-916F-B213FF88A502}"/>
              </a:ext>
            </a:extLst>
          </p:cNvPr>
          <p:cNvSpPr txBox="1">
            <a:spLocks/>
          </p:cNvSpPr>
          <p:nvPr/>
        </p:nvSpPr>
        <p:spPr>
          <a:xfrm>
            <a:off x="1053812" y="1996611"/>
            <a:ext cx="460917" cy="377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>
              <a:spcAft>
                <a:spcPts val="1600"/>
              </a:spcAft>
            </a:pPr>
            <a:r>
              <a:rPr lang="en-US" sz="12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|</a:t>
            </a:r>
          </a:p>
        </p:txBody>
      </p:sp>
      <p:sp>
        <p:nvSpPr>
          <p:cNvPr id="51" name="Google Shape;1848;p39">
            <a:extLst>
              <a:ext uri="{FF2B5EF4-FFF2-40B4-BE49-F238E27FC236}">
                <a16:creationId xmlns:a16="http://schemas.microsoft.com/office/drawing/2014/main" id="{7C897801-E543-45DF-984B-E03F63935815}"/>
              </a:ext>
            </a:extLst>
          </p:cNvPr>
          <p:cNvSpPr txBox="1">
            <a:spLocks/>
          </p:cNvSpPr>
          <p:nvPr/>
        </p:nvSpPr>
        <p:spPr>
          <a:xfrm>
            <a:off x="3755840" y="2882586"/>
            <a:ext cx="824995" cy="1319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>
              <a:spcAft>
                <a:spcPts val="1600"/>
              </a:spcAft>
            </a:pPr>
            <a:r>
              <a:rPr lang="en-US" sz="12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¬ (A </a:t>
            </a:r>
            <a:r>
              <a:rPr lang="en-US" sz="120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</a:t>
            </a:r>
            <a:r>
              <a:rPr lang="en-US" sz="12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B) </a:t>
            </a:r>
          </a:p>
          <a:p>
            <a:pPr marL="0" indent="0" algn="just">
              <a:spcAft>
                <a:spcPts val="1600"/>
              </a:spcAft>
            </a:pPr>
            <a:r>
              <a:rPr lang="en-US" sz="12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¬ A</a:t>
            </a:r>
          </a:p>
          <a:p>
            <a:pPr marL="0" indent="0" algn="just">
              <a:spcAft>
                <a:spcPts val="1600"/>
              </a:spcAft>
            </a:pPr>
            <a:r>
              <a:rPr lang="en-US" sz="12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¬ B </a:t>
            </a:r>
          </a:p>
        </p:txBody>
      </p:sp>
      <p:sp>
        <p:nvSpPr>
          <p:cNvPr id="52" name="Google Shape;1848;p39">
            <a:extLst>
              <a:ext uri="{FF2B5EF4-FFF2-40B4-BE49-F238E27FC236}">
                <a16:creationId xmlns:a16="http://schemas.microsoft.com/office/drawing/2014/main" id="{FCB0022A-C128-472D-BA6A-3AF9FE5AA016}"/>
              </a:ext>
            </a:extLst>
          </p:cNvPr>
          <p:cNvSpPr txBox="1">
            <a:spLocks/>
          </p:cNvSpPr>
          <p:nvPr/>
        </p:nvSpPr>
        <p:spPr>
          <a:xfrm>
            <a:off x="4004313" y="3069635"/>
            <a:ext cx="460917" cy="377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>
              <a:spcAft>
                <a:spcPts val="1600"/>
              </a:spcAft>
            </a:pPr>
            <a:r>
              <a:rPr lang="en-US" sz="12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|</a:t>
            </a:r>
          </a:p>
        </p:txBody>
      </p:sp>
      <p:sp>
        <p:nvSpPr>
          <p:cNvPr id="53" name="Google Shape;1848;p39">
            <a:extLst>
              <a:ext uri="{FF2B5EF4-FFF2-40B4-BE49-F238E27FC236}">
                <a16:creationId xmlns:a16="http://schemas.microsoft.com/office/drawing/2014/main" id="{C3B3B990-6A4D-4E0E-9370-73CA43A8E6CC}"/>
              </a:ext>
            </a:extLst>
          </p:cNvPr>
          <p:cNvSpPr txBox="1">
            <a:spLocks/>
          </p:cNvSpPr>
          <p:nvPr/>
        </p:nvSpPr>
        <p:spPr>
          <a:xfrm>
            <a:off x="3996435" y="3456822"/>
            <a:ext cx="460917" cy="377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>
              <a:spcAft>
                <a:spcPts val="1600"/>
              </a:spcAft>
            </a:pPr>
            <a:r>
              <a:rPr lang="en-US" sz="12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|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5" grpId="0"/>
      <p:bldP spid="30" grpId="0"/>
      <p:bldP spid="33" grpId="0"/>
      <p:bldP spid="34" grpId="0"/>
      <p:bldP spid="35" grpId="0"/>
      <p:bldP spid="36" grpId="0"/>
      <p:bldP spid="37" grpId="0"/>
      <p:bldP spid="38" grpId="0"/>
      <p:bldP spid="41" grpId="0"/>
      <p:bldP spid="42" grpId="0"/>
      <p:bldP spid="44" grpId="0"/>
      <p:bldP spid="49" grpId="0"/>
      <p:bldP spid="50" grpId="0"/>
      <p:bldP spid="55" grpId="0"/>
      <p:bldP spid="56" grpId="0"/>
      <p:bldP spid="57" grpId="0"/>
      <p:bldP spid="58" grpId="0"/>
      <p:bldP spid="60" grpId="0"/>
      <p:bldP spid="63" grpId="0"/>
      <p:bldP spid="64" grpId="0"/>
      <p:bldP spid="32" grpId="0"/>
      <p:bldP spid="39" grpId="0"/>
      <p:bldP spid="45" grpId="0"/>
      <p:bldP spid="46" grpId="0"/>
      <p:bldP spid="47" grpId="0"/>
      <p:bldP spid="48" grpId="0"/>
      <p:bldP spid="51" grpId="0"/>
      <p:bldP spid="52" grpId="0"/>
      <p:bldP spid="5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Google Shape;2029;p50"/>
          <p:cNvSpPr txBox="1"/>
          <p:nvPr/>
        </p:nvSpPr>
        <p:spPr>
          <a:xfrm>
            <a:off x="1241109" y="1123846"/>
            <a:ext cx="5967903" cy="414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DNF(</a:t>
            </a:r>
            <a:r>
              <a:rPr lang="en-US" sz="1400"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</a:t>
            </a:r>
            <a:r>
              <a:rPr lang="en-US" sz="1400" baseline="-250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2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 = </a:t>
            </a:r>
            <a:r>
              <a:rPr lang="en-US">
                <a:solidFill>
                  <a:schemeClr val="dk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(p </a:t>
            </a:r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˄ </a:t>
            </a:r>
            <a:r>
              <a:rPr lang="en-US" sz="14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¬ r) </a:t>
            </a:r>
            <a:r>
              <a:rPr lang="en-US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 </a:t>
            </a:r>
            <a:r>
              <a:rPr lang="en-US" sz="14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(q </a:t>
            </a:r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˄ </a:t>
            </a:r>
            <a:r>
              <a:rPr lang="en-US" sz="14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¬ r) </a:t>
            </a:r>
            <a:r>
              <a:rPr lang="en-US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 </a:t>
            </a:r>
            <a:r>
              <a:rPr lang="en-US" sz="14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¬ p </a:t>
            </a:r>
            <a:r>
              <a:rPr lang="en-US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</a:t>
            </a:r>
            <a:r>
              <a:rPr lang="en-US" sz="14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¬ r</a:t>
            </a:r>
            <a:r>
              <a:rPr lang="en-US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V q by absorbtion law</a:t>
            </a:r>
          </a:p>
          <a:p>
            <a:pPr lvl="0" algn="just"/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DNF(</a:t>
            </a:r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</a:t>
            </a:r>
            <a:r>
              <a:rPr lang="en-US" baseline="-250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2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 </a:t>
            </a:r>
            <a:r>
              <a:rPr lang="en-US"/>
              <a:t>≡ </a:t>
            </a:r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¬ p V ¬ r V q</a:t>
            </a:r>
            <a:r>
              <a:rPr lang="en-US" sz="14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" name="Google Shape;2029;p50">
            <a:extLst>
              <a:ext uri="{FF2B5EF4-FFF2-40B4-BE49-F238E27FC236}">
                <a16:creationId xmlns:a16="http://schemas.microsoft.com/office/drawing/2014/main" id="{77147B3B-FDF8-49D3-B3DF-561412067FEF}"/>
              </a:ext>
            </a:extLst>
          </p:cNvPr>
          <p:cNvSpPr txBox="1"/>
          <p:nvPr/>
        </p:nvSpPr>
        <p:spPr>
          <a:xfrm>
            <a:off x="1241109" y="1426098"/>
            <a:ext cx="6059578" cy="414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</a:t>
            </a:r>
            <a:r>
              <a:rPr lang="en-US" sz="1400" baseline="-250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2</a:t>
            </a: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has a complete and open semantic tableu</a:t>
            </a:r>
            <a:r>
              <a:rPr lang="en-US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b="1" i="0">
                <a:solidFill>
                  <a:srgbClr val="414549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➱</a:t>
            </a:r>
            <a:r>
              <a:rPr lang="en-US" sz="1400"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U</a:t>
            </a:r>
            <a:r>
              <a:rPr lang="en-US" sz="1400" baseline="-250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2</a:t>
            </a:r>
            <a:r>
              <a:rPr lang="en-US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is consistent.</a:t>
            </a:r>
            <a:r>
              <a:rPr lang="en-US" sz="14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" name="Google Shape;2029;p50">
            <a:extLst>
              <a:ext uri="{FF2B5EF4-FFF2-40B4-BE49-F238E27FC236}">
                <a16:creationId xmlns:a16="http://schemas.microsoft.com/office/drawing/2014/main" id="{7F70A904-90BA-46D3-911C-05CE67C5DABA}"/>
              </a:ext>
            </a:extLst>
          </p:cNvPr>
          <p:cNvSpPr txBox="1"/>
          <p:nvPr/>
        </p:nvSpPr>
        <p:spPr>
          <a:xfrm>
            <a:off x="1241109" y="1840438"/>
            <a:ext cx="6059578" cy="414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just"/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The open branches of U</a:t>
            </a:r>
            <a:r>
              <a:rPr lang="en-US" baseline="-250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2 </a:t>
            </a:r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provide the models of U</a:t>
            </a:r>
            <a:r>
              <a:rPr lang="en-US" baseline="-250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2</a:t>
            </a:r>
            <a:r>
              <a:rPr lang="en-US" sz="1400"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 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2029;p50">
            <a:extLst>
              <a:ext uri="{FF2B5EF4-FFF2-40B4-BE49-F238E27FC236}">
                <a16:creationId xmlns:a16="http://schemas.microsoft.com/office/drawing/2014/main" id="{9CB47931-A977-484E-BBD9-83B267041AE0}"/>
              </a:ext>
            </a:extLst>
          </p:cNvPr>
          <p:cNvSpPr txBox="1"/>
          <p:nvPr/>
        </p:nvSpPr>
        <p:spPr>
          <a:xfrm>
            <a:off x="1241109" y="3025583"/>
            <a:ext cx="2332588" cy="28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just"/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</a:t>
            </a:r>
            <a:r>
              <a:rPr lang="en-US" baseline="-250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</a:t>
            </a:r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i</a:t>
            </a:r>
            <a:r>
              <a:rPr lang="en-US" baseline="-250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2</a:t>
            </a:r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i</a:t>
            </a:r>
            <a:r>
              <a:rPr lang="en-US" baseline="-250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</a:t>
            </a:r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i</a:t>
            </a:r>
            <a:r>
              <a:rPr lang="en-US" baseline="-250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 </a:t>
            </a:r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: {p, q, r} </a:t>
            </a:r>
            <a:r>
              <a:rPr lang="en-US" b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→ </a:t>
            </a:r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{T, F}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Google Shape;2029;p50">
            <a:extLst>
              <a:ext uri="{FF2B5EF4-FFF2-40B4-BE49-F238E27FC236}">
                <a16:creationId xmlns:a16="http://schemas.microsoft.com/office/drawing/2014/main" id="{9D74ED09-2EDE-4431-A178-D733986FD18D}"/>
              </a:ext>
            </a:extLst>
          </p:cNvPr>
          <p:cNvSpPr txBox="1"/>
          <p:nvPr/>
        </p:nvSpPr>
        <p:spPr>
          <a:xfrm>
            <a:off x="1241109" y="3313430"/>
            <a:ext cx="2180188" cy="28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just"/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</a:t>
            </a:r>
            <a:r>
              <a:rPr lang="en-US" baseline="-250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</a:t>
            </a:r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(p) = F, i</a:t>
            </a:r>
            <a:r>
              <a:rPr lang="en-US" baseline="-250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</a:t>
            </a:r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(q) = T, i</a:t>
            </a:r>
            <a:r>
              <a:rPr lang="en-US" baseline="-250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</a:t>
            </a:r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(r) = T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Google Shape;2029;p50">
            <a:extLst>
              <a:ext uri="{FF2B5EF4-FFF2-40B4-BE49-F238E27FC236}">
                <a16:creationId xmlns:a16="http://schemas.microsoft.com/office/drawing/2014/main" id="{BF8CADCF-EF0A-4C9E-AE33-5E31ACDC8E9B}"/>
              </a:ext>
            </a:extLst>
          </p:cNvPr>
          <p:cNvSpPr txBox="1"/>
          <p:nvPr/>
        </p:nvSpPr>
        <p:spPr>
          <a:xfrm>
            <a:off x="1241109" y="3521787"/>
            <a:ext cx="2180188" cy="28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just"/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</a:t>
            </a:r>
            <a:r>
              <a:rPr lang="en-US" baseline="-250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2</a:t>
            </a:r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(p) = F, i</a:t>
            </a:r>
            <a:r>
              <a:rPr lang="en-US" baseline="-250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2</a:t>
            </a:r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(q) = T, i</a:t>
            </a:r>
            <a:r>
              <a:rPr lang="en-US" baseline="-250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2</a:t>
            </a:r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(r) = F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" name="Google Shape;2029;p50">
            <a:extLst>
              <a:ext uri="{FF2B5EF4-FFF2-40B4-BE49-F238E27FC236}">
                <a16:creationId xmlns:a16="http://schemas.microsoft.com/office/drawing/2014/main" id="{65AFEFD3-CA9A-4369-B660-C171685B0318}"/>
              </a:ext>
            </a:extLst>
          </p:cNvPr>
          <p:cNvSpPr txBox="1"/>
          <p:nvPr/>
        </p:nvSpPr>
        <p:spPr>
          <a:xfrm>
            <a:off x="1241109" y="3730144"/>
            <a:ext cx="2180188" cy="28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just"/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</a:t>
            </a:r>
            <a:r>
              <a:rPr lang="en-US" baseline="-250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</a:t>
            </a:r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(p) = F, i</a:t>
            </a:r>
            <a:r>
              <a:rPr lang="en-US" baseline="-250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</a:t>
            </a:r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(q) = F, i</a:t>
            </a:r>
            <a:r>
              <a:rPr lang="en-US" baseline="-250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</a:t>
            </a:r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(r) = T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" name="Google Shape;2029;p50">
            <a:extLst>
              <a:ext uri="{FF2B5EF4-FFF2-40B4-BE49-F238E27FC236}">
                <a16:creationId xmlns:a16="http://schemas.microsoft.com/office/drawing/2014/main" id="{76D003D1-7454-41D8-9D62-AB662FEAB654}"/>
              </a:ext>
            </a:extLst>
          </p:cNvPr>
          <p:cNvSpPr txBox="1"/>
          <p:nvPr/>
        </p:nvSpPr>
        <p:spPr>
          <a:xfrm>
            <a:off x="1241109" y="2557030"/>
            <a:ext cx="3330891" cy="414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just"/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The branch represented by the cube ¬ p provides the models:</a:t>
            </a:r>
            <a:r>
              <a:rPr lang="en-US" sz="1400"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" name="Google Shape;2029;p50">
            <a:extLst>
              <a:ext uri="{FF2B5EF4-FFF2-40B4-BE49-F238E27FC236}">
                <a16:creationId xmlns:a16="http://schemas.microsoft.com/office/drawing/2014/main" id="{060C1276-D527-49C1-8A4A-A80188E9CC6B}"/>
              </a:ext>
            </a:extLst>
          </p:cNvPr>
          <p:cNvSpPr txBox="1"/>
          <p:nvPr/>
        </p:nvSpPr>
        <p:spPr>
          <a:xfrm>
            <a:off x="1241109" y="3938501"/>
            <a:ext cx="2180188" cy="28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just"/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</a:t>
            </a:r>
            <a:r>
              <a:rPr lang="en-US" baseline="-250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</a:t>
            </a:r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(p) = F, i</a:t>
            </a:r>
            <a:r>
              <a:rPr lang="en-US" baseline="-250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</a:t>
            </a:r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(q) = F, i</a:t>
            </a:r>
            <a:r>
              <a:rPr lang="en-US" baseline="-250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</a:t>
            </a:r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(r) = F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" name="Google Shape;2029;p50">
            <a:extLst>
              <a:ext uri="{FF2B5EF4-FFF2-40B4-BE49-F238E27FC236}">
                <a16:creationId xmlns:a16="http://schemas.microsoft.com/office/drawing/2014/main" id="{90172D44-D12B-4D58-9C63-335B958D576B}"/>
              </a:ext>
            </a:extLst>
          </p:cNvPr>
          <p:cNvSpPr txBox="1"/>
          <p:nvPr/>
        </p:nvSpPr>
        <p:spPr>
          <a:xfrm>
            <a:off x="4764329" y="3025583"/>
            <a:ext cx="2536358" cy="28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just"/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</a:t>
            </a:r>
            <a:r>
              <a:rPr lang="en-US" baseline="-250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5</a:t>
            </a:r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i</a:t>
            </a:r>
            <a:r>
              <a:rPr lang="en-US" baseline="-250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6</a:t>
            </a:r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i</a:t>
            </a:r>
            <a:r>
              <a:rPr lang="en-US" baseline="-250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7</a:t>
            </a:r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i</a:t>
            </a:r>
            <a:r>
              <a:rPr lang="en-US" baseline="-250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8 </a:t>
            </a:r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: {p, q, r} </a:t>
            </a:r>
            <a:r>
              <a:rPr lang="en-US" b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→ </a:t>
            </a:r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{T, F}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" name="Google Shape;2029;p50">
            <a:extLst>
              <a:ext uri="{FF2B5EF4-FFF2-40B4-BE49-F238E27FC236}">
                <a16:creationId xmlns:a16="http://schemas.microsoft.com/office/drawing/2014/main" id="{46C1D532-8918-4E56-994B-4F5D83A1C764}"/>
              </a:ext>
            </a:extLst>
          </p:cNvPr>
          <p:cNvSpPr txBox="1"/>
          <p:nvPr/>
        </p:nvSpPr>
        <p:spPr>
          <a:xfrm>
            <a:off x="4764328" y="3317551"/>
            <a:ext cx="2180188" cy="28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just"/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</a:t>
            </a:r>
            <a:r>
              <a:rPr lang="en-US" baseline="-250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5</a:t>
            </a:r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(p) = T, i</a:t>
            </a:r>
            <a:r>
              <a:rPr lang="en-US" baseline="-250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5</a:t>
            </a:r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(q) = T, i</a:t>
            </a:r>
            <a:r>
              <a:rPr lang="en-US" baseline="-250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5</a:t>
            </a:r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(r) = F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" name="Google Shape;2029;p50">
            <a:extLst>
              <a:ext uri="{FF2B5EF4-FFF2-40B4-BE49-F238E27FC236}">
                <a16:creationId xmlns:a16="http://schemas.microsoft.com/office/drawing/2014/main" id="{548880F6-DDF1-4404-BB6A-D648FFF6B88C}"/>
              </a:ext>
            </a:extLst>
          </p:cNvPr>
          <p:cNvSpPr txBox="1"/>
          <p:nvPr/>
        </p:nvSpPr>
        <p:spPr>
          <a:xfrm>
            <a:off x="4764327" y="3557473"/>
            <a:ext cx="2405731" cy="28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just"/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</a:t>
            </a:r>
            <a:r>
              <a:rPr lang="en-US" baseline="-250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6</a:t>
            </a:r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(p) = T, i</a:t>
            </a:r>
            <a:r>
              <a:rPr lang="en-US" baseline="-250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6</a:t>
            </a:r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(q) = F, i</a:t>
            </a:r>
            <a:r>
              <a:rPr lang="en-US" baseline="-250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6</a:t>
            </a:r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(r) = F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" name="Google Shape;2029;p50">
            <a:extLst>
              <a:ext uri="{FF2B5EF4-FFF2-40B4-BE49-F238E27FC236}">
                <a16:creationId xmlns:a16="http://schemas.microsoft.com/office/drawing/2014/main" id="{F7A18149-CE53-4CCF-A2DD-BD23C50B197F}"/>
              </a:ext>
            </a:extLst>
          </p:cNvPr>
          <p:cNvSpPr txBox="1"/>
          <p:nvPr/>
        </p:nvSpPr>
        <p:spPr>
          <a:xfrm>
            <a:off x="4764326" y="3808505"/>
            <a:ext cx="2478301" cy="28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just"/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</a:t>
            </a:r>
            <a:r>
              <a:rPr lang="en-US" baseline="-250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7</a:t>
            </a:r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(p) = F, i</a:t>
            </a:r>
            <a:r>
              <a:rPr lang="en-US" baseline="-250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7</a:t>
            </a:r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(q) = T, i</a:t>
            </a:r>
            <a:r>
              <a:rPr lang="en-US" baseline="-250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7</a:t>
            </a:r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(r) = F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" name="Google Shape;2029;p50">
            <a:extLst>
              <a:ext uri="{FF2B5EF4-FFF2-40B4-BE49-F238E27FC236}">
                <a16:creationId xmlns:a16="http://schemas.microsoft.com/office/drawing/2014/main" id="{CC1E9EB2-EB9C-46F6-BEC7-414E7C232F43}"/>
              </a:ext>
            </a:extLst>
          </p:cNvPr>
          <p:cNvSpPr txBox="1"/>
          <p:nvPr/>
        </p:nvSpPr>
        <p:spPr>
          <a:xfrm>
            <a:off x="4764328" y="4025592"/>
            <a:ext cx="2405730" cy="28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just"/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</a:t>
            </a:r>
            <a:r>
              <a:rPr lang="en-US" baseline="-250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8</a:t>
            </a:r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(p) = T, i</a:t>
            </a:r>
            <a:r>
              <a:rPr lang="en-US" baseline="-250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8</a:t>
            </a:r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(q) = T, i</a:t>
            </a:r>
            <a:r>
              <a:rPr lang="en-US" baseline="-250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8</a:t>
            </a:r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(r) = F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" name="Google Shape;2029;p50">
            <a:extLst>
              <a:ext uri="{FF2B5EF4-FFF2-40B4-BE49-F238E27FC236}">
                <a16:creationId xmlns:a16="http://schemas.microsoft.com/office/drawing/2014/main" id="{D8CEC563-B912-4820-BD97-4ADFFE4FE671}"/>
              </a:ext>
            </a:extLst>
          </p:cNvPr>
          <p:cNvSpPr txBox="1"/>
          <p:nvPr/>
        </p:nvSpPr>
        <p:spPr>
          <a:xfrm>
            <a:off x="4572000" y="2557030"/>
            <a:ext cx="3330891" cy="414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just"/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The branch represented by the cube ¬ r provides the models:</a:t>
            </a:r>
            <a:r>
              <a:rPr lang="en-US" sz="1400"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9" grpId="0"/>
      <p:bldP spid="4" grpId="0"/>
      <p:bldP spid="52" grpId="0"/>
      <p:bldP spid="13" grpId="0"/>
      <p:bldP spid="14" grpId="0"/>
      <p:bldP spid="15" grpId="0"/>
      <p:bldP spid="16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029;p50">
            <a:extLst>
              <a:ext uri="{FF2B5EF4-FFF2-40B4-BE49-F238E27FC236}">
                <a16:creationId xmlns:a16="http://schemas.microsoft.com/office/drawing/2014/main" id="{02E54C2E-4FE9-4C11-92B6-7912E43BE5F0}"/>
              </a:ext>
            </a:extLst>
          </p:cNvPr>
          <p:cNvSpPr txBox="1"/>
          <p:nvPr/>
        </p:nvSpPr>
        <p:spPr>
          <a:xfrm>
            <a:off x="1190066" y="1398642"/>
            <a:ext cx="3015329" cy="28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just"/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</a:t>
            </a:r>
            <a:r>
              <a:rPr lang="en-US" baseline="-250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9</a:t>
            </a:r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i</a:t>
            </a:r>
            <a:r>
              <a:rPr lang="en-US" baseline="-250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10</a:t>
            </a:r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i</a:t>
            </a:r>
            <a:r>
              <a:rPr lang="en-US" baseline="-250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11</a:t>
            </a:r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i</a:t>
            </a:r>
            <a:r>
              <a:rPr lang="en-US" baseline="-250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12 </a:t>
            </a:r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: {p, q, r} </a:t>
            </a:r>
            <a:r>
              <a:rPr lang="en-US" b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→ </a:t>
            </a:r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{T, F}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" name="Google Shape;2029;p50">
            <a:extLst>
              <a:ext uri="{FF2B5EF4-FFF2-40B4-BE49-F238E27FC236}">
                <a16:creationId xmlns:a16="http://schemas.microsoft.com/office/drawing/2014/main" id="{6F1E04D7-E9EC-4208-AD69-B6332BC8277F}"/>
              </a:ext>
            </a:extLst>
          </p:cNvPr>
          <p:cNvSpPr txBox="1"/>
          <p:nvPr/>
        </p:nvSpPr>
        <p:spPr>
          <a:xfrm>
            <a:off x="1190066" y="1716231"/>
            <a:ext cx="2478302" cy="28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just"/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</a:t>
            </a:r>
            <a:r>
              <a:rPr lang="en-US" baseline="-250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9</a:t>
            </a:r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(p) = T, i</a:t>
            </a:r>
            <a:r>
              <a:rPr lang="en-US" baseline="-250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9</a:t>
            </a:r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(q) = T, i</a:t>
            </a:r>
            <a:r>
              <a:rPr lang="en-US" baseline="-250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9</a:t>
            </a:r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(r) = T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" name="Google Shape;2029;p50">
            <a:extLst>
              <a:ext uri="{FF2B5EF4-FFF2-40B4-BE49-F238E27FC236}">
                <a16:creationId xmlns:a16="http://schemas.microsoft.com/office/drawing/2014/main" id="{07DB5D10-453F-41D4-9705-36FAD9FCFB87}"/>
              </a:ext>
            </a:extLst>
          </p:cNvPr>
          <p:cNvSpPr txBox="1"/>
          <p:nvPr/>
        </p:nvSpPr>
        <p:spPr>
          <a:xfrm>
            <a:off x="1190066" y="1941801"/>
            <a:ext cx="2405731" cy="28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just"/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</a:t>
            </a:r>
            <a:r>
              <a:rPr lang="en-US" baseline="-250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10</a:t>
            </a:r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(p) = T, i</a:t>
            </a:r>
            <a:r>
              <a:rPr lang="en-US" baseline="-250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10</a:t>
            </a:r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(q) = T, i</a:t>
            </a:r>
            <a:r>
              <a:rPr lang="en-US" baseline="-250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10</a:t>
            </a:r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(r) = F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" name="Google Shape;2029;p50">
            <a:extLst>
              <a:ext uri="{FF2B5EF4-FFF2-40B4-BE49-F238E27FC236}">
                <a16:creationId xmlns:a16="http://schemas.microsoft.com/office/drawing/2014/main" id="{DD499FDC-D932-4B01-87AB-DECAB298136D}"/>
              </a:ext>
            </a:extLst>
          </p:cNvPr>
          <p:cNvSpPr txBox="1"/>
          <p:nvPr/>
        </p:nvSpPr>
        <p:spPr>
          <a:xfrm>
            <a:off x="1190066" y="2192672"/>
            <a:ext cx="2478301" cy="28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just"/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</a:t>
            </a:r>
            <a:r>
              <a:rPr lang="en-US" baseline="-250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11</a:t>
            </a:r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(p) = F, i</a:t>
            </a:r>
            <a:r>
              <a:rPr lang="en-US" baseline="-250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11</a:t>
            </a:r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(q) = T, i</a:t>
            </a:r>
            <a:r>
              <a:rPr lang="en-US" baseline="-250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11</a:t>
            </a:r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(r) = T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" name="Google Shape;2029;p50">
            <a:extLst>
              <a:ext uri="{FF2B5EF4-FFF2-40B4-BE49-F238E27FC236}">
                <a16:creationId xmlns:a16="http://schemas.microsoft.com/office/drawing/2014/main" id="{0BA9F347-AA7F-4988-BF2A-4027CC8C155B}"/>
              </a:ext>
            </a:extLst>
          </p:cNvPr>
          <p:cNvSpPr txBox="1"/>
          <p:nvPr/>
        </p:nvSpPr>
        <p:spPr>
          <a:xfrm>
            <a:off x="1190066" y="2454089"/>
            <a:ext cx="2405730" cy="28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just"/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</a:t>
            </a:r>
            <a:r>
              <a:rPr lang="en-US" baseline="-250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12</a:t>
            </a:r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(p) = F, i</a:t>
            </a:r>
            <a:r>
              <a:rPr lang="en-US" baseline="-250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12</a:t>
            </a:r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(q) = T, i</a:t>
            </a:r>
            <a:r>
              <a:rPr lang="en-US" baseline="-250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12</a:t>
            </a:r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(r) = F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" name="Google Shape;2029;p50">
            <a:extLst>
              <a:ext uri="{FF2B5EF4-FFF2-40B4-BE49-F238E27FC236}">
                <a16:creationId xmlns:a16="http://schemas.microsoft.com/office/drawing/2014/main" id="{15095FED-66D3-4B74-BAC4-1215C5DEAECD}"/>
              </a:ext>
            </a:extLst>
          </p:cNvPr>
          <p:cNvSpPr txBox="1"/>
          <p:nvPr/>
        </p:nvSpPr>
        <p:spPr>
          <a:xfrm>
            <a:off x="1124925" y="984302"/>
            <a:ext cx="5558834" cy="414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just"/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The branch represented by the cube q provides the models:</a:t>
            </a:r>
            <a:r>
              <a:rPr lang="en-US" sz="1400"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" name="Google Shape;2109;p54"/>
          <p:cNvSpPr txBox="1">
            <a:spLocks noGrp="1"/>
          </p:cNvSpPr>
          <p:nvPr>
            <p:ph type="title" idx="2"/>
          </p:nvPr>
        </p:nvSpPr>
        <p:spPr>
          <a:xfrm>
            <a:off x="2032950" y="2571750"/>
            <a:ext cx="5078100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conclusion</a:t>
            </a:r>
            <a:endParaRPr sz="7200"/>
          </a:p>
        </p:txBody>
      </p:sp>
      <p:sp>
        <p:nvSpPr>
          <p:cNvPr id="2111" name="Google Shape;2111;p54"/>
          <p:cNvSpPr txBox="1">
            <a:spLocks noGrp="1"/>
          </p:cNvSpPr>
          <p:nvPr>
            <p:ph type="title"/>
          </p:nvPr>
        </p:nvSpPr>
        <p:spPr>
          <a:xfrm>
            <a:off x="6413700" y="1357300"/>
            <a:ext cx="18573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6" name="Google Shape;2116;p55"/>
          <p:cNvSpPr/>
          <p:nvPr/>
        </p:nvSpPr>
        <p:spPr>
          <a:xfrm>
            <a:off x="872400" y="613475"/>
            <a:ext cx="7632300" cy="406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7" name="Google Shape;2117;p55"/>
          <p:cNvSpPr/>
          <p:nvPr/>
        </p:nvSpPr>
        <p:spPr>
          <a:xfrm>
            <a:off x="720000" y="540000"/>
            <a:ext cx="7708500" cy="4064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2320EC-A48C-43EA-BD26-380BE2682FB0}"/>
              </a:ext>
            </a:extLst>
          </p:cNvPr>
          <p:cNvSpPr txBox="1"/>
          <p:nvPr/>
        </p:nvSpPr>
        <p:spPr>
          <a:xfrm>
            <a:off x="1280886" y="1983955"/>
            <a:ext cx="6582228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sz="2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Because </a:t>
            </a:r>
            <a:r>
              <a:rPr lang="en-US" sz="2000" dirty="0">
                <a:latin typeface="Open Sans"/>
                <a:ea typeface="Open Sans"/>
                <a:cs typeface="Open Sans"/>
              </a:rPr>
              <a:t>i</a:t>
            </a:r>
            <a:r>
              <a:rPr lang="en-US" sz="2000" baseline="-25000" dirty="0">
                <a:latin typeface="Open Sans"/>
                <a:ea typeface="Open Sans"/>
                <a:cs typeface="Open Sans"/>
              </a:rPr>
              <a:t>7 </a:t>
            </a:r>
            <a:r>
              <a:rPr lang="en-US" sz="2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= </a:t>
            </a:r>
            <a:r>
              <a:rPr lang="en-US" sz="2000" dirty="0">
                <a:effectLst/>
                <a:latin typeface="Open Sans"/>
                <a:ea typeface="Open Sans"/>
                <a:cs typeface="Open Sans"/>
              </a:rPr>
              <a:t>i</a:t>
            </a:r>
            <a:r>
              <a:rPr lang="en-US" sz="2000" baseline="-25000" dirty="0">
                <a:effectLst/>
                <a:latin typeface="Open Sans"/>
                <a:ea typeface="Open Sans"/>
                <a:cs typeface="Open Sans"/>
              </a:rPr>
              <a:t>12 </a:t>
            </a:r>
            <a:r>
              <a:rPr lang="en-US" sz="2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= </a:t>
            </a:r>
            <a:r>
              <a:rPr lang="en-US" sz="2000" dirty="0">
                <a:effectLst/>
                <a:latin typeface="Open Sans"/>
                <a:ea typeface="Open Sans"/>
                <a:cs typeface="Open Sans"/>
              </a:rPr>
              <a:t>i</a:t>
            </a:r>
            <a:r>
              <a:rPr lang="en-US" sz="2000" baseline="-25000" dirty="0">
                <a:effectLst/>
                <a:latin typeface="Open Sans"/>
                <a:ea typeface="Open Sans"/>
                <a:cs typeface="Open Sans"/>
              </a:rPr>
              <a:t>2</a:t>
            </a:r>
            <a:r>
              <a:rPr lang="en-US" sz="2000" baseline="-25000" dirty="0">
                <a:latin typeface="Open Sans"/>
                <a:ea typeface="Open Sans"/>
                <a:cs typeface="Open Sans"/>
              </a:rPr>
              <a:t>, </a:t>
            </a:r>
            <a:r>
              <a:rPr lang="en-US" sz="2000" dirty="0">
                <a:latin typeface="Open Sans"/>
                <a:ea typeface="Open Sans"/>
                <a:cs typeface="Open Sans"/>
              </a:rPr>
              <a:t>i</a:t>
            </a:r>
            <a:r>
              <a:rPr lang="en-US" sz="2000" baseline="-25000" dirty="0">
                <a:latin typeface="Open Sans"/>
                <a:ea typeface="Open Sans"/>
                <a:cs typeface="Open Sans"/>
              </a:rPr>
              <a:t>5 </a:t>
            </a:r>
            <a:r>
              <a:rPr lang="en-US" sz="2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= </a:t>
            </a:r>
            <a:r>
              <a:rPr lang="en-US" sz="2000" dirty="0">
                <a:latin typeface="Open Sans"/>
                <a:ea typeface="Open Sans"/>
                <a:cs typeface="Open Sans"/>
              </a:rPr>
              <a:t>i</a:t>
            </a:r>
            <a:r>
              <a:rPr lang="en-US" sz="2000" baseline="-25000" dirty="0">
                <a:latin typeface="Open Sans"/>
                <a:ea typeface="Open Sans"/>
                <a:cs typeface="Open Sans"/>
              </a:rPr>
              <a:t>8 </a:t>
            </a:r>
            <a:r>
              <a:rPr lang="en-US" sz="2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= </a:t>
            </a:r>
            <a:r>
              <a:rPr lang="en-US" sz="2000" dirty="0">
                <a:latin typeface="Open Sans"/>
                <a:ea typeface="Open Sans"/>
                <a:cs typeface="Open Sans"/>
              </a:rPr>
              <a:t>i</a:t>
            </a:r>
            <a:r>
              <a:rPr lang="en-US" sz="2000" baseline="-25000" dirty="0">
                <a:latin typeface="Open Sans"/>
                <a:ea typeface="Open Sans"/>
                <a:cs typeface="Open Sans"/>
              </a:rPr>
              <a:t>10, </a:t>
            </a:r>
            <a:r>
              <a:rPr lang="en-US" sz="2000" dirty="0">
                <a:effectLst/>
                <a:latin typeface="Open Sans"/>
                <a:ea typeface="Open Sans"/>
                <a:cs typeface="Open Sans"/>
              </a:rPr>
              <a:t>i</a:t>
            </a:r>
            <a:r>
              <a:rPr lang="en-US" sz="2000" baseline="-25000" dirty="0">
                <a:latin typeface="Open Sans"/>
                <a:ea typeface="Open Sans"/>
                <a:cs typeface="Open Sans"/>
              </a:rPr>
              <a:t>11 </a:t>
            </a:r>
            <a:r>
              <a:rPr lang="en-US" sz="2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= </a:t>
            </a:r>
            <a:r>
              <a:rPr lang="en-US" sz="2000" dirty="0">
                <a:effectLst/>
                <a:latin typeface="Open Sans"/>
                <a:ea typeface="Open Sans"/>
                <a:cs typeface="Open Sans"/>
              </a:rPr>
              <a:t>i</a:t>
            </a:r>
            <a:r>
              <a:rPr lang="en-US" sz="2000" baseline="-25000" dirty="0">
                <a:latin typeface="Open Sans"/>
                <a:ea typeface="Open Sans"/>
                <a:cs typeface="Open Sans"/>
              </a:rPr>
              <a:t>1,</a:t>
            </a:r>
            <a:r>
              <a:rPr lang="en-US" sz="2000" baseline="-25000" dirty="0">
                <a:effectLst/>
                <a:latin typeface="Open Sans"/>
                <a:ea typeface="Open Sans"/>
                <a:cs typeface="Open Sans"/>
              </a:rPr>
              <a:t> </a:t>
            </a:r>
            <a:r>
              <a:rPr lang="en-US" sz="2000" dirty="0">
                <a:latin typeface="Open Sans"/>
                <a:ea typeface="Open Sans"/>
                <a:cs typeface="Open Sans"/>
              </a:rPr>
              <a:t>i</a:t>
            </a:r>
            <a:r>
              <a:rPr lang="en-US" sz="2000" baseline="-25000" dirty="0">
                <a:latin typeface="Open Sans"/>
                <a:ea typeface="Open Sans"/>
                <a:cs typeface="Open Sans"/>
              </a:rPr>
              <a:t>5</a:t>
            </a:r>
            <a:r>
              <a:rPr lang="en-US" sz="2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>
                <a:effectLst/>
                <a:latin typeface="Open Sans"/>
                <a:ea typeface="Open Sans"/>
                <a:cs typeface="Open Sans"/>
              </a:rPr>
              <a:t>is an antimodel</a:t>
            </a:r>
            <a:r>
              <a:rPr lang="en-US" sz="2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000" dirty="0">
                <a:effectLst/>
                <a:latin typeface="Open Sans"/>
                <a:ea typeface="Open Sans"/>
                <a:cs typeface="Open Sans"/>
              </a:rPr>
              <a:t>U</a:t>
            </a:r>
            <a:r>
              <a:rPr lang="en-US" sz="2000" baseline="-25000" dirty="0">
                <a:latin typeface="Open Sans"/>
                <a:ea typeface="Open Sans"/>
                <a:cs typeface="Open Sans"/>
              </a:rPr>
              <a:t>2 </a:t>
            </a:r>
            <a:r>
              <a:rPr lang="en-US" sz="2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has 6 models: </a:t>
            </a:r>
            <a:r>
              <a:rPr lang="en-US" sz="2000" dirty="0">
                <a:effectLst/>
                <a:latin typeface="Open Sans"/>
                <a:ea typeface="Open Sans"/>
                <a:cs typeface="Open Sans"/>
              </a:rPr>
              <a:t>i</a:t>
            </a:r>
            <a:r>
              <a:rPr lang="en-US" sz="2000" baseline="-25000" dirty="0">
                <a:effectLst/>
                <a:latin typeface="Open Sans"/>
                <a:ea typeface="Open Sans"/>
                <a:cs typeface="Open Sans"/>
              </a:rPr>
              <a:t>1</a:t>
            </a:r>
            <a:r>
              <a:rPr lang="en-US" sz="2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000" dirty="0">
                <a:effectLst/>
                <a:latin typeface="Open Sans"/>
                <a:ea typeface="Open Sans"/>
                <a:cs typeface="Open Sans"/>
              </a:rPr>
              <a:t>i</a:t>
            </a:r>
            <a:r>
              <a:rPr lang="en-US" sz="2000" baseline="-25000" dirty="0">
                <a:latin typeface="Open Sans"/>
                <a:ea typeface="Open Sans"/>
                <a:cs typeface="Open Sans"/>
              </a:rPr>
              <a:t>2</a:t>
            </a:r>
            <a:r>
              <a:rPr lang="en-US" sz="2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000" dirty="0">
                <a:latin typeface="Open Sans"/>
                <a:ea typeface="Open Sans"/>
                <a:cs typeface="Open Sans"/>
              </a:rPr>
              <a:t>i</a:t>
            </a:r>
            <a:r>
              <a:rPr lang="en-US" sz="2000" baseline="-25000" dirty="0">
                <a:latin typeface="Open Sans"/>
                <a:ea typeface="Open Sans"/>
                <a:cs typeface="Open Sans"/>
              </a:rPr>
              <a:t>3, </a:t>
            </a:r>
            <a:r>
              <a:rPr lang="en-US" sz="2000" dirty="0">
                <a:latin typeface="Open Sans"/>
                <a:ea typeface="Open Sans"/>
                <a:cs typeface="Open Sans"/>
              </a:rPr>
              <a:t>i</a:t>
            </a:r>
            <a:r>
              <a:rPr lang="en-US" sz="2000" baseline="-25000" dirty="0">
                <a:latin typeface="Open Sans"/>
                <a:ea typeface="Open Sans"/>
                <a:cs typeface="Open Sans"/>
              </a:rPr>
              <a:t>4, </a:t>
            </a:r>
            <a:r>
              <a:rPr lang="en-US" sz="2000" dirty="0">
                <a:effectLst/>
                <a:latin typeface="Open Sans"/>
                <a:ea typeface="Open Sans"/>
                <a:cs typeface="Open Sans"/>
              </a:rPr>
              <a:t>i</a:t>
            </a:r>
            <a:r>
              <a:rPr lang="en-US" sz="2000" baseline="-25000" dirty="0">
                <a:latin typeface="Open Sans"/>
                <a:ea typeface="Open Sans"/>
                <a:cs typeface="Open Sans"/>
              </a:rPr>
              <a:t>6</a:t>
            </a:r>
            <a:r>
              <a:rPr lang="en-US" sz="2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n-US" sz="2000" dirty="0">
                <a:latin typeface="Open Sans"/>
                <a:ea typeface="Open Sans"/>
                <a:cs typeface="Open Sans"/>
              </a:rPr>
              <a:t> </a:t>
            </a:r>
            <a:r>
              <a:rPr lang="en-US" sz="2000" dirty="0">
                <a:effectLst/>
                <a:latin typeface="Open Sans"/>
                <a:ea typeface="Open Sans"/>
                <a:cs typeface="Open Sans"/>
              </a:rPr>
              <a:t>i</a:t>
            </a:r>
            <a:r>
              <a:rPr lang="en-US" sz="2000" baseline="-25000" dirty="0">
                <a:effectLst/>
                <a:latin typeface="Open Sans"/>
                <a:ea typeface="Open Sans"/>
                <a:cs typeface="Open Sans"/>
              </a:rPr>
              <a:t>9</a:t>
            </a:r>
            <a:r>
              <a:rPr lang="en-US" sz="2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 </a:t>
            </a:r>
            <a:endParaRPr lang="en-US" sz="2000" dirty="0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  <a:p>
            <a:pPr algn="just"/>
            <a:r>
              <a:rPr lang="en-US" sz="2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Even though all the branches are open, we can’t say the formula is valid.</a:t>
            </a:r>
            <a:endParaRPr lang="en-US"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" name="Google Shape;1802;p34"/>
          <p:cNvSpPr txBox="1">
            <a:spLocks noGrp="1"/>
          </p:cNvSpPr>
          <p:nvPr>
            <p:ph type="title"/>
          </p:nvPr>
        </p:nvSpPr>
        <p:spPr>
          <a:xfrm>
            <a:off x="3166425" y="1741975"/>
            <a:ext cx="5078100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/>
              <a:t>exercise 1.2</a:t>
            </a:r>
            <a:endParaRPr sz="6600"/>
          </a:p>
        </p:txBody>
      </p:sp>
      <p:sp>
        <p:nvSpPr>
          <p:cNvPr id="1803" name="Google Shape;1803;p34"/>
          <p:cNvSpPr txBox="1">
            <a:spLocks noGrp="1"/>
          </p:cNvSpPr>
          <p:nvPr>
            <p:ph type="title" idx="2"/>
          </p:nvPr>
        </p:nvSpPr>
        <p:spPr>
          <a:xfrm>
            <a:off x="3080975" y="2971875"/>
            <a:ext cx="5011200" cy="754200"/>
          </a:xfrm>
          <a:prstGeom prst="rect">
            <a:avLst/>
          </a:prstGeom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b="0" i="0">
                <a:solidFill>
                  <a:srgbClr val="000000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Using the semantic tableaux method decide what kind (consistent, inconsistent, valid) of formula is </a:t>
            </a:r>
            <a:r>
              <a:rPr lang="en-US" sz="1050"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</a:t>
            </a:r>
            <a:r>
              <a:rPr lang="en-US" sz="1050" baseline="-250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2</a:t>
            </a:r>
            <a:r>
              <a:rPr lang="en-US" sz="1050"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 If U</a:t>
            </a:r>
            <a:r>
              <a:rPr lang="en-US" sz="1050" baseline="-250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2 </a:t>
            </a:r>
            <a:r>
              <a:rPr lang="en-US" sz="1050" b="0" i="0">
                <a:solidFill>
                  <a:srgbClr val="000000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is consistent, find all its models.</a:t>
            </a:r>
            <a:br>
              <a:rPr lang="en-US" sz="1050" b="0" i="0">
                <a:solidFill>
                  <a:srgbClr val="000000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</a:br>
            <a:r>
              <a:rPr lang="en-US" sz="1050"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</a:t>
            </a:r>
            <a:r>
              <a:rPr lang="en-US" sz="1050" baseline="-250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2</a:t>
            </a:r>
            <a:r>
              <a:rPr lang="en-US" sz="1050" b="0" i="0">
                <a:solidFill>
                  <a:srgbClr val="000000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= (p </a:t>
            </a:r>
            <a:r>
              <a:rPr lang="en-US" sz="1050" i="0">
                <a:solidFill>
                  <a:srgbClr val="000000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</a:t>
            </a:r>
            <a:r>
              <a:rPr lang="en-US" sz="1050" b="1" i="0">
                <a:solidFill>
                  <a:srgbClr val="000000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050" b="0" i="0">
                <a:solidFill>
                  <a:srgbClr val="000000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q </a:t>
            </a:r>
            <a:r>
              <a:rPr lang="en-US" sz="1050" b="1" i="0">
                <a:solidFill>
                  <a:srgbClr val="000000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→ </a:t>
            </a:r>
            <a:r>
              <a:rPr lang="en-US" sz="1050" b="0" i="0">
                <a:solidFill>
                  <a:srgbClr val="000000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</a:t>
            </a:r>
            <a:r>
              <a:rPr lang="en-US" sz="1050" i="0">
                <a:solidFill>
                  <a:srgbClr val="000000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) → (</a:t>
            </a:r>
            <a:r>
              <a:rPr lang="en-US" sz="1050" b="0" i="0">
                <a:solidFill>
                  <a:srgbClr val="000000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 </a:t>
            </a:r>
            <a:r>
              <a:rPr lang="en-US" sz="1050" i="0">
                <a:solidFill>
                  <a:srgbClr val="000000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</a:t>
            </a:r>
            <a:r>
              <a:rPr lang="en-US" sz="1050" b="1" i="0">
                <a:solidFill>
                  <a:srgbClr val="000000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050" b="0" i="0">
                <a:solidFill>
                  <a:srgbClr val="000000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 </a:t>
            </a:r>
            <a:r>
              <a:rPr lang="en-US" sz="1050" b="1" i="0">
                <a:solidFill>
                  <a:srgbClr val="000000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→ </a:t>
            </a:r>
            <a:r>
              <a:rPr lang="en-US" sz="1050" i="0">
                <a:solidFill>
                  <a:srgbClr val="000000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q)</a:t>
            </a:r>
            <a:endParaRPr lang="en-US" sz="1050">
              <a:effectLst/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Google Shape;1814;p36"/>
          <p:cNvSpPr txBox="1">
            <a:spLocks noGrp="1"/>
          </p:cNvSpPr>
          <p:nvPr>
            <p:ph type="title" idx="9"/>
          </p:nvPr>
        </p:nvSpPr>
        <p:spPr>
          <a:xfrm>
            <a:off x="720000" y="777240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815" name="Google Shape;1815;p36"/>
          <p:cNvSpPr/>
          <p:nvPr/>
        </p:nvSpPr>
        <p:spPr>
          <a:xfrm>
            <a:off x="4091142" y="3118033"/>
            <a:ext cx="1065000" cy="106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6" name="Google Shape;1816;p36"/>
          <p:cNvSpPr/>
          <p:nvPr/>
        </p:nvSpPr>
        <p:spPr>
          <a:xfrm>
            <a:off x="1730291" y="1652640"/>
            <a:ext cx="1065000" cy="106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7" name="Google Shape;1817;p36"/>
          <p:cNvSpPr/>
          <p:nvPr/>
        </p:nvSpPr>
        <p:spPr>
          <a:xfrm>
            <a:off x="6451993" y="1652640"/>
            <a:ext cx="1065000" cy="106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8" name="Google Shape;1818;p36"/>
          <p:cNvSpPr/>
          <p:nvPr/>
        </p:nvSpPr>
        <p:spPr>
          <a:xfrm>
            <a:off x="4039500" y="3066392"/>
            <a:ext cx="1065000" cy="1065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9" name="Google Shape;1819;p36"/>
          <p:cNvSpPr/>
          <p:nvPr/>
        </p:nvSpPr>
        <p:spPr>
          <a:xfrm>
            <a:off x="1678649" y="1600998"/>
            <a:ext cx="1065000" cy="1065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0" name="Google Shape;1820;p36"/>
          <p:cNvSpPr/>
          <p:nvPr/>
        </p:nvSpPr>
        <p:spPr>
          <a:xfrm>
            <a:off x="6400351" y="1600998"/>
            <a:ext cx="1065000" cy="1065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1" name="Google Shape;1821;p36"/>
          <p:cNvSpPr txBox="1">
            <a:spLocks noGrp="1"/>
          </p:cNvSpPr>
          <p:nvPr>
            <p:ph type="title"/>
          </p:nvPr>
        </p:nvSpPr>
        <p:spPr>
          <a:xfrm>
            <a:off x="1706999" y="1781175"/>
            <a:ext cx="10083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822" name="Google Shape;1822;p36"/>
          <p:cNvSpPr txBox="1">
            <a:spLocks noGrp="1"/>
          </p:cNvSpPr>
          <p:nvPr>
            <p:ph type="subTitle" idx="1"/>
          </p:nvPr>
        </p:nvSpPr>
        <p:spPr>
          <a:xfrm>
            <a:off x="1157249" y="2870102"/>
            <a:ext cx="2107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theoretical results</a:t>
            </a:r>
            <a:endParaRPr/>
          </a:p>
        </p:txBody>
      </p:sp>
      <p:sp>
        <p:nvSpPr>
          <p:cNvPr id="1823" name="Google Shape;1823;p36"/>
          <p:cNvSpPr txBox="1">
            <a:spLocks noGrp="1"/>
          </p:cNvSpPr>
          <p:nvPr>
            <p:ph type="subTitle" idx="2"/>
          </p:nvPr>
        </p:nvSpPr>
        <p:spPr>
          <a:xfrm>
            <a:off x="1157249" y="3339479"/>
            <a:ext cx="2107800" cy="7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decomposing</a:t>
            </a:r>
            <a:r>
              <a:rPr lang="en"/>
              <a:t> rules, construction of a semantic tableu</a:t>
            </a:r>
            <a:endParaRPr/>
          </a:p>
        </p:txBody>
      </p:sp>
      <p:sp>
        <p:nvSpPr>
          <p:cNvPr id="1824" name="Google Shape;1824;p36"/>
          <p:cNvSpPr txBox="1">
            <a:spLocks noGrp="1"/>
          </p:cNvSpPr>
          <p:nvPr>
            <p:ph type="title" idx="3"/>
          </p:nvPr>
        </p:nvSpPr>
        <p:spPr>
          <a:xfrm>
            <a:off x="4067850" y="3248564"/>
            <a:ext cx="10083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825" name="Google Shape;1825;p36"/>
          <p:cNvSpPr txBox="1">
            <a:spLocks noGrp="1"/>
          </p:cNvSpPr>
          <p:nvPr>
            <p:ph type="subTitle" idx="4"/>
          </p:nvPr>
        </p:nvSpPr>
        <p:spPr>
          <a:xfrm>
            <a:off x="3518100" y="1676789"/>
            <a:ext cx="2107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solving the exercise</a:t>
            </a:r>
            <a:endParaRPr/>
          </a:p>
        </p:txBody>
      </p:sp>
      <p:sp>
        <p:nvSpPr>
          <p:cNvPr id="1826" name="Google Shape;1826;p36"/>
          <p:cNvSpPr txBox="1">
            <a:spLocks noGrp="1"/>
          </p:cNvSpPr>
          <p:nvPr>
            <p:ph type="subTitle" idx="5"/>
          </p:nvPr>
        </p:nvSpPr>
        <p:spPr>
          <a:xfrm>
            <a:off x="3518100" y="2137479"/>
            <a:ext cx="2107800" cy="7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finding</a:t>
            </a:r>
            <a:r>
              <a:rPr lang="en"/>
              <a:t> what kind of formula is </a:t>
            </a:r>
            <a:r>
              <a:rPr lang="en-US" sz="1600"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</a:t>
            </a:r>
            <a:r>
              <a:rPr lang="en-US" sz="1600" baseline="-250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2</a:t>
            </a:r>
            <a:r>
              <a:rPr lang="en"/>
              <a:t> and its models</a:t>
            </a:r>
            <a:endParaRPr/>
          </a:p>
        </p:txBody>
      </p:sp>
      <p:sp>
        <p:nvSpPr>
          <p:cNvPr id="1827" name="Google Shape;1827;p36"/>
          <p:cNvSpPr txBox="1">
            <a:spLocks noGrp="1"/>
          </p:cNvSpPr>
          <p:nvPr>
            <p:ph type="title" idx="6"/>
          </p:nvPr>
        </p:nvSpPr>
        <p:spPr>
          <a:xfrm>
            <a:off x="6428701" y="1781175"/>
            <a:ext cx="10083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828" name="Google Shape;1828;p36"/>
          <p:cNvSpPr txBox="1">
            <a:spLocks noGrp="1"/>
          </p:cNvSpPr>
          <p:nvPr>
            <p:ph type="subTitle" idx="7"/>
          </p:nvPr>
        </p:nvSpPr>
        <p:spPr>
          <a:xfrm>
            <a:off x="5878951" y="2838450"/>
            <a:ext cx="2107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829" name="Google Shape;1829;p36"/>
          <p:cNvSpPr txBox="1">
            <a:spLocks noGrp="1"/>
          </p:cNvSpPr>
          <p:nvPr>
            <p:ph type="subTitle" idx="8"/>
          </p:nvPr>
        </p:nvSpPr>
        <p:spPr>
          <a:xfrm>
            <a:off x="5878951" y="3209900"/>
            <a:ext cx="2107800" cy="7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judgement reached by reasoning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p37"/>
          <p:cNvSpPr txBox="1">
            <a:spLocks noGrp="1"/>
          </p:cNvSpPr>
          <p:nvPr>
            <p:ph type="title" idx="2"/>
          </p:nvPr>
        </p:nvSpPr>
        <p:spPr>
          <a:xfrm>
            <a:off x="2032950" y="2098500"/>
            <a:ext cx="5078100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/>
              <a:t>theoretical results</a:t>
            </a:r>
            <a:endParaRPr sz="6600"/>
          </a:p>
        </p:txBody>
      </p:sp>
      <p:sp>
        <p:nvSpPr>
          <p:cNvPr id="1835" name="Google Shape;1835;p37"/>
          <p:cNvSpPr txBox="1">
            <a:spLocks noGrp="1"/>
          </p:cNvSpPr>
          <p:nvPr>
            <p:ph type="title"/>
          </p:nvPr>
        </p:nvSpPr>
        <p:spPr>
          <a:xfrm>
            <a:off x="386925" y="793950"/>
            <a:ext cx="18573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p39"/>
          <p:cNvSpPr txBox="1">
            <a:spLocks noGrp="1"/>
          </p:cNvSpPr>
          <p:nvPr>
            <p:ph type="title"/>
          </p:nvPr>
        </p:nvSpPr>
        <p:spPr>
          <a:xfrm>
            <a:off x="720000" y="777240"/>
            <a:ext cx="7708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decomposing rules for propositional formulas</a:t>
            </a:r>
            <a:endParaRPr sz="2400"/>
          </a:p>
        </p:txBody>
      </p:sp>
      <p:sp>
        <p:nvSpPr>
          <p:cNvPr id="1848" name="Google Shape;1848;p39"/>
          <p:cNvSpPr txBox="1">
            <a:spLocks noGrp="1"/>
          </p:cNvSpPr>
          <p:nvPr>
            <p:ph type="subTitle" idx="2"/>
          </p:nvPr>
        </p:nvSpPr>
        <p:spPr>
          <a:xfrm>
            <a:off x="1201873" y="1638450"/>
            <a:ext cx="6740254" cy="9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/>
              <a:t>conjuctive formulas</a:t>
            </a:r>
            <a:r>
              <a:rPr lang="en" sz="1800"/>
              <a:t>, which are consistent only if both of its component sub-formulas are satisfied, are decomposed using </a:t>
            </a:r>
            <a:r>
              <a:rPr lang="el-GR" sz="1800" b="0" i="0">
                <a:solidFill>
                  <a:srgbClr val="222222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α</a:t>
            </a:r>
            <a:r>
              <a:rPr lang="en" sz="1800"/>
              <a:t>-rules</a:t>
            </a:r>
            <a:endParaRPr sz="1800"/>
          </a:p>
        </p:txBody>
      </p:sp>
      <p:grpSp>
        <p:nvGrpSpPr>
          <p:cNvPr id="1852" name="Google Shape;1852;p39"/>
          <p:cNvGrpSpPr/>
          <p:nvPr/>
        </p:nvGrpSpPr>
        <p:grpSpPr>
          <a:xfrm>
            <a:off x="1070200" y="1787375"/>
            <a:ext cx="131673" cy="131672"/>
            <a:chOff x="2338394" y="1923163"/>
            <a:chExt cx="838206" cy="838200"/>
          </a:xfrm>
        </p:grpSpPr>
        <p:sp>
          <p:nvSpPr>
            <p:cNvPr id="1853" name="Google Shape;1853;p39"/>
            <p:cNvSpPr/>
            <p:nvPr/>
          </p:nvSpPr>
          <p:spPr>
            <a:xfrm>
              <a:off x="2414600" y="1999363"/>
              <a:ext cx="762000" cy="76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9"/>
            <p:cNvSpPr/>
            <p:nvPr/>
          </p:nvSpPr>
          <p:spPr>
            <a:xfrm>
              <a:off x="2338394" y="1923163"/>
              <a:ext cx="762000" cy="762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1848;p39">
            <a:extLst>
              <a:ext uri="{FF2B5EF4-FFF2-40B4-BE49-F238E27FC236}">
                <a16:creationId xmlns:a16="http://schemas.microsoft.com/office/drawing/2014/main" id="{7DD30AE8-AE34-4982-9D03-D7AC3E57575D}"/>
              </a:ext>
            </a:extLst>
          </p:cNvPr>
          <p:cNvSpPr txBox="1">
            <a:spLocks/>
          </p:cNvSpPr>
          <p:nvPr/>
        </p:nvSpPr>
        <p:spPr>
          <a:xfrm>
            <a:off x="1767853" y="2792761"/>
            <a:ext cx="728836" cy="1319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>
              <a:spcAft>
                <a:spcPts val="1600"/>
              </a:spcAft>
            </a:pPr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 ˄ B</a:t>
            </a:r>
          </a:p>
          <a:p>
            <a:pPr marL="0" indent="0" algn="just">
              <a:spcAft>
                <a:spcPts val="1600"/>
              </a:spcAft>
            </a:pPr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A</a:t>
            </a:r>
          </a:p>
          <a:p>
            <a:pPr marL="0" indent="0" algn="just">
              <a:spcAft>
                <a:spcPts val="1600"/>
              </a:spcAft>
            </a:pPr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B</a:t>
            </a:r>
          </a:p>
        </p:txBody>
      </p:sp>
      <p:sp>
        <p:nvSpPr>
          <p:cNvPr id="29" name="Google Shape;1848;p39">
            <a:extLst>
              <a:ext uri="{FF2B5EF4-FFF2-40B4-BE49-F238E27FC236}">
                <a16:creationId xmlns:a16="http://schemas.microsoft.com/office/drawing/2014/main" id="{217CA574-51F1-4DD7-A226-5D2FC151F7AA}"/>
              </a:ext>
            </a:extLst>
          </p:cNvPr>
          <p:cNvSpPr txBox="1">
            <a:spLocks/>
          </p:cNvSpPr>
          <p:nvPr/>
        </p:nvSpPr>
        <p:spPr>
          <a:xfrm>
            <a:off x="1967851" y="3022975"/>
            <a:ext cx="460917" cy="377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>
              <a:spcAft>
                <a:spcPts val="1600"/>
              </a:spcAft>
            </a:pPr>
            <a:r>
              <a:rPr lang="en-US" sz="12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|</a:t>
            </a:r>
          </a:p>
        </p:txBody>
      </p:sp>
      <p:sp>
        <p:nvSpPr>
          <p:cNvPr id="30" name="Google Shape;1848;p39">
            <a:extLst>
              <a:ext uri="{FF2B5EF4-FFF2-40B4-BE49-F238E27FC236}">
                <a16:creationId xmlns:a16="http://schemas.microsoft.com/office/drawing/2014/main" id="{C05FF9D1-E3D5-4B54-8C82-889F49EF2470}"/>
              </a:ext>
            </a:extLst>
          </p:cNvPr>
          <p:cNvSpPr txBox="1">
            <a:spLocks/>
          </p:cNvSpPr>
          <p:nvPr/>
        </p:nvSpPr>
        <p:spPr>
          <a:xfrm>
            <a:off x="1967850" y="3453006"/>
            <a:ext cx="460917" cy="377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>
              <a:spcAft>
                <a:spcPts val="1600"/>
              </a:spcAft>
            </a:pPr>
            <a:r>
              <a:rPr lang="en-US" sz="12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|</a:t>
            </a:r>
          </a:p>
        </p:txBody>
      </p:sp>
      <p:sp>
        <p:nvSpPr>
          <p:cNvPr id="31" name="Google Shape;1848;p39">
            <a:extLst>
              <a:ext uri="{FF2B5EF4-FFF2-40B4-BE49-F238E27FC236}">
                <a16:creationId xmlns:a16="http://schemas.microsoft.com/office/drawing/2014/main" id="{2A50C315-2B2D-4DF5-92FD-B7783EB9C2C0}"/>
              </a:ext>
            </a:extLst>
          </p:cNvPr>
          <p:cNvSpPr txBox="1">
            <a:spLocks/>
          </p:cNvSpPr>
          <p:nvPr/>
        </p:nvSpPr>
        <p:spPr>
          <a:xfrm>
            <a:off x="3110128" y="2792761"/>
            <a:ext cx="2031888" cy="1319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>
              <a:spcAft>
                <a:spcPts val="1600"/>
              </a:spcAft>
            </a:pPr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¬ (A </a:t>
            </a:r>
            <a:r>
              <a:rPr lang="en-US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</a:t>
            </a:r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B) </a:t>
            </a:r>
            <a:r>
              <a:rPr lang="en-US"/>
              <a:t>≡</a:t>
            </a:r>
            <a:r>
              <a:rPr lang="en-US" b="1"/>
              <a:t> </a:t>
            </a:r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¬ A ˄ ¬ B</a:t>
            </a:r>
          </a:p>
          <a:p>
            <a:pPr marL="0" indent="0" algn="just">
              <a:spcAft>
                <a:spcPts val="1600"/>
              </a:spcAft>
            </a:pPr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¬ A</a:t>
            </a:r>
          </a:p>
          <a:p>
            <a:pPr marL="0" indent="0" algn="just">
              <a:spcAft>
                <a:spcPts val="1600"/>
              </a:spcAft>
            </a:pPr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¬ B </a:t>
            </a:r>
          </a:p>
        </p:txBody>
      </p:sp>
      <p:sp>
        <p:nvSpPr>
          <p:cNvPr id="32" name="Google Shape;1848;p39">
            <a:extLst>
              <a:ext uri="{FF2B5EF4-FFF2-40B4-BE49-F238E27FC236}">
                <a16:creationId xmlns:a16="http://schemas.microsoft.com/office/drawing/2014/main" id="{278B221F-9347-4CC2-8B8B-735453321AE3}"/>
              </a:ext>
            </a:extLst>
          </p:cNvPr>
          <p:cNvSpPr txBox="1">
            <a:spLocks/>
          </p:cNvSpPr>
          <p:nvPr/>
        </p:nvSpPr>
        <p:spPr>
          <a:xfrm>
            <a:off x="3452631" y="3028471"/>
            <a:ext cx="460917" cy="377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>
              <a:spcAft>
                <a:spcPts val="1600"/>
              </a:spcAft>
            </a:pPr>
            <a:r>
              <a:rPr lang="en-US" sz="12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|</a:t>
            </a:r>
          </a:p>
        </p:txBody>
      </p:sp>
      <p:sp>
        <p:nvSpPr>
          <p:cNvPr id="34" name="Google Shape;1848;p39">
            <a:extLst>
              <a:ext uri="{FF2B5EF4-FFF2-40B4-BE49-F238E27FC236}">
                <a16:creationId xmlns:a16="http://schemas.microsoft.com/office/drawing/2014/main" id="{5B5582E5-2ECC-440A-BD13-872E56CA1E4A}"/>
              </a:ext>
            </a:extLst>
          </p:cNvPr>
          <p:cNvSpPr txBox="1">
            <a:spLocks/>
          </p:cNvSpPr>
          <p:nvPr/>
        </p:nvSpPr>
        <p:spPr>
          <a:xfrm>
            <a:off x="3452630" y="3459248"/>
            <a:ext cx="460917" cy="377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>
              <a:spcAft>
                <a:spcPts val="1600"/>
              </a:spcAft>
            </a:pPr>
            <a:r>
              <a:rPr lang="en-US" sz="12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|</a:t>
            </a:r>
          </a:p>
        </p:txBody>
      </p:sp>
      <p:sp>
        <p:nvSpPr>
          <p:cNvPr id="37" name="Google Shape;1848;p39">
            <a:extLst>
              <a:ext uri="{FF2B5EF4-FFF2-40B4-BE49-F238E27FC236}">
                <a16:creationId xmlns:a16="http://schemas.microsoft.com/office/drawing/2014/main" id="{426BE522-4E40-4E38-B197-9F9B47A978BE}"/>
              </a:ext>
            </a:extLst>
          </p:cNvPr>
          <p:cNvSpPr txBox="1">
            <a:spLocks/>
          </p:cNvSpPr>
          <p:nvPr/>
        </p:nvSpPr>
        <p:spPr>
          <a:xfrm>
            <a:off x="5344259" y="2792761"/>
            <a:ext cx="1920141" cy="1220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>
              <a:spcAft>
                <a:spcPts val="1600"/>
              </a:spcAft>
            </a:pPr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¬ (A </a:t>
            </a:r>
            <a:r>
              <a:rPr lang="en-US" b="1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→</a:t>
            </a:r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B) </a:t>
            </a:r>
            <a:r>
              <a:rPr lang="en-US"/>
              <a:t>≡</a:t>
            </a:r>
            <a:r>
              <a:rPr lang="en-US" b="1"/>
              <a:t> </a:t>
            </a:r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 ˄ ¬ B</a:t>
            </a:r>
          </a:p>
          <a:p>
            <a:pPr marL="0" indent="0" algn="just">
              <a:spcAft>
                <a:spcPts val="1600"/>
              </a:spcAft>
            </a:pPr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  A</a:t>
            </a:r>
          </a:p>
          <a:p>
            <a:pPr marL="0" indent="0" algn="just">
              <a:spcAft>
                <a:spcPts val="1600"/>
              </a:spcAft>
            </a:pPr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¬ B </a:t>
            </a:r>
          </a:p>
        </p:txBody>
      </p:sp>
      <p:sp>
        <p:nvSpPr>
          <p:cNvPr id="38" name="Google Shape;1848;p39">
            <a:extLst>
              <a:ext uri="{FF2B5EF4-FFF2-40B4-BE49-F238E27FC236}">
                <a16:creationId xmlns:a16="http://schemas.microsoft.com/office/drawing/2014/main" id="{6A1DF083-8FE2-4D3D-84B4-79FFB8319603}"/>
              </a:ext>
            </a:extLst>
          </p:cNvPr>
          <p:cNvSpPr txBox="1">
            <a:spLocks/>
          </p:cNvSpPr>
          <p:nvPr/>
        </p:nvSpPr>
        <p:spPr>
          <a:xfrm>
            <a:off x="5697334" y="3022975"/>
            <a:ext cx="460917" cy="377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>
              <a:spcAft>
                <a:spcPts val="1600"/>
              </a:spcAft>
            </a:pPr>
            <a:r>
              <a:rPr lang="en-US" sz="12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|</a:t>
            </a:r>
          </a:p>
        </p:txBody>
      </p:sp>
      <p:sp>
        <p:nvSpPr>
          <p:cNvPr id="39" name="Google Shape;1848;p39">
            <a:extLst>
              <a:ext uri="{FF2B5EF4-FFF2-40B4-BE49-F238E27FC236}">
                <a16:creationId xmlns:a16="http://schemas.microsoft.com/office/drawing/2014/main" id="{8A392C91-92DB-48CA-8F79-13293DAD227C}"/>
              </a:ext>
            </a:extLst>
          </p:cNvPr>
          <p:cNvSpPr txBox="1">
            <a:spLocks/>
          </p:cNvSpPr>
          <p:nvPr/>
        </p:nvSpPr>
        <p:spPr>
          <a:xfrm>
            <a:off x="5697334" y="3459248"/>
            <a:ext cx="460917" cy="377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>
              <a:spcAft>
                <a:spcPts val="1600"/>
              </a:spcAft>
            </a:pPr>
            <a:r>
              <a:rPr lang="en-US" sz="12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|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8" grpId="0" build="p"/>
      <p:bldP spid="28" grpId="0"/>
      <p:bldP spid="29" grpId="0"/>
      <p:bldP spid="30" grpId="0"/>
      <p:bldP spid="31" grpId="0"/>
      <p:bldP spid="32" grpId="0"/>
      <p:bldP spid="34" grpId="0"/>
      <p:bldP spid="37" grpId="0"/>
      <p:bldP spid="38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p39"/>
          <p:cNvSpPr txBox="1">
            <a:spLocks noGrp="1"/>
          </p:cNvSpPr>
          <p:nvPr>
            <p:ph type="title"/>
          </p:nvPr>
        </p:nvSpPr>
        <p:spPr>
          <a:xfrm>
            <a:off x="720000" y="777240"/>
            <a:ext cx="7708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decomposing rules for propositional formulas</a:t>
            </a:r>
            <a:endParaRPr sz="2400"/>
          </a:p>
        </p:txBody>
      </p:sp>
      <p:sp>
        <p:nvSpPr>
          <p:cNvPr id="1850" name="Google Shape;1850;p39"/>
          <p:cNvSpPr txBox="1">
            <a:spLocks noGrp="1"/>
          </p:cNvSpPr>
          <p:nvPr>
            <p:ph type="subTitle" idx="4"/>
          </p:nvPr>
        </p:nvSpPr>
        <p:spPr>
          <a:xfrm>
            <a:off x="1201873" y="1696510"/>
            <a:ext cx="6740254" cy="9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b="1"/>
              <a:t>disjunctive formulas</a:t>
            </a:r>
            <a:r>
              <a:rPr lang="en-US" sz="1800"/>
              <a:t>, which are satisfied if one of its component sub-formulas is satisfiable (consistent), are decomposed using </a:t>
            </a:r>
            <a:r>
              <a:rPr lang="el-GR" sz="2000" b="0" i="0">
                <a:solidFill>
                  <a:srgbClr val="222222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β</a:t>
            </a:r>
            <a:r>
              <a:rPr lang="en-US" sz="18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-rules</a:t>
            </a:r>
          </a:p>
        </p:txBody>
      </p:sp>
      <p:grpSp>
        <p:nvGrpSpPr>
          <p:cNvPr id="1855" name="Google Shape;1855;p39"/>
          <p:cNvGrpSpPr/>
          <p:nvPr/>
        </p:nvGrpSpPr>
        <p:grpSpPr>
          <a:xfrm>
            <a:off x="1070198" y="1858410"/>
            <a:ext cx="131675" cy="131672"/>
            <a:chOff x="6043619" y="1923163"/>
            <a:chExt cx="838206" cy="838187"/>
          </a:xfrm>
        </p:grpSpPr>
        <p:sp>
          <p:nvSpPr>
            <p:cNvPr id="1856" name="Google Shape;1856;p39"/>
            <p:cNvSpPr/>
            <p:nvPr/>
          </p:nvSpPr>
          <p:spPr>
            <a:xfrm>
              <a:off x="6119825" y="1999350"/>
              <a:ext cx="762000" cy="76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9"/>
            <p:cNvSpPr/>
            <p:nvPr/>
          </p:nvSpPr>
          <p:spPr>
            <a:xfrm>
              <a:off x="6043619" y="1923163"/>
              <a:ext cx="762000" cy="76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848;p39">
            <a:extLst>
              <a:ext uri="{FF2B5EF4-FFF2-40B4-BE49-F238E27FC236}">
                <a16:creationId xmlns:a16="http://schemas.microsoft.com/office/drawing/2014/main" id="{76F56E88-50EC-4C47-9191-E2CEDB3857AC}"/>
              </a:ext>
            </a:extLst>
          </p:cNvPr>
          <p:cNvSpPr txBox="1">
            <a:spLocks/>
          </p:cNvSpPr>
          <p:nvPr/>
        </p:nvSpPr>
        <p:spPr>
          <a:xfrm>
            <a:off x="1874731" y="3129890"/>
            <a:ext cx="820968" cy="9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>
              <a:spcAft>
                <a:spcPts val="1600"/>
              </a:spcAft>
            </a:pPr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  </a:t>
            </a:r>
            <a:r>
              <a:rPr lang="en-US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</a:t>
            </a:r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B</a:t>
            </a:r>
            <a:endParaRPr lang="en-US" sz="1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0" indent="0" algn="just">
              <a:spcAft>
                <a:spcPts val="1600"/>
              </a:spcAft>
            </a:pPr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       B</a:t>
            </a:r>
          </a:p>
        </p:txBody>
      </p:sp>
      <p:sp>
        <p:nvSpPr>
          <p:cNvPr id="15" name="Google Shape;1848;p39">
            <a:extLst>
              <a:ext uri="{FF2B5EF4-FFF2-40B4-BE49-F238E27FC236}">
                <a16:creationId xmlns:a16="http://schemas.microsoft.com/office/drawing/2014/main" id="{B7002902-F997-466E-9C11-D39BAFC7B7A5}"/>
              </a:ext>
            </a:extLst>
          </p:cNvPr>
          <p:cNvSpPr txBox="1">
            <a:spLocks/>
          </p:cNvSpPr>
          <p:nvPr/>
        </p:nvSpPr>
        <p:spPr>
          <a:xfrm>
            <a:off x="2003380" y="3350900"/>
            <a:ext cx="820968" cy="41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>
              <a:spcAft>
                <a:spcPts val="1600"/>
              </a:spcAft>
            </a:pPr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/    \</a:t>
            </a:r>
          </a:p>
        </p:txBody>
      </p:sp>
      <p:sp>
        <p:nvSpPr>
          <p:cNvPr id="16" name="Google Shape;1848;p39">
            <a:extLst>
              <a:ext uri="{FF2B5EF4-FFF2-40B4-BE49-F238E27FC236}">
                <a16:creationId xmlns:a16="http://schemas.microsoft.com/office/drawing/2014/main" id="{8E0E5C54-497E-401E-9079-5A18567B2051}"/>
              </a:ext>
            </a:extLst>
          </p:cNvPr>
          <p:cNvSpPr txBox="1">
            <a:spLocks/>
          </p:cNvSpPr>
          <p:nvPr/>
        </p:nvSpPr>
        <p:spPr>
          <a:xfrm>
            <a:off x="3317203" y="3129890"/>
            <a:ext cx="2046106" cy="9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>
              <a:spcAft>
                <a:spcPts val="1600"/>
              </a:spcAft>
            </a:pPr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¬ (A ˄ B) </a:t>
            </a:r>
            <a:r>
              <a:rPr lang="en-US"/>
              <a:t>≡</a:t>
            </a:r>
            <a:r>
              <a:rPr lang="en-US" b="1"/>
              <a:t> </a:t>
            </a:r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¬ A </a:t>
            </a:r>
            <a:r>
              <a:rPr lang="en-US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 </a:t>
            </a:r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¬ B</a:t>
            </a:r>
          </a:p>
          <a:p>
            <a:pPr marL="0" indent="0" algn="just">
              <a:spcAft>
                <a:spcPts val="1600"/>
              </a:spcAft>
            </a:pPr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    ¬ A      ¬ B</a:t>
            </a:r>
          </a:p>
        </p:txBody>
      </p:sp>
      <p:sp>
        <p:nvSpPr>
          <p:cNvPr id="17" name="Google Shape;1848;p39">
            <a:extLst>
              <a:ext uri="{FF2B5EF4-FFF2-40B4-BE49-F238E27FC236}">
                <a16:creationId xmlns:a16="http://schemas.microsoft.com/office/drawing/2014/main" id="{3FB37631-FDF5-4338-8C42-2BD4CE7E8E80}"/>
              </a:ext>
            </a:extLst>
          </p:cNvPr>
          <p:cNvSpPr txBox="1">
            <a:spLocks/>
          </p:cNvSpPr>
          <p:nvPr/>
        </p:nvSpPr>
        <p:spPr>
          <a:xfrm>
            <a:off x="3929772" y="3389751"/>
            <a:ext cx="820968" cy="41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>
              <a:spcAft>
                <a:spcPts val="1600"/>
              </a:spcAft>
            </a:pPr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/        \</a:t>
            </a:r>
          </a:p>
        </p:txBody>
      </p:sp>
      <p:sp>
        <p:nvSpPr>
          <p:cNvPr id="18" name="Google Shape;1848;p39">
            <a:extLst>
              <a:ext uri="{FF2B5EF4-FFF2-40B4-BE49-F238E27FC236}">
                <a16:creationId xmlns:a16="http://schemas.microsoft.com/office/drawing/2014/main" id="{2BB2B366-DB80-42EC-9C4C-BBFC2DA38196}"/>
              </a:ext>
            </a:extLst>
          </p:cNvPr>
          <p:cNvSpPr txBox="1">
            <a:spLocks/>
          </p:cNvSpPr>
          <p:nvPr/>
        </p:nvSpPr>
        <p:spPr>
          <a:xfrm>
            <a:off x="5832588" y="3129890"/>
            <a:ext cx="1650437" cy="9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>
              <a:spcAft>
                <a:spcPts val="1600"/>
              </a:spcAft>
            </a:pPr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 </a:t>
            </a:r>
            <a:r>
              <a:rPr lang="en-US" b="1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→</a:t>
            </a:r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B </a:t>
            </a:r>
            <a:r>
              <a:rPr lang="en-US"/>
              <a:t>≡</a:t>
            </a:r>
            <a:r>
              <a:rPr lang="en-US" b="1"/>
              <a:t> </a:t>
            </a:r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¬ A </a:t>
            </a:r>
            <a:r>
              <a:rPr lang="en-US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</a:t>
            </a:r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B</a:t>
            </a:r>
          </a:p>
          <a:p>
            <a:pPr marL="0" indent="0" algn="just">
              <a:spcAft>
                <a:spcPts val="1600"/>
              </a:spcAft>
            </a:pPr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 ¬ A        B</a:t>
            </a:r>
          </a:p>
        </p:txBody>
      </p:sp>
      <p:sp>
        <p:nvSpPr>
          <p:cNvPr id="19" name="Google Shape;1848;p39">
            <a:extLst>
              <a:ext uri="{FF2B5EF4-FFF2-40B4-BE49-F238E27FC236}">
                <a16:creationId xmlns:a16="http://schemas.microsoft.com/office/drawing/2014/main" id="{B45D9FCF-B80A-4103-93A6-232DC6D216F5}"/>
              </a:ext>
            </a:extLst>
          </p:cNvPr>
          <p:cNvSpPr txBox="1">
            <a:spLocks/>
          </p:cNvSpPr>
          <p:nvPr/>
        </p:nvSpPr>
        <p:spPr>
          <a:xfrm>
            <a:off x="6319652" y="3350900"/>
            <a:ext cx="820968" cy="41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>
              <a:spcAft>
                <a:spcPts val="1600"/>
              </a:spcAft>
            </a:pPr>
            <a:r>
              <a:rPr lang="en-US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/      \</a:t>
            </a:r>
          </a:p>
        </p:txBody>
      </p:sp>
    </p:spTree>
    <p:extLst>
      <p:ext uri="{BB962C8B-B14F-4D97-AF65-F5344CB8AC3E}">
        <p14:creationId xmlns:p14="http://schemas.microsoft.com/office/powerpoint/2010/main" val="95894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0" grpId="0" build="p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Google Shape;1950;p47"/>
          <p:cNvSpPr txBox="1">
            <a:spLocks noGrp="1"/>
          </p:cNvSpPr>
          <p:nvPr>
            <p:ph type="title"/>
          </p:nvPr>
        </p:nvSpPr>
        <p:spPr>
          <a:xfrm>
            <a:off x="720000" y="778125"/>
            <a:ext cx="77040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construction of a semantic tableu</a:t>
            </a:r>
            <a:endParaRPr/>
          </a:p>
        </p:txBody>
      </p:sp>
      <p:sp>
        <p:nvSpPr>
          <p:cNvPr id="1962" name="Google Shape;1962;p47"/>
          <p:cNvSpPr txBox="1"/>
          <p:nvPr/>
        </p:nvSpPr>
        <p:spPr>
          <a:xfrm>
            <a:off x="1013143" y="1501267"/>
            <a:ext cx="7117714" cy="641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 a propositional / predicate formula U we can associate a semantic tableu, which is a binary tree having formulas in its nodes and it is built as follows: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Google Shape;1962;p47">
            <a:extLst>
              <a:ext uri="{FF2B5EF4-FFF2-40B4-BE49-F238E27FC236}">
                <a16:creationId xmlns:a16="http://schemas.microsoft.com/office/drawing/2014/main" id="{C8EBDA47-3E1C-42E8-AEDF-4312DE1733AE}"/>
              </a:ext>
            </a:extLst>
          </p:cNvPr>
          <p:cNvSpPr txBox="1"/>
          <p:nvPr/>
        </p:nvSpPr>
        <p:spPr>
          <a:xfrm>
            <a:off x="1013143" y="2071483"/>
            <a:ext cx="7117714" cy="39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root of the tree is labeled with the initial formula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Google Shape;1962;p47">
            <a:extLst>
              <a:ext uri="{FF2B5EF4-FFF2-40B4-BE49-F238E27FC236}">
                <a16:creationId xmlns:a16="http://schemas.microsoft.com/office/drawing/2014/main" id="{074A85B1-8196-4ECE-A7FB-7B184BCAEDF8}"/>
              </a:ext>
            </a:extLst>
          </p:cNvPr>
          <p:cNvSpPr txBox="1"/>
          <p:nvPr/>
        </p:nvSpPr>
        <p:spPr>
          <a:xfrm>
            <a:off x="1013143" y="2457421"/>
            <a:ext cx="7117714" cy="439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1600"/>
              </a:spcAft>
              <a:buFont typeface="+mj-lt"/>
              <a:buAutoNum type="arabicPeriod" startAt="2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every branch of the tree which contains a formula will be extended with a subtree according to the decomposition rule specific to its class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" name="Google Shape;1962;p47">
            <a:extLst>
              <a:ext uri="{FF2B5EF4-FFF2-40B4-BE49-F238E27FC236}">
                <a16:creationId xmlns:a16="http://schemas.microsoft.com/office/drawing/2014/main" id="{08DB02F4-213C-4455-A5AE-1F5500138708}"/>
              </a:ext>
            </a:extLst>
          </p:cNvPr>
          <p:cNvSpPr txBox="1"/>
          <p:nvPr/>
        </p:nvSpPr>
        <p:spPr>
          <a:xfrm>
            <a:off x="1013143" y="2968896"/>
            <a:ext cx="7117714" cy="439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1600"/>
              </a:spcAft>
              <a:buFont typeface="+mj-lt"/>
              <a:buAutoNum type="arabicPeriod" startAt="3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extension of a branch stops in the following cases: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" name="Google Shape;1962;p47">
            <a:extLst>
              <a:ext uri="{FF2B5EF4-FFF2-40B4-BE49-F238E27FC236}">
                <a16:creationId xmlns:a16="http://schemas.microsoft.com/office/drawing/2014/main" id="{FE91FCCF-4CE6-4172-9255-ACAD6D0C0A73}"/>
              </a:ext>
            </a:extLst>
          </p:cNvPr>
          <p:cNvSpPr txBox="1"/>
          <p:nvPr/>
        </p:nvSpPr>
        <p:spPr>
          <a:xfrm>
            <a:off x="1401287" y="3260597"/>
            <a:ext cx="6729569" cy="439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spcAft>
                <a:spcPts val="1600"/>
              </a:spcAft>
              <a:buFont typeface="+mj-lt"/>
              <a:buAutoNum type="alphaLcParenR"/>
            </a:pP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if that branch contains a formula and its negation, the branch is marked as closed using the symbol ⦻ 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" name="Google Shape;1962;p47">
            <a:extLst>
              <a:ext uri="{FF2B5EF4-FFF2-40B4-BE49-F238E27FC236}">
                <a16:creationId xmlns:a16="http://schemas.microsoft.com/office/drawing/2014/main" id="{B482F290-8D07-4594-85DE-8E9F2B593419}"/>
              </a:ext>
            </a:extLst>
          </p:cNvPr>
          <p:cNvSpPr txBox="1"/>
          <p:nvPr/>
        </p:nvSpPr>
        <p:spPr>
          <a:xfrm>
            <a:off x="1401287" y="3772071"/>
            <a:ext cx="6729569" cy="439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spcAft>
                <a:spcPts val="1600"/>
              </a:spcAft>
              <a:buFont typeface="+mj-lt"/>
              <a:buAutoNum type="alphaLcParenR" startAt="2"/>
            </a:pP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if all the formulas on that branch are already decomposed or if by decomposing the formulas which are not decomposed yet, no new formulas are obtained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05516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2" grpId="0"/>
      <p:bldP spid="2" grpId="0"/>
      <p:bldP spid="3" grpId="0"/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p40"/>
          <p:cNvSpPr txBox="1">
            <a:spLocks noGrp="1"/>
          </p:cNvSpPr>
          <p:nvPr>
            <p:ph type="title"/>
          </p:nvPr>
        </p:nvSpPr>
        <p:spPr>
          <a:xfrm>
            <a:off x="720000" y="777240"/>
            <a:ext cx="7708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definitions</a:t>
            </a:r>
            <a:endParaRPr/>
          </a:p>
        </p:txBody>
      </p:sp>
      <p:sp>
        <p:nvSpPr>
          <p:cNvPr id="1882" name="Google Shape;1882;p40"/>
          <p:cNvSpPr txBox="1">
            <a:spLocks noGrp="1"/>
          </p:cNvSpPr>
          <p:nvPr>
            <p:ph type="subTitle" idx="2"/>
          </p:nvPr>
        </p:nvSpPr>
        <p:spPr>
          <a:xfrm>
            <a:off x="914321" y="1702060"/>
            <a:ext cx="7315351" cy="9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just">
              <a:spcAft>
                <a:spcPts val="1600"/>
              </a:spcAft>
              <a:buClrTx/>
              <a:buFont typeface="+mj-lt"/>
              <a:buAutoNum type="arabicPeriod"/>
            </a:pPr>
            <a:r>
              <a:rPr lang="en" sz="1200"/>
              <a:t>A </a:t>
            </a:r>
            <a:r>
              <a:rPr lang="en" sz="1200" b="1"/>
              <a:t>branch</a:t>
            </a:r>
            <a:r>
              <a:rPr lang="en" sz="1200"/>
              <a:t> of a semantic tableu is called </a:t>
            </a:r>
            <a:r>
              <a:rPr lang="en" sz="1200" b="1"/>
              <a:t>closed</a:t>
            </a:r>
            <a:r>
              <a:rPr lang="en" sz="1200"/>
              <a:t> (marked by </a:t>
            </a: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⦻</a:t>
            </a:r>
            <a:r>
              <a:rPr lang="en" sz="1200"/>
              <a:t>) if it contains a formula and its negation, otherwise the branch is called open (marked by the symbol </a:t>
            </a:r>
            <a:r>
              <a:rPr lang="en-US" sz="1200"/>
              <a:t>⊙</a:t>
            </a:r>
            <a:r>
              <a:rPr lang="en" sz="1200"/>
              <a:t>).</a:t>
            </a:r>
            <a:endParaRPr sz="1200"/>
          </a:p>
        </p:txBody>
      </p:sp>
      <p:sp>
        <p:nvSpPr>
          <p:cNvPr id="10" name="Google Shape;1882;p40">
            <a:extLst>
              <a:ext uri="{FF2B5EF4-FFF2-40B4-BE49-F238E27FC236}">
                <a16:creationId xmlns:a16="http://schemas.microsoft.com/office/drawing/2014/main" id="{74A5A273-021A-4B39-B63F-E1F557CEA49B}"/>
              </a:ext>
            </a:extLst>
          </p:cNvPr>
          <p:cNvSpPr txBox="1">
            <a:spLocks/>
          </p:cNvSpPr>
          <p:nvPr/>
        </p:nvSpPr>
        <p:spPr>
          <a:xfrm>
            <a:off x="914321" y="2168710"/>
            <a:ext cx="7315351" cy="58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342900" algn="just">
              <a:spcAft>
                <a:spcPts val="1600"/>
              </a:spcAft>
              <a:buClrTx/>
              <a:buFont typeface="+mj-lt"/>
              <a:buAutoNum type="arabicPeriod" startAt="2"/>
            </a:pPr>
            <a:r>
              <a:rPr lang="en-US" sz="1200"/>
              <a:t>A </a:t>
            </a:r>
            <a:r>
              <a:rPr lang="en-US" sz="1200" b="1"/>
              <a:t>branch</a:t>
            </a:r>
            <a:r>
              <a:rPr lang="en-US" sz="1200"/>
              <a:t> of a semantic tableu is called </a:t>
            </a:r>
            <a:r>
              <a:rPr lang="en-US" sz="1200" b="1"/>
              <a:t>complete</a:t>
            </a:r>
            <a:r>
              <a:rPr lang="en-US" sz="1200"/>
              <a:t> if it is closed or all the formulas on that branch are already decomposed.</a:t>
            </a:r>
          </a:p>
        </p:txBody>
      </p:sp>
      <p:sp>
        <p:nvSpPr>
          <p:cNvPr id="11" name="Google Shape;1882;p40">
            <a:extLst>
              <a:ext uri="{FF2B5EF4-FFF2-40B4-BE49-F238E27FC236}">
                <a16:creationId xmlns:a16="http://schemas.microsoft.com/office/drawing/2014/main" id="{1C3E86F9-DCA6-4275-99AF-4241712B2371}"/>
              </a:ext>
            </a:extLst>
          </p:cNvPr>
          <p:cNvSpPr txBox="1">
            <a:spLocks/>
          </p:cNvSpPr>
          <p:nvPr/>
        </p:nvSpPr>
        <p:spPr>
          <a:xfrm>
            <a:off x="914322" y="2720280"/>
            <a:ext cx="7315351" cy="46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342900" algn="just">
              <a:spcAft>
                <a:spcPts val="1600"/>
              </a:spcAft>
              <a:buClrTx/>
              <a:buFont typeface="+mj-lt"/>
              <a:buAutoNum type="arabicPeriod" startAt="3"/>
            </a:pPr>
            <a:r>
              <a:rPr lang="en-US" sz="1200"/>
              <a:t>A </a:t>
            </a:r>
            <a:r>
              <a:rPr lang="en-US" sz="1200" b="1"/>
              <a:t>semantic tableu </a:t>
            </a:r>
            <a:r>
              <a:rPr lang="en-US" sz="1200"/>
              <a:t>is called </a:t>
            </a:r>
            <a:r>
              <a:rPr lang="en-US" sz="1200" b="1"/>
              <a:t>closed</a:t>
            </a:r>
            <a:r>
              <a:rPr lang="en-US" sz="1200"/>
              <a:t> if all its branches are closed.</a:t>
            </a:r>
          </a:p>
        </p:txBody>
      </p:sp>
      <p:sp>
        <p:nvSpPr>
          <p:cNvPr id="6" name="Google Shape;1882;p40">
            <a:extLst>
              <a:ext uri="{FF2B5EF4-FFF2-40B4-BE49-F238E27FC236}">
                <a16:creationId xmlns:a16="http://schemas.microsoft.com/office/drawing/2014/main" id="{497734C1-873D-48E3-B7D0-61369776E4C7}"/>
              </a:ext>
            </a:extLst>
          </p:cNvPr>
          <p:cNvSpPr txBox="1">
            <a:spLocks/>
          </p:cNvSpPr>
          <p:nvPr/>
        </p:nvSpPr>
        <p:spPr>
          <a:xfrm>
            <a:off x="914322" y="3064940"/>
            <a:ext cx="7315351" cy="58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342900" algn="just">
              <a:spcAft>
                <a:spcPts val="1600"/>
              </a:spcAft>
              <a:buClrTx/>
              <a:buFont typeface="+mj-lt"/>
              <a:buAutoNum type="arabicPeriod" startAt="4"/>
            </a:pPr>
            <a:r>
              <a:rPr lang="en-US" sz="1200"/>
              <a:t>If a semantic tableu has at least one open branch, the </a:t>
            </a:r>
            <a:r>
              <a:rPr lang="en-US" sz="1200" b="1"/>
              <a:t>tableu</a:t>
            </a:r>
            <a:r>
              <a:rPr lang="en-US" sz="1200"/>
              <a:t> is called </a:t>
            </a:r>
            <a:r>
              <a:rPr lang="en-US" sz="1200" b="1"/>
              <a:t>open</a:t>
            </a:r>
            <a:r>
              <a:rPr lang="en-US" sz="1200"/>
              <a:t>.</a:t>
            </a:r>
          </a:p>
        </p:txBody>
      </p:sp>
      <p:sp>
        <p:nvSpPr>
          <p:cNvPr id="7" name="Google Shape;1882;p40">
            <a:extLst>
              <a:ext uri="{FF2B5EF4-FFF2-40B4-BE49-F238E27FC236}">
                <a16:creationId xmlns:a16="http://schemas.microsoft.com/office/drawing/2014/main" id="{9DDA0631-AD60-45D9-AABE-724AE700407A}"/>
              </a:ext>
            </a:extLst>
          </p:cNvPr>
          <p:cNvSpPr txBox="1">
            <a:spLocks/>
          </p:cNvSpPr>
          <p:nvPr/>
        </p:nvSpPr>
        <p:spPr>
          <a:xfrm>
            <a:off x="914322" y="3508620"/>
            <a:ext cx="7315351" cy="46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342900" algn="just">
              <a:spcAft>
                <a:spcPts val="1600"/>
              </a:spcAft>
              <a:buClrTx/>
              <a:buFont typeface="+mj-lt"/>
              <a:buAutoNum type="arabicPeriod" startAt="5"/>
            </a:pPr>
            <a:r>
              <a:rPr lang="en-US" sz="1200"/>
              <a:t>A </a:t>
            </a:r>
            <a:r>
              <a:rPr lang="en-US" sz="1200" b="1"/>
              <a:t>semantic tableu </a:t>
            </a:r>
            <a:r>
              <a:rPr lang="en-US" sz="1200"/>
              <a:t>is called </a:t>
            </a:r>
            <a:r>
              <a:rPr lang="en-US" sz="1200" b="1"/>
              <a:t>complete</a:t>
            </a:r>
            <a:r>
              <a:rPr lang="en-US" sz="1200"/>
              <a:t> if all its branches are incomplete.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2" grpId="0" build="p"/>
      <p:bldP spid="10" grpId="0"/>
      <p:bldP spid="11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Google Shape;1897;p41"/>
          <p:cNvSpPr txBox="1">
            <a:spLocks noGrp="1"/>
          </p:cNvSpPr>
          <p:nvPr>
            <p:ph type="title" idx="2"/>
          </p:nvPr>
        </p:nvSpPr>
        <p:spPr>
          <a:xfrm>
            <a:off x="2045391" y="2853588"/>
            <a:ext cx="5078100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/>
              <a:t>solving the exercise</a:t>
            </a:r>
            <a:endParaRPr sz="6600"/>
          </a:p>
        </p:txBody>
      </p:sp>
      <p:sp>
        <p:nvSpPr>
          <p:cNvPr id="1899" name="Google Shape;1899;p41"/>
          <p:cNvSpPr txBox="1">
            <a:spLocks noGrp="1"/>
          </p:cNvSpPr>
          <p:nvPr>
            <p:ph type="title"/>
          </p:nvPr>
        </p:nvSpPr>
        <p:spPr>
          <a:xfrm>
            <a:off x="3655791" y="793950"/>
            <a:ext cx="18573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l Geometric by Slidesgo">
  <a:themeElements>
    <a:clrScheme name="Simple Light">
      <a:dk1>
        <a:srgbClr val="000000"/>
      </a:dk1>
      <a:lt1>
        <a:srgbClr val="FFFFFF"/>
      </a:lt1>
      <a:dk2>
        <a:srgbClr val="EEBCC2"/>
      </a:dk2>
      <a:lt2>
        <a:srgbClr val="B6D5C8"/>
      </a:lt2>
      <a:accent1>
        <a:srgbClr val="000000"/>
      </a:accent1>
      <a:accent2>
        <a:srgbClr val="FFFFFF"/>
      </a:accent2>
      <a:accent3>
        <a:srgbClr val="EEBCC2"/>
      </a:accent3>
      <a:accent4>
        <a:srgbClr val="B6D5C8"/>
      </a:accent4>
      <a:accent5>
        <a:srgbClr val="FFFFFF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0A1C1B724C384EB82DD5F50928597C" ma:contentTypeVersion="2" ma:contentTypeDescription="Create a new document." ma:contentTypeScope="" ma:versionID="5f94e00b72e7d3d7e2f3eefbbbef4ebc">
  <xsd:schema xmlns:xsd="http://www.w3.org/2001/XMLSchema" xmlns:xs="http://www.w3.org/2001/XMLSchema" xmlns:p="http://schemas.microsoft.com/office/2006/metadata/properties" xmlns:ns2="02a8dec1-6acd-466a-99e7-60870912793c" targetNamespace="http://schemas.microsoft.com/office/2006/metadata/properties" ma:root="true" ma:fieldsID="6039c0d069f040d7a64b2a8486ced038" ns2:_="">
    <xsd:import namespace="02a8dec1-6acd-466a-99e7-6087091279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a8dec1-6acd-466a-99e7-6087091279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609B9DE-8119-49D7-AE94-28C95AED665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04C7BA3-D199-4CFB-903C-DC845C58EEF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CF9BAD-D386-4CA3-8BB2-4741FC535F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a8dec1-6acd-466a-99e7-6087091279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1079</Words>
  <Application>Microsoft Office PowerPoint</Application>
  <PresentationFormat>On-screen Show (16:9)</PresentationFormat>
  <Paragraphs>121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Siml Geometric by Slidesgo</vt:lpstr>
      <vt:lpstr>individual homework</vt:lpstr>
      <vt:lpstr>exercise 1.2</vt:lpstr>
      <vt:lpstr>table of contents</vt:lpstr>
      <vt:lpstr>theoretical results</vt:lpstr>
      <vt:lpstr>decomposing rules for propositional formulas</vt:lpstr>
      <vt:lpstr>decomposing rules for propositional formulas</vt:lpstr>
      <vt:lpstr>construction of a semantic tableu</vt:lpstr>
      <vt:lpstr>definitions</vt:lpstr>
      <vt:lpstr>solving the exercise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 homework</dc:title>
  <dc:creator>Andreea Diana</dc:creator>
  <cp:lastModifiedBy>Andreea Diana</cp:lastModifiedBy>
  <cp:revision>60</cp:revision>
  <dcterms:modified xsi:type="dcterms:W3CDTF">2020-11-19T06:23:28Z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0x010100F60A1C1B724C384EB82DD5F50928597C</vt:lpwstr>
  </property>
</Properties>
</file>