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D98EF-4F2C-4854-AFAD-EB1B2ED65762}" v="146" dt="2020-10-25T22:41:35.880"/>
    <p1510:client id="{D5DB62CD-9C85-4D0C-B7C4-5D306D33E4B3}" v="805" dt="2020-10-25T23:39:09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7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1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01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6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40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7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1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Homework-Propositional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Burca Olivia - 912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0406-E0F9-443E-BDE9-2CA77BAA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a typeface="+mj-lt"/>
                <a:cs typeface="+mj-lt"/>
              </a:rPr>
              <a:t>Exercise 1.2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54F9-56CE-416D-A861-0143D2CA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Check the following properties for ↓(’nor’), ↑(’nand’) and ⊕(’xor’) connectives </a:t>
            </a:r>
            <a:r>
              <a:rPr lang="en-US" dirty="0">
                <a:ea typeface="+mn-lt"/>
                <a:cs typeface="+mn-lt"/>
              </a:rPr>
              <a:t>using the truth table method. ⊕  ↑ ↓ </a:t>
            </a:r>
            <a:endParaRPr lang="en-US" i="1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 associativity</a:t>
            </a:r>
            <a:r>
              <a:rPr lang="en-US">
                <a:ea typeface="+mn-lt"/>
                <a:cs typeface="+mn-lt"/>
              </a:rPr>
              <a:t> of ’↓ ’ connective:  p↓(q↓r)≡(p↓q)↓r</a:t>
            </a: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11C-9DE7-4D24-8B71-BA630A9C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8189-2F09-4EC1-9AFD-FF1F6BB5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formulas U and V are logically equivalent, notation U≡V,  if they have identical truth tables.</a:t>
            </a:r>
          </a:p>
        </p:txBody>
      </p:sp>
    </p:spTree>
    <p:extLst>
      <p:ext uri="{BB962C8B-B14F-4D97-AF65-F5344CB8AC3E}">
        <p14:creationId xmlns:p14="http://schemas.microsoft.com/office/powerpoint/2010/main" val="226162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A155-6272-4D3F-8C8D-249C9565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Let U=p↓(</a:t>
            </a:r>
            <a:r>
              <a:rPr lang="en-US" dirty="0" err="1">
                <a:ea typeface="+mj-lt"/>
                <a:cs typeface="+mj-lt"/>
              </a:rPr>
              <a:t>q↓r</a:t>
            </a:r>
            <a:r>
              <a:rPr lang="en-US" dirty="0">
                <a:ea typeface="+mj-lt"/>
                <a:cs typeface="+mj-lt"/>
              </a:rPr>
              <a:t>) and V=(</a:t>
            </a:r>
            <a:r>
              <a:rPr lang="en-US" dirty="0" err="1">
                <a:ea typeface="+mj-lt"/>
                <a:cs typeface="+mj-lt"/>
              </a:rPr>
              <a:t>p↓q</a:t>
            </a:r>
            <a:r>
              <a:rPr lang="en-US" dirty="0">
                <a:ea typeface="+mj-lt"/>
                <a:cs typeface="+mj-lt"/>
              </a:rPr>
              <a:t>)↓r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F66893-EE7E-4063-A883-F93ECE677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199634"/>
              </p:ext>
            </p:extLst>
          </p:nvPr>
        </p:nvGraphicFramePr>
        <p:xfrm>
          <a:off x="1295400" y="2557463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880489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34272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30097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306540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257840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689861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75273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       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</a:t>
                      </a:r>
                      <a:r>
                        <a:rPr lang="en-US" dirty="0" err="1"/>
                        <a:t>q</a:t>
                      </a:r>
                      <a:r>
                        <a:rPr lang="en-US" sz="1800" b="0" i="0" u="none" strike="noStrike" noProof="0" dirty="0" err="1">
                          <a:latin typeface="Garamond"/>
                        </a:rPr>
                        <a:t>↓r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   </a:t>
                      </a:r>
                      <a:r>
                        <a:rPr lang="en-US" sz="1800" b="0" i="0" u="none" strike="noStrike" noProof="0" dirty="0">
                          <a:latin typeface="Garamond"/>
                        </a:rPr>
                        <a:t>p↓(</a:t>
                      </a:r>
                      <a:r>
                        <a:rPr lang="en-US" sz="1800" b="0" i="0" u="none" strike="noStrike" noProof="0" dirty="0" err="1">
                          <a:latin typeface="Garamond"/>
                        </a:rPr>
                        <a:t>q↓r</a:t>
                      </a:r>
                      <a:r>
                        <a:rPr lang="en-US" sz="1800" b="0" i="0" u="none" strike="noStrike" noProof="0" dirty="0">
                          <a:latin typeface="Garamond"/>
                        </a:rPr>
                        <a:t>)</a:t>
                      </a:r>
                      <a:r>
                        <a:rPr lang="en-US" dirty="0"/>
                        <a:t>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</a:t>
                      </a:r>
                      <a:r>
                        <a:rPr lang="en-US" sz="1800" b="0" i="0" u="none" strike="noStrike" noProof="0" dirty="0" err="1">
                          <a:latin typeface="Garamond"/>
                        </a:rPr>
                        <a:t>p↓q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(</a:t>
                      </a:r>
                      <a:r>
                        <a:rPr lang="en-US" sz="1800" b="0" i="0" u="none" strike="noStrike" noProof="0" dirty="0" err="1">
                          <a:latin typeface="Garamond"/>
                        </a:rPr>
                        <a:t>p↓q</a:t>
                      </a:r>
                      <a:r>
                        <a:rPr lang="en-US" sz="1800" b="0" i="0" u="none" strike="noStrike" noProof="0" dirty="0">
                          <a:latin typeface="Garamond"/>
                        </a:rPr>
                        <a:t>)↓r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7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       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0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7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4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5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       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4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5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4114-8E98-4486-B83A-CA912E87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B2C-DBD8-4032-80F1-EEE9B3D8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U and V do not have the same truth tables, therefore </a:t>
            </a:r>
            <a:r>
              <a:rPr lang="en-US" dirty="0">
                <a:ea typeface="+mn-lt"/>
                <a:cs typeface="+mn-lt"/>
              </a:rPr>
              <a:t> p↓(</a:t>
            </a:r>
            <a:r>
              <a:rPr lang="en-US" dirty="0" err="1">
                <a:ea typeface="+mn-lt"/>
                <a:cs typeface="+mn-lt"/>
              </a:rPr>
              <a:t>q↓r</a:t>
            </a:r>
            <a:r>
              <a:rPr lang="en-US" dirty="0">
                <a:ea typeface="+mn-lt"/>
                <a:cs typeface="+mn-lt"/>
              </a:rPr>
              <a:t>) is not equivalent to (</a:t>
            </a:r>
            <a:r>
              <a:rPr lang="en-US" dirty="0" err="1">
                <a:ea typeface="+mn-lt"/>
                <a:cs typeface="+mn-lt"/>
              </a:rPr>
              <a:t>p↓q</a:t>
            </a:r>
            <a:r>
              <a:rPr lang="en-US">
                <a:ea typeface="+mn-lt"/>
                <a:cs typeface="+mn-lt"/>
              </a:rPr>
              <a:t>)↓r ('nor' is not associative).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E16E9-DA26-4C92-9283-3E4E8E8F3CD4}"/>
</file>

<file path=customXml/itemProps2.xml><?xml version="1.0" encoding="utf-8"?>
<ds:datastoreItem xmlns:ds="http://schemas.openxmlformats.org/officeDocument/2006/customXml" ds:itemID="{95052BDA-0EBE-4FB8-99ED-86BCF1F383C7}"/>
</file>

<file path=customXml/itemProps3.xml><?xml version="1.0" encoding="utf-8"?>
<ds:datastoreItem xmlns:ds="http://schemas.openxmlformats.org/officeDocument/2006/customXml" ds:itemID="{31DC59CC-0885-4F8B-BF91-088CFBE1A17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Homework-Propositional Logic</vt:lpstr>
      <vt:lpstr>Exercise 1.2</vt:lpstr>
      <vt:lpstr>Logical equivalence: Definition</vt:lpstr>
      <vt:lpstr>Let U=p↓(q↓r) and V=(p↓q)↓r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160</cp:revision>
  <dcterms:created xsi:type="dcterms:W3CDTF">2020-10-25T22:27:28Z</dcterms:created>
  <dcterms:modified xsi:type="dcterms:W3CDTF">2020-10-25T23:40:08Z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