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200568-E0F9-4B1D-9232-020C0A8FE165}">
  <a:tblStyle styleId="{A9200568-E0F9-4B1D-9232-020C0A8FE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SourceCodePro-bold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20" Type="http://schemas.openxmlformats.org/officeDocument/2006/relationships/font" Target="fonts/SourceCodePro-boldItalic.fntdata"/><Relationship Id="rId2" Type="http://schemas.openxmlformats.org/officeDocument/2006/relationships/viewProps" Target="viewProps.xml"/><Relationship Id="rId16" Type="http://schemas.openxmlformats.org/officeDocument/2006/relationships/font" Target="fonts/AmaticSC-bold.fntdata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SourceCodePro-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3a998340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3a998340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3a998340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3a998340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3a998340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3a998340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a998340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a998340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3a998340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3a998340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3a998340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3a998340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a998340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a998340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FUNCTIONS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Buzan Dan-Alexandru Group 912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Quine-Mc’Clusky’s Simplification method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boolean function f is given in its Disjunctive Canonical Form.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1: We order the support set of f, Sf = { (x1, x2, … , xn) | f(x1, x2, …, xn) = 1 }, in ascending/descending order, with respect to the number of ‘1’ values.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2: We create a tableau, with each minterm on a line(minterms are represented using the power of variables from the function’s expression). They are arranged in asc/desc order with respect to the number of values ‘1’.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3: We make groups of minterm, such that all the minterms belonging to the same group gave the same number of values ‘1’ as power of variables.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two neighbor groups can contain 2 adjacent monoms.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41100"/>
            <a:ext cx="85206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4: The result of the factorization of 2 neighbor monoms is a new monom represented as a row at the end of the tableau. The row contains the same values(0, 1, -) in the columns corresponding to the common variables and the symbol ‘-’ for the variable which is eliminated. All the new monoms obtained will form a new group(used further in higher order factorization).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symbol ‘-’ cannot be combined with anything else.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set of maximal monoms contains the monoms corresponding to all the unmarked rows from the tableau.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5: For obtaining the central monoms we use a new tableau representing the correspondence between the maximal monoms(on columns) and the minterms from the function expression(on rows).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6: A cell is marked with ‘*’ if the minterm corresponding to the row was used in factorization to obtain the maximal monom from the column. A maximal monom is a central monom if there is a ‘*’ on its column, which is unique on its row. The disjunction of all central monoms belongs to all simplified forms of the initial function.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0500"/>
            <a:ext cx="8520600" cy="4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7: According to the previous tableau, the minterms from the function’s expression which are uncovered by the central monoms will be covered in all possible ways using a minimum number of overlaps, resulting all simplified forms of the initial function.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5.2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Quine’s method, simplify the following Boolean function given by their values 0: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f2(0,0,0) = f2(0,0,1) = f2(1,1,1) = 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f2(0,1,0) = f2(1,0,0) = f2(0,1,1) = f2(1,0,1) = f2(1,1,0) =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Disjunctive Canonical Form is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f2(x1,x2,x3) = x1x2x3 v x1x2x3 </a:t>
            </a:r>
            <a:r>
              <a:rPr lang="en"/>
              <a:t>v x1x2x3 v x1x2x3 v x1x2x3 = 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m2 v m4 v m6 v m3 v m5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Descending order -&gt; Sf = {(1,0,0), (0,1,0), (1,1,0), (1,0,1), (0,1,1)}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cxnSp>
        <p:nvCxnSpPr>
          <p:cNvPr id="80" name="Google Shape;80;p17"/>
          <p:cNvCxnSpPr/>
          <p:nvPr/>
        </p:nvCxnSpPr>
        <p:spPr>
          <a:xfrm>
            <a:off x="2913300" y="2601900"/>
            <a:ext cx="18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cxnSp>
      <p:cxnSp>
        <p:nvCxnSpPr>
          <p:cNvPr id="81" name="Google Shape;81;p17"/>
          <p:cNvCxnSpPr/>
          <p:nvPr/>
        </p:nvCxnSpPr>
        <p:spPr>
          <a:xfrm flipH="1" rot="10800000">
            <a:off x="3335250" y="2602025"/>
            <a:ext cx="2010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 rot="10800000">
            <a:off x="4098725" y="2591700"/>
            <a:ext cx="4320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/>
          <p:nvPr/>
        </p:nvCxnSpPr>
        <p:spPr>
          <a:xfrm flipH="1" rot="10800000">
            <a:off x="4842125" y="2602025"/>
            <a:ext cx="2109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 flipH="1" rot="10800000">
            <a:off x="6027550" y="2601875"/>
            <a:ext cx="170700" cy="20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>
            <a:off x="7182825" y="2621975"/>
            <a:ext cx="2412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8"/>
          <p:cNvGraphicFramePr/>
          <p:nvPr/>
        </p:nvGraphicFramePr>
        <p:xfrm>
          <a:off x="115775" y="2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{A9200568-E0F9-4B1D-9232-020C0A8FE165}</a:tableStyleId>
              </a:tblPr>
              <a:tblGrid>
                <a:gridCol w="2678925"/>
                <a:gridCol w="3130375"/>
                <a:gridCol w="3130375"/>
              </a:tblGrid>
              <a:tr h="61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GROUP</a:t>
                      </a:r>
                      <a:endParaRPr sz="3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                  X2                 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700"/>
                        <a:t>I</a:t>
                      </a:r>
                      <a:endParaRPr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1                      0                   0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0                      1                   0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700"/>
                        <a:t>II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1                     1                    0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1                     0                    1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0                     1                    1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700"/>
                        <a:t>I + 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-                    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                    1                   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0                   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                     1                  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M4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 M6 = X1X3 = MAX1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 M3 = X1X2 = MAX2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M4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 M5 = X2X2 = MAX3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 M6 = X2X3 = MAX4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1" name="Google Shape;91;p18"/>
          <p:cNvCxnSpPr/>
          <p:nvPr/>
        </p:nvCxnSpPr>
        <p:spPr>
          <a:xfrm>
            <a:off x="7283275" y="3003725"/>
            <a:ext cx="22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7062175" y="3176225"/>
            <a:ext cx="22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>
            <a:off x="7283275" y="3419025"/>
            <a:ext cx="22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/>
          <p:nvPr/>
        </p:nvCxnSpPr>
        <p:spPr>
          <a:xfrm>
            <a:off x="7283275" y="3601550"/>
            <a:ext cx="22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0"/>
            <a:ext cx="85206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M(f) = {MAX1, MAX2, MAX3, MAX4}</a:t>
            </a:r>
            <a:endParaRPr sz="140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311750" y="6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{A9200568-E0F9-4B1D-9232-020C0A8FE165}</a:tableStyleId>
              </a:tblPr>
              <a:tblGrid>
                <a:gridCol w="1743725"/>
                <a:gridCol w="1743725"/>
                <a:gridCol w="1743725"/>
                <a:gridCol w="1743725"/>
                <a:gridCol w="1743725"/>
              </a:tblGrid>
              <a:tr h="6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r>
                        <a:rPr lang="en" sz="1100"/>
                        <a:t>Maxterm monoms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Minterms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7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7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B7B7B7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7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*</a:t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9"/>
          <p:cNvSpPr/>
          <p:nvPr/>
        </p:nvSpPr>
        <p:spPr>
          <a:xfrm>
            <a:off x="4434963" y="4279525"/>
            <a:ext cx="472200" cy="421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6164588" y="3598125"/>
            <a:ext cx="472200" cy="421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21000"/>
            <a:ext cx="8520600" cy="4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C(f) = {max2, max3} = {x1x2, x1x2}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M(f) = {max1, max2, max3, max4} = {x1x3, x1x2, x1x2, x2x3}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M(f) ≠ C(f) and C(f) </a:t>
            </a:r>
            <a:r>
              <a:rPr lang="en" sz="1400"/>
              <a:t>≠ 0 =&gt; the second case of simplification algorithm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g(x1, x2, x3) =not max2 v max3 = x1x2 v x1x2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Choose h(x1, x2, x3) as simple as possible =&gt;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cover M6 uncovered by g(x1, x2, x3)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Can choose max1 or max4 =&gt; two simplified forms of f are obtained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f1(x1, x2, x3) = max2 v max3 v max1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f2(x1, x2, x3) = max2 v max3 v max4</a:t>
            </a:r>
            <a:endParaRPr sz="1400"/>
          </a:p>
        </p:txBody>
      </p:sp>
      <p:cxnSp>
        <p:nvCxnSpPr>
          <p:cNvPr id="108" name="Google Shape;108;p20"/>
          <p:cNvCxnSpPr/>
          <p:nvPr/>
        </p:nvCxnSpPr>
        <p:spPr>
          <a:xfrm>
            <a:off x="2822900" y="341550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0"/>
          <p:cNvCxnSpPr/>
          <p:nvPr/>
        </p:nvCxnSpPr>
        <p:spPr>
          <a:xfrm>
            <a:off x="3708650" y="341550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4341000" y="787000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4756850" y="787000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5622500" y="787000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6277175" y="787000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3869325" y="1669325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875700" y="1669325"/>
            <a:ext cx="23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E9DC8-9D94-428F-9174-1D06E2F08E68}"/>
</file>

<file path=customXml/itemProps2.xml><?xml version="1.0" encoding="utf-8"?>
<ds:datastoreItem xmlns:ds="http://schemas.openxmlformats.org/officeDocument/2006/customXml" ds:itemID="{BEEF514C-D5C8-43D0-9951-02EB52955092}"/>
</file>

<file path=customXml/itemProps3.xml><?xml version="1.0" encoding="utf-8"?>
<ds:datastoreItem xmlns:ds="http://schemas.openxmlformats.org/officeDocument/2006/customXml" ds:itemID="{A14AA08C-723F-48F0-A345-8FB52FA7CFC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