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4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6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7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262C-C2C7-413C-9F10-04EB0FF1F7C3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3E7B-9D4C-4D93-8EC1-F4887194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 ​</a:t>
            </a:r>
            <a:br>
              <a:rPr lang="en-US" dirty="0"/>
            </a:br>
            <a:r>
              <a:rPr lang="en-US" dirty="0"/>
              <a:t>Exercise 4.2​</a:t>
            </a:r>
            <a:r>
              <a:rPr lang="en-US" b="0" i="0" dirty="0" smtClean="0">
                <a:effectLst/>
              </a:rPr>
              <a:t/>
            </a:r>
            <a:br>
              <a:rPr lang="en-US" b="0" i="0" dirty="0" smtClean="0">
                <a:effectLst/>
              </a:rPr>
            </a:br>
            <a:endParaRPr lang="en-GB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47664" y="3284984"/>
            <a:ext cx="6624736" cy="2353816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Prove that the following formulas are tautologies using the truth table method.​</a:t>
            </a:r>
            <a:endParaRPr lang="en-US" b="0" i="0" dirty="0" smtClean="0">
              <a:solidFill>
                <a:schemeClr val="tx1"/>
              </a:solidFill>
              <a:effectLst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2. the permutation of the premises law: (p -&gt; (q -&gt; r)) -&gt; (q -&gt; (p -&gt; r))</a:t>
            </a:r>
            <a:endParaRPr lang="en-US" b="0" i="0" dirty="0" smtClean="0"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5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  <a:endParaRPr lang="en-GB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The formula U is called valid (or a tautology) if U is evaluated as true in all interpretations.​</a:t>
            </a:r>
          </a:p>
          <a:p>
            <a:pPr fontAlgn="base"/>
            <a:r>
              <a:rPr lang="en-US" sz="2800" dirty="0"/>
              <a:t>For any i:{p1, …, </a:t>
            </a:r>
            <a:r>
              <a:rPr lang="en-US" sz="2800" dirty="0" err="1"/>
              <a:t>pn</a:t>
            </a:r>
            <a:r>
              <a:rPr lang="en-US" sz="2800" dirty="0"/>
              <a:t>} -&gt; {T,F}, i(U) = T​</a:t>
            </a:r>
          </a:p>
          <a:p>
            <a:pPr fontAlgn="base"/>
            <a:r>
              <a:rPr lang="en-US" sz="2800" dirty="0"/>
              <a:t>All interpretations of U are models for U.​</a:t>
            </a:r>
          </a:p>
          <a:p>
            <a:pPr fontAlgn="base"/>
            <a:r>
              <a:rPr lang="en-US" sz="2800" dirty="0"/>
              <a:t>In truth tables, the implication p -&gt; q is false only when the hypothesis p is true and the conclusion q is false (true cannot imply false).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2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solution: (p -&gt; (q -&gt; r)) -&gt; (q -&gt; (p -&gt; r))</a:t>
            </a:r>
            <a:endParaRPr lang="en-GB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179388" y="1700214"/>
            <a:ext cx="885825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2" name="Rectangle 85"/>
          <p:cNvSpPr>
            <a:spLocks noChangeArrowheads="1"/>
          </p:cNvSpPr>
          <p:nvPr/>
        </p:nvSpPr>
        <p:spPr bwMode="auto">
          <a:xfrm>
            <a:off x="176213" y="2332039"/>
            <a:ext cx="8866188" cy="25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3" name="Rectangle 86"/>
          <p:cNvSpPr>
            <a:spLocks noChangeArrowheads="1"/>
          </p:cNvSpPr>
          <p:nvPr/>
        </p:nvSpPr>
        <p:spPr bwMode="auto">
          <a:xfrm>
            <a:off x="176213" y="2755901"/>
            <a:ext cx="8866188" cy="793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4" name="Rectangle 87"/>
          <p:cNvSpPr>
            <a:spLocks noChangeArrowheads="1"/>
          </p:cNvSpPr>
          <p:nvPr/>
        </p:nvSpPr>
        <p:spPr bwMode="auto">
          <a:xfrm>
            <a:off x="176213" y="3170239"/>
            <a:ext cx="8866188" cy="793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5" name="Rectangle 88"/>
          <p:cNvSpPr>
            <a:spLocks noChangeArrowheads="1"/>
          </p:cNvSpPr>
          <p:nvPr/>
        </p:nvSpPr>
        <p:spPr bwMode="auto">
          <a:xfrm>
            <a:off x="176213" y="3584576"/>
            <a:ext cx="8866188" cy="793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6" name="Rectangle 89"/>
          <p:cNvSpPr>
            <a:spLocks noChangeArrowheads="1"/>
          </p:cNvSpPr>
          <p:nvPr/>
        </p:nvSpPr>
        <p:spPr bwMode="auto">
          <a:xfrm>
            <a:off x="176213" y="3998914"/>
            <a:ext cx="8866188" cy="793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7" name="Rectangle 90"/>
          <p:cNvSpPr>
            <a:spLocks noChangeArrowheads="1"/>
          </p:cNvSpPr>
          <p:nvPr/>
        </p:nvSpPr>
        <p:spPr bwMode="auto">
          <a:xfrm>
            <a:off x="176213" y="4413251"/>
            <a:ext cx="8866188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8" name="Rectangle 91"/>
          <p:cNvSpPr>
            <a:spLocks noChangeArrowheads="1"/>
          </p:cNvSpPr>
          <p:nvPr/>
        </p:nvSpPr>
        <p:spPr bwMode="auto">
          <a:xfrm>
            <a:off x="176213" y="4827589"/>
            <a:ext cx="8866188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9" name="Rectangle 92"/>
          <p:cNvSpPr>
            <a:spLocks noChangeArrowheads="1"/>
          </p:cNvSpPr>
          <p:nvPr/>
        </p:nvSpPr>
        <p:spPr bwMode="auto">
          <a:xfrm>
            <a:off x="176213" y="5241926"/>
            <a:ext cx="8866188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2" name="Rectangle 95"/>
          <p:cNvSpPr>
            <a:spLocks noChangeArrowheads="1"/>
          </p:cNvSpPr>
          <p:nvPr/>
        </p:nvSpPr>
        <p:spPr bwMode="auto">
          <a:xfrm>
            <a:off x="176213" y="1695451"/>
            <a:ext cx="8866188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3" name="Rectangle 96"/>
          <p:cNvSpPr>
            <a:spLocks noChangeArrowheads="1"/>
          </p:cNvSpPr>
          <p:nvPr/>
        </p:nvSpPr>
        <p:spPr bwMode="auto">
          <a:xfrm>
            <a:off x="176213" y="5656264"/>
            <a:ext cx="8866188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243" name="Grupare 1242"/>
          <p:cNvGrpSpPr/>
          <p:nvPr/>
        </p:nvGrpSpPr>
        <p:grpSpPr>
          <a:xfrm>
            <a:off x="251520" y="1695451"/>
            <a:ext cx="1116013" cy="3970338"/>
            <a:chOff x="176213" y="1695451"/>
            <a:chExt cx="1116013" cy="3970338"/>
          </a:xfrm>
        </p:grpSpPr>
        <p:sp>
          <p:nvSpPr>
            <p:cNvPr id="1043" name="Rectangle 6"/>
            <p:cNvSpPr>
              <a:spLocks noChangeArrowheads="1"/>
            </p:cNvSpPr>
            <p:nvPr/>
          </p:nvSpPr>
          <p:spPr bwMode="auto">
            <a:xfrm>
              <a:off x="179388" y="1700214"/>
              <a:ext cx="1108075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Rectangle 14"/>
            <p:cNvSpPr>
              <a:spLocks noChangeArrowheads="1"/>
            </p:cNvSpPr>
            <p:nvPr/>
          </p:nvSpPr>
          <p:spPr bwMode="auto">
            <a:xfrm>
              <a:off x="179388" y="2344739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Rectangle 22"/>
            <p:cNvSpPr>
              <a:spLocks noChangeArrowheads="1"/>
            </p:cNvSpPr>
            <p:nvPr/>
          </p:nvSpPr>
          <p:spPr bwMode="auto">
            <a:xfrm>
              <a:off x="179388" y="2759076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Rectangle 30"/>
            <p:cNvSpPr>
              <a:spLocks noChangeArrowheads="1"/>
            </p:cNvSpPr>
            <p:nvPr/>
          </p:nvSpPr>
          <p:spPr bwMode="auto">
            <a:xfrm>
              <a:off x="179388" y="3173414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Rectangle 38"/>
            <p:cNvSpPr>
              <a:spLocks noChangeArrowheads="1"/>
            </p:cNvSpPr>
            <p:nvPr/>
          </p:nvSpPr>
          <p:spPr bwMode="auto">
            <a:xfrm>
              <a:off x="179388" y="3587751"/>
              <a:ext cx="1108075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Rectangle 46"/>
            <p:cNvSpPr>
              <a:spLocks noChangeArrowheads="1"/>
            </p:cNvSpPr>
            <p:nvPr/>
          </p:nvSpPr>
          <p:spPr bwMode="auto">
            <a:xfrm>
              <a:off x="179388" y="4003676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Rectangle 54"/>
            <p:cNvSpPr>
              <a:spLocks noChangeArrowheads="1"/>
            </p:cNvSpPr>
            <p:nvPr/>
          </p:nvSpPr>
          <p:spPr bwMode="auto">
            <a:xfrm>
              <a:off x="179388" y="4418014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Rectangle 62"/>
            <p:cNvSpPr>
              <a:spLocks noChangeArrowheads="1"/>
            </p:cNvSpPr>
            <p:nvPr/>
          </p:nvSpPr>
          <p:spPr bwMode="auto">
            <a:xfrm>
              <a:off x="179388" y="4832351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Rectangle 70"/>
            <p:cNvSpPr>
              <a:spLocks noChangeArrowheads="1"/>
            </p:cNvSpPr>
            <p:nvPr/>
          </p:nvSpPr>
          <p:spPr bwMode="auto">
            <a:xfrm>
              <a:off x="179388" y="5246689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Rectangle 78"/>
            <p:cNvSpPr>
              <a:spLocks noChangeArrowheads="1"/>
            </p:cNvSpPr>
            <p:nvPr/>
          </p:nvSpPr>
          <p:spPr bwMode="auto">
            <a:xfrm>
              <a:off x="1282701" y="1695451"/>
              <a:ext cx="9525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Rectangle 93"/>
            <p:cNvSpPr>
              <a:spLocks noChangeArrowheads="1"/>
            </p:cNvSpPr>
            <p:nvPr/>
          </p:nvSpPr>
          <p:spPr bwMode="auto">
            <a:xfrm>
              <a:off x="176213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Rectangle 97"/>
            <p:cNvSpPr>
              <a:spLocks noChangeArrowheads="1"/>
            </p:cNvSpPr>
            <p:nvPr/>
          </p:nvSpPr>
          <p:spPr bwMode="auto">
            <a:xfrm>
              <a:off x="679451" y="1898651"/>
              <a:ext cx="1111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5" name="Rectangle 118"/>
            <p:cNvSpPr>
              <a:spLocks noChangeArrowheads="1"/>
            </p:cNvSpPr>
            <p:nvPr/>
          </p:nvSpPr>
          <p:spPr bwMode="auto">
            <a:xfrm>
              <a:off x="684213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6" name="Rectangle 119"/>
            <p:cNvSpPr>
              <a:spLocks noChangeArrowheads="1"/>
            </p:cNvSpPr>
            <p:nvPr/>
          </p:nvSpPr>
          <p:spPr bwMode="auto">
            <a:xfrm>
              <a:off x="784226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1" name="Rectangle 134"/>
            <p:cNvSpPr>
              <a:spLocks noChangeArrowheads="1"/>
            </p:cNvSpPr>
            <p:nvPr/>
          </p:nvSpPr>
          <p:spPr bwMode="auto">
            <a:xfrm>
              <a:off x="684213" y="28432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2" name="Rectangle 135"/>
            <p:cNvSpPr>
              <a:spLocks noChangeArrowheads="1"/>
            </p:cNvSpPr>
            <p:nvPr/>
          </p:nvSpPr>
          <p:spPr bwMode="auto">
            <a:xfrm>
              <a:off x="784226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7" name="Rectangle 150"/>
            <p:cNvSpPr>
              <a:spLocks noChangeArrowheads="1"/>
            </p:cNvSpPr>
            <p:nvPr/>
          </p:nvSpPr>
          <p:spPr bwMode="auto">
            <a:xfrm>
              <a:off x="684213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8" name="Rectangle 151"/>
            <p:cNvSpPr>
              <a:spLocks noChangeArrowheads="1"/>
            </p:cNvSpPr>
            <p:nvPr/>
          </p:nvSpPr>
          <p:spPr bwMode="auto">
            <a:xfrm>
              <a:off x="784226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3" name="Rectangle 166"/>
            <p:cNvSpPr>
              <a:spLocks noChangeArrowheads="1"/>
            </p:cNvSpPr>
            <p:nvPr/>
          </p:nvSpPr>
          <p:spPr bwMode="auto">
            <a:xfrm>
              <a:off x="684213" y="3670301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4" name="Rectangle 167"/>
            <p:cNvSpPr>
              <a:spLocks noChangeArrowheads="1"/>
            </p:cNvSpPr>
            <p:nvPr/>
          </p:nvSpPr>
          <p:spPr bwMode="auto">
            <a:xfrm>
              <a:off x="784226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9" name="Rectangle 182"/>
            <p:cNvSpPr>
              <a:spLocks noChangeArrowheads="1"/>
            </p:cNvSpPr>
            <p:nvPr/>
          </p:nvSpPr>
          <p:spPr bwMode="auto">
            <a:xfrm>
              <a:off x="687388" y="4084639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0" name="Rectangle 183"/>
            <p:cNvSpPr>
              <a:spLocks noChangeArrowheads="1"/>
            </p:cNvSpPr>
            <p:nvPr/>
          </p:nvSpPr>
          <p:spPr bwMode="auto">
            <a:xfrm>
              <a:off x="779463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5" name="Rectangle 198"/>
            <p:cNvSpPr>
              <a:spLocks noChangeArrowheads="1"/>
            </p:cNvSpPr>
            <p:nvPr/>
          </p:nvSpPr>
          <p:spPr bwMode="auto">
            <a:xfrm>
              <a:off x="687388" y="4498976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6" name="Rectangle 199"/>
            <p:cNvSpPr>
              <a:spLocks noChangeArrowheads="1"/>
            </p:cNvSpPr>
            <p:nvPr/>
          </p:nvSpPr>
          <p:spPr bwMode="auto">
            <a:xfrm>
              <a:off x="779463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5"/>
            <p:cNvSpPr>
              <a:spLocks noChangeArrowheads="1"/>
            </p:cNvSpPr>
            <p:nvPr/>
          </p:nvSpPr>
          <p:spPr bwMode="auto">
            <a:xfrm>
              <a:off x="687388" y="49133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16"/>
            <p:cNvSpPr>
              <a:spLocks noChangeArrowheads="1"/>
            </p:cNvSpPr>
            <p:nvPr/>
          </p:nvSpPr>
          <p:spPr bwMode="auto">
            <a:xfrm>
              <a:off x="779463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231"/>
            <p:cNvSpPr>
              <a:spLocks noChangeArrowheads="1"/>
            </p:cNvSpPr>
            <p:nvPr/>
          </p:nvSpPr>
          <p:spPr bwMode="auto">
            <a:xfrm>
              <a:off x="687388" y="5329239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232"/>
            <p:cNvSpPr>
              <a:spLocks noChangeArrowheads="1"/>
            </p:cNvSpPr>
            <p:nvPr/>
          </p:nvSpPr>
          <p:spPr bwMode="auto">
            <a:xfrm>
              <a:off x="779463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4" name="Grupare 1243"/>
          <p:cNvGrpSpPr/>
          <p:nvPr/>
        </p:nvGrpSpPr>
        <p:grpSpPr>
          <a:xfrm>
            <a:off x="1331640" y="1695451"/>
            <a:ext cx="1111251" cy="3970338"/>
            <a:chOff x="1287463" y="1695451"/>
            <a:chExt cx="1111251" cy="3970338"/>
          </a:xfrm>
        </p:grpSpPr>
        <p:sp>
          <p:nvSpPr>
            <p:cNvPr id="1044" name="Rectangle 7"/>
            <p:cNvSpPr>
              <a:spLocks noChangeArrowheads="1"/>
            </p:cNvSpPr>
            <p:nvPr/>
          </p:nvSpPr>
          <p:spPr bwMode="auto">
            <a:xfrm>
              <a:off x="1287463" y="1700214"/>
              <a:ext cx="1106488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Rectangle 15"/>
            <p:cNvSpPr>
              <a:spLocks noChangeArrowheads="1"/>
            </p:cNvSpPr>
            <p:nvPr/>
          </p:nvSpPr>
          <p:spPr bwMode="auto">
            <a:xfrm>
              <a:off x="1287463" y="2344739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Rectangle 23"/>
            <p:cNvSpPr>
              <a:spLocks noChangeArrowheads="1"/>
            </p:cNvSpPr>
            <p:nvPr/>
          </p:nvSpPr>
          <p:spPr bwMode="auto">
            <a:xfrm>
              <a:off x="1287463" y="2759076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Rectangle 31"/>
            <p:cNvSpPr>
              <a:spLocks noChangeArrowheads="1"/>
            </p:cNvSpPr>
            <p:nvPr/>
          </p:nvSpPr>
          <p:spPr bwMode="auto">
            <a:xfrm>
              <a:off x="1287463" y="3173414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Rectangle 39"/>
            <p:cNvSpPr>
              <a:spLocks noChangeArrowheads="1"/>
            </p:cNvSpPr>
            <p:nvPr/>
          </p:nvSpPr>
          <p:spPr bwMode="auto">
            <a:xfrm>
              <a:off x="1287463" y="3587751"/>
              <a:ext cx="1106488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Rectangle 47"/>
            <p:cNvSpPr>
              <a:spLocks noChangeArrowheads="1"/>
            </p:cNvSpPr>
            <p:nvPr/>
          </p:nvSpPr>
          <p:spPr bwMode="auto">
            <a:xfrm>
              <a:off x="1287463" y="4003676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Rectangle 55"/>
            <p:cNvSpPr>
              <a:spLocks noChangeArrowheads="1"/>
            </p:cNvSpPr>
            <p:nvPr/>
          </p:nvSpPr>
          <p:spPr bwMode="auto">
            <a:xfrm>
              <a:off x="1287463" y="4418014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Rectangle 63"/>
            <p:cNvSpPr>
              <a:spLocks noChangeArrowheads="1"/>
            </p:cNvSpPr>
            <p:nvPr/>
          </p:nvSpPr>
          <p:spPr bwMode="auto">
            <a:xfrm>
              <a:off x="1287463" y="4832351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Rectangle 71"/>
            <p:cNvSpPr>
              <a:spLocks noChangeArrowheads="1"/>
            </p:cNvSpPr>
            <p:nvPr/>
          </p:nvSpPr>
          <p:spPr bwMode="auto">
            <a:xfrm>
              <a:off x="1287463" y="5246689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Rectangle 79"/>
            <p:cNvSpPr>
              <a:spLocks noChangeArrowheads="1"/>
            </p:cNvSpPr>
            <p:nvPr/>
          </p:nvSpPr>
          <p:spPr bwMode="auto">
            <a:xfrm>
              <a:off x="2390776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Rectangle 98"/>
            <p:cNvSpPr>
              <a:spLocks noChangeArrowheads="1"/>
            </p:cNvSpPr>
            <p:nvPr/>
          </p:nvSpPr>
          <p:spPr bwMode="auto">
            <a:xfrm>
              <a:off x="1787526" y="1898651"/>
              <a:ext cx="1111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7" name="Rectangle 120"/>
            <p:cNvSpPr>
              <a:spLocks noChangeArrowheads="1"/>
            </p:cNvSpPr>
            <p:nvPr/>
          </p:nvSpPr>
          <p:spPr bwMode="auto">
            <a:xfrm>
              <a:off x="1792288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8" name="Rectangle 121"/>
            <p:cNvSpPr>
              <a:spLocks noChangeArrowheads="1"/>
            </p:cNvSpPr>
            <p:nvPr/>
          </p:nvSpPr>
          <p:spPr bwMode="auto">
            <a:xfrm>
              <a:off x="1892301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3" name="Rectangle 136"/>
            <p:cNvSpPr>
              <a:spLocks noChangeArrowheads="1"/>
            </p:cNvSpPr>
            <p:nvPr/>
          </p:nvSpPr>
          <p:spPr bwMode="auto">
            <a:xfrm>
              <a:off x="1792288" y="28432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4" name="Rectangle 137"/>
            <p:cNvSpPr>
              <a:spLocks noChangeArrowheads="1"/>
            </p:cNvSpPr>
            <p:nvPr/>
          </p:nvSpPr>
          <p:spPr bwMode="auto">
            <a:xfrm>
              <a:off x="1892301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9" name="Rectangle 152"/>
            <p:cNvSpPr>
              <a:spLocks noChangeArrowheads="1"/>
            </p:cNvSpPr>
            <p:nvPr/>
          </p:nvSpPr>
          <p:spPr bwMode="auto">
            <a:xfrm>
              <a:off x="1795463" y="325596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0" name="Rectangle 153"/>
            <p:cNvSpPr>
              <a:spLocks noChangeArrowheads="1"/>
            </p:cNvSpPr>
            <p:nvPr/>
          </p:nvSpPr>
          <p:spPr bwMode="auto">
            <a:xfrm>
              <a:off x="1887538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5" name="Rectangle 168"/>
            <p:cNvSpPr>
              <a:spLocks noChangeArrowheads="1"/>
            </p:cNvSpPr>
            <p:nvPr/>
          </p:nvSpPr>
          <p:spPr bwMode="auto">
            <a:xfrm>
              <a:off x="1795463" y="3670301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6" name="Rectangle 169"/>
            <p:cNvSpPr>
              <a:spLocks noChangeArrowheads="1"/>
            </p:cNvSpPr>
            <p:nvPr/>
          </p:nvSpPr>
          <p:spPr bwMode="auto">
            <a:xfrm>
              <a:off x="1887538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1" name="Rectangle 184"/>
            <p:cNvSpPr>
              <a:spLocks noChangeArrowheads="1"/>
            </p:cNvSpPr>
            <p:nvPr/>
          </p:nvSpPr>
          <p:spPr bwMode="auto">
            <a:xfrm>
              <a:off x="1792288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2" name="Rectangle 185"/>
            <p:cNvSpPr>
              <a:spLocks noChangeArrowheads="1"/>
            </p:cNvSpPr>
            <p:nvPr/>
          </p:nvSpPr>
          <p:spPr bwMode="auto">
            <a:xfrm>
              <a:off x="1892301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7" name="Rectangle 200"/>
            <p:cNvSpPr>
              <a:spLocks noChangeArrowheads="1"/>
            </p:cNvSpPr>
            <p:nvPr/>
          </p:nvSpPr>
          <p:spPr bwMode="auto">
            <a:xfrm>
              <a:off x="1792288" y="44989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8" name="Rectangle 201"/>
            <p:cNvSpPr>
              <a:spLocks noChangeArrowheads="1"/>
            </p:cNvSpPr>
            <p:nvPr/>
          </p:nvSpPr>
          <p:spPr bwMode="auto">
            <a:xfrm>
              <a:off x="1892301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7"/>
            <p:cNvSpPr>
              <a:spLocks noChangeArrowheads="1"/>
            </p:cNvSpPr>
            <p:nvPr/>
          </p:nvSpPr>
          <p:spPr bwMode="auto">
            <a:xfrm>
              <a:off x="1795463" y="49133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18"/>
            <p:cNvSpPr>
              <a:spLocks noChangeArrowheads="1"/>
            </p:cNvSpPr>
            <p:nvPr/>
          </p:nvSpPr>
          <p:spPr bwMode="auto">
            <a:xfrm>
              <a:off x="1887538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233"/>
            <p:cNvSpPr>
              <a:spLocks noChangeArrowheads="1"/>
            </p:cNvSpPr>
            <p:nvPr/>
          </p:nvSpPr>
          <p:spPr bwMode="auto">
            <a:xfrm>
              <a:off x="1795463" y="5329239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234"/>
            <p:cNvSpPr>
              <a:spLocks noChangeArrowheads="1"/>
            </p:cNvSpPr>
            <p:nvPr/>
          </p:nvSpPr>
          <p:spPr bwMode="auto">
            <a:xfrm>
              <a:off x="1887538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5" name="Grupare 1244"/>
          <p:cNvGrpSpPr/>
          <p:nvPr/>
        </p:nvGrpSpPr>
        <p:grpSpPr>
          <a:xfrm>
            <a:off x="2411760" y="1695451"/>
            <a:ext cx="1111250" cy="3970338"/>
            <a:chOff x="2393951" y="1695451"/>
            <a:chExt cx="1111250" cy="3970338"/>
          </a:xfrm>
        </p:grpSpPr>
        <p:sp>
          <p:nvSpPr>
            <p:cNvPr id="1045" name="Rectangle 8"/>
            <p:cNvSpPr>
              <a:spLocks noChangeArrowheads="1"/>
            </p:cNvSpPr>
            <p:nvPr/>
          </p:nvSpPr>
          <p:spPr bwMode="auto">
            <a:xfrm>
              <a:off x="2393951" y="1700214"/>
              <a:ext cx="1108075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Rectangle 16"/>
            <p:cNvSpPr>
              <a:spLocks noChangeArrowheads="1"/>
            </p:cNvSpPr>
            <p:nvPr/>
          </p:nvSpPr>
          <p:spPr bwMode="auto">
            <a:xfrm>
              <a:off x="2393951" y="2344739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Rectangle 24"/>
            <p:cNvSpPr>
              <a:spLocks noChangeArrowheads="1"/>
            </p:cNvSpPr>
            <p:nvPr/>
          </p:nvSpPr>
          <p:spPr bwMode="auto">
            <a:xfrm>
              <a:off x="2393951" y="2759076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Rectangle 32"/>
            <p:cNvSpPr>
              <a:spLocks noChangeArrowheads="1"/>
            </p:cNvSpPr>
            <p:nvPr/>
          </p:nvSpPr>
          <p:spPr bwMode="auto">
            <a:xfrm>
              <a:off x="2393951" y="3173414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Rectangle 40"/>
            <p:cNvSpPr>
              <a:spLocks noChangeArrowheads="1"/>
            </p:cNvSpPr>
            <p:nvPr/>
          </p:nvSpPr>
          <p:spPr bwMode="auto">
            <a:xfrm>
              <a:off x="2393951" y="3587751"/>
              <a:ext cx="1108075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Rectangle 48"/>
            <p:cNvSpPr>
              <a:spLocks noChangeArrowheads="1"/>
            </p:cNvSpPr>
            <p:nvPr/>
          </p:nvSpPr>
          <p:spPr bwMode="auto">
            <a:xfrm>
              <a:off x="2393951" y="4003676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Rectangle 56"/>
            <p:cNvSpPr>
              <a:spLocks noChangeArrowheads="1"/>
            </p:cNvSpPr>
            <p:nvPr/>
          </p:nvSpPr>
          <p:spPr bwMode="auto">
            <a:xfrm>
              <a:off x="2393951" y="4418014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Rectangle 64"/>
            <p:cNvSpPr>
              <a:spLocks noChangeArrowheads="1"/>
            </p:cNvSpPr>
            <p:nvPr/>
          </p:nvSpPr>
          <p:spPr bwMode="auto">
            <a:xfrm>
              <a:off x="2393951" y="4832351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Rectangle 72"/>
            <p:cNvSpPr>
              <a:spLocks noChangeArrowheads="1"/>
            </p:cNvSpPr>
            <p:nvPr/>
          </p:nvSpPr>
          <p:spPr bwMode="auto">
            <a:xfrm>
              <a:off x="2393951" y="5246689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Rectangle 80"/>
            <p:cNvSpPr>
              <a:spLocks noChangeArrowheads="1"/>
            </p:cNvSpPr>
            <p:nvPr/>
          </p:nvSpPr>
          <p:spPr bwMode="auto">
            <a:xfrm>
              <a:off x="3497263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Rectangle 99"/>
            <p:cNvSpPr>
              <a:spLocks noChangeArrowheads="1"/>
            </p:cNvSpPr>
            <p:nvPr/>
          </p:nvSpPr>
          <p:spPr bwMode="auto">
            <a:xfrm>
              <a:off x="2911476" y="1898651"/>
              <a:ext cx="730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9" name="Rectangle 122"/>
            <p:cNvSpPr>
              <a:spLocks noChangeArrowheads="1"/>
            </p:cNvSpPr>
            <p:nvPr/>
          </p:nvSpPr>
          <p:spPr bwMode="auto">
            <a:xfrm>
              <a:off x="2898776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5" name="Rectangle 138"/>
            <p:cNvSpPr>
              <a:spLocks noChangeArrowheads="1"/>
            </p:cNvSpPr>
            <p:nvPr/>
          </p:nvSpPr>
          <p:spPr bwMode="auto">
            <a:xfrm>
              <a:off x="2901951" y="28432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6" name="Rectangle 139"/>
            <p:cNvSpPr>
              <a:spLocks noChangeArrowheads="1"/>
            </p:cNvSpPr>
            <p:nvPr/>
          </p:nvSpPr>
          <p:spPr bwMode="auto">
            <a:xfrm>
              <a:off x="2994026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1" name="Rectangle 154"/>
            <p:cNvSpPr>
              <a:spLocks noChangeArrowheads="1"/>
            </p:cNvSpPr>
            <p:nvPr/>
          </p:nvSpPr>
          <p:spPr bwMode="auto">
            <a:xfrm>
              <a:off x="2898776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2" name="Rectangle 155"/>
            <p:cNvSpPr>
              <a:spLocks noChangeArrowheads="1"/>
            </p:cNvSpPr>
            <p:nvPr/>
          </p:nvSpPr>
          <p:spPr bwMode="auto">
            <a:xfrm>
              <a:off x="2998788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7" name="Rectangle 170"/>
            <p:cNvSpPr>
              <a:spLocks noChangeArrowheads="1"/>
            </p:cNvSpPr>
            <p:nvPr/>
          </p:nvSpPr>
          <p:spPr bwMode="auto">
            <a:xfrm>
              <a:off x="2901951" y="3670301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8" name="Rectangle 171"/>
            <p:cNvSpPr>
              <a:spLocks noChangeArrowheads="1"/>
            </p:cNvSpPr>
            <p:nvPr/>
          </p:nvSpPr>
          <p:spPr bwMode="auto">
            <a:xfrm>
              <a:off x="2994026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3" name="Rectangle 186"/>
            <p:cNvSpPr>
              <a:spLocks noChangeArrowheads="1"/>
            </p:cNvSpPr>
            <p:nvPr/>
          </p:nvSpPr>
          <p:spPr bwMode="auto">
            <a:xfrm>
              <a:off x="2898776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4" name="Rectangle 187"/>
            <p:cNvSpPr>
              <a:spLocks noChangeArrowheads="1"/>
            </p:cNvSpPr>
            <p:nvPr/>
          </p:nvSpPr>
          <p:spPr bwMode="auto">
            <a:xfrm>
              <a:off x="2998788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9" name="Rectangle 202"/>
            <p:cNvSpPr>
              <a:spLocks noChangeArrowheads="1"/>
            </p:cNvSpPr>
            <p:nvPr/>
          </p:nvSpPr>
          <p:spPr bwMode="auto">
            <a:xfrm>
              <a:off x="2901951" y="4498976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0" name="Rectangle 203"/>
            <p:cNvSpPr>
              <a:spLocks noChangeArrowheads="1"/>
            </p:cNvSpPr>
            <p:nvPr/>
          </p:nvSpPr>
          <p:spPr bwMode="auto">
            <a:xfrm>
              <a:off x="2994026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9"/>
            <p:cNvSpPr>
              <a:spLocks noChangeArrowheads="1"/>
            </p:cNvSpPr>
            <p:nvPr/>
          </p:nvSpPr>
          <p:spPr bwMode="auto">
            <a:xfrm>
              <a:off x="2898776" y="49133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0"/>
            <p:cNvSpPr>
              <a:spLocks noChangeArrowheads="1"/>
            </p:cNvSpPr>
            <p:nvPr/>
          </p:nvSpPr>
          <p:spPr bwMode="auto">
            <a:xfrm>
              <a:off x="2998788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235"/>
            <p:cNvSpPr>
              <a:spLocks noChangeArrowheads="1"/>
            </p:cNvSpPr>
            <p:nvPr/>
          </p:nvSpPr>
          <p:spPr bwMode="auto">
            <a:xfrm>
              <a:off x="2901951" y="5329239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236"/>
            <p:cNvSpPr>
              <a:spLocks noChangeArrowheads="1"/>
            </p:cNvSpPr>
            <p:nvPr/>
          </p:nvSpPr>
          <p:spPr bwMode="auto">
            <a:xfrm>
              <a:off x="2994026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6" name="Grupare 1245"/>
          <p:cNvGrpSpPr/>
          <p:nvPr/>
        </p:nvGrpSpPr>
        <p:grpSpPr>
          <a:xfrm>
            <a:off x="3502026" y="1695451"/>
            <a:ext cx="1111250" cy="3970338"/>
            <a:chOff x="3502026" y="1695451"/>
            <a:chExt cx="1111250" cy="3970338"/>
          </a:xfrm>
        </p:grpSpPr>
        <p:sp>
          <p:nvSpPr>
            <p:cNvPr id="1046" name="Rectangle 9"/>
            <p:cNvSpPr>
              <a:spLocks noChangeArrowheads="1"/>
            </p:cNvSpPr>
            <p:nvPr/>
          </p:nvSpPr>
          <p:spPr bwMode="auto">
            <a:xfrm>
              <a:off x="3502026" y="1700214"/>
              <a:ext cx="1106488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Rectangle 17"/>
            <p:cNvSpPr>
              <a:spLocks noChangeArrowheads="1"/>
            </p:cNvSpPr>
            <p:nvPr/>
          </p:nvSpPr>
          <p:spPr bwMode="auto">
            <a:xfrm>
              <a:off x="3502026" y="2344739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Rectangle 25"/>
            <p:cNvSpPr>
              <a:spLocks noChangeArrowheads="1"/>
            </p:cNvSpPr>
            <p:nvPr/>
          </p:nvSpPr>
          <p:spPr bwMode="auto">
            <a:xfrm>
              <a:off x="3502026" y="2759076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Rectangle 33"/>
            <p:cNvSpPr>
              <a:spLocks noChangeArrowheads="1"/>
            </p:cNvSpPr>
            <p:nvPr/>
          </p:nvSpPr>
          <p:spPr bwMode="auto">
            <a:xfrm>
              <a:off x="3502026" y="3173414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Rectangle 41"/>
            <p:cNvSpPr>
              <a:spLocks noChangeArrowheads="1"/>
            </p:cNvSpPr>
            <p:nvPr/>
          </p:nvSpPr>
          <p:spPr bwMode="auto">
            <a:xfrm>
              <a:off x="3502026" y="3587751"/>
              <a:ext cx="1106488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Rectangle 49"/>
            <p:cNvSpPr>
              <a:spLocks noChangeArrowheads="1"/>
            </p:cNvSpPr>
            <p:nvPr/>
          </p:nvSpPr>
          <p:spPr bwMode="auto">
            <a:xfrm>
              <a:off x="3502026" y="4003676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Rectangle 57"/>
            <p:cNvSpPr>
              <a:spLocks noChangeArrowheads="1"/>
            </p:cNvSpPr>
            <p:nvPr/>
          </p:nvSpPr>
          <p:spPr bwMode="auto">
            <a:xfrm>
              <a:off x="3502026" y="4418014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Rectangle 65"/>
            <p:cNvSpPr>
              <a:spLocks noChangeArrowheads="1"/>
            </p:cNvSpPr>
            <p:nvPr/>
          </p:nvSpPr>
          <p:spPr bwMode="auto">
            <a:xfrm>
              <a:off x="3502026" y="4832351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Rectangle 73"/>
            <p:cNvSpPr>
              <a:spLocks noChangeArrowheads="1"/>
            </p:cNvSpPr>
            <p:nvPr/>
          </p:nvSpPr>
          <p:spPr bwMode="auto">
            <a:xfrm>
              <a:off x="3502026" y="5246689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Rectangle 81"/>
            <p:cNvSpPr>
              <a:spLocks noChangeArrowheads="1"/>
            </p:cNvSpPr>
            <p:nvPr/>
          </p:nvSpPr>
          <p:spPr bwMode="auto">
            <a:xfrm>
              <a:off x="4605338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Rectangle 100"/>
            <p:cNvSpPr>
              <a:spLocks noChangeArrowheads="1"/>
            </p:cNvSpPr>
            <p:nvPr/>
          </p:nvSpPr>
          <p:spPr bwMode="auto">
            <a:xfrm>
              <a:off x="3862388" y="1898651"/>
              <a:ext cx="21590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8" name="Rectangle 101"/>
            <p:cNvSpPr>
              <a:spLocks noChangeArrowheads="1"/>
            </p:cNvSpPr>
            <p:nvPr/>
          </p:nvSpPr>
          <p:spPr bwMode="auto">
            <a:xfrm>
              <a:off x="3970338" y="1898651"/>
              <a:ext cx="1714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9" name="Rectangle 102"/>
            <p:cNvSpPr>
              <a:spLocks noChangeArrowheads="1"/>
            </p:cNvSpPr>
            <p:nvPr/>
          </p:nvSpPr>
          <p:spPr bwMode="auto">
            <a:xfrm>
              <a:off x="4032251" y="1898651"/>
              <a:ext cx="22225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&gt; 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1" name="Rectangle 124"/>
            <p:cNvSpPr>
              <a:spLocks noChangeArrowheads="1"/>
            </p:cNvSpPr>
            <p:nvPr/>
          </p:nvSpPr>
          <p:spPr bwMode="auto">
            <a:xfrm>
              <a:off x="4006851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" name="Rectangle 125"/>
            <p:cNvSpPr>
              <a:spLocks noChangeArrowheads="1"/>
            </p:cNvSpPr>
            <p:nvPr/>
          </p:nvSpPr>
          <p:spPr bwMode="auto">
            <a:xfrm>
              <a:off x="4106863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7" name="Rectangle 140"/>
            <p:cNvSpPr>
              <a:spLocks noChangeArrowheads="1"/>
            </p:cNvSpPr>
            <p:nvPr/>
          </p:nvSpPr>
          <p:spPr bwMode="auto">
            <a:xfrm>
              <a:off x="4010026" y="28432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8" name="Rectangle 141"/>
            <p:cNvSpPr>
              <a:spLocks noChangeArrowheads="1"/>
            </p:cNvSpPr>
            <p:nvPr/>
          </p:nvSpPr>
          <p:spPr bwMode="auto">
            <a:xfrm>
              <a:off x="4102101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3" name="Rectangle 156"/>
            <p:cNvSpPr>
              <a:spLocks noChangeArrowheads="1"/>
            </p:cNvSpPr>
            <p:nvPr/>
          </p:nvSpPr>
          <p:spPr bwMode="auto">
            <a:xfrm>
              <a:off x="4006851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4" name="Rectangle 157"/>
            <p:cNvSpPr>
              <a:spLocks noChangeArrowheads="1"/>
            </p:cNvSpPr>
            <p:nvPr/>
          </p:nvSpPr>
          <p:spPr bwMode="auto">
            <a:xfrm>
              <a:off x="4106863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9" name="Rectangle 172"/>
            <p:cNvSpPr>
              <a:spLocks noChangeArrowheads="1"/>
            </p:cNvSpPr>
            <p:nvPr/>
          </p:nvSpPr>
          <p:spPr bwMode="auto">
            <a:xfrm>
              <a:off x="4006851" y="3670301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0" name="Rectangle 173"/>
            <p:cNvSpPr>
              <a:spLocks noChangeArrowheads="1"/>
            </p:cNvSpPr>
            <p:nvPr/>
          </p:nvSpPr>
          <p:spPr bwMode="auto">
            <a:xfrm>
              <a:off x="4106863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5" name="Rectangle 188"/>
            <p:cNvSpPr>
              <a:spLocks noChangeArrowheads="1"/>
            </p:cNvSpPr>
            <p:nvPr/>
          </p:nvSpPr>
          <p:spPr bwMode="auto">
            <a:xfrm>
              <a:off x="4006851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6" name="Rectangle 189"/>
            <p:cNvSpPr>
              <a:spLocks noChangeArrowheads="1"/>
            </p:cNvSpPr>
            <p:nvPr/>
          </p:nvSpPr>
          <p:spPr bwMode="auto">
            <a:xfrm>
              <a:off x="4106863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1" name="Rectangle 204"/>
            <p:cNvSpPr>
              <a:spLocks noChangeArrowheads="1"/>
            </p:cNvSpPr>
            <p:nvPr/>
          </p:nvSpPr>
          <p:spPr bwMode="auto">
            <a:xfrm>
              <a:off x="4010026" y="4498976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" name="Rectangle 205"/>
            <p:cNvSpPr>
              <a:spLocks noChangeArrowheads="1"/>
            </p:cNvSpPr>
            <p:nvPr/>
          </p:nvSpPr>
          <p:spPr bwMode="auto">
            <a:xfrm>
              <a:off x="4102101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1"/>
            <p:cNvSpPr>
              <a:spLocks noChangeArrowheads="1"/>
            </p:cNvSpPr>
            <p:nvPr/>
          </p:nvSpPr>
          <p:spPr bwMode="auto">
            <a:xfrm>
              <a:off x="4006851" y="49133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2"/>
            <p:cNvSpPr>
              <a:spLocks noChangeArrowheads="1"/>
            </p:cNvSpPr>
            <p:nvPr/>
          </p:nvSpPr>
          <p:spPr bwMode="auto">
            <a:xfrm>
              <a:off x="4106863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237"/>
            <p:cNvSpPr>
              <a:spLocks noChangeArrowheads="1"/>
            </p:cNvSpPr>
            <p:nvPr/>
          </p:nvSpPr>
          <p:spPr bwMode="auto">
            <a:xfrm>
              <a:off x="4006851" y="53292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238"/>
            <p:cNvSpPr>
              <a:spLocks noChangeArrowheads="1"/>
            </p:cNvSpPr>
            <p:nvPr/>
          </p:nvSpPr>
          <p:spPr bwMode="auto">
            <a:xfrm>
              <a:off x="4106863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7" name="Grupare 1246"/>
          <p:cNvGrpSpPr/>
          <p:nvPr/>
        </p:nvGrpSpPr>
        <p:grpSpPr>
          <a:xfrm>
            <a:off x="4608513" y="1695451"/>
            <a:ext cx="1111251" cy="3970338"/>
            <a:chOff x="4608513" y="1695451"/>
            <a:chExt cx="1111251" cy="3970338"/>
          </a:xfrm>
        </p:grpSpPr>
        <p:sp>
          <p:nvSpPr>
            <p:cNvPr id="1047" name="Rectangle 10"/>
            <p:cNvSpPr>
              <a:spLocks noChangeArrowheads="1"/>
            </p:cNvSpPr>
            <p:nvPr/>
          </p:nvSpPr>
          <p:spPr bwMode="auto">
            <a:xfrm>
              <a:off x="4608513" y="1700214"/>
              <a:ext cx="1108075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Rectangle 18"/>
            <p:cNvSpPr>
              <a:spLocks noChangeArrowheads="1"/>
            </p:cNvSpPr>
            <p:nvPr/>
          </p:nvSpPr>
          <p:spPr bwMode="auto">
            <a:xfrm>
              <a:off x="4608513" y="2344739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Rectangle 26"/>
            <p:cNvSpPr>
              <a:spLocks noChangeArrowheads="1"/>
            </p:cNvSpPr>
            <p:nvPr/>
          </p:nvSpPr>
          <p:spPr bwMode="auto">
            <a:xfrm>
              <a:off x="4608513" y="2759076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Rectangle 34"/>
            <p:cNvSpPr>
              <a:spLocks noChangeArrowheads="1"/>
            </p:cNvSpPr>
            <p:nvPr/>
          </p:nvSpPr>
          <p:spPr bwMode="auto">
            <a:xfrm>
              <a:off x="4608513" y="3173414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Rectangle 42"/>
            <p:cNvSpPr>
              <a:spLocks noChangeArrowheads="1"/>
            </p:cNvSpPr>
            <p:nvPr/>
          </p:nvSpPr>
          <p:spPr bwMode="auto">
            <a:xfrm>
              <a:off x="4608513" y="3587751"/>
              <a:ext cx="1108075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Rectangle 50"/>
            <p:cNvSpPr>
              <a:spLocks noChangeArrowheads="1"/>
            </p:cNvSpPr>
            <p:nvPr/>
          </p:nvSpPr>
          <p:spPr bwMode="auto">
            <a:xfrm>
              <a:off x="4608513" y="4003676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Rectangle 58"/>
            <p:cNvSpPr>
              <a:spLocks noChangeArrowheads="1"/>
            </p:cNvSpPr>
            <p:nvPr/>
          </p:nvSpPr>
          <p:spPr bwMode="auto">
            <a:xfrm>
              <a:off x="4608513" y="4418014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Rectangle 66"/>
            <p:cNvSpPr>
              <a:spLocks noChangeArrowheads="1"/>
            </p:cNvSpPr>
            <p:nvPr/>
          </p:nvSpPr>
          <p:spPr bwMode="auto">
            <a:xfrm>
              <a:off x="4608513" y="4832351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Rectangle 74"/>
            <p:cNvSpPr>
              <a:spLocks noChangeArrowheads="1"/>
            </p:cNvSpPr>
            <p:nvPr/>
          </p:nvSpPr>
          <p:spPr bwMode="auto">
            <a:xfrm>
              <a:off x="4608513" y="5246689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Rectangle 82"/>
            <p:cNvSpPr>
              <a:spLocks noChangeArrowheads="1"/>
            </p:cNvSpPr>
            <p:nvPr/>
          </p:nvSpPr>
          <p:spPr bwMode="auto">
            <a:xfrm>
              <a:off x="5711826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Rectangle 103"/>
            <p:cNvSpPr>
              <a:spLocks noChangeArrowheads="1"/>
            </p:cNvSpPr>
            <p:nvPr/>
          </p:nvSpPr>
          <p:spPr bwMode="auto">
            <a:xfrm>
              <a:off x="4943476" y="1898651"/>
              <a:ext cx="26193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p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1" name="Rectangle 104"/>
            <p:cNvSpPr>
              <a:spLocks noChangeArrowheads="1"/>
            </p:cNvSpPr>
            <p:nvPr/>
          </p:nvSpPr>
          <p:spPr bwMode="auto">
            <a:xfrm>
              <a:off x="5099051" y="1898651"/>
              <a:ext cx="1714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2" name="Rectangle 105"/>
            <p:cNvSpPr>
              <a:spLocks noChangeArrowheads="1"/>
            </p:cNvSpPr>
            <p:nvPr/>
          </p:nvSpPr>
          <p:spPr bwMode="auto">
            <a:xfrm>
              <a:off x="5162551" y="1898651"/>
              <a:ext cx="22225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&gt; 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3" name="Rectangle 126"/>
            <p:cNvSpPr>
              <a:spLocks noChangeArrowheads="1"/>
            </p:cNvSpPr>
            <p:nvPr/>
          </p:nvSpPr>
          <p:spPr bwMode="auto">
            <a:xfrm>
              <a:off x="5113338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4" name="Rectangle 127"/>
            <p:cNvSpPr>
              <a:spLocks noChangeArrowheads="1"/>
            </p:cNvSpPr>
            <p:nvPr/>
          </p:nvSpPr>
          <p:spPr bwMode="auto">
            <a:xfrm>
              <a:off x="5213351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9" name="Rectangle 142"/>
            <p:cNvSpPr>
              <a:spLocks noChangeArrowheads="1"/>
            </p:cNvSpPr>
            <p:nvPr/>
          </p:nvSpPr>
          <p:spPr bwMode="auto">
            <a:xfrm>
              <a:off x="5116513" y="28432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0" name="Rectangle 143"/>
            <p:cNvSpPr>
              <a:spLocks noChangeArrowheads="1"/>
            </p:cNvSpPr>
            <p:nvPr/>
          </p:nvSpPr>
          <p:spPr bwMode="auto">
            <a:xfrm>
              <a:off x="5208588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5" name="Rectangle 158"/>
            <p:cNvSpPr>
              <a:spLocks noChangeArrowheads="1"/>
            </p:cNvSpPr>
            <p:nvPr/>
          </p:nvSpPr>
          <p:spPr bwMode="auto">
            <a:xfrm>
              <a:off x="5113338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6" name="Rectangle 159"/>
            <p:cNvSpPr>
              <a:spLocks noChangeArrowheads="1"/>
            </p:cNvSpPr>
            <p:nvPr/>
          </p:nvSpPr>
          <p:spPr bwMode="auto">
            <a:xfrm>
              <a:off x="5213351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1" name="Rectangle 174"/>
            <p:cNvSpPr>
              <a:spLocks noChangeArrowheads="1"/>
            </p:cNvSpPr>
            <p:nvPr/>
          </p:nvSpPr>
          <p:spPr bwMode="auto">
            <a:xfrm>
              <a:off x="5116513" y="3670301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2" name="Rectangle 175"/>
            <p:cNvSpPr>
              <a:spLocks noChangeArrowheads="1"/>
            </p:cNvSpPr>
            <p:nvPr/>
          </p:nvSpPr>
          <p:spPr bwMode="auto">
            <a:xfrm>
              <a:off x="5208588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7" name="Rectangle 190"/>
            <p:cNvSpPr>
              <a:spLocks noChangeArrowheads="1"/>
            </p:cNvSpPr>
            <p:nvPr/>
          </p:nvSpPr>
          <p:spPr bwMode="auto">
            <a:xfrm>
              <a:off x="5113338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8" name="Rectangle 191"/>
            <p:cNvSpPr>
              <a:spLocks noChangeArrowheads="1"/>
            </p:cNvSpPr>
            <p:nvPr/>
          </p:nvSpPr>
          <p:spPr bwMode="auto">
            <a:xfrm>
              <a:off x="5213351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07"/>
            <p:cNvSpPr>
              <a:spLocks noChangeArrowheads="1"/>
            </p:cNvSpPr>
            <p:nvPr/>
          </p:nvSpPr>
          <p:spPr bwMode="auto">
            <a:xfrm>
              <a:off x="5113338" y="44989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08"/>
            <p:cNvSpPr>
              <a:spLocks noChangeArrowheads="1"/>
            </p:cNvSpPr>
            <p:nvPr/>
          </p:nvSpPr>
          <p:spPr bwMode="auto">
            <a:xfrm>
              <a:off x="5213351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23"/>
            <p:cNvSpPr>
              <a:spLocks noChangeArrowheads="1"/>
            </p:cNvSpPr>
            <p:nvPr/>
          </p:nvSpPr>
          <p:spPr bwMode="auto">
            <a:xfrm>
              <a:off x="5113338" y="49133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4"/>
            <p:cNvSpPr>
              <a:spLocks noChangeArrowheads="1"/>
            </p:cNvSpPr>
            <p:nvPr/>
          </p:nvSpPr>
          <p:spPr bwMode="auto">
            <a:xfrm>
              <a:off x="5213351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239"/>
            <p:cNvSpPr>
              <a:spLocks noChangeArrowheads="1"/>
            </p:cNvSpPr>
            <p:nvPr/>
          </p:nvSpPr>
          <p:spPr bwMode="auto">
            <a:xfrm>
              <a:off x="5113338" y="53292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240"/>
            <p:cNvSpPr>
              <a:spLocks noChangeArrowheads="1"/>
            </p:cNvSpPr>
            <p:nvPr/>
          </p:nvSpPr>
          <p:spPr bwMode="auto">
            <a:xfrm>
              <a:off x="5213351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upare 223"/>
          <p:cNvGrpSpPr/>
          <p:nvPr/>
        </p:nvGrpSpPr>
        <p:grpSpPr>
          <a:xfrm>
            <a:off x="5716588" y="1695451"/>
            <a:ext cx="1111251" cy="3970338"/>
            <a:chOff x="5716588" y="1695451"/>
            <a:chExt cx="1111251" cy="3970338"/>
          </a:xfrm>
        </p:grpSpPr>
        <p:sp>
          <p:nvSpPr>
            <p:cNvPr id="1048" name="Rectangle 11"/>
            <p:cNvSpPr>
              <a:spLocks noChangeArrowheads="1"/>
            </p:cNvSpPr>
            <p:nvPr/>
          </p:nvSpPr>
          <p:spPr bwMode="auto">
            <a:xfrm>
              <a:off x="5716588" y="1700214"/>
              <a:ext cx="1106488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Rectangle 19"/>
            <p:cNvSpPr>
              <a:spLocks noChangeArrowheads="1"/>
            </p:cNvSpPr>
            <p:nvPr/>
          </p:nvSpPr>
          <p:spPr bwMode="auto">
            <a:xfrm>
              <a:off x="5716588" y="2344739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Rectangle 27"/>
            <p:cNvSpPr>
              <a:spLocks noChangeArrowheads="1"/>
            </p:cNvSpPr>
            <p:nvPr/>
          </p:nvSpPr>
          <p:spPr bwMode="auto">
            <a:xfrm>
              <a:off x="5716588" y="2759076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Rectangle 35"/>
            <p:cNvSpPr>
              <a:spLocks noChangeArrowheads="1"/>
            </p:cNvSpPr>
            <p:nvPr/>
          </p:nvSpPr>
          <p:spPr bwMode="auto">
            <a:xfrm>
              <a:off x="5716588" y="3173414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Rectangle 43"/>
            <p:cNvSpPr>
              <a:spLocks noChangeArrowheads="1"/>
            </p:cNvSpPr>
            <p:nvPr/>
          </p:nvSpPr>
          <p:spPr bwMode="auto">
            <a:xfrm>
              <a:off x="5716588" y="3587751"/>
              <a:ext cx="1106488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Rectangle 51"/>
            <p:cNvSpPr>
              <a:spLocks noChangeArrowheads="1"/>
            </p:cNvSpPr>
            <p:nvPr/>
          </p:nvSpPr>
          <p:spPr bwMode="auto">
            <a:xfrm>
              <a:off x="5716588" y="4003676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Rectangle 59"/>
            <p:cNvSpPr>
              <a:spLocks noChangeArrowheads="1"/>
            </p:cNvSpPr>
            <p:nvPr/>
          </p:nvSpPr>
          <p:spPr bwMode="auto">
            <a:xfrm>
              <a:off x="5716588" y="4418014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Rectangle 67"/>
            <p:cNvSpPr>
              <a:spLocks noChangeArrowheads="1"/>
            </p:cNvSpPr>
            <p:nvPr/>
          </p:nvSpPr>
          <p:spPr bwMode="auto">
            <a:xfrm>
              <a:off x="5716588" y="4832351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Rectangle 75"/>
            <p:cNvSpPr>
              <a:spLocks noChangeArrowheads="1"/>
            </p:cNvSpPr>
            <p:nvPr/>
          </p:nvSpPr>
          <p:spPr bwMode="auto">
            <a:xfrm>
              <a:off x="5716588" y="5246689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Rectangle 83"/>
            <p:cNvSpPr>
              <a:spLocks noChangeArrowheads="1"/>
            </p:cNvSpPr>
            <p:nvPr/>
          </p:nvSpPr>
          <p:spPr bwMode="auto">
            <a:xfrm>
              <a:off x="6819901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Rectangle 106"/>
            <p:cNvSpPr>
              <a:spLocks noChangeArrowheads="1"/>
            </p:cNvSpPr>
            <p:nvPr/>
          </p:nvSpPr>
          <p:spPr bwMode="auto">
            <a:xfrm>
              <a:off x="5805488" y="1898651"/>
              <a:ext cx="26193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p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4" name="Rectangle 107"/>
            <p:cNvSpPr>
              <a:spLocks noChangeArrowheads="1"/>
            </p:cNvSpPr>
            <p:nvPr/>
          </p:nvSpPr>
          <p:spPr bwMode="auto">
            <a:xfrm>
              <a:off x="5961063" y="1898651"/>
              <a:ext cx="1714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5" name="Rectangle 108"/>
            <p:cNvSpPr>
              <a:spLocks noChangeArrowheads="1"/>
            </p:cNvSpPr>
            <p:nvPr/>
          </p:nvSpPr>
          <p:spPr bwMode="auto">
            <a:xfrm>
              <a:off x="6022976" y="1898651"/>
              <a:ext cx="47148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&gt; (q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6" name="Rectangle 109"/>
            <p:cNvSpPr>
              <a:spLocks noChangeArrowheads="1"/>
            </p:cNvSpPr>
            <p:nvPr/>
          </p:nvSpPr>
          <p:spPr bwMode="auto">
            <a:xfrm>
              <a:off x="6388101" y="1898651"/>
              <a:ext cx="1714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7" name="Rectangle 110"/>
            <p:cNvSpPr>
              <a:spLocks noChangeArrowheads="1"/>
            </p:cNvSpPr>
            <p:nvPr/>
          </p:nvSpPr>
          <p:spPr bwMode="auto">
            <a:xfrm>
              <a:off x="6451601" y="1898651"/>
              <a:ext cx="2873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&gt; r)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5" name="Rectangle 128"/>
            <p:cNvSpPr>
              <a:spLocks noChangeArrowheads="1"/>
            </p:cNvSpPr>
            <p:nvPr/>
          </p:nvSpPr>
          <p:spPr bwMode="auto">
            <a:xfrm>
              <a:off x="6221413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6" name="Rectangle 129"/>
            <p:cNvSpPr>
              <a:spLocks noChangeArrowheads="1"/>
            </p:cNvSpPr>
            <p:nvPr/>
          </p:nvSpPr>
          <p:spPr bwMode="auto">
            <a:xfrm>
              <a:off x="6321426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1" name="Rectangle 144"/>
            <p:cNvSpPr>
              <a:spLocks noChangeArrowheads="1"/>
            </p:cNvSpPr>
            <p:nvPr/>
          </p:nvSpPr>
          <p:spPr bwMode="auto">
            <a:xfrm>
              <a:off x="6224588" y="28432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2" name="Rectangle 145"/>
            <p:cNvSpPr>
              <a:spLocks noChangeArrowheads="1"/>
            </p:cNvSpPr>
            <p:nvPr/>
          </p:nvSpPr>
          <p:spPr bwMode="auto">
            <a:xfrm>
              <a:off x="6316663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7" name="Rectangle 160"/>
            <p:cNvSpPr>
              <a:spLocks noChangeArrowheads="1"/>
            </p:cNvSpPr>
            <p:nvPr/>
          </p:nvSpPr>
          <p:spPr bwMode="auto">
            <a:xfrm>
              <a:off x="6221413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8" name="Rectangle 161"/>
            <p:cNvSpPr>
              <a:spLocks noChangeArrowheads="1"/>
            </p:cNvSpPr>
            <p:nvPr/>
          </p:nvSpPr>
          <p:spPr bwMode="auto">
            <a:xfrm>
              <a:off x="6321426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3" name="Rectangle 176"/>
            <p:cNvSpPr>
              <a:spLocks noChangeArrowheads="1"/>
            </p:cNvSpPr>
            <p:nvPr/>
          </p:nvSpPr>
          <p:spPr bwMode="auto">
            <a:xfrm>
              <a:off x="6221413" y="3670301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4" name="Rectangle 177"/>
            <p:cNvSpPr>
              <a:spLocks noChangeArrowheads="1"/>
            </p:cNvSpPr>
            <p:nvPr/>
          </p:nvSpPr>
          <p:spPr bwMode="auto">
            <a:xfrm>
              <a:off x="6321426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" name="Rectangle 192"/>
            <p:cNvSpPr>
              <a:spLocks noChangeArrowheads="1"/>
            </p:cNvSpPr>
            <p:nvPr/>
          </p:nvSpPr>
          <p:spPr bwMode="auto">
            <a:xfrm>
              <a:off x="6221413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" name="Rectangle 193"/>
            <p:cNvSpPr>
              <a:spLocks noChangeArrowheads="1"/>
            </p:cNvSpPr>
            <p:nvPr/>
          </p:nvSpPr>
          <p:spPr bwMode="auto">
            <a:xfrm>
              <a:off x="6321426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09"/>
            <p:cNvSpPr>
              <a:spLocks noChangeArrowheads="1"/>
            </p:cNvSpPr>
            <p:nvPr/>
          </p:nvSpPr>
          <p:spPr bwMode="auto">
            <a:xfrm>
              <a:off x="6221413" y="44989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0"/>
            <p:cNvSpPr>
              <a:spLocks noChangeArrowheads="1"/>
            </p:cNvSpPr>
            <p:nvPr/>
          </p:nvSpPr>
          <p:spPr bwMode="auto">
            <a:xfrm>
              <a:off x="6321426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25"/>
            <p:cNvSpPr>
              <a:spLocks noChangeArrowheads="1"/>
            </p:cNvSpPr>
            <p:nvPr/>
          </p:nvSpPr>
          <p:spPr bwMode="auto">
            <a:xfrm>
              <a:off x="6221413" y="49133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26"/>
            <p:cNvSpPr>
              <a:spLocks noChangeArrowheads="1"/>
            </p:cNvSpPr>
            <p:nvPr/>
          </p:nvSpPr>
          <p:spPr bwMode="auto">
            <a:xfrm>
              <a:off x="6321426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241"/>
            <p:cNvSpPr>
              <a:spLocks noChangeArrowheads="1"/>
            </p:cNvSpPr>
            <p:nvPr/>
          </p:nvSpPr>
          <p:spPr bwMode="auto">
            <a:xfrm>
              <a:off x="6221413" y="53292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242"/>
            <p:cNvSpPr>
              <a:spLocks noChangeArrowheads="1"/>
            </p:cNvSpPr>
            <p:nvPr/>
          </p:nvSpPr>
          <p:spPr bwMode="auto">
            <a:xfrm>
              <a:off x="6321426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5" name="Grupare 224"/>
          <p:cNvGrpSpPr/>
          <p:nvPr/>
        </p:nvGrpSpPr>
        <p:grpSpPr>
          <a:xfrm>
            <a:off x="6823076" y="1695451"/>
            <a:ext cx="1125538" cy="3970338"/>
            <a:chOff x="6823076" y="1695451"/>
            <a:chExt cx="1125538" cy="3970338"/>
          </a:xfrm>
        </p:grpSpPr>
        <p:sp>
          <p:nvSpPr>
            <p:cNvPr id="1049" name="Rectangle 12"/>
            <p:cNvSpPr>
              <a:spLocks noChangeArrowheads="1"/>
            </p:cNvSpPr>
            <p:nvPr/>
          </p:nvSpPr>
          <p:spPr bwMode="auto">
            <a:xfrm>
              <a:off x="6823076" y="1700214"/>
              <a:ext cx="1108075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Rectangle 20"/>
            <p:cNvSpPr>
              <a:spLocks noChangeArrowheads="1"/>
            </p:cNvSpPr>
            <p:nvPr/>
          </p:nvSpPr>
          <p:spPr bwMode="auto">
            <a:xfrm>
              <a:off x="6823076" y="2344739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Rectangle 28"/>
            <p:cNvSpPr>
              <a:spLocks noChangeArrowheads="1"/>
            </p:cNvSpPr>
            <p:nvPr/>
          </p:nvSpPr>
          <p:spPr bwMode="auto">
            <a:xfrm>
              <a:off x="6823076" y="2759076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Rectangle 36"/>
            <p:cNvSpPr>
              <a:spLocks noChangeArrowheads="1"/>
            </p:cNvSpPr>
            <p:nvPr/>
          </p:nvSpPr>
          <p:spPr bwMode="auto">
            <a:xfrm>
              <a:off x="6823076" y="3173414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Rectangle 44"/>
            <p:cNvSpPr>
              <a:spLocks noChangeArrowheads="1"/>
            </p:cNvSpPr>
            <p:nvPr/>
          </p:nvSpPr>
          <p:spPr bwMode="auto">
            <a:xfrm>
              <a:off x="6823076" y="3587751"/>
              <a:ext cx="1108075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Rectangle 52"/>
            <p:cNvSpPr>
              <a:spLocks noChangeArrowheads="1"/>
            </p:cNvSpPr>
            <p:nvPr/>
          </p:nvSpPr>
          <p:spPr bwMode="auto">
            <a:xfrm>
              <a:off x="6823076" y="4003676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Rectangle 60"/>
            <p:cNvSpPr>
              <a:spLocks noChangeArrowheads="1"/>
            </p:cNvSpPr>
            <p:nvPr/>
          </p:nvSpPr>
          <p:spPr bwMode="auto">
            <a:xfrm>
              <a:off x="6823076" y="4418014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Rectangle 68"/>
            <p:cNvSpPr>
              <a:spLocks noChangeArrowheads="1"/>
            </p:cNvSpPr>
            <p:nvPr/>
          </p:nvSpPr>
          <p:spPr bwMode="auto">
            <a:xfrm>
              <a:off x="6823076" y="4832351"/>
              <a:ext cx="1108075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Rectangle 76"/>
            <p:cNvSpPr>
              <a:spLocks noChangeArrowheads="1"/>
            </p:cNvSpPr>
            <p:nvPr/>
          </p:nvSpPr>
          <p:spPr bwMode="auto">
            <a:xfrm>
              <a:off x="6823076" y="5246689"/>
              <a:ext cx="1108075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Rectangle 84"/>
            <p:cNvSpPr>
              <a:spLocks noChangeArrowheads="1"/>
            </p:cNvSpPr>
            <p:nvPr/>
          </p:nvSpPr>
          <p:spPr bwMode="auto">
            <a:xfrm>
              <a:off x="7926388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Rectangle 111"/>
            <p:cNvSpPr>
              <a:spLocks noChangeArrowheads="1"/>
            </p:cNvSpPr>
            <p:nvPr/>
          </p:nvSpPr>
          <p:spPr bwMode="auto">
            <a:xfrm>
              <a:off x="6913563" y="1898651"/>
              <a:ext cx="26193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q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9" name="Rectangle 112"/>
            <p:cNvSpPr>
              <a:spLocks noChangeArrowheads="1"/>
            </p:cNvSpPr>
            <p:nvPr/>
          </p:nvSpPr>
          <p:spPr bwMode="auto">
            <a:xfrm>
              <a:off x="7069138" y="1898651"/>
              <a:ext cx="1714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0" name="Rectangle 113"/>
            <p:cNvSpPr>
              <a:spLocks noChangeArrowheads="1"/>
            </p:cNvSpPr>
            <p:nvPr/>
          </p:nvSpPr>
          <p:spPr bwMode="auto">
            <a:xfrm>
              <a:off x="7131051" y="1898651"/>
              <a:ext cx="47148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&gt; (p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1" name="Rectangle 114"/>
            <p:cNvSpPr>
              <a:spLocks noChangeArrowheads="1"/>
            </p:cNvSpPr>
            <p:nvPr/>
          </p:nvSpPr>
          <p:spPr bwMode="auto">
            <a:xfrm>
              <a:off x="7496176" y="1898651"/>
              <a:ext cx="1714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2" name="Rectangle 115"/>
            <p:cNvSpPr>
              <a:spLocks noChangeArrowheads="1"/>
            </p:cNvSpPr>
            <p:nvPr/>
          </p:nvSpPr>
          <p:spPr bwMode="auto">
            <a:xfrm>
              <a:off x="7559676" y="1898651"/>
              <a:ext cx="38893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&gt; r)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3" name="Rectangle 116"/>
            <p:cNvSpPr>
              <a:spLocks noChangeArrowheads="1"/>
            </p:cNvSpPr>
            <p:nvPr/>
          </p:nvSpPr>
          <p:spPr bwMode="auto">
            <a:xfrm>
              <a:off x="7840663" y="189865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" name="Rectangle 130"/>
            <p:cNvSpPr>
              <a:spLocks noChangeArrowheads="1"/>
            </p:cNvSpPr>
            <p:nvPr/>
          </p:nvSpPr>
          <p:spPr bwMode="auto">
            <a:xfrm>
              <a:off x="7327901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8" name="Rectangle 131"/>
            <p:cNvSpPr>
              <a:spLocks noChangeArrowheads="1"/>
            </p:cNvSpPr>
            <p:nvPr/>
          </p:nvSpPr>
          <p:spPr bwMode="auto">
            <a:xfrm>
              <a:off x="7427913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3" name="Rectangle 146"/>
            <p:cNvSpPr>
              <a:spLocks noChangeArrowheads="1"/>
            </p:cNvSpPr>
            <p:nvPr/>
          </p:nvSpPr>
          <p:spPr bwMode="auto">
            <a:xfrm>
              <a:off x="7331076" y="2843214"/>
              <a:ext cx="2016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4" name="Rectangle 147"/>
            <p:cNvSpPr>
              <a:spLocks noChangeArrowheads="1"/>
            </p:cNvSpPr>
            <p:nvPr/>
          </p:nvSpPr>
          <p:spPr bwMode="auto">
            <a:xfrm>
              <a:off x="7423151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9" name="Rectangle 162"/>
            <p:cNvSpPr>
              <a:spLocks noChangeArrowheads="1"/>
            </p:cNvSpPr>
            <p:nvPr/>
          </p:nvSpPr>
          <p:spPr bwMode="auto">
            <a:xfrm>
              <a:off x="7327901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0" name="Rectangle 163"/>
            <p:cNvSpPr>
              <a:spLocks noChangeArrowheads="1"/>
            </p:cNvSpPr>
            <p:nvPr/>
          </p:nvSpPr>
          <p:spPr bwMode="auto">
            <a:xfrm>
              <a:off x="7427913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5" name="Rectangle 178"/>
            <p:cNvSpPr>
              <a:spLocks noChangeArrowheads="1"/>
            </p:cNvSpPr>
            <p:nvPr/>
          </p:nvSpPr>
          <p:spPr bwMode="auto">
            <a:xfrm>
              <a:off x="7327901" y="3670301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6" name="Rectangle 179"/>
            <p:cNvSpPr>
              <a:spLocks noChangeArrowheads="1"/>
            </p:cNvSpPr>
            <p:nvPr/>
          </p:nvSpPr>
          <p:spPr bwMode="auto">
            <a:xfrm>
              <a:off x="7427913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" name="Rectangle 194"/>
            <p:cNvSpPr>
              <a:spLocks noChangeArrowheads="1"/>
            </p:cNvSpPr>
            <p:nvPr/>
          </p:nvSpPr>
          <p:spPr bwMode="auto">
            <a:xfrm>
              <a:off x="7327901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" name="Rectangle 195"/>
            <p:cNvSpPr>
              <a:spLocks noChangeArrowheads="1"/>
            </p:cNvSpPr>
            <p:nvPr/>
          </p:nvSpPr>
          <p:spPr bwMode="auto">
            <a:xfrm>
              <a:off x="7427913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11"/>
            <p:cNvSpPr>
              <a:spLocks noChangeArrowheads="1"/>
            </p:cNvSpPr>
            <p:nvPr/>
          </p:nvSpPr>
          <p:spPr bwMode="auto">
            <a:xfrm>
              <a:off x="7327901" y="44989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2"/>
            <p:cNvSpPr>
              <a:spLocks noChangeArrowheads="1"/>
            </p:cNvSpPr>
            <p:nvPr/>
          </p:nvSpPr>
          <p:spPr bwMode="auto">
            <a:xfrm>
              <a:off x="7427913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27"/>
            <p:cNvSpPr>
              <a:spLocks noChangeArrowheads="1"/>
            </p:cNvSpPr>
            <p:nvPr/>
          </p:nvSpPr>
          <p:spPr bwMode="auto">
            <a:xfrm>
              <a:off x="7327901" y="49133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28"/>
            <p:cNvSpPr>
              <a:spLocks noChangeArrowheads="1"/>
            </p:cNvSpPr>
            <p:nvPr/>
          </p:nvSpPr>
          <p:spPr bwMode="auto">
            <a:xfrm>
              <a:off x="7427913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243"/>
            <p:cNvSpPr>
              <a:spLocks noChangeArrowheads="1"/>
            </p:cNvSpPr>
            <p:nvPr/>
          </p:nvSpPr>
          <p:spPr bwMode="auto">
            <a:xfrm>
              <a:off x="7327901" y="53292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ctangle 244"/>
            <p:cNvSpPr>
              <a:spLocks noChangeArrowheads="1"/>
            </p:cNvSpPr>
            <p:nvPr/>
          </p:nvSpPr>
          <p:spPr bwMode="auto">
            <a:xfrm>
              <a:off x="7427913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6" name="Grupare 225"/>
          <p:cNvGrpSpPr/>
          <p:nvPr/>
        </p:nvGrpSpPr>
        <p:grpSpPr>
          <a:xfrm>
            <a:off x="7931151" y="1695451"/>
            <a:ext cx="1111250" cy="3970338"/>
            <a:chOff x="7931151" y="1695451"/>
            <a:chExt cx="1111250" cy="3970338"/>
          </a:xfrm>
        </p:grpSpPr>
        <p:sp>
          <p:nvSpPr>
            <p:cNvPr id="1050" name="Rectangle 13"/>
            <p:cNvSpPr>
              <a:spLocks noChangeArrowheads="1"/>
            </p:cNvSpPr>
            <p:nvPr/>
          </p:nvSpPr>
          <p:spPr bwMode="auto">
            <a:xfrm>
              <a:off x="7931151" y="1700214"/>
              <a:ext cx="1106488" cy="64452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Rectangle 21"/>
            <p:cNvSpPr>
              <a:spLocks noChangeArrowheads="1"/>
            </p:cNvSpPr>
            <p:nvPr/>
          </p:nvSpPr>
          <p:spPr bwMode="auto">
            <a:xfrm>
              <a:off x="7931151" y="2344739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Rectangle 29"/>
            <p:cNvSpPr>
              <a:spLocks noChangeArrowheads="1"/>
            </p:cNvSpPr>
            <p:nvPr/>
          </p:nvSpPr>
          <p:spPr bwMode="auto">
            <a:xfrm>
              <a:off x="7931151" y="2759076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Rectangle 37"/>
            <p:cNvSpPr>
              <a:spLocks noChangeArrowheads="1"/>
            </p:cNvSpPr>
            <p:nvPr/>
          </p:nvSpPr>
          <p:spPr bwMode="auto">
            <a:xfrm>
              <a:off x="7931151" y="3173414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Rectangle 45"/>
            <p:cNvSpPr>
              <a:spLocks noChangeArrowheads="1"/>
            </p:cNvSpPr>
            <p:nvPr/>
          </p:nvSpPr>
          <p:spPr bwMode="auto">
            <a:xfrm>
              <a:off x="7931151" y="3587751"/>
              <a:ext cx="1106488" cy="415925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Rectangle 53"/>
            <p:cNvSpPr>
              <a:spLocks noChangeArrowheads="1"/>
            </p:cNvSpPr>
            <p:nvPr/>
          </p:nvSpPr>
          <p:spPr bwMode="auto">
            <a:xfrm>
              <a:off x="7931151" y="4003676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Rectangle 61"/>
            <p:cNvSpPr>
              <a:spLocks noChangeArrowheads="1"/>
            </p:cNvSpPr>
            <p:nvPr/>
          </p:nvSpPr>
          <p:spPr bwMode="auto">
            <a:xfrm>
              <a:off x="7931151" y="4418014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Rectangle 69"/>
            <p:cNvSpPr>
              <a:spLocks noChangeArrowheads="1"/>
            </p:cNvSpPr>
            <p:nvPr/>
          </p:nvSpPr>
          <p:spPr bwMode="auto">
            <a:xfrm>
              <a:off x="7931151" y="4832351"/>
              <a:ext cx="1106488" cy="41433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Rectangle 77"/>
            <p:cNvSpPr>
              <a:spLocks noChangeArrowheads="1"/>
            </p:cNvSpPr>
            <p:nvPr/>
          </p:nvSpPr>
          <p:spPr bwMode="auto">
            <a:xfrm>
              <a:off x="7931151" y="5246689"/>
              <a:ext cx="1106488" cy="41433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Rectangle 94"/>
            <p:cNvSpPr>
              <a:spLocks noChangeArrowheads="1"/>
            </p:cNvSpPr>
            <p:nvPr/>
          </p:nvSpPr>
          <p:spPr bwMode="auto">
            <a:xfrm>
              <a:off x="9034463" y="1695451"/>
              <a:ext cx="7938" cy="39703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Rectangle 117"/>
            <p:cNvSpPr>
              <a:spLocks noChangeArrowheads="1"/>
            </p:cNvSpPr>
            <p:nvPr/>
          </p:nvSpPr>
          <p:spPr bwMode="auto">
            <a:xfrm>
              <a:off x="8416926" y="1898651"/>
              <a:ext cx="1349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9" name="Rectangle 132"/>
            <p:cNvSpPr>
              <a:spLocks noChangeArrowheads="1"/>
            </p:cNvSpPr>
            <p:nvPr/>
          </p:nvSpPr>
          <p:spPr bwMode="auto">
            <a:xfrm>
              <a:off x="8434388" y="24288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0" name="Rectangle 133"/>
            <p:cNvSpPr>
              <a:spLocks noChangeArrowheads="1"/>
            </p:cNvSpPr>
            <p:nvPr/>
          </p:nvSpPr>
          <p:spPr bwMode="auto">
            <a:xfrm>
              <a:off x="8534401" y="24288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5" name="Rectangle 148"/>
            <p:cNvSpPr>
              <a:spLocks noChangeArrowheads="1"/>
            </p:cNvSpPr>
            <p:nvPr/>
          </p:nvSpPr>
          <p:spPr bwMode="auto">
            <a:xfrm>
              <a:off x="8434388" y="28432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6" name="Rectangle 149"/>
            <p:cNvSpPr>
              <a:spLocks noChangeArrowheads="1"/>
            </p:cNvSpPr>
            <p:nvPr/>
          </p:nvSpPr>
          <p:spPr bwMode="auto">
            <a:xfrm>
              <a:off x="8534401" y="28432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1" name="Rectangle 164"/>
            <p:cNvSpPr>
              <a:spLocks noChangeArrowheads="1"/>
            </p:cNvSpPr>
            <p:nvPr/>
          </p:nvSpPr>
          <p:spPr bwMode="auto">
            <a:xfrm>
              <a:off x="8434388" y="325596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2" name="Rectangle 165"/>
            <p:cNvSpPr>
              <a:spLocks noChangeArrowheads="1"/>
            </p:cNvSpPr>
            <p:nvPr/>
          </p:nvSpPr>
          <p:spPr bwMode="auto">
            <a:xfrm>
              <a:off x="8534401" y="325596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7" name="Rectangle 180"/>
            <p:cNvSpPr>
              <a:spLocks noChangeArrowheads="1"/>
            </p:cNvSpPr>
            <p:nvPr/>
          </p:nvSpPr>
          <p:spPr bwMode="auto">
            <a:xfrm>
              <a:off x="8434388" y="3670301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8" name="Rectangle 181"/>
            <p:cNvSpPr>
              <a:spLocks noChangeArrowheads="1"/>
            </p:cNvSpPr>
            <p:nvPr/>
          </p:nvSpPr>
          <p:spPr bwMode="auto">
            <a:xfrm>
              <a:off x="8534401" y="3670301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" name="Rectangle 196"/>
            <p:cNvSpPr>
              <a:spLocks noChangeArrowheads="1"/>
            </p:cNvSpPr>
            <p:nvPr/>
          </p:nvSpPr>
          <p:spPr bwMode="auto">
            <a:xfrm>
              <a:off x="8434388" y="40846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4" name="Rectangle 197"/>
            <p:cNvSpPr>
              <a:spLocks noChangeArrowheads="1"/>
            </p:cNvSpPr>
            <p:nvPr/>
          </p:nvSpPr>
          <p:spPr bwMode="auto">
            <a:xfrm>
              <a:off x="8534401" y="40846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13"/>
            <p:cNvSpPr>
              <a:spLocks noChangeArrowheads="1"/>
            </p:cNvSpPr>
            <p:nvPr/>
          </p:nvSpPr>
          <p:spPr bwMode="auto">
            <a:xfrm>
              <a:off x="8434388" y="4498976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14"/>
            <p:cNvSpPr>
              <a:spLocks noChangeArrowheads="1"/>
            </p:cNvSpPr>
            <p:nvPr/>
          </p:nvSpPr>
          <p:spPr bwMode="auto">
            <a:xfrm>
              <a:off x="8534401" y="4498976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229"/>
            <p:cNvSpPr>
              <a:spLocks noChangeArrowheads="1"/>
            </p:cNvSpPr>
            <p:nvPr/>
          </p:nvSpPr>
          <p:spPr bwMode="auto">
            <a:xfrm>
              <a:off x="8434388" y="4913314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230"/>
            <p:cNvSpPr>
              <a:spLocks noChangeArrowheads="1"/>
            </p:cNvSpPr>
            <p:nvPr/>
          </p:nvSpPr>
          <p:spPr bwMode="auto">
            <a:xfrm>
              <a:off x="8534401" y="491331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245"/>
            <p:cNvSpPr>
              <a:spLocks noChangeArrowheads="1"/>
            </p:cNvSpPr>
            <p:nvPr/>
          </p:nvSpPr>
          <p:spPr bwMode="auto">
            <a:xfrm>
              <a:off x="8434388" y="5329239"/>
              <a:ext cx="2095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246"/>
            <p:cNvSpPr>
              <a:spLocks noChangeArrowheads="1"/>
            </p:cNvSpPr>
            <p:nvPr/>
          </p:nvSpPr>
          <p:spPr bwMode="auto">
            <a:xfrm>
              <a:off x="8534401" y="5329239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5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conclusion</a:t>
            </a:r>
            <a:endParaRPr lang="en-GB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all the interpretations of U are true (they are all models), we can state that U is a tautology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72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3B9F6F-C48F-4AA5-A6E8-0CCDDCD07393}"/>
</file>

<file path=customXml/itemProps2.xml><?xml version="1.0" encoding="utf-8"?>
<ds:datastoreItem xmlns:ds="http://schemas.openxmlformats.org/officeDocument/2006/customXml" ds:itemID="{51F047BF-FA48-44B5-976E-903FE95C790D}"/>
</file>

<file path=customXml/itemProps3.xml><?xml version="1.0" encoding="utf-8"?>
<ds:datastoreItem xmlns:ds="http://schemas.openxmlformats.org/officeDocument/2006/customXml" ds:itemID="{3620F240-84C9-4877-8E88-702577F3C53C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261</Words>
  <Application>Microsoft Office PowerPoint</Application>
  <PresentationFormat>Expunere pe ecran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Temă Office</vt:lpstr>
      <vt:lpstr>Homework ​ Exercise 4.2​ </vt:lpstr>
      <vt:lpstr>The theory</vt:lpstr>
      <vt:lpstr>The solution: (p -&gt; (q -&gt; r)) -&gt; (q -&gt; (p -&gt; r))</vt:lpstr>
      <vt:lpstr>The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 ​ Exercise 4.2</dc:title>
  <dc:creator>Vlad</dc:creator>
  <cp:lastModifiedBy>Vlad</cp:lastModifiedBy>
  <cp:revision>4</cp:revision>
  <dcterms:created xsi:type="dcterms:W3CDTF">2020-10-26T21:51:41Z</dcterms:created>
  <dcterms:modified xsi:type="dcterms:W3CDTF">2020-10-27T08:01:59Z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