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58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065" autoAdjust="0"/>
  </p:normalViewPr>
  <p:slideViewPr>
    <p:cSldViewPr snapToGrid="0">
      <p:cViewPr varScale="1">
        <p:scale>
          <a:sx n="70" d="100"/>
          <a:sy n="70" d="100"/>
        </p:scale>
        <p:origin x="5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Individual </a:t>
            </a:r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Chereji</a:t>
            </a:r>
            <a:r>
              <a:rPr lang="en-US" dirty="0" smtClean="0"/>
              <a:t> Iulia Maria, group 912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29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2.2-Resolution in propositional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Consider the following hypotheses: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H1</a:t>
            </a:r>
            <a:r>
              <a:rPr lang="en-US" dirty="0" smtClean="0"/>
              <a:t>: Mary </a:t>
            </a:r>
            <a:r>
              <a:rPr lang="en-US" dirty="0"/>
              <a:t>will go to London this summer if and only if both her friends Kate and Susan go.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H2</a:t>
            </a:r>
            <a:r>
              <a:rPr lang="en-US" dirty="0" smtClean="0"/>
              <a:t>: If </a:t>
            </a:r>
            <a:r>
              <a:rPr lang="en-US" dirty="0"/>
              <a:t>Kate passes the English exam in May then she will go to London.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H3</a:t>
            </a:r>
            <a:r>
              <a:rPr lang="en-US" dirty="0" smtClean="0"/>
              <a:t>: Kate </a:t>
            </a:r>
            <a:r>
              <a:rPr lang="en-US" dirty="0"/>
              <a:t>was in hospital from April until July and she didn’t take the English exam.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H4</a:t>
            </a:r>
            <a:r>
              <a:rPr lang="en-US" dirty="0" smtClean="0"/>
              <a:t>: This </a:t>
            </a:r>
            <a:r>
              <a:rPr lang="en-US" dirty="0"/>
              <a:t>summer Susan will go to London on a business trip.</a:t>
            </a:r>
          </a:p>
          <a:p>
            <a:r>
              <a:rPr lang="en-US" dirty="0"/>
              <a:t>and the </a:t>
            </a:r>
            <a:r>
              <a:rPr lang="en-US" dirty="0" smtClean="0"/>
              <a:t>conclusion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: </a:t>
            </a:r>
            <a:r>
              <a:rPr lang="en-US" dirty="0"/>
              <a:t>Mary will go to London this summer.</a:t>
            </a:r>
          </a:p>
          <a:p>
            <a:pPr marL="0" indent="0">
              <a:buNone/>
            </a:pPr>
            <a:r>
              <a:rPr lang="en-US" dirty="0"/>
              <a:t>Try to simplify the initial set of clauses by applying the transformations based on Davis-Putman procedure</a:t>
            </a:r>
            <a:r>
              <a:rPr lang="en-US" dirty="0" smtClean="0"/>
              <a:t>. </a:t>
            </a:r>
            <a:r>
              <a:rPr lang="en-US" dirty="0"/>
              <a:t>Using the set-of-support strategy in propositional resolution check whether the following deduction holds</a:t>
            </a:r>
            <a:r>
              <a:rPr lang="en-US" dirty="0" smtClean="0"/>
              <a:t>: 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952" y="5378826"/>
            <a:ext cx="1798942" cy="29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0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Theoretical results-Davis Putman procedure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A set S of propositional clauses can be simplified, preserving its consistency/inconsistency, by applying the following transformations: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1" dirty="0" smtClean="0"/>
                  <a:t>Delete the clauses that are tautologies, </a:t>
                </a:r>
                <a:r>
                  <a:rPr lang="en-US" dirty="0" smtClean="0"/>
                  <a:t>because they are not useful in the derivation of the empty clause( from true we can’t derive false)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1" dirty="0" smtClean="0"/>
                  <a:t>Delete the clauses subsumed by other clauses of S</a:t>
                </a:r>
                <a:r>
                  <a:rPr lang="en-US" dirty="0" smtClean="0"/>
                  <a:t> (based on </a:t>
                </a:r>
                <a:r>
                  <a:rPr lang="en-US" dirty="0" err="1" smtClean="0"/>
                  <a:t>absorbtion</a:t>
                </a:r>
                <a:r>
                  <a:rPr lang="en-US" dirty="0" smtClean="0"/>
                  <a:t>). C1 is subsumed by C2 and C2 subsumes C1 if there exists a clause C3 such that C1=C2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 smtClean="0"/>
                  <a:t> C3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1" dirty="0" smtClean="0"/>
                  <a:t>Delete every clause that contains a pure literal. </a:t>
                </a:r>
                <a:r>
                  <a:rPr lang="en-US" dirty="0" smtClean="0"/>
                  <a:t>A </a:t>
                </a:r>
                <a:r>
                  <a:rPr lang="en-US" b="1" dirty="0" smtClean="0"/>
                  <a:t>pure literal </a:t>
                </a:r>
                <a:r>
                  <a:rPr lang="en-US" dirty="0" smtClean="0"/>
                  <a:t>in the set S of clauses is a literal that appears in a clause of S, but its negation doesn’t appear in any clause of 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Let C=l be a unit clause of S. </a:t>
                </a:r>
                <a:r>
                  <a:rPr lang="en-US" b="1" dirty="0" smtClean="0"/>
                  <a:t>Delete every clause containing l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𝐥</m:t>
                    </m:r>
                  </m:oMath>
                </a14:m>
                <a:r>
                  <a:rPr lang="en-US" b="1" dirty="0" smtClean="0"/>
                  <a:t> from every remaining clause.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26" t="-3486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02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Theoretical results – strategies of resolution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set-of-support strategy </a:t>
            </a:r>
            <a:r>
              <a:rPr lang="en-US" dirty="0" smtClean="0"/>
              <a:t>avoids resolving 2 clauses belonging to a consistent subset of the initial set of clauses because the </a:t>
            </a:r>
            <a:r>
              <a:rPr lang="en-US" dirty="0" err="1" smtClean="0"/>
              <a:t>resolvents</a:t>
            </a:r>
            <a:r>
              <a:rPr lang="en-US" dirty="0" smtClean="0"/>
              <a:t> derived from a consistent set are irrelevant in the process of deriving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□ 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(inconsistency)</a:t>
            </a:r>
          </a:p>
          <a:p>
            <a:r>
              <a:rPr lang="en-US" b="1" dirty="0" smtClean="0">
                <a:latin typeface="+mj-lt"/>
                <a:cs typeface="Times New Roman" panose="02020603050405020304" pitchFamily="18" charset="0"/>
              </a:rPr>
              <a:t>Definition: 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Let S be a set of clauses. A subset Y of S is called the support set of S if the set S\Y is consistent. The </a:t>
            </a:r>
            <a:r>
              <a:rPr lang="en-US" b="1" dirty="0" smtClean="0">
                <a:latin typeface="+mj-lt"/>
                <a:cs typeface="Times New Roman" panose="02020603050405020304" pitchFamily="18" charset="0"/>
              </a:rPr>
              <a:t>set-of-support resolution 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is the resolution of 2 clauses that are not both from the set S\Y. The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resolvents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generated during the resolution process are added to Y.  </a:t>
            </a:r>
            <a:endParaRPr lang="en-US" b="1" dirty="0" smtClean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56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817" y="2620940"/>
            <a:ext cx="9601196" cy="3318936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AutoShape 2" descr="data:image/jpg;base64,%20/9j/4AAQSkZJRgABAQEAYABgAAD/2wBDAAUDBAQEAwUEBAQFBQUGBwwIBwcHBw8LCwkMEQ8SEhEPERETFhwXExQaFRERGCEYGh0dHx8fExciJCIeJBweHx7/2wBDAQUFBQcGBw4ICA4eFBEUHh4eHh4eHh4eHh4eHh4eHh4eHh4eHh4eHh4eHh4eHh4eHh4eHh4eHh4eHh4eHh4eHh7/wAARCAG6As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5Dxx8R/C/g3UYLDXJ7mOeaLzUEcDONuSOo9wawB8dvh6SB9tvh7mzevOP2q/LHxB0MzY8r7Gm/PTb5rZ/SunvNQ/Z6+wybrfR3Ow5EFpIJDx/CQowfxrXlVkQ27nqvhPxRoPiqwa90HUYryJG2yAAhkPoynkVs182fspQXTeNtbu7JJl0kWxRi3QsXzGD2LBd35+9aeh638T/F3jzxJo2ieLoNPh0y4faJrSNhs8xlUDCE8be9Jw1Y1LQ+gKK878I6D8UbPxDbXPiHxpY6jpibvOt47VUZ8qcYIQdDg9a5N/F3j7xx4/1jw/4Q1bT9CtNLdkLzxh5JcMV3YIJPIPQDAxmp5fMdz3CivKfhx4m8e2vjq58HeNbM3gCFoNTgtisRIAOCwAUgj6EEYql4r8e+LvEHj+fwT8PFtoXs8/bL+dQwQjhsZBAAJx0JJo5HcOY9jorw3xB4k+Knw1mtdS8UXlj4i0SWURzPDEI3jJ7cKMHGcZyDjtWl8d/HWr6R4Z8Oav4U1Q20WpSFi4iR98ZVSPvA460+Ri5j2CimxEtErHqVGa8o+IXi3xDpfxr8L+H7HUDDpl6qG4g8pDvyzg8kZHQdDUpXG3Y9Zorhvjpruq+HPh1earo10bW8jliVZAitgFgDwwI6VlxR/EHxR4D8Mal4f8UW2m3ctmJL6Sa3VvOZgMEDaQO/THWmo6XC56bRXzt4Z1b4t69431jwpb+NraK50vd5kz2cZR9r7eMJn862PiD4k8eeEb3wXpFz4hSe7u5iuoTRW6BZwZlA4K8fK2OMU+R3tcXMe40V5Z8WPiFrOm+IrHwX4OtYrnXr0KWkkGVhB6cdM4BJJ4A9axPEM3xr8G6WfEV7rela5aQYe6tVgA2L3OQqkgeoPHXFCgx8x7dRXknjr4jXV38FYfGHhm5awupZ443BVXMTZIdDuBHUdcVf+A/xAk8ZeGprfU5lbWrDic4C+ah+7IAOPY47j3pcjtcOZXPTKK8r/Z48Va/4pstdk17UDeNa3ojhJjRNq7c4+UDNeqUmrOwJ3CiiikMKK4n42eK5vCHgC71KzmEV/KywWrYBw7dTg8HCgmuH+DfjjxdJ4/n8K+Nr0zTXFmlxahokQqdofHygZyrZ5/u1Si2ri5tbHt1FFePfHjxT4q0bxZ4b0fw3q40/+0z5TEwo43NIqgncpOBntSiruwN2PYaK8O8YJ8ZvCHh+48Q3HjPTdQt7Ta0sItEBKlgM/cGeSO4q747+ImtP8DNL8Y6PN/Zt9dTxpJtRXA++HADA8ZWq5GLmPZKK8a0XRfjRqmj2epxfEDT447uBJlVrJMqGAIB+T3q98Q9S8beDPg615ea/Fc69HdqrXkMCBSjOcDaVx0wOlLl8wuer0V4t4c0v4za3oNjrEHxA0+KK8gSZEeyTcoYZwcJR8YvEnjXwX4W8KwrryNqc0rRX9zHAm2cjbyAy8dT0Ap8mtrhzHtNFYXjq/u9O8C6vqVlN5V1b2MksUm0HawXIODxXn3w91Lx541+EcV5YeI4rXWzfuGu5rdCDEpI27QuPTnHako3Vx3PXqK+dbrV/i1b/ABLg8CN42tjeTRiQXAs4/LA2FsY2Z7V6Lc6h4p8DfDTW9V8W67batqMW42ksUQQKWCqi4wM/Nk/Sm4C5j0Wivnz4WfELxqvjrRdO8Y6gZ7HW7TzLXdDGmC2djZVQedpGPcV3nxG0z4lfb77VvDvi6z07SobfzFtXtVdwVTLclT1IPehws7ApaHo9FfPvw0vPi9460SbVrDxxaWkUVybcpNZxliQFOeE6fNXSaH4t8SS/tB3nhW41IyaVDbFhB5SAbhGhzuxu6k9+9DgHMevUV4tqvjrxp4y8cXnhj4dtaWVpp5K3OozoGyQcEjIIAyDgAEnBPFV9W8XfEj4aarZSeNLmy17Q7qTy2uYIgjxnv0A5A5wQQcHmjkYcx7jRXin7QnjzxD4bn0Cbwzqggt7yF5W/dI6ygFSv3geMHt610WqePX1b4IX3i/Qbj7Lex2w3YAYwTBlDLggjuevYg0uR2THzI9JrP8R6xY+H9EutY1JnS0tU3ylELEDIHAHXrWB8HNY1HXvhxpOratcG5vJ0YyylQu4h2HQADoKi+OX/ACSbxB/17j/0NaLa2C+hif8AC9vh7/z+X/8A4BvXSeDPiJ4S8XXLWui6oJLpV3GCVGjcr6gMOfwryD9n7R/AF/4IuJ/FVvocl4L2RVa9dFcR7VxjJzjrXLahDomn/H3S4/AUqvaC+gC+Q5ZAxOJFU91xn261pyR1RPMz6zorw/xx4i8eXfxsbwX4b8RR6ZDJAjx+Zbo6qRFvbkqTzzVPxtrnxY+GyWOsa14i07W7CWfy5IVtlTPGccKCMgHkGo5GPmPfKK83+KvxL/4Rnw7pkmkWgutW1hVNnC4JCggfMQOScsAB3P0rn57L482uktrZ1/S55kTzX0wW6E4xkqDt5PsD+NJRHc9oorz34dfE6w8ReBb7xBqUYs59LVv7QiXkAgZBXPZuw9eK4/w7r/xY+JDXGreHb/T/AA5oySmODzYRI0hHuVJPueBnpRyMOZHuVFeP+DPH3irR/HyeBfiFHbSXNwB9jvoFCrISPlzjAIOCAcAg8EVkav4g+ImtfGbV/B/h3xPFpsNuhliEtsjqqgJkZ2k5y1PkYuY93orz7wboPxOsfEENz4k8ZWOpaYqsJLeK1VGYkfKchR0PvXoNS1YpBRXzTqfxT8Zab8VLu1m1Zn0Oz1fyJofIjwsJkK43bc9M9+1dr+0T461zw1/ZFj4avjbXdwslxMyxo58pQMcMDxnP5VXs3dInmR7DRXhc3jvxUv7O1v4qGqt/bDXhja58mPJXzWXG3bt6Adqt+HNL+M2t6DYaxB4/0+KK9t0nRHsk3KGGQD8nvRyeYcx7TRXn76F8TT4MjsV8YWQ10XZke9+yrsMODhNu3Gc45xXmp1b4t/8ACzf+ED/4Ta2+2+V5n2j7HH5eNgfGNmehoUL9QbPoqivDPijrXxF8B/D+zlvfFEN1qs+pMpuYbZAPJ8vITBXHUE5xXq+qX11D4Bu9Sjl23celvOsm0cOIiwOOnWk4jublFeS/Cbx/fSfCPUfFviy+a8ezuJQWEaoWAC7UAUAZJOPxrI8Nan8YviBaPr2k6rpvh7S3dhaxvAHMgBx1KsSM8Z49hT5GLmPcaK8l+HHxA8RJ43m8BePIIE1VQTbXUICrNgZwQOOV5BGOhGM1z5134k+I/iz4h8L6B4qh06GxeR4xNaxsoQMF2g7Ce/ejkYcx71RXh6+M/H3gDxlpuk+Pbuz1XS9ScJHeQxhChJAzwB0JGQR0OQa9wByMjpUuNhp3CiiikMKKKKACiiigAooooAKKKKACiiigCvdWNndT289zawzS2zFoHdATGxUqSp7ZBI+hqtaaDotpZw2drpNlBbwLsiijhVVRck4AAwBkn860aKTSe402tgooopiPmv8AapRZPiJoMbjKPaIrD1BmYGr3xo+DumaT4c/4SDwjbSxG0Ae7tTI0gaPu67snjuPT6Vn/ABa8WfD3xF4zWbVh4ogutJc2uLWOAxuY5Cc/M2ev04rr2/aF8GtEYn0jWnQrtIaKIgj0Pz1v7ySsZ6Ns1v2dvGGm+IPCh0yKys9P1DT8CeG2jEaSKekoUeuOfcV5p4G8G2vjL4p+MrW61TUtPW2uXcNZShGbdK4w2QeOKoeFvFnw18M+Mf8AhJNGbxdbMWfNp5duYSjdY/vZ29Mc54FUL/Wvhxca3fatBqXjuxmvZmllFt9nQZZiccNkjnvTUbN2FfY998DfDGw8J65/a1vr+u3z+U0XlXdwHjwcc4CjniuEu/Cfgb4neKdVv/Cutaho2tW0mbrEW1XckguFJDdRyQRzXHeFvGfgfQPEFprCaz8QL1rZiwguZIWifKlcMN/PXP4U3xX4m+FOua5Lrdva+LtGv5mLSyWBhUOx6tgucE98YpKLuO6sdh4I1rxj4M+Ldp4D1vXhr1ndp8rMxdosqWU5PzKfl5UkjBzTPgjcRaL8a/GGj6o4gvLqV/I8w48zEjNgZ65DAj1Fc94C8bfCvwhqb6tb6d4o1DUmUr9qvPKdlB64AcAE+vWpvH/jz4U+M7mO+1DRvEdpqEYCrd2giSQgdAcuQcduM0NeQXPRP2odTsbX4aS2E8qfarueMQR5+Y7W3M2PQAdfcV5z8XbO50/4N/D20u1ZJ0Ub1bqMopwfzrJ0LXvhNYavFqmpW/jDXbiEhoxqDQugI6ZAfnHoePat34mfEr4e+PLOytdRt/E9mtpI0iG2igySQBzuY+lCTVkDdz6Rh/1Kf7orwv4xOlp+0D4KvLh1ig2xjexwB+8ccn6kfnXnJ1rwJjH/AAk3xJH/AG3h/wDiq6nxV8RPhf4m8OWGjaxpXiSZrGNY4LwCITjAAJJ34OcDIIxSULMHK6PRP2nriKL4UXUbuoaa5hWMZ+8Q2f5A11PwoieH4a+HY5AQw0+HI+qivmuz1P4UreQTanJ441eGAjZbXTwmPHpw2cewIr1SL9oXwZDEkUWj6ykaAKqrFEAAOgHz0nF2shqSvcpfCL/k4Xxz9Zv/AEcKj/aT/wCR98D/APXyP/RsdYfhn4lfD3QfG+r+LLaDxPLdapu82GSODy03NuO3DZ6+ppPHnxI+HvjDWdI1S+g8UW0ulyB4kgjg2udyt82WP93tVWfNewrqxr6zcRaD+1Vb3+rMILW8gVYZX4X5oggOT/tKR+Neq/FfVLHS/h3rdxfTIiSWckMYJGXd1Kqo9Tk14/48+KXwv8aWEdrrega6zRZ8meJYlljz1wd/T2ORXGWupfCkXML6lJ451S3hP7u2uJIfLA9OGzj6Ypct7XC9jVis7m1/ZanmnVlS51YSw57pnbn8SprQ1XTbz4fr4T+JOhxE2d1YwRanCvAJaMZz7MOf94e9XPGvxT+HfifwgvhiTTfEGn2KMhj+ywwAoE6AAuRirT/GD4eTeCV8JXWk69c2AtFtSXjh3lVAAbh8BhgH61WvYWhofskuJNJ8RyLnDX6sM+6CvZdbj1CbR7yLSriO2v3hdbaWRcqkhHysRg5AOO1eNfs3a14Og1G/8O+Gv7ekluFN476gkQACbUwNh9x2r3Gsp/EXHY8u03QfjTHqNrJfeNdFmtFmRp41tFBdARuAPl9SM16jRRUt3GlY+df2jtdj1D4iaL4da3uryy0wrcXkFsm+RyxBKgf7gH/fRrA+JPjaG78d6F4z0vQNZ0qTTyiT/bLfy1lVTwAR3Klh9MV7r4c+Hmm6P471Lxib+8vNQvg4KzbdkQYgnbgA9AB9BWt498K2HjLw1NoeoSSxRSMrrJFjejKcgjII9R+NaKaViXFmxYXUN9YwXlu4eGeNZI2HQqRkGvCP2l4bi48f+Dbe0uTa3EsgSKcDJicyqFfHfBwfwr2fwdoaeG/DdlocV5cXkVonlxyz43lc8A4AHA4/CsTxv8P9O8V+ItG1q7vru3m0mRZIki27XIcP82QT1Hapi0mNq6PEPilp3jDQdUsNM8eeLNU1LwzeON9xagDoeQUPGR1xzx0rs/j7Y6TpvwI02z0PadNiubf7OVbcGTa5DZ7565969T8beGdN8XeHbjRNUVvJlwVdMb43HRlz3H9TXKT/AApsLj4exeCrjXdUmsYbkTwyt5fmRgZ+QfLjbye1UprQXKcx4V+DOl6j4Z0zUJPFHiaF7m0ilaOO6UIpZQcAbeBzVn46aNF4e+BC6PDdXN3HbTwqsty+6R/mJyx79anj+B9rHGscfjjxUiKMKq3QAA9AMVuXHwvsbn4fyeDrrXdXuYHuftBuppFebOc7ckYx+FHMr7hbTY4zwV8Mde1PwbpV9b/EvxFYxXFnHIlvC7BIQVHyr8/QUz9quF7fQfCzSSPKsF0yySt1J2ryfrtJr2bw3pcWh6BY6PBJJLFZwJCjyY3MFGMnHGag8XeG9I8VaJJpGtW3n2zkMMHayMOjKexFJT964+XQyPibeWv/AAqnWroTxmCTTX2OGG1ty4XB98iud/ZgieP4T2rtwJLqdl+m8j+lUU+Afh/CQTeIfEE1ijZFq1wuz/0Hj8K9S0XTLHRtLt9L023S3tLdAkUa9FApNpKyBXvc8V1j/k7XT/8Ar2H/AKIao/2rdcaZtH8I2/myGZ/tVzHCu5yoyqgAdT9849hXpN18P9OuPiXB47a+uxeQxiMQDb5RGwr6Z6H1pg+HenN8S/8AhOrnULy4vVXbFA+3yo/l2jGBngZ79zVKSumKzPB/i14qs9YtPD93onhvXdIuND2rHNd22xAi7dgyD2Zf1NfQqaxD4g+GMus25Hl3elSS49CYzkfgcitTxVolp4j8O3uh3xdbe8iMbMmNy9wRnuCAfwrJ8HeC7bw34Lm8Kw6jeXVo4lVZJtu+NZAcgYAHUk/jSck0hpNM4b9kv/knt/8A9hST/wBFx1kaF/ydlqv/AF7P/wCi469Q+Gngqx8C6HNpNheXN1FLcNcF59u4Eqox8oHHy1Ws/h9p1r8Srjx0t9eNeTxlGgO3ygCqjjjP8PrRzK7FZ2R5n+zLcQ6V4u8V+HtQYQak06ssb8F9jMGAz1IyD+NbH7WOpWaeCLPSDIrX1xeJJHCOW2qrAnH1YD3zXV+PPhZ4Z8W6iNUn+1afqYxm6s5AjtjpuBBBI9etUvC3wb8MaNrMesXlzqOt30TBonv5Q4Rh0OABkjtnNPmV+YLO1jzr4q2Mlte/CzTdQjDukcEM6OMg/NEGU/qKw/H9pe/DPUPEnhiNJJNA8QW2+z54RgwI/FcFT6jaa968ceAdP8Wa5o2rXl9d28ukyiSJIdu1yGVsNkH+72qx8RvBOk+ONETTdUaWExSCSGeHHmRnvjIIwR1FCmtAcTJ/Z9/5JDoX/XN//RjVZ+OX/JJvEH/XuP8A0Na2/BPh628K+GLPQbSeaeG1UqskuNzZYnnAA70/xhodv4l8NXuhXU0sEN5GEeSLG5RkHjOR2qL+9cq2h86/BX4T6F458KTavqV/qNvNHdvAFt2QLtCqc/MpOea9l8A/Cnwp4NvzqNhFcXV9tKpcXThmjB67QAAM+uM1qfDbwZY+BtBk0iwu7m6ikuGnLz7dwJAGPlAGOK6enKbbEopHzn480/VdV/aY+w6Lq7aRfSWqGO7VN5TEGSMZ7jisjVdP1H/hZtj4Y+LWv6ldWG8NaSq4EEpY4BOfuqfukjkdPevc5PAGnyfE1PHhvrsXqReWLf5fKxs2Z6Z6e9P+JfgHR/HmmwWupvNby28m+K4gwJFB6ryCMHj8hVKa0Fynl37QiJo/xJ8E61PHs0u3aNCwHypslDH/AMdIP4V7ldapp9tpD6tNdwrYpF5xn3jZsxnOe9Y954N0vVPBsHhnXml1eCKNUE8+BLleFfcuMMB3FcMPgJ4dysEmv+IHsFbcLQ3K7B/47SumrMeqPNvh1pt9qfw1+JN9ZQyGC5CeUAPvbGMjAfRSK9X/AGZtTsbz4XWdlbzIbmykkjuI8/MpLlgcehBHNd/4f0TS9A0eHSdJs47azhGFjXnPqST1J7k15/rnwS8MXmqy6jpd9quhSzEmRbCcKhz1wCDgew4puSle4kmjkPi3PFrn7QHhPTdLcT3Nk8X2gxnOwiQuQSPRRk/Wsu80K78R/tIa9ptlrl7ok3lNJ9qtCQ+Asfy8EcHP6V7B8Pvhr4b8FyyXWnRz3N/KNr3d0++THcDgAD6DmnaZ8P8ATrD4kXnjiO+u3vLuJo2gbb5ag7enGf4R3o50g5WR/D/wTqvhnUri7v8Axpq+vJLEI1hvGJVDnO4ZY89q7Wiis27lpWPlS+0cazrvxWiVS0tvuuY8dik5J/8AHd1Ms9SuPHE2ua5coxGjeFRbjP8Az0wFJ/E+Ya968P8Aw60rSPEHiHWFu7q4fXQ63EUm3agYkkLgZ/i75rP8LfCXRPD/AIc1zRbbUL6VNZjEc00mzeigEALgY7nrWvOjPlZ5Vcf8mlWn/YQb/wBHvXT+CPg7pmreD9I1SXxP4kge6s45mihulVELKDhRt4Fdm/wt0lvhpF4FOpX/ANjjnMwn+TzSS5bHTGMn0rCh+BtnDEsUPjbxTHGg2qiXShVHoABxS5l3Hyno3hDQofDfh610WC7uryO3DYmuXDSNli3JAHrXkB/5O6P/AF6D/wBJxXqngHwuvhLRpNNTVtQ1MPM03m3sm9xkAbQfTj9aoHwBp/8Aws3/AITz7dd/bfK8v7P8vlY2BPTPQetSmk2NrY4T9rr/AJE3Se/+nn/0Bqh1H4Z69D4KutRb4leIpIU055jbM7bGURk7D8/Qjj6V6J8TvAth490q207UL26tI7ebzVa325JwRg7gfWt270uG58OzaK0kiwy2jWpcY3BSm3PpnBpqdkg5dT5y8M2lxefsta4tsjM0eomVgvXYrRk/kOfwr2D4A6nY6h8LNHjtJkaS0hEE8YPKOp5yPfr9DWr8PPBOn+DPDcuhWtxPe20sryObkKSdwAKkAAY4rktS+BvhmW/mutJ1PWNFE2fMhs7gBCD2GQSB7ZpuSd0JJo5bxLPFr37Umix6Syz/ANnoouXjOQCiuWyR6bgPrxVr4Xf8nJ+M/wDrnN/6NSvSPh98PfDngiKU6RBJJdTDEt1cNvlcemegHsBXM678F9M1PxNf6/H4k1ywub6VpJBayIgGewO3OPxo5lsFmc1+1bIl5d+FtFtWEmoSXLssa8sAxRV/M/yr3S3VlgjVjlgoBPviuA8GfCPw34c1pdbkuNQ1fUk5jnvpQ/ln1AAHPuc16FUSaskhpdQoooqSgooooAKKKKACiiigAooooAKKKKACiiigAooooAiNtbkkm3iJPUlBSfZbX/n3h/74FTUUAQ/ZbX/n3h/74FH2W1/594f++BU1FAEP2W1/594f++BR9ltf+feH/vgVNRQBD9ltf+feH/vgUfZbX/n3h/74FTUUAQ/ZbX/n3h/74FH2W1/594f++BU1FAEP2W1/594f++BR9ltf+feH/vgVNRQBD9ltf+feH/vgUfZbX/n3h/74FTUUAQ/ZbX/n3h/74FH2W1/594f++BU1FAEP2W1/594f++BR9ltf+feH/vgVNRQBD9ltf+feH/vgUfZbX/n3h/74FTUUARxwwxtujhjQ9MqoFS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SMdqlvQZrwv4gfGjxx4O8JXvi/UvhzaJosF61tH5mrFbiQbyqv5flYAOM9ehpOSW40mz3WivKvBXxC8da3P4euNQ8CWdrpOu27zQ3dvqhmMJ8veokXyxtz0zk1D8JPjIPF+u+JtJ1/SrLw9JoN39lklbUA8cr5PQsq+lU4tS5Xv/loTzK3N0/zPW6KY80KQGdpUWILuMhYBQvrn0qHTtR0/UoDcaffWt5CDtMkEqyKD6ZBxSGWaKpWGr6TfzyW9jqdldTRf6yOGdXZPqAcig6vpX217L+07L7UgJeHz18xQBk5XORxQBdoqjJrOkR6eNRk1WxSyJwLhrhBGT6bs4ouNZ0e2igluNVsIY7gZhaS4RRIP9kk8/hQBeoqjHrGkSSzRR6rYvJApaZVuEJjA6lhngfWprC+sdQg8+wvLe7izjfBKHXP1FAFiiiigAooooAKKKKACiiigAooooAKKKKACiiigAooooAKKKKACiiigAooooAKKKKACiiigAooooAKKKKACiiigAooooAKKKKACiiigAooooAKKKKACiiigAooooAKKKKACiiigAooooAKKKKACiiigAooooAKKKKACiiigAooooAKKKKACiiigAooooAKKKKACiiigAooooAKKKKACvBv27/8Ak3y//wCv23/9Cr3W5kMNtLMI2kKIW2KOWwM4HvXyn8UPHemfEWOO18T/AAW+LE1pENv2a3LwwuQchmRThj6E1nUi5JJd1+DuXTkou7Pfvgh/yR/wp/2CoP8A0AV8fTaHpuoaf8fL+9tBPcWl4TAXJIjPmH5gOm73616t4J+LX/CIeHBoGk/Bv4rNZKCsYuVeZ41xgKrMcqB2A6VwySeD0g1eFfgl8YvL1k7tRH2mb/STuzl/m55q8Sva1JzjpdP8WvyIofu4Ri+jX4Gh8VPFGu2P7H/w8aO/kCajJbQ380jMd8QBO1yDnaccjPI4rV8deGfG/wAO/hv4x8caVrmh29nqmkQxppuiWj28UJLIvnoCxw20nJHrmmQ+NfD6/Df/AIV7P8A/iVeaAFKpDdQtK0Y7bXJyuO2OlSeE/HmleHNPuNPg+CHxU1C1mt/svlamr3SxwkYMaBydqnuB6CqrWm6jX2m2vRq1mFP3eS/T9HdNGRrNtbeC5vgfq3gyNLTUtSIhvGtwA19G+0uZcff6k5Oa2fiT4f0/Vv23dF0+aMwQXujFrwQfI1wPmBDMOecDJ68Yqh4Q8UeG/C+t2mr6f8CfilPPYxvHYLeB547NWOSIUckJ+FLrHizRNV+IUfjy6+CvxbGuxFfLnjeRFRR/AFBwF9R0NW5RdSMnteT+T6fqQotQaW/Kl6tO9/0+RS8eeHW8JfG3wN8KtFmsZNBFvNcWtvrcTT2sk8rucuikBiOi+lR/tCfD/VPBf7PkWl+IdWsdZmTxHG9lJBAU+xQycmFCxLKuegz0xXQ/Eb4g6P4++wv4h+AvxJa5sJPMtLq2gMM8Tf7LqQRWN4l1/wAO+I/D1toetfBP4vXlrBMZyzyymSeToHkfOXIHAJ6VjZuFnvf8OZP9LGmnPdbW/GzX/BJtV8LaHa/tSeAtItrDyLK80BGu4o3ZftRCn/WkHMnvuznvXU/sZf6L4u+JulWw8mwttccQW6cRx8nhR0FcZJrXh2TxNY+JJPgx8Y31WwhWG2uGuJS0aKuAo56Y6+tdp+zheeH9N+IM9poXwv8AiH4dk1ZHku73WJJHtyy5bLbjjcemetaRdpN/4vxldfcZODsl/h/BWf3n0rRRRUmgUUUUAFFFFABRRRQAUUUUAFFFFABRRRQAUUUUAFFFFABRRRQAUUUUAFFFFABRRRQAUUUUAFFFFABRRRQAUUUUAFFFFABRRRQAUUUUAFFFFABRRRQAUUUUAFFFFABRRRQAUUUUAFFFFABRRRQAUUUUAFFFFABRRRQAUUUUAFFFFABRRRQAUUUUAFFFFABRRRQAUUUUAFFFFABRRXHfGDXtV0PwbcDw7GJvEF5/o+mRcHdKe5H90Dk1MpcquVGPM7HY0VxXwS8aL48+Hen65Ivl32DBfxYwYrhDtkXH1Brp9f1fT9B0e51bVbgW9lbIXlkKk7R9BzV1P3d7vYiD57WReorymL4+eBptCs/EEMOty6NcMqzX6WJMNmWbavnHPyZ69+Otb/jL4qeDfCmp6Ppup38j3WsH/Q0t4jJvBUkNnpg4wOepFDVt/T5gmmdvRXDn4m6GnhuHWZtN1uGS5uWtbTTpLPbeXMg6iOPPPGTnIGBUnhb4meGtetdXkb7dpNzox/4mNlqNuYri3XGQxQZyp7EZpdG+w+x2lFeURfH3wPceHv8AhILG312+0uORkurm3sCy2ihtu+Xn5VJ6dTjtXaa/400DR/Dtrrkly13b32wWMdovmSXbOMqsS/xEihqyuCabsdHRXH+CviJoXii/1HTI7fUdJ1TTQHurDU7fyJ0QjIfbkgqfUGqOk/FTRdR8S2GixaP4giTUXkSx1CWyxaXOwZJSQN0I6ZAzTtql3Do32O+oryXQfFfhlPF3xA1bw3N4i8QapYrELzT1BMQdUwFgVsY/2jWFo3xU0/xR8CNX13xxbeIfD1nLBIs11FBsJDEgLbupJZh0yQOazc/duu1/v2K5fet52Pd6K4ePxh4f8M+B9CmR9U1EXkEcenWyx+be3fy54XIy2OTkjpUnhj4m+GNc03V7tmvNLl0ViupWeoQGK4tuMgsgzwexGa0mlFy8v0Ig3JJ9ztKK8qtfj14HvNFtdasodaudMmnEE13HYkx2jF9imU5+UMenX8K6bxf8QtH8O6lb6UljqutanPCbhbLSrcTzLCP+WjDIwueKT0Wv9dfy19Bp3/r5fnodfRXivxq8QweNP2edS8S+F9c1TTEhwzCL9zLuSUK0Ug6rg5yAQfevWvDTM3hzTndmZjaxkknJJ2ihfav0t+KE3t53/D/hzQor518U+Il8c/HO98D674d8X/2NZ2CCCO1RoDFM7kG5ZkcHZjGCcjjpXY6d8TPCng3SrbR5pPE2qaRp0i2EviGW2822RwduJJgR0PBO3HvRH3kn32++39eo5Lldu2/3X/r0PWaK4jxj8VPB3hXXNK0XUr2aS/1UFrWK3hMm4bdwOenPQeprJvfjj4H05tJi1c6rpdzqkzxQ211Yskqbc/M45wpxx160J329PmD0/P5HptFecQfGPw1M9/ZrpfiBdXsyM6S1h/pkqEZEiJnBUgE5yOKW/wDjF4WtfCmi+KBZ6zcaTq0626Tw2m4W8hfYFmG75Du479KaV/w/HYL/ANeh6NRXJDx5pLfENfAclpqlvqc1o13BM9viCWMYBKPnkgsO1cB8JtQ/4RnxR8Up/EXiO8u7DTtTWU3N9LnyozEpwAMAAZwAAKlNfKzf3Ow2n03ul957ZRXB+GPinomueILPRW0nXtJuNQhaawk1Gz8qO7ReSY23HPBB7cGu8qrMm6CivGpYfEet/H7UdF0/x5r9ro2nWUV1d20Ig2LO7ZWIExk7SmCRnPvXV/FWx1jUW0TTdE8V6poN3cXe0yWaxnzIwMvu3qedoOCO9StYxff/ADt/XkN6Nrt/lc7qioNPge1sobeS5munjQKZpcb3I7nAAz+FcH8e9Y8Lab4Pgt/FOrarpsF3fQJC2mFhO8gkUqoI6Lnrntmm3Z28wWqueh0VxHi74iaT4VxbHStd1iSG0FzcLptqJ2t4scPJ8wxkA+vQ11Wg6nba1o1nq1n5gt7uFZoxIu1trDIyOxp23sLtcu0Vwfiz4p6FoGrXumppmuazLp0Yk1FtLtBOtmpGR5h3DHHPGeK6/QtUsdb0a01fTZhPZ3cSzQyD+JWGRSWquhvR2LtFeH+PPjReaT8dNH8Aaf4c1q5hETzXrW9sHknGPl8tSRlQcktmuQ034ra14V/aJ8X6J4h13W9V0CysRdW2ni2SSZMgOwUKo4UHuenrSjJSt2d/w3HJOPrp+J9P0VyXhz4jeEdd+Ho8eWuqLDoQiaWSecbDEF+8GHYg8Yqh4N+K3hnxNqf9mrBqmk3Mlr9stk1S28j7Vb95Y+TuX8qbVm4vdf1+j+4m6smd5RXl+mfHTwNf6pbW6/2pBp95eNY2mrz2uyxuJ1/gSTPJJ6cVoePPi54V8E+LtL8N+II9Sgm1MZtblbfdbt6/Pnt347ijt5jvv5HoFFeY2fxz8C3eg3erQvqR8jUf7NjtDakXNzccYSJM/NkHPbinah8bPCVj4O1DxNcWWtrFpdwLfU7P7GPtVi56ebHu+UdOcnrSbSV/66f5r70HW39df8n9zPTKK8ji/aH+HZuNHFw+r2lprMZaxvp7FlglI6oGzndnjGOtdH4A+KXhrxp4i1bw7p8WpWWraVtNzaX9t5MgU9GAyciqs729fw3FdWv/AFqdzRXOfEnxVb+DPB19r9xE0zQqFhhXrLKxwij6kivM/H3ijX/hf4MstUl0/V/EGt65eQrf3cKAxW28gBEXOBgfKq9+5qbr8l82Vb+vQ9vorh9U+JOmaXYaT9o0fXpdV1OMvb6RFaBr4qo+Zmj3YAHc5qjd/GHw1b+BLjxh/ZuvS2VncNb38Edlm4snX73mpu+UD1yetPuJa2t1PRqK4y9+JGh2fibw9oU9nqok8Qx77C5Ft+4Y7N+1nzw2B0xXMaV8UtUvPjfqHguXwlr8NlaQR+XMtsrKxYn965z8qcYB5zQviUe9/wANwekXL0/HY9aorz3xP8XfDeg3d4klhrd/ZafII9Q1Gxs/NtbN8jKyPngjIJwDgGua+P8APNeQ+AvEGjeIrxLGXXrZfJtZsQXSOGIZiOT09ce1C15ezaX3g9E+6Tf3Hs9Fcd4w+IWk+HNR/sxdO1jWtQSHz57bSrXz5LeLs7jIwDg478U6L4k+EJPh8PHS6ov9i7MlyuHD5x5ZXrv3cbfWi+jl0HZ3S7nX0V5bB8bdGk8SR+HW8H+NYtVltzcpbyaWAzRD+MfP0rT8GfFbQ/FvhPVfE2k6TrwsNMLrIJrMJJKyffVF3ckYwc45oezf9dhLV2O/oryzxVrtzH4as/ivoY1WztoI1l1DTbyPZ59rnDMUydjoMsCOuMGvS9NvINQ0+3vrVw8FxGskbDupGRTs9b7r+v6+YrrS2zLFFecr4wt5vG+vNGvi4S+H7NTc6ULSPybgOSVkj/iZsA/xAYHSuN+GtrN8aNPuvGHiP/hJNHaPUN2ipHIbdLeFGGNu04kLFSG3A+gpQ95rtv8AK9v+COXu/l87XPeKK5nxl400nwrJZWVxDfajqV4cW1hYQ+dcyKPvPtyPlHck1hw/Fzw3c+GdY8QWOn63eWmj3QtbwQ2gLq+AWwCwyFzg+hpXVmx2d0u56FRXEN8UPDI1zSNIVb95dUZUjlW3zFDIyhhHI2flfBHHNW/F/j3RfDupR6VJBqGp6i8fnPZ6dB50sUPeVxkbV96b03EtdjrKK8i/ZsS1v7fxR4p02eeTStV1iX7Ask8kgEUZ2Bl3k4DEE8V3XjTxno3hRbeK9+03V/dkraafZx+bc3JHXYmRnHUkkCh6JX3dvx6AtW7dL/h1OjoritP+JWiX/hPVNftLDV5G0l2S/wBO+zAXluy9VaPPUDnr0qpN8XPCsUejOY9TYaq0Srtts/ZjJ/qxNz8hPpzTtrb0/Hb7wvpf1/Df7j0CivHfiNJYH46+G7iSae2i0nTp9R1GdJpdojGFRWRTtOSzH7pPFdLpPxa8Jat8PLnx1px1C50m2nMEgS1JlDBwn3OuMkH6Uk043/re35g1aVv62v8Akd7RVWW9RdMOoRQzXCeV5qxxLl3GMgAetePap8Ul0H4W6z480228WayLm6litrW9tY1+xyq2zYQuCse7uSxJpSdr+X/DDiua1uv/AA57XRXmHwv8FmYaN461a+8Qx+I5bZjqCXUpjWZnH3WhyVUL/DjB9Sa9Pq5R5dHuRGXNqtgoooqSgooooAKKKKACiiigAooooAKKKKAEZlVSzEBQMknsK8Oj1SP4rfFK9bwt4+/slPDSGC3W1hhmkmd/9ZLtlU4X+AEdcV7kahgtbWBy8NtDEx6lEAJ/KhfFdjvpZHzT8O9dsPhD8fdZ8D6v4ri1LTfEGL1bmRURre9P3kkVAFTd2AA7V9KahtfTrjoymJvoRileys5JfNe0gaTOdxjBOfrVXxIuqvod3Hokdm9+0ZWFbtmWLJ/vFQTj6VFS7o8u7St/l923oOP8Tm6P+n9+580+DPFXhX/hmK78FQXENz4hv7e5tYNIhH+kTSyOwVgnUjnO70Ga2fipcaL4R0r4RaD4i1G1S60/UYHnE3JRFhZS59AGIGa9G+Avg7xF4O8HxaJ4pj0Oe4tHb7Nc2G8sysSTu3qMEZxxXoU9ra3DBp7aGUjoXQHH51tLSal5xf8A4Dt+bM7XTX+Jf+BHjnxjv5PDvxR8D/EC6DzeFYIprS9uEyyWhm2+XMwH8PGN3bNS+ElsfFnx/vvHHhycXWi2+iLYS3sXMN1MXLbVPRto6n3r2GSKKSIxSRo8ZGNrKCPyqrfRXNvpU6aLb2i3QQ+RHLlIi/bdtGQPoKy+GPpzW+af+b/DsU1zP1tf5O/6I+cfhv4y8IaR8H/FHh26uoDrN3fajHDpcY/0i6d5HVdidWz6+x9Ksapo+s/Dvw98I9d1a3uJdK8PI0Oshct9k81ABIw7hDwT2r0T4D+C/FHhHSLzT/Fkfh+4ZryW6tp7HezgyOWZTvUYAJ4Ir02REkQxyIroRgqwyDVr3bPr7v8A5KtvxYnaTkunvf8Akz/4b9Txa1m0rxn8doPGfhuddQ0bStBltr28tzmGd3YkRBujEDk+ma4v4W6pZ2XjDQl+G/ih9c8PajdO194avwJJ9Hz/ABxsRuRFPGDxX03BBBBH5cEMcSf3UUAfpTYbO0hkMkNrDG56skYBP40Q91rsv823+L+XTUcveTXf9Fb7/wCtjxbwLrmj3vx/+JFnZ6lbT3EttbpHEj5ZmSLDgepB4Ncz4P8AEeixfsi67YzX8cM9nYXVrcLICvlzNuCxnP8AESRgV9Hx2trHKZo7eFJD1dUAJ/Gg2dp5bR/ZYdjncy+WME+prJ0703Durfi/8y1O0+bzv+Fj5wj1yHRdW+F/xAknF14Si0htMvbyJi0dlM4Xa7jsMjaT2rqvDVxpOr/GvxB8SNNvYj4at9Ejs59QB/0e4kBLEhujbBwT717N9ltvI+z/AGeLyf8AnnsG38qVLe3jh8hIIli/uBAF/KtZvmu/8Vv+3r3v97/DsZQjypL0v8rf5I+RLLxV4Vj/AGTNbtYtUtEuH1dswrw7MboODt6nKjP0Fd34i8Z6Tc+P9GsbnWrXQNCu9Cjlj1i3jUT6rk4NqkxGUA9FIbJ4r3v+z7Dbt+xW23OceUuP5U5rO0ZUVrWBlj+4DGML9PSlZPfy/wDSbf8AB/Bla/n+Mk/+B+J8laZ4i8Paf+yv4w0lr2W3mTUZ40huw/n5a4yqNu5L7Rkg819QeAdSsNW8F6Tf6bdRXVrJaR7ZYzlThQD+tarWdmwYNawMGbcQYxyfWpYo44oxHFGqIOiqMAU07J/L8FYTWt/X8Xc+eLTxV4dvf2o/FVna6/ZpPeaDFp9s/mYDXILAxg92GelZvhTxRpVj8A9X+GHiSNofF9tBPpp0hwWnvJGzseMfxhsg7hX0mLGyWXzRZ24kzu3CMZz65pzWtq04uGt4TMOkhQbh+NRyLk5H1Vn97en3v8C3J8/Ot0018kl+iPnHx5caP4O/4UzoHibU7VL3TLlWufOOTGBCVDsew3YGfWul/aI8QeHrPxn8NY77ULVJBrQuMNyVjMbAOfQZIGa9pntLWdg09tDKw6F0BP60S2lrMytLbQyMv3SyAkVo5NyUn/Nzflp+BnyJR5V/Ly/nr+J4Z4c8ZeE/+GkPGlwdcsdi6LbL5pf5fk3FwG9sjNcFpOq6fqv7KtydNuVujpuvpcXiRgloYvtYbeR1xt5+lfVwsbIMWFnbhm6nyxk06O0tY42jjtoUR/vKqAA/WoguVLurfepcxbd235/+28p4Df8Aj7w7qX7Rng290aS71ezbRrmA3NjbNNErMyHlhxgY+b0yM1j2fjbS47740XGiw2PiK8W4SeGwkTzEuEWNFZtv8SqQc49K+l4bW2hx5NvFHjONqAYz1psdnaRszR2sCMwwSsYBIoa0su0l97uJN3v6fgrHy5b+IPDr/Er4a68fFt14gmZZ47q7VStpC7Iuy3SNAERx0243YxmvqpTkA+tQJZWaKFS0gUBtwAjAwfX61PV3VrLu395KWt/JI8O8E+JdE8C/Efx0vj3U4tF1DVNRF1aTXn7uG4tQoWPy3PDEAYI7Gu98Mah/wlviZvEFpGzaHaRGKwuGHy3Tt96VP9nHAPfqK664tbW5INxbQzEdN6BsfnUkaJGgjjVURRgKowAKmOkUn0SX3K35FS1bfd3/ABuOryX9q/U9O0/4SzJfXkNu019aCISNgvtnRmx9FBP0FetVHPbwXChZ4Y5QDkB1DY/Opkr2+X4MqLsz5z+LGpeFZ/FkGpaJ47fwn4tt9Fims7lmDWWqxMDtidW4fnIx1+avbvhre6nqHgXSLzWdPTT9QltlaeBF2qrew7A9fxraksbKQqZLO3YqMLmMHA9qsDpVp2TX9dfzvr95FtU+y/y/y0+4+bfHniKyvvGHj/w/rt9J4eSG3K2umadF5d3rjGElZjIo3vg8bVOMDmvSv2adSs9Q+DPh5LOXzfs1okMpwcBwOV57jofevQ3traSYTPbxNKvRygLD8adDFFCmyGNI19FXApQ92LXp+F/8/wDIc/eafr+Nv8j5p+Isy6H+2n4Z1rVd1tp82kvFDOynbJJyNg9Wz2rj7rxFoUP7SvxSvJtWtY7efQJIIpWbCvIsYBQHuQe1fYssEMrK0sMbshypZQSPpUZsLFmLGztyx6kxDJrL2fucvlJf+Bf5XKcve5v8L/8AAf8AM+LvBGmah4l/YT1fRvD6vdajb3sks9rET5gQS7yMe684710/w60L4d+M/h3a3fh281K6+IJ0Ge1jhm1KeaSzcxMrKys2I0J4HGMkV9XQ29vApWGCONT1CKAD+VNgtLWBy8FtDE54LIgBP5VtNqbn/et6rSxMfd5fJv8AF3Ph28kGt/s+eDfhbpsLt40t9eWK403Zie2KFt0jjsvfNdt+0/c6ZZ/GP4S2erXds39nsGvfM5WIZXDP6AkcfSvqxbW1Wc3C28ImPWQINx/GiaztJn3zWsMjdNzxgn9apTfPGfVS5n91iXH3XHyaXzbf6ny/+2Xon2S/8E+LrDT5hoFtqJm1SbTiYmBk2DzSycgkA/N14qr8WLT4VaZ8CfHGpeBdQku7jWYoI7i7kvJbn7TKGyIw7k5kAySOoGM19WyRRSR+VJGjp/dZcj8qiFjZCLyRZ24jzu2eWMZ9cVk4/u3Du/8ALT8DRS95S7L/AD1/E+JfFuv6JLa/AQR6pasbEK13hv8AUDKjL+nII/Cu7+DmtaTe/tneO57W/hliu7ZEt2B4lZAAwU98V9Pf2fYcf6FbcdP3S8fpTo7O0jl82O1gR/7yxgH860UrT5/OT/8AAv8AIxdP3OXyiv8AwE80/aejk/4Vzb3gjZ4LHV7O6ucDpEkg3E+wqt+05PGnwrsr8k/ZoNWsJ5ZAMhIxKpLHHYCvUtVsLTVNNuNOvoUntbiMxyxsMhlI5FYfgrQ9V0XTptF1S+i1XToGC2Esq/vvKxwknZivQN1IGTUJaNeal91tPwX4mt9n5Nf1955h8TfGlj/wm/hONtUtfD2h6jp8kn/CSNApkcAj/Ro5GB8sMOc9fSuH8KvY3Xwk+MHh/RRqM9wLq8nigug7XBiI4Zy/zEkcjPJFfU0trayxrHLbQui/dVkBA+gpyQQKzssMas/3yFA3fX1ocdHbqmvvaa+61v8AgjjJpxfZp/crfj/Wh8zeJfiB4bvdW+EEukTXWsCyuQtyNPtmmMTG3KbGx0bJ+71wCe1dtaapZ2P7T+s293M9tNqmhWq2SshzKQX3Y9xnn0r2GK0tYseVawx4O4bYwOfWntDC0qzNEhkXgOVGR+NU2m7vu/xVjNJqPL5Jfc7nzp8OvFWl+D/BHiz4feN3+x+IIrm78m2myz6kk24xtF/fznHHTFZfiz7L4C+DXww8P+JL9LS+h1m2uHhmY74osuTkdgu4A+lfTktrayyrNJbwvIv3XZASPxpZ7W2uCDPbxSkdN6A4/Okna3/bv/ku33lNXuu/N/5NueF+H/FGneBPjR4um8YX0VlpPiNYb/R9Umf9xMixhWiDdAwxnHfNc1c6Pp+n/BDxrrmtQX9ppWr6+2o6aUgLNbAyDy5yn9wkbj7Gvpia1tZkVJraGRV+6HQED6VzfxI0TXtX0e1Xw1f2lrd2lwk4guot1vchf+WT45VT6gVPwpW6JL5XT+9WQ1vr6/OzX3O7/wCGPLfh7rfh3WviZp3ibxP8RfB+o61DZf2dpVppMrIGDnLFg5JLnpgcU3xDomveH/i1eeEdHsWl8M+OWF1PIpIWykXm4HHQSKDj3NdRceCPFviq5sX8WQeGdJi0y4F5appIeUyzqPkLs6qVVTzgdehrX+GfhnxpaXs+ufEPXrHV9X2mC2Wxt/KgghzngdSx7n8K0W6fa/zT1t/4FqQ78rXe3ya0v9xZ+NLW9h8GfE0ZAEa6TNDGp7koVUD3JIFaHwrtLiw+HHh+0vAwni0+JZA3UHaKj8VeGb3xLrVpFqN5Evh61dZ2s0XLXUqnK7yeiqQDgdcc11QAAAAwB0FTFu0n3t+F/wDNlNfCu1/xt/kfOWi+KoZvA/xX8UW9x5upXd7Lawjn90pxDCmfXLE4r2n4YaO+gfD3Q9Ik/wBbbWUayf7+Mt+pNYE3hPxRrPiC6tfEd1o7eGI79by0htYSs8wXlY5uMYVvmyOTgV6GOBgUQ0h8or7l+d2wlrN+rf3v9LI8A8NeM9K0vx78RNX1yTzvFkE7W2n6ZgmY2kUYZBGP7pJJJFclpUjaj+zPaaVpRK6p4w13yrh4kOEaaUu5Dd9qgDPqMV9TG1tjOZzbwmUjBfYN3505LeBEVEhjVVOVAUAA+1KCSST7RX3O7/8AAuvmOT1bXdv8LL7unkeIazb6Tp/xr8CeDIWby9GsJr5IhGWaed/lDnHGRtLE9s1yugeOoNN8BfELVzmfx1cXV79stypaS0ijYpGXH8MaoBj1r6aMMJmExiQygYD7RuA9M0wWtqGkYW0O6QYc7Blh7+tKUeaLi3umvvd/yshxai00tmvwX+bv6nE/s/WVnp/we8N2tlJ50a2SFpQpAkYjLMM9iSea4ibxBo/hj9oDxRrXja4FnKNPgh0HzFObiLGZEhH8Tl8DA5zXuUaLGgSNVVQMAAYAFRzW1vM6vNBFIyfdLoCV+ma0qS5qjmtN/wATOEeWnyPy/DU+c7+38Rad8HPGviLULGew1rxvqIitbJ1PmQRzMIowwHRtrEmr/ifStJ8O+Ifhd8PpJnKxznULg+WXe6ljTaM46nc2fYLntX0A6I4AdVYA5GRnmkeGF5FlaJGkT7rFQSPoaUbJq2ya+6K0X363G9U0+t/vlv8AhoeRfDvV7fVvjp42uEUT3Vu0On7QcGCKJSdx9mZ+Poax/gusra3418F2cMscFv4lmnupRwqRMqMEHqWJPToB716h41s/FzGzfwXNo1nK0/8Ap73sRJaLBGV2j7wJB54OMVqeGdGi0XTRbiVri4djJc3LgB55D1Y/4dhgUoaWfZW/FO/pp+I56383f8Gv1M/4l6uvh34ea5qy/J9ksZGTH8JxgfqRXirQrqXws+GPhHS5xO2q6jFcXkgBHmLH+8mYeo3N1r6G1KKafT7iG3aNZniZYzIu5Q2OCR3Ga4zwR4X8Rf2jaa944uNLuNWsrc21tHp0ZWCME/NINwBDNxkdBjiiHx3f91/dd/i7X8gl8CS8196S/DU7pRtUKOgGKWiigAooooAKKKKACiiigAooooAKKKKACiiigAoorlbDxzo2ra5rOh6HcW2oahpShZYluFUNKRkR59fU9qTaQ7HVUV538F/HmqeLtF1O68TWVjpF5a6tPYrbxzZA8tsAbifmb3FegXE8NvEZbiaOKMdWdgoH4mn0T72f36k31a7X/DQkopsUkc0ayRSJIjDIZTkH8aZc3NvaoHubiKBScAyOFBP40DJaKYZogEJlQBzhDuHzfT1qMXtmYXmF3bmOM4d/MG1T7ntQBPRUfnw+R5/nR+VjO/cNuPrSJdWzztbpcQtMoyYw4LAfTrQBLRXNyeNvD6+Nx4PXULd9UFv9omj81QYlzgZ9z6Vuw3tnM7JDdwSMoywSQEge+KE7q6DrYnoqO3uILhN9vNHMucbkYMM/hSXNzb2qB7m4ihUnAaRwoJ/GgCWivOviX441/wAN+MvB2l6dpFpPpWt332a4vpJslPkLBVQd+PvHiu+nvbO3kWO4uoIXb7qvIFJ+gNC1V/O33f8ADg9Hbyv/AF9xPRUTXVss6wNcQiVhlYy43Eew60Q3NvM7pDPFIyHDqjglfrjpQBLRUEV7ZyzmCK7t3lHVFkBYfhSy3drFOsEtzCkr/dRpAGb6DvQBNRRULXdqtyLZrmETnpGXG78utAE1FQT3tnBMsM13BFI33UeQBj+BqV5I0Kh5EUscLk4yfagB1FRW9xb3AY288UwU4JRw2D6cVwXxe8aeIfCOoeGI9K0i0ubLVNUjsru5nmwYgwOAqDkk4POcDHShatR7tL7w6N9rv7j0Kiobe6trhnWC4hlZDhwjglT746USXdrHcLbyXMKTN92NnAY/QdaAJqKK4X41+MtT8G+BNS1jQbOw1DUbSPzDBc3QjCJ3cr1bHoMZqZSUVdjjFydkd1RWZouqLc+HbHVL6SG3M8CSOS21AWAOMmr4uIDCswmj8psbX3jac9MGrlFxbT6ERkpJNdSSiuc8a6jr0Wh+d4PXSry/W5iR1vJ9saxlwH5B+9tzgetbUd7beYtvJdW4uTgGMSDdn0x1pLUos0VFFc28sjxxXETun31VwSv1Hakt7u1uGdbe5hmZOGCOGK/XHSgCaiuA+OHjbVPBfgq71bw/Z6fqF7bsnmxXF0E8qMsAX2/ebr0GK7bSrhrrTLW6kADywq7AdASM0LVN9gejS7lmivL/ABf461688dXPgnwLcaFHqljZLeTy6mWeOQuSFhUIwIbjJJzjPSu48MajfXGh2LeII7Ky1eSMC4t4LgSIso+8FPcZoWqv/X9aBLR2NiioHvLRLgWz3UCznpGZAGP4daleSNCqvIqljhQTjJ9qAHUVXF9ZGBpxeW5hU4aTzBtB9CelTxukiB42V1IyGU5BoAWiub1nxr4f0vxbp3ha4v7capfI0iwmUAoi9WOffp61zWgePNeuvjHrnhDWNJstM0uw0+K7trj7RveYMzDcTwFHHTr70otNpLz/AA3B6Jt+X47HpNFNWSNohKsiNGRkMDkY9c0y2ura6UtbXEM6g4JjcMAfwpgS0U2R0jRpJGVEUZZmOABTbe4guI/Mt5o5k/vRuGH5igCSioLa8tLlmW3uoJmX7wjkDEfXFLNdW0IczXEMYTG/c4G3PTPpQBNRWF43t9X1LwndQeG9eh0a/kC+RfvGJUj+YZ4PByMj8a0rG4jWGO1nvoJ7qKMecQwBJA5YjtQBboqKG5t5o2khuIpEXOWRwQPxFILy0MqRC6hMjjciCQZYeoHegCaiorm6trUKbm4hhDHCmRwuT7ZrA8R+NdA0LX9J0K9v7ddQ1RyLeEyqDtAyXOe386L7B0udJRXOyX3iNfHS2/k6WPDP2DzGnM2LgT7um3psx3rajvrKSN5I7y3dE++yyAhfqe1HS4dbFiioTd2q232o3UAg/wCepkG38+lSQyxzRrJDIkiN0ZTkH8aAHUUySaGNtskqIcFsMwHA6mkt54biMSW80cqHoyMGH5igCSioIby0mlaGG6gkkX7yJICR9QKdNc28OfOuIo8DJ3uBgevNAEtFRPdWyKWe4iUBN5JcDC+v096a17ZqkcjXcCpL/q2MgAf6etAE9FRXNxb20fmXE8UKZxukcKPzNcp8WvFGreGPhvq3ibw3p1tq9zZ27TKjzhY9oGSxI+9j0HWplJRi5MqMXJpI7Cisnwbqc+teFNL1a5REmu7WOZ1TO0FlBIGa43x5461KPxta+BfCd1o0Gsy2b3slxqRLwoisFEe1WDb2JGOeADxVzTjLle/+X/DEQanHmWx6RRXP+D9T1h9Cs18Yx6Zp2usCJre2uQ8bHOAyZ5wfSt6SSOMAySIgJwNxxk0NWBO46ioUurV0DpcwspbYCHBBb0+tILyzKSSC6gKRHEjCQYQ+/pSGT0U2GSOaMSQyJIh6MpyD+NJPNDbxGWeWOKMdWdgoH4mgB9FRJc272/2hbiJocZ8wOCuPr0ryXSfHvjfxfqdzqHgaHw5c6PY6o1jNZ3crLdTJG+2SZHDbQO4BU/Whau39f1qD+HmPX6KRclQWGDjkelLQAUU2QssbMi72AJVc4yfTNec+A/iF4l8T+LdU0aTwMLG00q6NreX39rRyqsm0MAqhctwR9KFq+VA9Fc9IorjPEnirxJp3jfT/AA/pvg7+07W7QyNfDUUiEKj7xZCpPfj15rsx0oWquD3sFFFFABRRRQAjAMpVhkEYIrw/4UeE/C9r8eviBdW3h/TYZ7Ke3NtIkChoS8Kl9p7ZJya9xrkF+HuiR+N9Q8XW9zqdvqGoQiO4SK6KwsQu1ZNmPvgdDSStPm8mN6wcfQ8Bfwtpmo/Cv4p69eq899Y6vfy6ezHizkSQkPGOz5/i69q6fxZda94n8V+DvCYXQr+3uvDovXtNdMn2a7mBAzhPvso5weB1rsYPgV4Yh8PavoKeIPFv2DWJmmvozqhPmuxyxJ2/xd/WtLVfg/4U1TwppOgX1xq8x0dw+naibwi9tiDwFlAzjtj0ogrJJ7Ll/CLTf3tPzsKWsm+/N+LTX5W8rlX4CeDvEHgiw1jSNa1XS57d7v7RY2Ng0hjsI258pfM5C+lcb48tNa8cfGbXPCYs/C+pWen6dBJBYa+Zdv7wNvliWPqeg3Hkdq9n8KeHbHw5YNbWklzcSyNvnurqXzJ53/vO3c1h+Pfhp4d8Yatp+tXb6hp2saeT9m1HTbkwXCqeqlgOV9jTkrtX22/C39f5hHRStu/87nhPib4d6touh/D3S/Eniq5v7628TC0VtPvZViigZHYJhjneo43dcV1mleBfDR+PfiDwwths0B9Gt7ufTFci3uJmZwXkToxOM89TzXd+I/hD4Z1yPRo5r/XbSPSJxc262t8Yw0//AD1fg7nPPPuadbfCjR7fxleeLU8QeKDqt5bfZZZDqJK+X2AG3jHUehNLXr3l+MUl+Kv+O4ml07L/ANKu/wANPw2PE73Sk1D9kjWYWvb+CPSNTuFs1huGRQq3WFRgD8ygdAa6X4j+FLHwla+APFvhnzIfE0mqWtrPdeYTLfxyr86Sf3xgcA9O1SfFrwZoPw1+BniPQtHuPEmpf2y48q1lMl4TKZFZyoVflzySTXafC7wT4bvLLRvFn9o+IdYaCEGxi1iZ2WybGG8uN1UoeMc9hVU37zlfZxv8lr9+3zFNaWtvz29G9PuOdvfCPha6/aqSW58PabLI2gC7Zmt1JM/nMPM/3scZrFFt4c+C3xd8QrLpcEeneK7RrjTJTHk/aVGHtAfRidwX3r2HXvAWiav41sPGE0l/DqdlD5A+z3BSOaPJbZIv8Qya4tNUt/ip43ttLuPBWqWdj4X1Ezy3up24jVp04QQcktzyT0xUQjpGH+K/+Ft/kmvmrFzfxSflb1S0/FP5Ns7T4U+FbPwh4MtNMtbO3tZXBnuRAm1WlfliB9TXBXdhpHjz46+JvDHjCJNQs9K063bT9OnAaICQfPOF7vngHqK9ori/HPw08O+LNcsdfnm1LS9asQVh1HTLk28+wjBQsAcr7Gql70rtaa/l+n5Cj7sWk9f+Df8AE838W+Go/CMPwv8AD0OsXerx2niQqk9ywZ1HlOQnHZegrD+Jml6Z4kvPiJPpekx+Jb+wikM2q6sQsGkvHGT5Fvt+csPvZHGepr1LxD8HfDGsDRE+367YR6LJ51mllfmMCXvK3By5559zRqnwb8J6hqmrXk1zrMcGsr/xM7GK9KW1423bvkQDlu+cjkComnKMlfV3/FRS/J+e3mVFqMlporfnJv8AP0/A811O0truT4H+JLmFJNYluYoZLwj966eQ52se4zXQ+EtMsdP/AGgPiPa6X5OmG60i1mZ0+ULIwkzJj16E1103wj8MSeDdN8MG81pYtMuVubK8W9Iu4ZACAVkxxwcdOlM0X4NeCtM8S3nibyr+91q8tTaz3t3dtJIykFS3puIOM+wrWbUpSa2978Uv1/zIjdQUfKK+53/I8t+GllaeG/iZoFj4y8HwaZ4gkE403xFpbB7bWFYDPmkciQ43c+tZ8PhXxZ8WNO8Q6hC3hEajFq1zBBqV69x/aOmeVKQgUrwgAAIA4OcmvafBvwq0HwzcWckWp67qcVgD9ht9SvjPFak94wRwe1M1P4ReE7zxhc+J4H1TTbq+ULqEFjdmGC+AP/LZBw2e54qX0+f5p/8AD29e429W/Nfrf8+v+R0mktqNl4Gt2uruLUdQt7AeZPF9yeRU5YZ7EivGfhx4G8P/ABF+Guk+M7zVJ4PE8l2L251uMj7THIkh3Qhj92MY27egFe/W8ENvbJbQxrHDGoREA4CjtXn9l8HfB9l4hutVsv7Ttra8uBdXOlRXZWxlmHSQxdM5569ad/3jk/L5Wd/x/RCStTUf6eljx/4m6bpuv6f8RNS0XTE8Q3mnmV5de1YhV0941/497Xb8+5cZDfdz3rU+JOi/24Pg/qt1quqx3N1cxQTeXdMFKmBixC5wHOMbutej6r8FvB+o3utSSzaxFZa2zPf6bDelLSaQjHmGMDhhwc56ior/AOCnhu8tdBt5Nc8UIuhP5lkU1MgiT++xxy2OM+lTTVuW/Rxf3Xv9/wDw+o6mvNbtJffa39fcZPwx0nT/AA38fPGWh6HapY6a2nWdybaLhPNO7c+PU9z3qX9qK1F7onhKzaaaETeJrVDJC5R1BV87WHIPvXS6J8MdH0n4gXPjeHWfEM2qXUYinWe/LwyIBhVKY6DtW5458J6P4x0UaXrCTbI5lngmgk2S28qn5ZEb+Fhzz7018NO+rTV/lK/5aAvinbS6a++Nr/fqeUeIvDWm+B/jh4HuvBsB0+TWBPb6vbwt8t1EihhLIvdwx+/1Oa4qx8J+LvitoOrazby+EI9Tj1SdIdWunuP7R04xSkKoK/KgCj7vTBzXvvhLwDo/h/VX1hrzVNZ1Zo/JW/1W5+0TRxZz5atgbVzz0rLvfhD4Sn8X3fiW3bU9Pmv9v9o2tndmK2vcd5Yxwx9elC6J+fy1uDe/y+dk1+v4anRpc32meAvtdxcR399a6cXeaLlZpFjyWHsSK+ddT8NeHfF/7LOp/EDU4VvvEt3aveS6mx/fpIH/ANWG6hF+7t6YFfUkUEMVsttHGqwqoRUA4C4xivMr/wCBng+6h1ayhv8AxBYaTqztJd6VaagY7Rmb7xEeOM9eDU1E5OXnt5a/r+hVN8nL5b+f9fqcR4nfV/EnjDwp4NtYfDt9YP4aS8Wy1wyG2uZM4LKE++yj16da5fx38N9c8NfCqSy1rxHHutvElpLp1ppV1MILGKWZf3ZVz8wGflz0r23V/g14Fv8Aw1o+hRWVzpyaK4k066srho7m3bOSVk5PPem+Jfg/4b8QeG4NCvtS19YI7gXM00V+VmuphyJJXx8zA8jpWk2nJtd/w5lL/gf8B6ZwVopPt/7bb+v+AcN8d/APhzQfhgl5pFvcWUp1ixuJRDcOqzymZFLSLnDdT171L8UdD0DwX8VfCnxYudOtRazH+z9Vncf6lnX93cegII2k+hr0Txl8ONL8V+ErHw1qus6/9ktGR/Nhvtk0zJypkbHzEEA/UVr614T0jXPCB8L60kupae0aJJ9pfc8m0ggs3c5A5qdU7rpK69LJfkNJNJPqrP77/nqeTeN4k8L/AAt8VePNBsrTTNV1y6iJu41K7IWlVAzsOQMEkkdjWPD4I8W+EdVh+ImnP4M0i1tdNna5ttHM/wDxNcxlkL7+GYEZz1OTX0BfaNpl9oUmh3tnFcadJB5D28i5VkxjBFcn4F+FfhrwhsjsbjVr22hDLaW1/eGeK0VvvLEp+6DnHfipcbJqOnZ/K3/B+bKvezkvX70zxLxP4U8M69+y43j65iW88RXUUV9NqzHM7SGZcoW67Bnbt6YA9K+mPDhV/D2nlSGU2sfIOQflFedXvwH8G3NhqOkrqHiK10TUJGlm0m31EpaBmIJKpj5eR2Neh+GdC0vw3oVromjWotbG1TZFGCTgfU1pdWlZWu1ZdtCLP3bu9r699jwvRvA3hK8/ak8WWsmgWMaro9tcxPFEEeKZ2bdKjDlXP94c1H8A/BOix6N4h1i5gn1W+0TX79tMe6laR4ijNjnOWJPUnrXodt8H9Ft/G934xh8SeLE1a8GydxqZ2tH/AAx42/dHYdq0vhr8N9H8Ayag2kaprl0l/K008d9emZPNY5ZwCBhj3NZxi1G17Pla+fNdfcXUalLa6uvu5bP72eNaJ4e0Dxv+zzqHxCvip8XeVPf/ANsCQ/aLW5iJKor9VVSANvTHFSeNdNuvFTfBvXtevdUt9S1CdY7uOC7eNOYCSQoOFY+o5wa9Qm+DfhJtVvrqGfV7Ww1C4+0XukQXhSwuJO5eLHOTyRnmr/jb4Z6J4s1nRtUvtR1q0fRnEljDZXnkxRuON20Drjj6Vaa5ou2l4u3a2/37fLUlp2a8pK/e+33b/kebeHvAfhmb40+NPC7acB4eisLW5/skMRavM6tukaPoW7/Xmuw/Zdllf4O6ZFJI7rBLPDFuOSqLIwUfgKu2Xwl0a08Uat4kh8Q+KBqWqwfZ7mQ6kT8mPl2jbxt7ela3ww8AaT8PNGl0jRb7VrizeQyBL66M3lseTt4GMk5NKndRtLsvvu/0Ca1uu/4Wt+L1PO/ib4T8M6l+0b4LfUNA066e6sruSdpYAxkZDHsLepXt6Uap4a0vxH+0tqmn6tD5+nJ4bt/Msz/qpvnkADj+ID06V6P4x8B6L4p1zR9avpr+3vtJZjbyWlwYiytjcj4+8pwMisiX4T6M3je88YR694mt9Uu4Ps7mLUSqLF2RVxwB1HoaiMbJLtzfinb8ypu9/Pl/Bpv8jxrT9a1jSfgPYaVp99FFFL4tk0oSXcjLBHbec4EbsvzKhwF4+ld78L/h14l8J/Ettckm8KaNpF9ZmKXR9F85Y55V5EwV+A2ODiuj8PfBnwfpPhPVfC0r6rq2kao7Sz2+o3ZmCyE5LpwNrEnOR3rX8BfD7R/ByILS91bUZIohDby6ldm4eCIdI0JHC1rF2d+vf/t1J/jd/O+6Ikrq1tNf/Srr+vLscv8AHO8WbxX4G8LajcSQaHrWoSR3yK2FuSiZSFv9lj1HeuT+LHh+z+E/hbW9Q8K6jcaZp2uX1nb3FlA3lw6dE7hJJYgvKFhnJr2H4g+C/D/jvw++i+IrQzQbg8UkbFJYHHR0Ycqw9aoaZ8N/DdtoOo6RqAvNcTU4/KvZ9UnM80yAYVSxxwB0wOKzSsvO/wB600f3WNHZten3PXVff/SPNPHXhjS/APi/wD4g+H9lBptzf6gmn30Ntwl9buuWLqOGYfe3daraH4B0PUfj54/0/VmvdU05rG1ne0vbhpY3d0PXceQP4R0FemeD/hfoPhu/tLxb/WtWewjMdguqXhuFs1IwRECBt44zzxVaH4TaND4s1fxRD4g8URajq0RhumXUiF2YwoUY429vSnNX2/vfitF9+vzIW2v938Hdv7tDxm9sxqX7HNvLdXV7nTbxPs4juWQFVugqq4B+dQD0PtXbWuj6Xb/tLaHcwWMEcupeFJjesq4+0ENGMv6nHFc94m0HSPD/AIb1j4LeF7TxdPeXk1tPZvfhp7ZwZleQxy42rgBiQxHPSvXvEvw50nxFc6NqVzfarpuqaVAYIrvTbowSFGA3ITg5U7RxVp68/Rv77xcX+P5DatHl2ev/AKUmv+AeS+CPD2mTfDb4uaDbPPYWkGsXrxx2Vw0TIBCpABU5257dDWPaeG9O0f4YfCnxRAJJNdfVLOI6hIxMoiZWzED2Tj7vTvXrml/BHwPpWna9aaUmp2Mmuk/brqG8YTsp+8oY9Aec8dzVa5+Bfhi48NaP4efXvFYsNHnE9kg1QgxuPunO3+HnHpk1MPdaf/Xv/wAl3+8KnvX/AO3/APybYxLXRtF+JPxS8eaL4wRb86T5Ntp1pMAy2sTxBvORezlifm68AVh+MPh54asfGvwr0bUoYfEjLLc2097fxrJLcLHGNque+09B2r07xN8KfDeua7Z6+13rGn6zbW/2Z7+wvDDPcxYA2ysB8447jvVnxB8MvDGsWehWu2909dClMlg9lcGJ0JGGBPOQR19aUVbl8mr+dr6/jf5sJa380/ldbfecRN4f02D9qAW+yaa2v/C7LNbzSs8QTzCuxEPCrjsK5jwhpGh+CdV8bfCP+ybITatOLjS/MXd9qt5jjDZ+95WenoK9ef4caS3xDh8cDVtdTUYYBbpCt6RbiL+5sx0zz161tX3hfRL3xZYeKLizV9WsIXgt5+6I/wB4URirJPzT9G21+n4g29beTXqkl/n+B414/wBJuIPHPhb4Y6Dp/hwaOukSzppuriQWdzIrAcKn3mAycHjvXY/AXwb4g8D22taVrOqaVNbS3X2ix0/T2kMdhG2cxr5nIXPSuj+I3w/8OePLO1h1uG4juLKYTWd5aSmK4tnB6o45FaXhPw3YeG7Fre0lurmWQ7p7q7lMs87f3nbuaqLdnffX53d/+B8vMUktEttPwVv69fI8g+I/hKx1H9pfwq1zeak8F/pd39qtzdMYnVSnyBc4VTnkDr3rm/7TuPAXgD4uQ+GVNjaabrSx2scWQtpHIIw7Jj7uASR6V7H4i+GOj6548svGlxrPiCDU7JDHbLb3xSKNT95QmOh7+uKi8LfCfw5oGoa7dLe6zqSa9uOo2+oXnnQzFuCSpHXHH0rOMXycvlL8ZJr8NPIptc/N5r8E0zzX4h+FtG8HeHfBnjnwFbxWet/2haQvcQnnUopx+8EuP9YT97J71PeeBdG1j9pvVbLVnvb+wvfD8VxcWlzcNJGzeawAGT8qjHAHHNeg+FfhL4a8P3llLFea1f22nMX06yv70zW9kx7xIR8pAJA64FTD4Y6OvxJPj4az4hGrMgjKfbz5BiHSPZj7meceta6OafS8vknG1vv1Is+RrrZfNp3v92h5tJ8P9Bk/aXfS7hr+50yTw2jvYz3bvCwEjKIypOPLwPu9M1ycXhTR7j4F+P7y6hluH0PUL6PR1llLLp6xynZ5I/gI9R24r3O8+F2j3Pj6fxt/bniOLVpbc237rUCsaRH+FVxwAefrWRbfA3wvB4U1fwyuueKTp+sTme9VtTJaR2OW52/xHr61laXJa+tn97lf8Eae7z3tpdfco2a+bOb8Y/2Zr+s+C9L1CzufFGqy6QJk0KXYLPBABu5y/wDdPAA5PasHwXHe2f7PvxR0e7FtGun3GowRQWrMYIFAPyR7udo7A16fP8H/AA9JHorxax4ktr/RoGtrbUYdQK3RhP8Ayzd8fMvtiq8fwQ8HwaLrejWV5r1lYa05a6hg1BlADHLqvHAbv61VZcymo/aUl98rr8Px8rE0ny8jl9lr8FZ/j/Vzqvhf/wAk68P/APYPh/8AQRXkOt+EPC1x+1nEZ/DemXBfw+96yvbqd9wsq4kP+1717R4J8OWvhPw5a6DY3l/d21quyJ72fzZAvZd2Og7Vy138JNFuPiGPHTeIPFCawPkUpqJEaxZz5QXb9zI6VpUfNX509NfxTX5u/wAiaacaPI97L8Gn+n4nmXgzw74e+Jfwn8SeLPEcKTeJRcXn+nFyJ9OeEkxpG3WMLtBwPU+tZniy31PxZ8MPhP4i1/UNQi1aXVre3mMc7LHKpDjeU6FiAPm68mvYNT+EHhe81zUNThutZ06PVGV9SsLK9MVpesOpkjA5yODjGas+PfhdoHjGDSLa8vtZ0620h1ks4dNu/ISN1GFbAB5A4FRHTl8nB+nLv9/49Snrzekvx2+7/hjzP49/Dnw7o2keE10P7fpUT+JbcPFaXbpGzSbtzlc438fe6irMPgbw5F+0Fc+G4bNo9FutAjur2xWQiG9m8x13zL/GSBznr3r0bx98M9H8a22kW+savryJpUiTQfZr4xl5V+7I/HzN7+5qtH8KdHTxu/jH/hIPE7as1t9l3tqJKiL+6Fx0zz9aUVy/e/u5bL8dRSV18l/6Vd/gY/7MKC28H6xpkOVtLHXr23tYs5EUYlbCj2FVPiBNa+Ifj5oPgTxHEk2hPpMt9HZyn91eThsYdej7RyB2PNdh8M/hzo/gAX66PqWtXMd9MZ5kvrwzL5jHLOOBgk9at+PvAuh+NEsX1I3dre6fN51lf2U3k3Nu3fY46A9x3pveDetkr/8AgNvz1DpNLS7dvvv+Wh5z8PNDt9F+LvjX4e2trHN4NlsYbxdPkG+K2ll+/GoPAVuu2q37Inhrw/Y6Fr2qWei2NvfJrl7bLcRwgOIlk4TPXaPSvTdC8C6Xouj6hY2V9qn2vUcm71R7ndeytjAYy46gcDjiqHww+GOi/Dx7saHq2vTw3TtJJb3t8Zo/MY5aQDA+Y9zTjo9f5bX+af4LQctY7dU/wa/F6nYarcXFrp09xZ2T308aFo7dHVGkP90FuB+NcIPG3j7/AKJBq3/g3s//AIuvRKKnqB5zZ/EbWE1r+ydf8C6joUklhcXkEsl5BOriEAsuI2JB+YVV/Zktm/4VfFrVxg3es3dxfztuySXkOM+4UAfhXd3+gafe+IbHXbhZDd2MMsEWH+TbJt3ZHf7orkP+FRaFb3Vy2j674m0SyuZjNLp2naiYrUs33sJg4DdwD3NUml6tW/H9dPuHKzSXz/T+vU2fC88OseKtX1u3cSW8O2wideVfYSWIPszFfwrqyQBkkCquk6dZaTp0Gn6dbR21rAoSONBgKK5j4xaBb+JvA9xpFzZ6teRyyxnytMuRBNkHg7iRhR1NKWmwLV6nY0VR8P2cun6HZWM08lxJBAkbSyHLOQMZJ7mr1Nqz0Ji20mwooopDCiiigAoorN8Ua3YeG/D19ruqNIllYwtNMY4y7BR1wo5NJtJXY0m3ZGlRVXSNQttV0u11KzZmt7mJZYyylSVIyMg9KtVTTTsyU01dBRRRSGFFY/iTxRoPh3QrzW9Y1OC2sLIHz5S2QpAzt+vtUvhXXdP8TeHrLXtJkeSxvYhNAzoVJU9Mg9KFre39X2B6WNOiiigAooooAKKKKACioNQvLXT7Ka9vZ0gtoEMksjnCoo6k1j+AvGGheOPD6a94duXubB5HjSVoym4qcEgHtx1oWtweljfooqMXEJneASoZUUMyA8gHvigCSisPwf4q0jxXaXd1o8kzx2l3JaS+bC0ZEkbbWAB6jI61uUAFFFFABRRXOeP/ABt4b8C6RHqfiS/FpBLMsMQClnkdiAFVRyetFwOjopkEqTQJNHko6hl+hp9AJ3CiiigAorD0bxVo+reJdX8PWckxv9IKC7V4WVQXXcu1jw3HpUPjPxt4Z8IeG7jxDr2qw22nwEq0gO4sw/hUDq3tScklfoNJt2R0VFVdIv7bVdLttSs2Zre5iWWIsuCVIyOO1Wqppp2ZKaaugooopDCiiigAooooAKKKKACiiigAooooAKKKKACiiigAooooAKKKKACiiigAooooAKKKKACiiigAooooAKKKKACiiigAooooAKKKKACiiigAooooAKKKKACiiigAooooAKKKKACiiigAooooAKKKKAGyBmjZUbYxBAbGcH1rxTw/4l8f3Wi/EnT7jxPavqfhy7K2F+NNQDYIhJho84PXGa9trxjUvBHxA0/xH43j8OJokumeKj5gu7udxLaSeUEI8sLhxx/eFZz5rSt1i7et1b9TSDWl+6+7W5U1v4na3Y/Bbwb4m1LU/wCym1hIv7T1mKwE8dmSmdxi6YY8e1XdS8RePtP+B3iHxBa6/wCHPEV9a+dNZakI1EEtsvIbZHkFwOx4zUfh/wAIfFbwx8M/C+g20/hvXbnT2Md/Z3IaG3lttmFj3bW3MDzuwPpUdp8MvEOk/CTxZoWiadpVtf8AiJ5GXTBeOLSxEgwwR9uT642jmtMRr7Tk87fhZf8ABXn6mdL/AJd83z/HX8tPTzQzxl46+Iun/wDCuX0OLRpLXX2SG6MqkO0rRFumMKgxnI54xWx4T8V+LtN8YeM/DXiG8h8QSaPp8eoWckFqsDOGRj5RVevIABrE1/wf8T7yx+Hsdro/h1X8NzLPdh9SkxIVQptU+X6EnNWjpfjrQ/iV4s8datFoGmaLe6UsC3IvWeS2aJDskKlADlj0yKKjs5W7z+6yt+OxNNO0b9o/ffX8Nzk9T8bfFWXwn4P8WWXjKwhj8Taolm+mxaTHKbRXLcIxOXK7TnNfQ17a382hSWkOpNb3zQbBeCFSVfH3wh498V876PpHibwBoB8d3/w88F319awtcSalDrMkTT7jnckRjKK7AjgHkn3r6J0C+fVNBsdSkt3tnurdJjC/3oyyg7T9M05xThKK7/ddaK+/R6hGT5lLy+/Xft1Wh4P8DdP15/g34rm1zxM+tWpOoxCG4s0DB1LgyF+rZx0PSqPgTxJ448K/DH4daytzZrol3cW2mPpYgDM0cmQJjL1DZH3RxjFdj4R8G/EDw54D8VeG47bRLo3U902msbl180TsxJk+X5du7oM5rnLzwF8WZPhd4R8KR6V4Z+06FewXMsx1GTbIISdoA8vjOefSlB2a/wC4f4X5vuT/AMhzXxW7z/Hb+vv89T4l/E/VB4q1rw/oOr3ujTaMqgSQaBJqS3crIHCMVUiMDIHXPNeifCDxNqvi74fabrmtaRPpOozIVuLaaJoyrqcE7WAIBxkfWuQvfCnxE8P+Pp/F3gz+x7m31yONta0e+uGRI51QKJYpQpJ6YII5xXpvh+31K20uNNWvFvL05aWRE2Lk84UdgOgohpDXf9etvX7rWCWstNv6/r/gHkOk+IPi34g+Jnizwmmp6Jo8ekvby280Vt56+U6g7DuwSxHJPbtWN45+LfiKS81z/hGdSvba40O4e2hsYvDst7HqUkZ+YNMqkR7jkDB4712Pgfw74+0/4z+JfEuq6boiaLrIjRDDeu00QiXapKlADu7jPHvUFr4R+Ivg7xtq83gu40e/8N65O93LbX8jRyafcOfmePaDvXvtOOe9TFPkivL8fP5d9PzKduaT8193X8fnY5vxP8UvEV7qOlaaPEEfw+vdR0hLqxXU9NV4bu5ZSWhZ5MCPaQB6nNdn4l8WeJFv/C/gfT7y0tPEmsWrXF1fmISx28cYG90T7rEsQACcYNZnxA8J+P8AW5rzRLrS/Dnijw5e2McJOozmGa3nx88qAI3fBAyOg5pPEHwt16xsfBuseFdUjn8S+FYvs6C9crDfQNgPE7AEjtg4PSrVnvtf8NfnppfutiXdWtvb8bL5Xevo/IveBfFXiS0+JOq/DXxrc2+rXK2gv9P1KK2EIngJ2skkY4DKfTqDXmfh/WvEvhT4BnXvC2qW+n/ZPEc8dxBJaLKs8b3W3AJ+5jJ6V6x4c8M+KG8S6p491+z0xNfksRZWGnwXLPBCikn5pSoJLEjPy8YridE+GHj24+CuueC9ai0W01CW/N/YS2908kbuZvN2PlAQAeMjNKLtJN9Er+fvL7/d3K0vbpf/ANtd/wDyZ6HXan4i8VWPx00DQP7Wgk0LWNMnnNqbRQ8MkYXkSdSDnODXLfCnT/GUXxj+IPmeNH1FLS5j/wBHurJAspaIMi7hzGq5xhRz1q9J4P8AitrfxM8LeLr+48O6JFpNtLb3FtCXuiytjOGIX72P+A475rofD3hfxbofxY8Va5bppk+i60I50ZpWEyypGE2FcY2kj72fwpJWs/KX53X4f5Et3TX+H/g/j/mcn4c+KfiLT/hjq2sa/Dpk+uDxDLpFnFbIUt/NMpRATjJUdyeTWpfeJPHXgDxr4atfFmuW3iLRPEU32ISR2C28llckZX7vDoenPNY2lfCXxVrPw98ReG/Ey6dpF3daw+saZeWF20xhnMhkXcGVeAePeul07wv478Vax4euPiBa6NZW+gSfaUWwuWmN7cBdodtyr5YHXHPPeqp/Z5v7t/TlV/ne/nsE/tW2963rd2+VrfiY1l4k+LGt/Enxl4RXUNF0eHTIoZ7W7ht/P8tWTcBtfG4t3zwO1d38EfE+oeL/AIa6VrmrCP7fKjJcNGu1WdWKlgO2cdK5HSvDvxMsPif4w8TDR/D0lnrFskNqn9ouHUxrtQt+7/i7+nvW5+z54c8V+EvAMfh7xXbabHPayuYpLK4aRZFZi3O5RgjOO9TSvyWfZffd/oFT4tO/4WX67FP4p6/4qsfEJtbfxFZeFNIS0MkF41tHeXF/P3ijgJ3HaOflBJzXEeKvFV148/ZOl1/V4YmvTcQo7CLYGZLpF3hTypIHTtXYeJvB3jSD4wzeMtBt9G1W2vLCO0UajMytprKeZIgFIbOckfKTjGa5B/hr8Uofgle+A4ofDlzdy3/mJcNdSIpTzvNLkbDgkgDb29TUpNw18vvUv8vlbuaac6f9W5f8/wCktDrvEXiDxZeePNE8B+HtUh8Pxy6Mb9tRltVuGmZcL5SI3HGck9eRXI+C/id43tfAd/qviDVrXVtVutfbQtKQWKwQeYHK+buXJZcAn6jFW/Guh+KPF3ibS9Om0Xwpry6TpajUdIn1CSFrS4fgPHMi7iCF6ECoZ9H1Hx5pmpfDRtB07wnqPhc21/pV1pl4bm3jnyxVGJVSD/eB5w2a0W7v3/Dm1a/7d0Vt99zK3upLTRffy7P/ALed3fbbY6STxJ438C/ELw/oni3WrbxFpPiQtb21zHYrbSWl0oztITIZGB69eKz/AA34g+LfiT4g+LfDZ1PQ9ITRbyAxSQ2vno0TIG8v5sHJHJPbPFb2l+GfG3ifxJoOr+PrTR7BNA3S28FhctOLm4ZQPMYsq7AMcDnr1qL4deHfH2l/FjxVr+taboseka3Ijo1veu80XloEXKlADuAyeePeiPxK/n+at89/luEtYu3l+t/lb8dijo+teONe8R/Ejwxf6pYaTNp8cX2C60+33tCjxbskvjc316dq47wZZaxJ+yFrl1rmunWYZ9IuHhiltEVoSA2SXHLknnJr0Hwh4X8Z23xQ8Za1q2n6TBpWuxokEkF60kqeWmxSylAORyeeKwtN8C/Eaw+AmqeAFttBlvXiks7ST7U6o0T5zKx2ZDDP3cfjWEot0n3cV9+v/A/M2i0qifRS/REHhrxL438ON8ODf3Vm+i68q2LaakA3W2ISySeb1ZjjkdPSrkHiL4r6x8WfFXg2PUdC0izsbSG4tbqK3M7xKwJHyvgMxxyDwO1VNY8IfFa8s/AEaaN4aV/DU6zXOdSkxMQhTC/u+OCTWtpvh/4l2fxX8TeLv7G8PvaalYRW1tF/aLhw0Y+UsfL4Byc+lb1XzTlLzn+Wn47HPTTUEuto/ffX8Nzlx8RPiXc/Ci2+IB1HSrOKwvEtrm0S1D/b188RO5Y/6o85AXNfQlpL59rFPjHmIGx6ZGa+eo/hz8VF+BM/gP8As/w2dQl1DzxN9vk8sR+aJf8AnnnORj9a9Z0xfiAur+HxPFoltpK2TLq0KyPJKJxgL5TYGV65yKe915r/ANJu/wAfuZWz08/z0/D70djRRRUlBRRRQAUUUUAFFFFABRRRQAUUUUAFFFFABRRRQAUUUUAFFFFABRRRQAUUUUAFFFFABRRRQAUUUUAFFFFABRRRQAUUUUAFFFFABRRRQAUUUUAFFFFABRRRQAUUUUAFFFFABRRRQAUUUUAFFFFABRRRQAVX1Gys9SsZrG/torq1nQpLFKgZXU9QQetWKKTSasxp21Rwmj/CTwLpV9Fd22m3UnlHKQ3F/PNAp6j907lOO3HHau7AwMDgUUVV3sTZBRRRSGFFFFABRRRQAUUUUAFFFFABRRRQAUUUUAFFFFABRRRQByPiz4b+EfE+prqmqafMt8E2NcWl3LbSSL2DmJlLY7Zzitnwz4e0jw3pwsdHs1t4s7nYsXkkb+87tlmPuSTWrRQtFZA9XdhRRRQAUUUUAFFFFABRRRQAUUUUAFFFFABRRRQAUUUUAFFFFABRRRQAUUUUAFFFFABRRRQAUUUUAFFFFABRRRQAUUUUAFFFFABRRRQAUUUUAFFFFABRRRQAUUUUAFFFFABRRRQAUUUUAFFFFABRRRQAUUUUAFFFFABRRRQAUUUUAFFFFABRRSMyqpZiFUDJJPAFAC0VRtdZ0e7uBb2urWE8xziOO4RmP4A5p0+q6XBdrZz6lZxXLY2wvOoc56fKTmgC5RRWZqPiDRdP1qw0W91GCDUdR3/Y7dz882wZbb9M0eQGnRRRQAUUUUAFFRXNzb20Mk1xcRQxRDdI7uFCD1JPSqXhvXtH8SaTHq2hahBqFjISqTwnKsQcHB+tAGlRRRQAUUUUAFFFFABRRRQAUVSv9W02xvLSzu7yKK4vHMdvET80hAJOAPYdelXFZWztYHBwcGgBaKKKACikZlUbmYAepNLQAUVDe3VtY2kt3eXEVvbxKWklkYKqgdSSaq+Hda0rxDo8Gr6JfQ31hcDdDPEcq49RQBoUUUUAFFFVNV1Ow0q3S41G6jtYWkEYeQ4XcegJ7fjRcC3RSKysoZSGUjII6EVHd3VtZw+dd3ENvFkDfK4VcnpyaAJaKz9f1vSdB0qTVNYv4bOzjXc0rnjHsByT7CmeGPEGjeJtHi1jQdQh1CwlJCTRE4JBwRzyCD2oWtwNOiiigAoorC1Xxh4b0rxJYeHNQ1aG31XUM/ZLZ1bdNj0OMdvWjrYOlzdooooAKKKzfE2vaR4a0eXWNcvUsrGHHmTOrELn1wCaTdtxpN7GlRVXSNRstX0u21PTbhLmzuo1lglTo6EZBFWqppp2Yk7hRUMt3aw3EVvLcwxzS58uNnAZ8dcDqaxfGHjTwr4Qjhk8Sa3a6aszbU80kk+5ABwPc8UgOgopkE0dxBHPC6yRSKGRlOQwPQiql5rGkWdyLW71Sxt5zjEUtwisc9OCc0AXqKqXGqabb3CW9xqNpDM5wsbzKrMfYE5NTXVxb2sDXF1PFBCoy0kjhVH1J4oAlorM/wCEi8P4Df27pmD0P2uPn9aW21/QrqdYLbWtNmlc4VI7pGZj7AGgDSoqlqeq6dpjW6395FA9zKIoFY/NI56ADqau0AFFFULnWtHtrg29zq1hDMCAY5LhFYE9BgnNAF+iq19qGn2MSy3t9bWsb/daaVUDfQk1FBrGl3F+LCHULeS5MQmWNXBLIejL6jjtQBeoqtqd/Z6ZYyX1/cJb20eN8j9FyQB+pFWQQQCOQelABRRRQAUUUUAFFFFABRRRQAUUUUAFFFFABRRRQAUUUUAFFFFABRRRQAUUUUAFFFFABRRRQAUUUUAFRXZhW1ma4CmEI3mBhkFcc5/Cpapa/p41XQr/AEsytCLy2kg8xeqb1K5H0zUzvyu25ULcyueR/szeF/D0ul6n47g8P6Za3Wr6pcT2kkVsqvDBu2qqkD5R8pOB611c3hbw5r3xXl1u90HTrm60q1RIrp4FZ/MYknJI6qAuPTca5zwHdfEDwR4atfBjfDuXUjp+be31KyvYUtZUz8sjK7B16/MME8HGa9F8FaPd6Rpb/wBpXS3WpXcpuLyVBhTIeyj+6AAB9K1aSacdlovut+X4merT5t29fvv/AMA3K808aeJL6x+NHhDQZPC+mzWd8lx5WqzsHmjZVBKxjqnUZJ616XXlPxMsfE938YPBOp6X4VvNQ0zSmmN1dx3MKKvmgLwrMGOMZPHes18cfX9Cn8EvQo2vxI8X674uvbTwuvhu5tdN1QWd/pc/mDUYoQxVpvvbSDjI46V7E7bYi+0kgZwOpr588T+D/FPi3xcl1deAm0XxBZasZLLxVZ3UKq9sr/KJVVt7ZTjBBr3+5SdrGSOGUJOYyqSEdGxwfzo1VJPr/wABf1Z7Mcv4rXT/AIL/AKv1PEde+LXjHQZNK1fW7DQdN03U9TS0i0a58xNUEbPsD/e2E/xYx0r2+VpXtXa2KCUoTGZASu7HGcc4r5gm8EfEU+AJdGfwELrxBHq0N7qWsTX0TPqixzbgY2LZDYxw+ABX0zo73cml20l9bi2uWjUyRBt2xscjPeqS9xrz/Cy/W4m/fv8A1v8A5WPE/gmvjPXdW8dWPjS80HWtMTU57W5Q2z7mKjhVBO0RgdiM1yvwt8YeKPBHwWstV0vRdPPh3T9Ua2uUnL+fMr3GzdDtOFC5H3s57V6N4C03xf4X8R+PRN4YkurO+1CXULGeK6jH2ncOIwCcq3u2BXnkfh74lr+z5N4K/wCFd3n9rPqAlA/tC32bPPEuc7/QYx61nTbik7fZh+av+v5jkk20/wCaX5P/AIH5Ho3xN+LEOh64nh3TNY8O6RqP2NLxp9ddxCUfO1FCEEscdc4ArK8KfG658WeF9Hh0PT7L/hKdUu5rNYpXY20Zhx5k/ZmjwRgA5O4Umq6P470fxnYeP9E8JJq0Op6fDZ61oc08Qubcx52yRuTsPUgjPOan8d+FfHF7eeGviDpOm2g1zRLiRjosciqJrWUANFvPy+YMA56Z71aSTs9r6+Wv5bbdNdyG21db20+7/Pv102Nbwx4/8TweM9U8CeLdJ05/EMNn9v0xtPkaOC/h6EDzCSjBgQc1mfDD4ifELxlbPq1z4f0fStN0/ULm21RJJHaVViY/6og4YgDBPTPStLQdI8Qaz8QJ/iNrXhubSpLLTDY6fpjzxvcSEks7MysUGeABntzVD4D6L4oh8M+JNB8WeFrrRFvr66uIpWuopQ6Tsx2/IxIYA89qXva9+X5X5tPvjv8AoU7fK6+7l1+57fqctqP7RS29zYaza33hm90O7u0gbS4ZZDqkKMdokPOw88kY4BrobH4kfEnW/GHizw3pfhTR9Nl0ZY5Ybi+uWlQoybhuCEElh0x07034a6f8SPC9kvgS98J6dd29gwh0/wARCSMRNbjp5kf3/MA44GCRyaj0OHx1YfEnx9rs3gC/ez1S3iSxK3tvumaOPZ03/LnqM0ptK/LrpJr7lb53/Ow7a/Nfnr8rfl0IV+L3jOfwTofjqPw/pVrodxdwWl7DNI7XDmSQIZIiDgKCejZJr3NZFaISdFK7ufSvmd/DfxIX9nnSPB6/D+6bWLXUopZI/t8GwRxzCTdu3dwMY9a+jdHknutFtpLyyksZpIR5lvIys0ZxypKkg/hWk/hly99PuX63M47r+ur/AEPL/hbLqni7S/EPj+A2cetXs89ppMtyheO1t422oMDnkgk46nGawvgX4i8f2nwh1PxFq0dr4kmSab7NBZQuLqebzSp3ZO3b0PAGAK6n9nu3m0bw7q/gy+2pfaPqMyFe7wyMWjkA9CCefauT8P8AhP4lWvwR8R+DbPT20jVY7iVrK6W7X/TEaXeQhU5TK5XJx1rN6arblVvwv/mzV6vX+b/P8NvkbXh74keKY/iXZeCPEM3he4vdSsJLiJdN83fZyKAQsysxyDu6jHQ0zSviJ49u/A3jm9ktPDq634XvpIFCrN9mnjSNXJxu3AnPrWDo/h3xhB4z8D6tpfwzj0TS9Jintbi3N5D5qSSbN0rFWIZODjBLZzkVZv8Aw/4/0iT4jaDpXhL+0ofEs8lzY6ibyNIU3wqpSRSd4IIOMDFE7qLtvaVvVSVvwv6+oU7cyvteN/SzT/G3p6EXxe8TeOtW+GfgPxDod/pWmpq13ZfbYJInbzJJRkLkHIjB6jqfWu51zxb4og1fSvBOkrok/iy4tDd3c0gkFnbRA43bA287jkAZ471xmp+EPiHL8BvCmlXWiWNxruh3tnO1jaXIG+KHjG98Lvx15xW14x0DxjZfEDQfihoGim/uhY/YNX0VZ0WQxE7lZHYhdyk8jODWklFTkltzP7uVW+V9DJNuKfXlX331+dti34Z8WXHiuPxb4B8daPp6a5pUJ+0wwgva3Vu6kxyoGyQD3B5Brl/hL4sPhX4D+DNO0y1hudY1aQ2em28jbU3ZJLt32qOSBycYFdLoeh+Il1PxZ8Q9Q8OSJq2q2aWtlo6TxmZIkXADvnZuJ54OAK4TQ/AHxAk+FPhSVdBOleKvBt+bm3s57mN47+M53oGUkLlTgE45qY/Frp8N/vd/w3tt0Klt7vnb7v8APvuei+G/HPibTfiTF4D8fWmlJd6hatdaVe6YHEM4T/WRsrkkMOvXBFcX4l+L3xD/AOEH1jx94d0rw7HoWn6gbMWuoLMbpgJBGZCVYKOTnbjOK6/SNJ8QeLfiPpfjTxJ4dk8N22h2ksdta3NxHLLLLJ95yYyVCAZHXNecaZourzXuo61rfw117U7d9SkvvL0rW4k0y7CnKStbu4y3AJyOozSvqubtr/4F/wDI/wCfpS2du6/J3/E7e08c/EW0+KPhvw1r0PhiPSdaszcRXsMc4aR1ALQqC3DYORnsDXVaDd6t4r1vxVo+uW2i3fhmCX7HCI438yQ7QXWTcdpxkciuR+JE1r8SvgbY+LNGkl0LU7eWO80eW4AElvcq+wIcZznJXA4Oa9H8AaTJoHg2xs72bfdLD5t5Mx+9K3zOx/En8Kppe8pLa6+/X8NV9z6kJv3eV72/D/PR/f2OV+CGrXAk8R+C7uZpn8NagbWCVmyzQMoeMH6A7fwqX4w6lfQan4X0WPTdB1Wx1fUlt7m01CBpH2j5jImDt+XjqO4ql8D7Ga61/wAaeMirLa63qp+x7urRRKI930JDY9ql8aaT4iu/jb4Y1iHRvtOh6ZZzbrpp0VIJZDhiyk7idqjGB3pXu6bl2Tf3Xd/X82Vtz287ffbT0/JHNQW/inxL+0q9te3Ohz6B4WtleK2SKT93JL904zjzQuOegB4FejeMte0f4f8Ah43FtpiNPd3Pl2dhaIqPd3Mh6ADuSclu3U1znwKsJJ7rxX4wuBJ5muavI0W/r5MX7tMexC5H1pvxd0nxJ/wnng/xTo+gS+IrPSWuBPYxTxxOjOmFlHmEKcdOtJX5IRfz+er/AMh7ynJdNvlp/wAEr6X43+IFv8TNB8Fa/pmhmbUbSW+upbMS4toVGFT5ictu4J6VmWfxV8VzaX4ujjttBur7QbidWuoxKlpDFECS0mTuLEjACn36VN4X0b4gf8Lr1zxbrehxm2m0pIdPYXCFYRjcYQAc79/Unj3rKb4feKNI/Z3vtEs9F+3eJdbuPP1aGOdEeTzJMyjeTg4XI60pXcPO34uWn3Ja/wDBuONlLXa6+7l1/F6f8Cx2cvxJuYfA3hu+/sn7T4k8QxotlpkbbQZCuWZieVjUckn6dTXLaLdeJPEv7QFjo/imLTjL4W057ySTTy4heWfAjG1ySCqhwfrVjVND8aaP8SvDXiaw8LjVrWDQTpv2aG5jRbCYsp3kuQSuByVyeK0Pgx4Z8VaP4/8AG+reJtPVZNUu0eO9E4ZZ41XCqig5VRkjBx2rVW9o5dPe/Oy/+SMrNU0uvu/5v/L8Tt/iL4u0/wAE+GJtb1COWfDrDb28X+suJnOEjX3J/LrXHWXjbxvpPjLw/pXjHTNGS18RGRbRLFn86zdQG2yliVfg4yoHIq98b/Deta1beHtW0O1Goz6FqqX76eZAhukCspVS3yhhuyM8cVS0Lw54k8T/ABFt/H3ivTxpVvplq8Oj6O0iySxu/wB+WVlJXccAAAnArOG933/C35t/1uXPay7fjf8AJLUpWvxJ8USeJvF3h2K20W9u9JkxbywiRIoI9m8vcFj2BUYXGTnHSqHizxnq3ib9nS11CSKKz1XxHJHp8Xkbgm6STbuXJyAVBP40mm+CfFWk/Cbxrcw6SJvGHiK5uJniWdAxRn2om8nHEfv3p+reGfFy6X8M9OsPDQFtpLb7yJLmPFo6oBEz5Pz45ztzz0ojG6UZf3L/AI83+Q3K0uaP963y2+/oa+ieMNb0X4t6Z8Mrnw7b2WinSTJYXn2je8xi4PA4UYHQ812fgXVNe1ODUjr1lZ20lvfzQ27WshdJIVbCMc9Gx1HrXCfE7SfEN18WfA91oJimu7e2uYr2clR5ETrgSle43ZwOma9T0mxh03T4bK3HyRKBnuT3J96tNuKk99fn7z1+7QiyT5Y7afLTb79Tz261DU9Q+NNzor6b4buo9N0o3dleyWztcWcrnaEZs4APX5cHFc3+z3p+t+KLrxX4w8YnRdVj1e6ks4fLhdh9njO0IockeUeuMZPfNOkXxP4b1f4oeKtU0V7dLqPGnXXnoxnVE2RKiqcgkkdcc16B8HPDv/CLfDXRNFbJlhtlaUnqXb5mz+JqKW1/Jf8Akzb+9JWZVTe3n+SX4Nu6M/47eKpvh/8ACDWtd0qOKO5tLcRWa7RtR2IReOmBnOPasv4bfCvwn/wiFhfeItKtvEGt3sKXN5qOooJ5nkYZO1myUAzwFwB2rsPiV4SsPHXgfVPCupMyW9/CY/MUcxt1Vh9CAa4PwbrHxP8AB+hw+Gda8BXPiR9OUQW+p6ZewJHcxKMKzJK6sr46jpRHeV93b7tf1376dhy2jbbX9Lfr6fMxfib8INBtvhvrdvI5nupdRS403UJiZLqwLMigLK2WIBzxnpxVnwJ4pubq21f4R/FCC3uvENlaO0Ek8QMOr2oX5ZVB4LDuPUVu+PJPHtz4HMcnhd9Xv725SQWdhcRRizjR1YKzyMN7EA5xxn2qT4t/D3/hZPgy1vY4rjQPFdjGZ9MuRIPOtZSvKMykgqehwcUtoO+19V8lZrzX4+tgSTmvwfzd0/J/hv3PMvix4R8H2X7POjalH4V0xZo7y0Ytb2KeawL/ADAYGTkcY711Xhix8A+JPG9lp2k/DmXw5Lp8cepR3s+iCxlLq5AVSRkr61V+JOifECb4O+G/Cen+EZ9X1WL7LPezRXcMcUbxtl1+ZgST2wMc17J4daTUtPtdU1LQ5NK1AxbGhnZHliGehZCR78GrjeN3fZv8lr96IeqStuv11/A4L4X3EfjLx34m8YXoWaLTL19L0oPgi3SPiVl9GZs5PpxXpn26x/5/Lf8A7+r/AI15X8FNPj0LxD448EajtZ21OTUIY3H+utrj5tw9QCSp9xXQn4O/C1iWPgTQySck/ZRSV+SHovvtr+N/mU/il6v7un4WO1iu7WVwkdzC7HoFcE14w/hrw14w/aX1K4u/D+l3UXh/S41neW2VjLcysGVmyOSqqcE9M1uX/wALfD+j+M/CmseD/CmnaebO9ka9ntkEbCIwuoB9RuI4qnDpvi7wD8QfEer6V4Vk8U6Z4imW6L2tzHFcW0ijGx/NZQUx0weKaSUoy9fv2/Jv5jknytd7fn/wPuZ0vxT8P6J4mj0Xw7qukWd/BNeKxSaIN5UaAsSuenIUH2OKpfGXQLSz+Hkur6LbR2Go+HIvtemyWyBDEqYLxjH8DKCCvTp6VreEbPXNT1h/FHiK0/s2Qw+TZaaXV3tkJyxkZSVLsQOhIAHWq3x11FLD4W61CGBub+A2NpHjLSyy/IqgdzyT9Aazq80YPl+Lf59P0KppOor7bfLqUvF+tReI/gaNdhwEvrS2nx6bnQkV3UN9ZCJAby3BCjI80V53ruhnw9+z3DoE3ztaWNtBJnuQ6Bv61qf8Kh+GM/76bwPobySfM7G2GST1Nb1LKUuXa7/Qyp3dKPNv/wAMdsLm3aIyrcRGMHBYOMfnRDcW8zFYZ4pCOoVwcVwvjLwP4R074Va9olh4fsbXTnt5JjbxR7V8wLw3HfjrXkHwK0i11Dxv4eudB8PjwbcaJpqtrMckg83Vo5Yx5bqqEqyZydx5B4rONpTce1vxv/kOV1FP1/C353Pp6ivHtO+MV5qHxCXSbLw9eXOitcyWnnx6fc+ajpkeYX2eV5ZI4w2fWtr4V+PdW8XateQ3EGim1iDHFpct9ptWDY8q4hcBlfvwMUR95XXqN6XuanjvVvFsWv6ZonhM6JHcXMUk0kupxyuoVSBhRGQc896yH1T4o6NrGk/8JBP4PuNPvLwW8q2VvcJKMqTlSzkdu9X/AIgPr+m+K9I13R/C954gjhglhlitbiKJ0LEEH94wBHHasi91fxh4m1nQ7W4+G+r6Rb29+s811cXtqyIoVh0Ryx6joKmF7/P+vwHPZ+n42/zPUqK57TtQ8Ty+NtR0+80KCDQIYI2s9QW4DPPIfvKU7Y45roapapMXWwUUUUAFFFFABRRRQAUUUUAFFFFABRRRQAUUUUAFFFFABRRRQAUUUUAFFFFABRRRQAUUUUAFFFFABRRRQAUUUUAFFFFABRRRQAUUUUAFFFFAGLqPhnS7zxHZeIdstvqVoCgngfaZYyOY3/vLnBx6itqiijpYAooooAKKKKACiiigCO5hiubeS3nQPFKhR1PRlIwRXndp8IdLtI/sNt4o8VxaLkj+x11AfZPLPWLG3dsOTxu/GvSKKLa3C+ljgR8I/Bo8dWfi4W10LiygWG2sxOfske0YVxF03Ad66vxNolp4g0p9Lv3nFpIw85IpNnmqP4GI52nvWnRQ9VZgtHchsbW3sbOKztIUht4UCRxoMBVHQCue8beCtP8AFd5pt1eahqtm9gz7RZXJiWZHADJIMfMpArp6KHq7sForIg0+ztdPsYbGyhSC2gQRxRoMBVAwBU9FFDdwSsFFFFABRRRQAUUUUAFV9Ts49Q064sZZJY0njaNmiba6gjGQexqxRSaTVmNNp3RzngTwbpXg/TvsthLeXczBVku72YyzyBRhQzHsBgCujooqm23dkpWORvPh9o1540m8T3V1qUzzeUz2L3JNoZIx8knl4+8PrXXUUUlorDe9wooooAKKKKACiiigDH1vw3peranYapcRPHqGnybre5ibbIo/iQnup7g1sUUUdLAFFFFABWPeeG9MvfEltr16klzc2iFbVJGzHAT1ZV/vHjn2rYooAz/EWkWuvaPPpV8ZBbz7d/lttbhgwwfqBV9V2qFHQDFLRQBh+PNH1LXvCl9o+lapHpdzdxmL7S9v5wRTwflyOce9cI/wp1qOz8MX1h4ths/E2gwfY/7RTTx5d3a/88pIt/I989ea9XooWjuvL8L/AOb+8Hrv/V7f5I898O/D/V9I1OeH/hKWm8PvO13Fp/2bbJFOx3HEu7/VhuQmOOmTTvCngDUNP8cSeKtb1iy1G6WBoIHttPFtKUJz++YMRKffAr0CihaW/ry/ITSasFFFFAwooooAKKKKACiiigAooooAKKKKACiiigAooooAKKKKACiiigAopGO1ST0ArxrxR8fbPw7od34h1DwH4pXQ7a7a0N/tgCO6uVyqmQNgkHBxSuh2Z7NRXmXhT4tHXdQ0W3k8D+JNNt9bheXT7u4EJilCpvwdkhKkjpkCrfwp+K2lfEHWNd0iz0jVNNvNEm8i7jvFTh8kYBVjnpVcrvy9f8ieZWv/AFqehUUUUhhRRRQAUUUUAFFFFABRRRQAUUUUAFFFFABRRRQAUUUUAFFFFABRRRQAUUUUAFFFFABRRRQAUUUUAFFFFABRRRQAUUUUAFFFFABRRRQAUUUUAFFFFABRRRQAUUUUAFFFFABRRRQAUUUUAFFFFABRRRQAUUUUAFFFFABRRRQAUUUUAFFFFABRRRQAUUUUAFFFFABRRRQAUUUUAFFFFABRRRQAUUUUAFFFFAAa8E/brRI/2er5Y0VF+2wcKMD7xr3e5mS3t5biTOyNC7YGTgDJr5N+Nfxa+EHxQ0tdE1Lxh4w03SgQZrS00YESupyGLMhYY9jis6kXJJLuvwdzSnJRldn0D8Eo42+EPhJmRWZNLgKkjJHyDpXyCdLFzB8dtU/tDULebT78yW629wYlEnmH5ztwSccdcV6x8Pf2gfhX4R8JQ+Hf+Eq8V6pHbRiK2nudGw8SAYVRsUA49xXmUevfBVLXxPbf8LG8fFPE779T/wCJKn7xt2cj93x6cVeJvUqznDqnb1bX5WM6HuU4Rl0a+5X/ADO4+JXxI8U6b+yj4FvYdQlN/rxt7W9uvM2O0ZHzDfj5SwGC3an623xO+FPgPxh4ns7Oy0rw7PpsX2C0j1WS+e2uWZVMwZ1BwQxOM4zisefx9+z/AH3wdt/hnrOseKtT0+0GLS6l0llnt8fdKlVAyOnI571f0L4t/BuDw3c+HfEvi3xj4q02Wz+xJBqGklVji44/dqu5uBhmyRjg1Va0nUcerdvRrb+tOq1Cn7vs77Lf1T3+7/LYgmuL74aXnwk17w/qN/Nc+Iz5GtJPcvML3ftO4qxIBBP8OK0/iJY3l1+2bpmh6frOoaXa6ppBkvBBcP8ANkMCVBO1WIAGcVzvhTx38CtI1vRNQ1PxT4y1+Hw/G8ejWl9pJ8uzDHqNqguQOAWJqbXfiV8HdU+L1t8S/wDhN/GttqdsixQwR6MDEsQ6x8oSQeec55q24ucW9ryfonsv17EJSUGlvaK9Wndv7tPkP8ZWniDwz8RfB3wVW+uPEumGGa8eG61J7M3kju5RXlXc2EA4A6mq/wActD8eeF/gFZjxdfmDVLPX1i0uex1GR3htHPEbP8u4jpkg9BWn8Vfij8B/H2r6Rr0ms+KtG13SJA9pqVjpbiVQOdpDKQRn2rL+IHxC+EHjjwpbaDr3xB8dzBLoXVxcDSAGnkAwhI2bUCjsoAPU1jq4a73/AAun+Wn4bM0due62t+Nmn+Ov/DGjeaTNp37SfhDw3Z6/rsdhrmhLJqo+2sTeHad27PC5xztx7Yrrv2OdQ1Aa/wDEPw7JfXVxp2may8dnHPM0hiXJG0MxJxxXnM/jv4Qz+PdJ8aTfEXx22qaVara2x/sRAojC4II8vnPJrsv2Xte+GNl8RtS0/wAKeLfFeral4gL3M8WpacIo2kXLM+4IMHHbpWkXaT/7e/GV1934GTi7L/t38FZ/f+J9Q0UUVJoFFFFABRRRQAUUUUAFFFFABRRRQAUUUUAFFFFABRRRQAUUUUAFFFFABRRRQAUUUUAFFFFABRRRQAUUUUAFFFFABRRRQAUUUUAFFFFABRRRQAUUUUAFFFFABRRRQAUUUUAFFFFABRRRQAUUUUAFFFFABRRRQAUUUUAFFFFABRRRQAUUUUAFFFFABRRRQAUUUUAFFFFABRRRQAVD9ktf+faH/v2KlfdsbYAWxwCcAmvJ/C/xE8dat8VNT8E3HhHRbddJEUl7dpqrv+6kGVKL5Qy2OoOPrQtZcqB6LmPU/slr/wA+0P8A37FH2S1/59of+/YqVmCqWYgADJJ7Vkf8JT4bOm3mpJr+mS2dkpa6mjukdYQP7xB4pNpK7Glc0vslr/z7Q/8AfsUfZLX/AJ9of+/Yrnfhv450Lx5oY1bQ723niZmwiTKzqoOAWUcrn3rb12e+tdHurjTYbee7jjLRR3EpjjYj+8wBIHvg0SfKuZij7zsif7Ja/wDPtD/37FH2S1/59of+/YrhPgx4y8VeONFGuax4d03SdNmDC1aC/aeSQqxUkgooA4OOauaP4h8ZXnxBv9Fm8O6VHolmFJ1BNQZpG3A4Xy9mAwxyM8ZFU01LlYrqzZ1/2S1/59of+/Yo+yWv/PtD/wB+xU1YvjjU9R0Xwtf6rpdraXVxaRNN5V1cGGMqoycsFbHA9KiUlFOTKinJ2RqfZLX/AJ9of+/YpyW9vG26OCJW9QgBrjvhH4m8UeLvDMGva9oFhpEF7Ck9nHBetO7IwyN+UXafpmjwb4h8Zat4q1ax1Tw7pdnpNjKYo7yDUGleZuowhQAY6Hng5q3FqXK9yVJOPN0O1ooopDCiiigAoqrq8t5DplxNp8ME10kZaJJ5DHGx/wBpgDge+DXC/Bnxp4s8caa2sat4b0zStLZpI4JINQaeSRkcqTtKKAuQcHP4ULVtdgeiTPRKK4qw8Q+Mrn4jXmhHw7pQ0S1VXbUF1BjIQ3RfL2Y3cZIz0IrtaFqkw6tBRRXA/G3xrr3gPw5DrekaFZavGbiO3limvDA4aRgqbcI2eTz0pN7DSud9RXnHjHxp4z0Hwzos0HhjSr/xFqNwsJ0yPUWAwerI5j5Cjk5AwK73SZL6XTbeTUreG3vGQGaKGQuiN3AYgZHvgVVt/LQm+3nqWqK83+MPi7xT4X1zwjDo1tpzabqmqpZ3sszM0oDAkBEAx2+9nj0ru9N1fSdSkmj07VLK8kgO2ZbedZDGfRgpOD9aS1V/O33W/wAxvR2+f5/5F2iqFzrWj22pR6ZcatYQ30oBjtpLhFlcHphCcn8qv0AFFZs/iDQbcRGfW9MiEshijL3SLvcHBUZPJHpVy6u7W0jWS6uYYEZgitK4UFj0Az3PpQBNRVKDWNJntZ7qHVLKW3tyRPKlwpSIjruIOFx70uk6tperQtNpWpWV/Ep2s9tOsqg+hKk0AXKKzbvX9CtE33etabbr5ph3S3SKPMHVOT97261fkmhjga4klRIVUu0jMAoXGck9MUdLgPoqjpOsaRq6O+k6pY6gkZw7WtwkoU+h2k4qNvEGgrqn9lNremjUM7fspuk83Ppszn9KANKiuWOoa3a+OtQ+36pocXhuHT0lWIyYuo5Mnc754EeMYP1qh4Q+Iei+OdB1W78J6pp0k1uZY4DJODyuQJGXqEyOvpU82l/K/wBzsO2vzt+FzuKKwPCN9qC+C7O/8UajpL3iwB7y6s5ALXPdlY/w+9aelarperQG40rUrO/hVtpktp1lUH0ypIzVtWbRKd0mXKKzrnXtCtlVrjWtNhDSmFTJdIuZB1Tk/e9utTanqem6Xai61PULSytyQBLcTLGmT2yxApDLdFcZ8T/E2p6b8MNX8TeC/wCzNUubW0eeF5LjMJCgksCud2MdMjPrWt8P9Uutc8E6Nq99s+03lnHNLsXC7mXJwO1C1v5W/G/+QPS3nf8AC3+Zu0V5V8RfiK0fjyx8A+HfEmh6RqU9tJcz394yTJCVICwmPcvzMW9c8dDXU+FddvNP0my0/wAe6z4et/EL5DJb3QRZxuIVkR8NyO3PPeiPvK6/4foEvddjrKKhu7u1tFRrq5ht1dgiGWQKGY9AM9T7VWh1rR5oPPh1awki83yd6XCFfM/uZB+97daAL9FZ6a5okkV3Kmsae0dmSLphcoRAR13nPy/jimS+IdAisYb6XXNMjtJzthna7QRyH0Vs4P4UAadFUjq2ljUE046lZC9kXelv56+Yy9chc5IrhPAvi7xTqfxd8XeFtctbC2stLigkshbsXZkkBO5mOOT6Y496FrLl9fwB6K/p+J6RRWbZ6/oV5fvp9nrWm3F4md9vFdI8i465UHIov9f0LT71LG/1rTbS6fBSCe6RJGz0wpOTQBpUUA5GRyKKACiiigAooooAKKKKACiiigAooooAKKKKACiiigAooooAKKKKACiiigAooooAKKKKACiiigAooooAKKKKACiiigAooooAK8c+HwP/AA098Rf+vKw/9Ar2J13IynIBGODg15oPgh4LXWrvWorrxNDqV4ALi5i166WSUDoCQ/IHYdqIu07+T/EHrFr0/O5nftLeKH07wg+l6dqC2ly13afbbh1LRW9vJKFJl2kHae4BBx3rF0D4Y3tl43g8Salq/g8afd6bJbS6VpOlGCHUF2lldlaRlYr1zivRNA+GPhHR7HWLMWdxqMesgDUG1K6ku3nAXaAWkJOAO1P8CfDbwr4Lj8vRbW6KqhjhF1dSXHkRnqke8nYvsMCp5dGurv8AirW/ruxt3t/XW9/67I5P9k/TdLs/hFpt1Z6fZ29zOZPOkihVXkw5xuIGTj3ro/j7qlzo/wAHvEt5ZhvPNk0KMv8AAZCE3ewG7OfatTwL4H8PeCoLm38P288EVxKZWSS4eRUJOSEDE7RnsOK3761tr6zls7y3iuLaZCksUqhkdT1BB4Ip1ffjbyCm+SfN53/E53wPDpvhj4Z6UjTwRWNlpyO8ob5MBMs2e/c0zwTI0fhy88QSW1w76hK975MaZdlxhQo9Sqgge9ZWl/CHwfps8Jt/7Ye0hfdHp8uqzyWY5yB5DNs2g8gYwMCu8nkhtbV5ZXSGGJCzMxwqKByT6ACrqzvzSvqyYR5VGPY5n4aeM4fGfhFfETadPpKGaWJoLphvj2OV+b0PHTtXM/tM6jJD8IL2GzkGNTngsjMrfJGkjgFi3YYzz71hfCKTRfFnwV1/S7ZIfEEUt7epNZW10I2kDTMQu/I25BBBrvfBvgrSrD4a23hDUNNEum+QY2srqT7QI0Y58ssc7tucZ9qU4p9Oz9e6/ruXfkk7PrJfdszWe40zwt4OSaSSK3sLC0VVOflChQAB654qh4baTRPBX9oT2k8lzOXunt0XLmSQ7tg/E4rN0H4U+FdHvLaeKTWbuO1IMFrfarPcW8ZH3SInYqCvbjjtXXa3qmn6JpNxqmq3UVpZWyF5ZpGwqAUTktZN7kwja0Ujl/A3ja+1jxHqHhnxD4dfQdZs4luFh+0i4jmgbo6uAOh4Ixwa7FLiCR3jSaNnj++oYEr9fSvNfhr4o8IeKvF11rmn65Yajq93bhIre1lEhtbVTwHx90seTnvxV3wr4IsrH4j+JvEkei3OmtqQ8q4ka+MqX2f+WgQHEeOnY0NPTTo/v6f8HzvYStrr1X/B/wCB5WO7+12vkef9ph8rOPM3jbn604zwiVYjNGJHGVUsMsPYVxo+FvgweA18E/2fN/Yizi4EP2mTdvD7wd2d33vetW78G6BdeKdK8TTWrtqelW729pIJWARGxkFc4PQdaNL/ANdv8/w18g1t/Xf/ACMv4z642l/CbxPqOnuJp4bGSMeUwJRm+XJx0xuz+FT/AAytbDw58KtEiM8CWtrpscksysCn3NzNn65NZXw18Cabol54muBoEum22sXLGezuLz7Ulwecy4yQoYH7vtTtP+D/AINsZ4/s/wDbAso5C66c2qTtZDnO3yC2zaDyFxilHZ+dv1/zKdrryb+e3+RtfD4i502715lKf2rcNcru4/dgBUP0KqD+NdBHeWcgjMd1A4lJEe2QHfjrj1qDW7iDT9CvLiWNDBBbuxQjggL0x+leAeCdAsbLWvAEGpvZ6fqN7Ncapb2kZ2JbRMd6wxKehJY7sdenTFNWlLl6af19yv8AJ9SZXUebrr/X32XzPokTwmcwCaMygZKbhuA9cV4/+1XrFjp3h3w1aahMY7e61+1MmFyzLG28gAdScYrpk8GWr/GeXxlHo1zaXKWYhfUPt2Y7tSuBH5IPG31Iro/EHhXQte1bSdU1axW6uNImaey3sdschGN23oTjpnpUpX5X5p/c/wDgFN25l5fmv8zG8B6LfXOoz+MPEMWzUbtfLs7ZuRY238MY/wBo9WPrXaUUVTZKR47+0/Zw6haeCrG4aQQz+JYEfY5RiCj5AI5H4VQ8T+H9M8L/AB+8DzeD7OLT7m+t7iLVYLX5Vnt0UFXkUdSGONx55616v4y8L6L4u0f+y9ctTNCJFljdHKSRSKch0dcFWHqDmqXhDwL4f8L3c19Yx3dzfzLse9v7p7q42dkEkhLBfbOKUNPvb++KVvwKn7y+Vvxbv+P4Hz3oXhHxB8UfBurXkniLwpaXceqTGe9uNNkfU9PeOU7R53mDbhQMAADBr6UsrBLzwlBp1/dG+WS0WKaeNmjM3ygFgQcjPXg1zt98J/BF34um8UHTZYL+52/a1t7l4obvb082JSFk/wCBA119/cQ6bpktx5MrRW8ZPlwRF2IA6Ko5J9hSk17NprTr91g1dTmXd2+bufNvwq+H/g26+C/jMataR3EcF/qKQzXUhc2gjdipRicq2QDu6nuaqeLtJn8Qfs8/DfV/EU14+rR6jYRpP57AlGfAJXOCSuOSM1sfAjwTo/ii11oeJND8W6dMdWuLp7S8+02tpdxPKWQtHkJJxjIIPQZr1/x98N/C/jewsLDXIbwWlg4e3htLyS3RGX7pwhHI7elOzSi3/cf/AIDv83t+ZLs3K39/8Xp8jzr4tadofhfW/A3h2306207w5rutH+1QgKJcShMxrIR1DN1B4NT3fh+08OftG6TYeFrWGw03XNGn/tmxtB5cTBOI5dq4Ct/DuGDXpuveDdA17wiPC2s2r3+nCNUHnys0oK/dcSE7g4/vZzVbwt4M8P8AgxLvULCK/urlosSXN3cSXdyUUcIrOS2OOFFCajvtr801a3yCze3l9973PG/g98O/Bt3p/wASLHVrGO8sodZvIEF5IZRbpjJYFjkN339fesSw1zVovgh8NrHxBeTPo2o66tne3Ejt+8tQW8lWbOdrEKDnqOK2vhJ4T0rxh4m8Yt4g0Pxjpf2vV5ruNZhc2VveW7NwHUEK/ptbPFe6a34U8Paz4Vk8L6hpVvJpDxCIWwXaqKOm3H3SOxHIpQuoQb7Q0/w6v59PvuOVnKSXeevrp/wfuPLdc0Kz8J/tBeDpfBtpbabFq9rcQ6vaWiBIpYYwCkhReAQTjdjvXIizPhfxfp114s8PaZ4g0K517zNK8V6dt+128zFgEueCWGSVHPavcfBngDw74UuXu9OS9uLtoxCLi/vJLqVIx/ArSElV9hxWZoXwk8G6Lqpv7OHUipuGuvsk2oTSWolY5LiFmKZyeuOKqPuyj5f53t/k+/kKWsJLv/k1f/gdvM5PRtD0y3/ah8SBLTzI9Q8PQSXSzM0qyEyODwxIA4HA49qw/hB4X8O3vwa8ZRSaTaxtNe6lG726+TIyK77V3phsD0zivVrf4deHYPH8vjiNtT/tmVPLdzqEpiKdk8vdt2j0x3qCy+F/hKxtddtrKG+totcZmvFivpVwWOW8vDfu85OduM1jyfu+X+6198rr8C+b3+b+8n90bP8AzPFNJvo4vBHwU8O6oAnh3U3KXivkRyyKuYo37FSc8Hg12TeHrTw/+0dbaT4Zto7HR9c0OV9ZsbX93FuUlUlCrgIx6ZGM121v8KfBcXgL/hCHsbm40ZWDxR3F3JI8DDkGN2O5CO2CMVo+FvAegeHIrv7AL6W5u08ua8urySe5KYwFErksAOwB4reTTk5ebfrdWs/T9EZxTSS9F6Wd7o+dtE8E+Hbf4N/FaZrH7U9jqGoLZm5cym22MSGQtkhs87uvvXca7Lp+rar4A0yTTpfEXiCTR/Oh067lUWCxlQGuJgyncy9gOT7V1tt8DfAdvomraNEutCx1eQyX0R1e4ImYnJJ+bv39at3Hwf8ABk2naRZ7NWifR1aOxuotTmS5iRuqeaG3Ff8AZJxUx2Sb6RX3Raf3tr5dmU9213l+LTX5f0jy7wBFcWXwc+LelTy2TLaXWooiWSFLdB5ZyIlJO1fbNe0fCD/kl/hv/sHQ/wDoIrEHwX8BJYaxYW9he2trrBzeRW99LGrf3gAG+UN3x1711fgrwxpfhDw9BoOjfahY2/ES3Fw8zIPQM5Jx7UR0Tv2iv/AU0/zFLdW7yf3tf5HkXiPw/oU/7WWl+boWmTmTw9PcOHtUbfKJF2ucjlh69azPh3o/hv4g/DDxnqXiyztbrXVvb2O7uJl/fWTRk+WEY/NGFCqRggV6XqHwj8I33jgeNJ31oa0pG2dNWnUKuc7AobATj7vSpdb+E/g3VvEFzrc9rewXF5t+2x2t7LDDd7ennRowWT/gQOaiMf3aj5Nel5c1/wBPkXKXv8y7p+tlb/gnh/iXTLnxJ8F/hbrfiaa6k1hdYtbcXAmZd8RZwGK52klQOSM811P7Rfw88JWXhvw2+n6Z/Z5PiO1BFrK0asXY7iVBwWP97Ga9O8d/DLwp40ttNtdZgvVt9MYNaQ2l5JbpGw+6QqEDI7HtR42+Gfhjxjp+l2Ovf2pPBphVrcJqM0Z3r912KsNzD1PNaN3lzf3+b5e7/l+JnbS3923z1/zPOpPBnhqP9o620iLS4Y9Ok8OLPPapkRXMiysA0q9JDju2c964vUtK0x/2c/iPYyWFs9tpmu3n2GNowRa4m48v+7j2r3BPhP4UXxePFnma0dYEH2cTtqs5xHjG3G7GO/15pvhz4ReCtB0rWtKs7W+lstbDC/hur+WZZS33mw7HDH1HNSr2+T+/m5l+GhpFpTTt1X3KNmcR41i0q2+Lnwi1GVbOC7eKeNp22q7L9n4BPUjPSpbi6sbL4ufFS81K8uLOyi0C2ae4tz+9iTymyyf7QHT3rqbX4JfDyO70y7u9KuNTm0ty1m+o3ktyYhjAUb2PyjqB0Bq5Z/CbwdbeKdS8SCDUJr7U4mgvRNfyyRTRkY2NGW2lQDwMcdqJq+3978dv+CTC6tf+6vud3/wDxFbBrPUfhbrml6JpuhWE2qCK3kYh9SvYmic+bNKuBhhyVIODjmtX4q6dNpPibX9f1rw7pfjPwfPeRG6uYNo1LRpVZeASCTGuAcDH3q9IT4G/D5bW0tms9SlSynWayMmpTM1rjPyREtlEOeVHBq/P8JfB03iO71wx6mk17Kst3AmozLbXDKABviDbG6Dgiq66d2/vt/k9rW6ArpfJL5pv/PrfzOx068s5rO0aCdSs0KvCGIDMuBg4q5WBeeD9Au/FemeJ5bNv7S0yB7e0dZGVUjbGRtBweg7Vv0N31FFWVgooopDCiiigAooooAKKKKACiiigAooooAKKKKACiiigAooooAKKKKACiiigAooooAKKKKACiiigAooooAKKKKACiiigAooooAKKKKACiiigApGVWUqwBBGCD3paKAIra2t7ZStvbxQg8kRoFz+VS0UUAFNljjmjMcsayIeqsMg/hVK+1rR7Gbyb7VrC1lwDsmuERsH2Jqa61DT7S1W6ur62gt2xtlklVUOemCTigB1tZWds5e2tIIWIwTHGFJ/Kp6itLq2vLdbi0uIriFvuyROGU/QjipaACiqOoaxpGnyCO/1SxtHI3BZ7hEOPXBNSzahYQ2Qvpr62jtSARM0qiM56fNnFAFmioLK8tL6AXFldQXMJOBJDIHU/iOKnoARlVlKsAQeoIpjQQM6SNDGXj+4xUZX6elSUUAFFFV7++srCITX15b2sZOA80gQE+mTQBYoqrZalp99A09lf2t1EhIZ4ZldVPuQeKbYarpeoO6WGpWd26ffWCdXK/XB4oAuUUVVl1Cyi1KHTZLhFvJ42kiiP3mVcbiPpkfnQBaoooPAoAKKz4Nc0W4uhawaxp8twSQIkuUZyR1GAc1Jb6tpdxdtZ2+pWc1yud0Mc6s4x1yoOaALlFFQTXlpDcxW011BHPNnyomkAZ8dcDqaAJ6K57xj428K+D44X8Sa1bacJm2p5m4n6kKDge5wPet6CWOeBJoXWSORQyMpyGB6Ghaq4eQ+iiigAoorC0bxh4b1jxDf+HtN1WK41TTgDd2wRg0QPAJyAD+FHWwdLm7RRRQAUUVheJfGHhvw3fafZa5qkdlPqMohtFdHPmuTgKCAQDk98UdbAbtFFFABRUEV5aS3MtrFdQSTxY8yJZAXTPTI6isK68d+ELXxXB4Wn161TWLg4ituSWbn5dwG3dweM59qFq7A9NTpKKKKACiiigAooooAKKKKACiiigAooooAKKKKACiiigAooooAKKKKACiiigAooooAKKKKACiiigAooooAKKKKACiiigAooooAKKKKACiiigAooooAKKKKACiiigAooooAKKKKACiiigAooooA8V8beH/D/AIy/aO0XTL7Q9NvF0bSnvr15rdXMpkOyNGyOQNuQD6123xT0XSNW8L2vhq80qzurW8uYrdbd4gQiZ+ZlHYqPTpXO6xo3irwn8VdT8aaD4e/4Say1u2jhubeK4jhubV4xhSpkIUofTOc10Xhq38Q69r0PiPxFpraLBaxtHZaW8qSSq54aWRkJXJHAAJ496IJOEV8397f/AABy+Jy8lb7l+tzp9H07TdF0630zTLS2sbWJdsUMKBFH0Aq7XlvxU0+P/ha/w71T7Reeb9unh8rz28nHksc7Om73roL/AMQeLLT4nWeiHw3BJ4ZuoDt1RbkeakwGdpjznbx1pq8rN7u/4CceX0sn+Njifixoeh+MPjj4M8OX2i6dem0hm1O9eeBXLRKNixkkcruYHHTiu4+JOlaTJ4Ek0BtJsprW5aO1itGhUxgMwB2r0BC5Ix0xXO+LdD8TaB8Vh8QPD+hr4jhvLBbC7slnSK4hCnKvGzkLgnqCc9K2tDi8SeJ9ctdY8QaPJ4fsbAk2+nSzRyzSTEY812jJUKASAAe5z2pRinBR82397/Sw5Nqbl5K33f53Oj8P6TovhbQ7bS9MtbTTbKFQiRxqsa5x7dzWqORkdK5H4keFvDfiDSbmfxVALyyt7d9kMh+RHI++o/v9Ap6jt1rO8GJ4t0P4MWyxWv8Aauv21o32W3upthlGT5aux6HZjJNDldSlLp/wf8hKNnGK6/8AA/zO/orgLfxP48vfBWiapY+D7U6vcXSw6nZSXihbWMEiR1fOHxjgd81unUPFX/Cef2d/Ydt/wjn2LzP7R+0DzPPyf3ez0xjmm1Z29fwV/wDhu703FfS/9b2/ry1Oiryz9qH7HP8AC6XSbixtru51a7h0+0E0Yby5JXC7xnoQCTmtK88QfEyHwZrOoReC9PfW7a8dNPsjfgJcW4biRnz8pK84rO+Iei6/428IeF/E2l2MEetaTcR6mul3Un7uZgvzRFhwD12t0zUtKVr7Xjf0ev5fcWm4vTfW3qv+D952Xhnw7oHhHwqun6fpljYWcUAM6wwqiuQvzM2Bzn1NZHwi8K6HoOhNqWn6HY6beam7XNyYIFQksc7eB09BVB7/AMb+MYhot14Qu/CllIQb26uruCYyRfxRxiNjy3TJxgZ71p/E/wAS3Xgnw5YX2nx6e8YvIbaSK6kZWaNiFxFt6yegPWrbd+Z7uy/r52IUVZRWy1/r8Ts64zXpI4vixoDyyJGo027+ZmAH3oqd8PPFOr+IdT1211TSobBdPuFjh8uQsSCM7X7bxxnHHNZ/jnRNI8QfEjQtM1zTrbUbJ9Ouy0FwgdCQ0WDg0lfmj8//AEllRadzuP7QsP8An+tv+/q/41Y+Vl7MpH4EVw4+D/wuUgjwHoAIOQfsa12sEMVtbJBbxrHFEgWNFGAoA4ApO1ha3PnzwjD4S8O/E/4keLv7AsGnttSt7HT1gtl3vcGJSUj44ZmPJFelfDP4faboN9e+Kr7S7BPE+ruZr2eGFR5Wf+WaEdgOCe55Nc38F/hvrOmeINd8UeMXVrm71a4udPsgwZbZGbAkJHBdlA+gxXsNEVyxj3sl6aK/47/d3CXvTl2u/nZ6P7v8+wV5lcahquofGm80V7Hw3dR6bpRurO8ktHa5s5XOAjMT0I5+XHFem14jLH4o8Nan8UPFWqaKYFvEI06589GadUTZEiKpyCeOuOaiTabfZP8AyXz1v8ikrq3dr8/yG/s76frXiabxT4x8YPourJrN1JawmOBiPs8Z2hAHJHlH+7jPrmu28b+K77TdXsPBfg2xtLnxBdReYqzgi2sbdSAZJQuDjsFGCfwq98H/AA7/AMIr8NtE0Q5MkFsplJ6l25bP4muOj0zxtoPxh8TatY+Gv7Wttcht0tNSN1GqWYRSCrox3EAnPyg5rSp7slDovxt/m/6uRB3i59Xr97/Rf1Yj0P4ieMr+28fJcwaHaSeFUEaXbRSmGadVLyEjdnbjAABzk1QPxb8VS+FfC+uWul6W8OoXcFrcuRJi5kkzkW65zhQMlmyDyO1ZHh/wN8Rf+FMeKPDuoaWia5rmqFri4a6TdLHJIPMkyDgLsGAOvtXV+MPB+tQ+JPh3pvh/w/Dc+H9CdnmYzrGkEiqFRivVuC/QHkinHeN/7v5Xl8unr6BLaSX97/KP9f53N/xT4w1i48VHwd4KtrKfVoYRcX93ehjbWSH7qsFILO2DgAjA5Nc3+zxdXnibV/F3jnU4Eiubu/8AsEQjcsgjtxsJX2Lhz+NUdI0D4iaPrnj3T7PRVkOu3kt3aa49zHsWMxBVj2Z3hwRgcY71137Pfh/VPC/wt0zRdY0z+zbuHeZIWnErlmYlmZgSDkkn6YqaW3M+y+97/da34jqLWy7/AIL/ADev4Fv4h+NbnRdX0zwt4fsU1DxJq4draORsRQRr96aUjnaPQcnoKyPC/jPxVNq/ifwlrq6LHr2j2iXUV7bpILR1dcruQsXGD1557VB4u0fxTonxfXx1ovh+TxJbXOlDT2tYrmOKS2dXLB/3hA2nODjnis6PwH4wsvA/jbVpHt77xt4oVsrA+yK2XbsjiVm7Kvfuahc3I31s/vvZL9W/+AVpzpdLr/Nt/lYyY/jJ4suPhhaeKrPTtHmkWeOO5m2yCCZnk2rFCu7cXIIOScA8V0nxJluNd+JfgjQIYy4tll1q5g3FQ+xNsak9PvsOtZvi/wAA6zp/hPwB4V8M6DFf6dpd9DNqC+esSqYxlXbJyw38nGTW3YaN4sb47anrU2m+RpTWMFvbX/mxsuwcyRhM7gS3cjpW1lz6PaT19ErP79vTuZ3fLtvHb1dmvu/pFTwP8RPF3iHTvHlveaDpuma74dneK1tnuC8TfIWTe465xyRivSPD91qF74ds7q/gitr+W3VpY1JKJIRyB6jNeW+GvD2r3Xxp8ayosa+G7uW1kmmVg3nTRqQ0OB0wcEnrxivV9Z+1Jot5/ZsQe7W3f7OmQAX2naMngc4rNu1NStrZfgtfvLS/ect+r/H/ACPEpfFXiWP4ceO/GFnB4TsdYs7yW1i1KCzkUXcaAKrE7txfcwAySMjpXafBDwjJpPw10a38R22mXmp7hfPOkJLGZxuMhL5PmfMRuH4V5w3h3Xovg/4Y+Hmq6W+m32q6yguolmWRzGrmaSRyhIwSAPxFfRMEawwpEgwqKFA9hVxXKn8l9yV382/wJk+Zr5v73Zfcl+I+iiipGFFFFABRRRQAUUUUAFFFFABRRRQAUUUUAFFFFABRRRQAUUUUAFFFFABRRRQAUUUUAFFFFABRRRQAUUUUAFFFFABRRRQAUUUUAFFFFABRRRQAUUUUAFFFFABRRRQAUUUUAFFFFABRRRQAUUUUAcR4/wDB2ueIvFHh3V9N8R2+mQ6NO0/kPp4nMzMCp+YsNo2kjp15rpo9E0tNdfXRZx/2m8Ige45yUHbGcCtGihaK39ag9d/66hRRRQBxvxF8M+KPEU9gdD8UWmkW1tJ5ssE+mC6Wdx93OXXgenrWnpegXUvhaTR/Feorr0twGF1L5PkJICeioCdoxjvW/RSSSTXcHumQ2Frb2NlDZ2kSw28KBI0XoqgYAqaiim3cErFDXtH03XdOfTtWtVurV2DNGxIBIOR0q7GixxrHGoVFACgdhTqKACsDxN4Zg17WdEvruYGHSbhrlYDGGEkm0qpJ9sk/Wt+ijrcDmfAfhu+8Of2sLzVo9R+338l2jC2ETJu/hYgnd0HPFatzo9nca/aa3J5n2q1hkhjw3y7XKlsjuflFaNFC0t5afhb8g7+YUUUUAFFFFABXI3Xw+0S68aTeKLq41GaWbymeye5JtDJGMJJ5f94eua66ihaO4PVNBRRRQAUUUUAFFFFABRRRQAVg+OPC9p4t0ddMvL7UrJEnSdZbG4MMoZDkfNjpntW9RRYCjoWk2GiaXDpumwCC2iGFUcknuSe5PrV48jFFFD13A5HwV8PtE8K3ct3aXGo3szNJ5L31yZjbK7bmSPP3Vz2rrqKKLh1b7hRRRQAUUUUAFFFFABRRRQAUUUUAFFFFABRRRQAUUUUAFFFFABRRRQAUUUUAFFFFABRRRQAUUUUAFFFFABRRRQAUUUUAFFFFABRRRQAUUUUAFFFFABRRRQAUUUUAFFFFABRRRQAUUUUAFFFFADHmiQ4eRFPoWApWkRV3M6qvqTxXiPxD8K+G/Gn7ROh6Ve6NbXQ0/TJL7UnfP70MdkSNg84Kk12/xY8PaLrHg228M3mmxT2tzcQ20UXIMQyBuXHIKikruKfVv9bDdlJrsv0udwrKy7lYMPUHNLWf4d0bTfD+j2+k6RaR2lnbrtjijHCitCqdr6Eq9tRjyxIcPIin3YClMiBN5dQvqTxXinxk8N+H/GXxp8GeHr3SYLqRIpr6/diQWtkG1Yzg8guwOPau4+JWhaJJ8OZfDsmlwS2Mnl2sFtyAu5goK45yoJI+lSr8nN1bsvvt+ZTtzcvkdojK67kYMPUHNLWP4O8OaT4V8P22i6LZx2tpAoARO5xyT7mtiqdr6EptrUKKKKQwpHdUGXZVHqTilryv9qOPT7n4Vz6fdWUd1d39zDZWAfOY55WCq4x0IzmlJvpvp+I4pN6nqSSI4LI6sB3BzQkkbkhJFYjrg5rmvBnhLw94N8JDS9N063s7Xyd1yFziRtvzMxPXPNY/wY8GeH/Dujy6vpWjw2F3qsjTzbc5UE5CDP8ACOwqrLma6IhN8qfVnf1C93ax3kdm9xEtzKjPHEWG5lXGSB3AyPzqavO/H+uaf4d+Iuh6pqf2n7PHp12D9ntpJ3yWi/gQFv0pK10n/WjZaVz0SivPB8ZPBJIA/wCEgyTj/kX73/41XfW8sd1axzRhjHKgYblKnBHcHkUWdriur2HCaFm2rKhb0DDNKskbNtWRC3oDzXzv4M03wX4c+KvxG8XzaTAq6XfQ21isYJInaJSyxjP33ZucV6H8Lfh1pui6vf8AjW/0uC38R6w5mmWNiVtlb/lmozjP949zmiOqT6NX+/Zf1+qCWja8/wDh/wCu56MzKq7mYKPUnFV9Sv7LTNPm1DULqG1tIELyzSuFRFHUkmuE+N2pT2tloulvoWk61YavqUVncW15M6vhm+8gUENt6nJFchrSeKfEn7QeneF5bPRX8L+HrYXr2wuJPmLfLGXXbguo5CnjvmlG8mku9vuV3+A5e6m32v8Ae7L8T2Pw/rekeINNTUtD1K11KyckJPbSiRCR15FaFcrrt94Y+G/hi81NLGO0t5JzJ9mtIgHubiRsBVUdXZiK5Cz+I3jO38c+GvC2veFdPtbjXfNuB5F27m2t0XJ3/LjfkqMDjnrVK0naP9df+D6EvRXf9f1+Z6zRXkNr8VNfkn8Vab/Yul3Op6NPIkf2e6fyBGiFmkmdlBQAYGACSTx3ratvifAvwz0XxReabIdS1nbHZaZbnc88zZwqk4+XjO44wKSd1deX47FNWdn5/huddqnibw9pWrWek6lrVjaahenFrbTTKskx9FU8n8K1q8Ka/wDEHiz45+GvDvijR7GyudCt5NXmNlMZYzvwkKksAdww+R09K9c8beJtL8IeGrvxBrErJaWygkIMu7E4VFHdieAKHpBSfn+dvzuLefKvL+vuszZory2z+Iniqx8R6Db+KvC9pp2meIpmh08w3JkuYHxuUTqQFBI/uk4NA+JOuL428R+FTo+nXd5YFPsS2tyx3Bl3bpiygRhVIJxn0GTQ9Px/DcFrt5fiei63q2m6JpsupaxfW9hZQjMk87hEQe5PSn6TqNjq2nQalpl5DeWdwgeGeFwySKehBHBFeQ+IfH194i/Z0vteaygs9R1ENp9vHG5eMzO/lKyMRkgk5BxV7w54vu/C3xA8N/CqTwxNa6dJpZ+zak8y4leNRkKo7deuD7U4q7cevT7m3+FvvE37ql63+9Jfjf7j1qkZlUhWYAnoCetc/wCDtZ1jVbjWYdW0lNP+xX729uyTeYJ4h91/YnuO1crrl9cah8abHQLrw9ot6tnp8moWN807+dbScKAy7cAMT1BPANSnqvP/ACv+Q+j8v87fmdt4l8SaB4atY7rxBrNjpcEjiNJLqZY1Zj2BNaUEsU8CTwyLJFIoZHU5DA9CDXhvwas9c8d+LfF/ibxxpuiX1g8z6VZpHK8yRxJw6orLjaxPLdSRXt9ja29jZQ2VnCkFvAgjijQYVFAwAPbFNfCm+tn9/wDX9dR/E0umn9fiTUUUUAFFFFABRRRQAUUUUAFFFFABRRRQAUUUUAFFFFABRRRQAUUUUAFFFFABRRRQAUUUUAFFFFABRRRQAUUUUAFFFFABRRRQAUUUUAFFFFABRRRQAUUUUAFFFFABRRRQAUUUUAFFFFABRRRQB5Hq1pr3gv4war4xh8M6h4l0zW7SKAnTtr3Nm0Y+7sYqCjdcg9e1dN4cfWvFOv2/iDUtJu9E0yyRls7K8UC5eVuGkkCkhRjgDJ9eOldtRTjokuwPW/meYfFG3uI/ip8Pr6PVNQSN72eF7NZcQP8AuWO4qBkt9Tj2rfvfFet2nxMtfDMnhK7bRrqAsmtLKpjEoBPllOo4HWqnxF8LeKNd8WeGNV0XUtItbXRrlriSO7t5JHlLKVIBVgB8pPbrXUJodgPEDa8yzNfNCIcmZzGqj+6hO0H3AzRH4V6v+vv/AK6DnZvTsvvu/wBP66nnXi7T9e8MfGEeP7Pw/eeJNOvNOXT5YbEqbmzKncGVGIDI2OeQQcVu6LPrXjLXLPVL3RL/AEHR9PYvHa6girc3E+MbiqkhUAJxyck9sV3dFEXZJdv1d/1E9W33/wArfkjkPiV4T0fxLpU7+Ibm6FhbQO6RwzNEEkxxLlSCWHYdPY1n+DL3xVpPwYtr240+fXNbtrRjDbGQJLdAE+WCx6MV25zVr4l6J411qSxj8N6loVtZRP5lzBqNtLJ57D7oyjr8oPOPYVq6Vo+q3nhSTTPF19Dd3dyrLcPp4e3jUHoI8HevHfOalX5JJaf09fx/AenNFv8Ar+rfiYUXjbxLc+DNE1uy8CX0t/e3SwX2nNcKr2K5IdyejBSO3Wts61rn/Cef2H/wjM/9j/YhP/a/nDZ5uSPK2dc45zW1ptnb6fYQ2NqhSCFAiAsWOB6k8k+5qxVO19PP8rfhv/wCEnb+u/8AS/4J5/deMvGkXg7WNYj+HN5JqVletDa6aLtN93EGwJQ2MAEc4rJ+J2m614y8I+FfFejaS011pV3Fqr6PcSbGmAXmPPTeO3bIr0fX9Is9c0x9Ov8Az/s7kFvJneJuDn7yEH9auQRRwwpDEoVEUKoHYCkvxVvw/wA3/SK/W/4/5I86l8Q+IvGsH9g2Pg/XfDsU+Be3mrQoirD/ABLGEdtznp2xnPtW18Q/Ekvgfw5ZX1tY293bLcw28yy3XkskbEKWT5TvYf3eM111c14w8Kx+JNX0Ge8eJrLS7s3bW7pu82QKQntwTn6gU76peav/AF6D/wAmVvAPi+68TajrVrdaM+m/2fOqR7pd7SKwyNwx8req84yOayvH2lzaz8RdDsIdY1HSHfTrs/abB1SUfNFwCykY/Ctn4feH9W0E6ydWvLK7a+1CS7jeCJkYK3Z8k5IwOmBWtdaLb3HiWy11pZRPaQSwIgxtIcqST7/KKFa8X5f+2/5ijdX+f5nID4a6kCD/AMLR8dnB6G7g5/8AIVd9bRtBaxwmWSYxoFLucs+B1PualopX0sFtbnivwW+H+vL4i17xP4ziEKT61Pd6Zp7AZTnaJpMcFioG30Fe1UUUbJRWy0+7QHrJy7tv79Ty74k2WuXvxf8ABM1voN5f6Tp/nTSTx7RFFMw2guScjA5GAaPg5aSah408ceMpi5F/qX2O23D/AJZW42ZHsSK6vxz4Ul8TPp0kPiLVtGeylZybGQKJ1ZcMjgggjH4jtW1oml2WjaVb6Zp0IhtoECouSePcnkn3oh7q+/8AFp/8AJ6tfL8L6fqecfG+x1o+JvBeu2ehX+v6XpV/JNeWNiFaXcYyEkCsQGAJ9ayNDg8a6h8f5fE+s+F7uLS49F8rTixXbAGO51Y55lJCjGMe9e1UUoq34/irDl72/l+DufP9n4P8S6L8BfFVwug3dz4s8SXEs17bQlTPskk2lQSccR5796talpXiTQ/GHgDWo/B+o6lpem6LLZixtCjvZ3DbArvuIGMDBIzjnrXu1FUtHdeX3JNJfj94nre/W/4tN/kePfCTRfFMHxh8aa94m0a4hkvhAkF0XBg8pV+VIu5wS2c49e9bfx90DWNb8O6TcaTZvqP9latBf3FghAa6iQnKKDwW5yASBXo1FLpFL7Nvwdw6yb6/qrHk9jpPiHx58R9I8Xa1o9zoegaDG7adp94ALqe5cYaSRVJCqAMLyc9eKyNC8M+JdL8J/EbxYdDuH8Va7cXP2W3BUymFcpCoOcfdwa9voqZRTi490197u/y/QabTT80/u2/P79TwK+0HxJbfD/4a6JZeEdQNvZ3kcl5bqVZ4di5jaXkADfgtjOPet74uWPiE/EL4e6ho9pHealBNcRzsowkSPER5jDOdgOOO/TNetXkJuLSa3ErxGRCu9DhlyMZHvXN+AvBdv4Vty0uq6jrd+UERvtQl3zeWPuoMYAA9hz1Oa0cuaTk+9/v0sQo2iku1v+D+Jt6FpyaXpsdorF2HzSOeruerH8a8mhm1zRfiL8RvFmp6FewWsenqljevtEbxxIxUR8kksx9BXs9cdrfgKDWPFr61e67qz2MscSzaR5w+yyNGcq+MZBz1AODjms5LmfqmvS5adl9z9bMrfAXQZPD3wt0i0uCxuZ0a7nLDkvKxc5/Ou6pFUKoVQAAMADtS1pOV22RFNLUKKKKko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DzH4teN9asfFug/D3weLZPEGuB5Wu7hC8dlbJ96TaCNzdgM0zWfCfxE0HQbq88O+PtT1vUvKx9n1WGFo2Hfy/LVSr+hJI9q574y2GpeFPjN4b+LUdjdX+iWdnJp+rrboZJLaNjkTBRyVGecV26fFvwJeIkeg69aa7fy48iw0+QSzyE/7I5AHcngd6UPhT63d/v0+Vreuo5/Fbpb/h9fX7jzjxb4u8afC34jW97qWp6p4l8H3Fms2qJOkZl0rc+3zFKKMoCec54ruPiGL7WbvwvqHh3xvqumWOoTiMjTzC0cyFSwbLoxzx2NV5PEnhPU/jJN4fvtT0yS5uNGNpPp8kqsxcvloiO5xniuD03w14m+GnxQ8PeDrVX1HwLf6lJdaZK2S+mybGJgJ/uHnFOO0E++j/AO3tn8tvu7Ey2nLyd18tGvnv9/c0J7fxKnxq1Dwle/FvxBZaXHpcd5CzNaI/mM2Cu5o+R7YrpvDetXXhfwp4h8XXni++8U+H4oBJZSXvlCXzVyrIDGqghm2gGuKvNW+GXif9qG+tNcn0DVov7Iit7dbtElT7Rv5jUsCN/t1rp/jj4Rh0L9nzUdG8PwlLSymhuRCihQsazq7AAdgM1N2qSfe6v/29v8kW0vauPa3/AKSn+L0+8m11dY0j4Na14y1XxNqVjrt3ai7862ZMW5I/dW8aspXblgDxk5PNdZ8I9K1+x8HWlz4k8TanrOo3ttHNMbtY18h2UEqgRRgDPfNct8eIbzV/g9pc2n29xdaetzZ3WoJbR75TaoQ7FVHXGAT7A1sTfFLwnqulCx8G6xaa9rFzGI7ays5Q0i5GN7j+BV6knp0rRrWdlre1vJL9b/gRH3lC/a9/X/K34k3ww0zXP7R1XWtQ8Zaxq9hLdSR2VpdLEEiRWwfuoCTuDY56Yrv683+J8/iTwb8HZrnwzdWFvf2McbTzXERcEFh5hUdNxJPXjmvQNMlebTbaaQ5d4lZjjqSKVtLLpoHZ97v+vvHX93b2NjPe3UixQQRtJI7HhVAyTWb4N8SaT4t8O2uvaLM0tlcrlCy7WX1DDsR6VzvxBY+Itd0/wNDvMMwF3qrLkAW6nhCf9thjHpUdssfg34iG1SJYdF8RHdFt4WG8UfMuOwcDOe5pR1367f157eq8xy0Wnz/r8X5Df2gdRvtI+F+p6npmuX2kX8IUWklqELSTMdqIQ6kEFiPetf4eaPrGmeFYo9b8S6nrF9cRLJJPdiMNExXkKEUAAH1zXJftJ293J4f0G8NvcT6Pp+s295qwt4zJIkEZ3b9o6qGAJ9q0tQ+JXhvX9PbSfA+sWmvavdr5UcVlKHNurcGWTH3FUc89TgdTSim4ytu3b8F917/gN/FHta/4v8rfiT/CPTdcjt7zWNU8YatrlvdzP9jhu0iUQxBvl+4gJbrzXe1zGraLrh8PWeieH9WGjFUCy30cKySRgD+BHBUkn1HTNUPg7rWu6t4du4PEckdxqGm30tk93GmxboJjEgA4GQeccZBq9G2l0/La/wCJG2r6/wDD2O2rB8N+L9C8QaxrGk6Xd+bd6ROILpCMYYgHK/3h2z6giq/xH1ubR/D/AJNgrPqmoSCzsUUc+Y/8XsFGWz7Vy2seHovANjoniTS4TJ/ZafZ9VZfvXEEjZeQ/3irksP8AeaoTV9dtvn/wOvrfoU9tN/6/Pp6Hp9FYvijxRo/hvwpceKNTuHGmQRCV5IozIdpxggDk9ap33jrw7Z3/AIesZ7icTeIc/wBngQMQ+FDfMcfLwe9O2tvkK6tc6aszxVruneGfD17rurStHZWcRllKruYgdlHcnoBVTR/F2i6t4q1fwzZTTNqWkBDdo0LKq7xlcMeG49KwdcC+LPiDb6FtZ9L0Mpd33B2SXB5ijPrj731FLV2t1/LuUmk3fp/VjsdG1Kz1jSrXVNPmWa1uollicfxKRkV5z+0Ve61Y6BpC+HfEmo6Nqt7qcFnbrarGwm3sN+4Op+6gY8Y6Vq+DSPC3jC+8HSII7C6LX2kEfdCk/vIR6bSeB6Vz3xvl/sz4geBfEmsiZPDGl3Mz3dykZZbeZ02RvJj7qfMRnsSKb5XKPZtfnt+go3Sl3Sf5af5ncxabd6N4GurW98SarezxW7u+oy+X9oGFzkYULkY44qn8J9K1zTvDEU2veKNR1+6uh5oku1jXy1P3QoRR2xnOeazNS8a6L4zSPw/4K1K21p7mRRe3FpIHitIQcsXYcAtjaF6nJPaun8U+INM8H6JFfahFd/Y1kjt821u0vl7jtBYL0XOMnoKet231sv6+8XLtFG5SMwVSzEAAZJPYVgeGPGGh+I9T1HT9JuJZZdPYCUtEVRgc4ZGPDDIIyO4NZvxPvria3s/CemvIl/rbmIvHnMNuP9bJntwQPxqXfS272GmnrfQ1PBfi7Q/GFjc3mh3RnitrmS2l3LtIdDg8eh6g9wQa3q851GxtfAHijS9W0+3WDRb2OPTb9U4EbKMQykd/7pPoBXc65a3d/pM9rp+py6ZcSJiO6ijV2jPqFYFT+Ipu1rr+v63Bb2f9f1sXaK87/wCEH8ef9Ff1r/wVWf8A8bqt4Z/4SzQ/itB4e1fxjeeILG50mS6xcWUMRjkWRVGDGo7HoacVd2/ruFna5haS3iST4/eIdOufH2sr4f0ezhvWtXEATdJklWbZnywB65960fDei+IvGev6v4guPGGu2/hS7OzTNPURoTj/AJbBgm4LuAKgntzkHFcl4N0vVfHHxb+ISy20tv4cfUore7u84N4sAwLdP9nJyx79O9fQcEUcEKQwosccahUVRgADoBUwX7uLfb89b/ovv7BJ/vJW7/l/wbt/d3RxHws8R6heXeteFNeuEuNZ0GcRPOox9phYZjlI7EjIPuKuabNMfizrEBmkMS6XbMsZY7QS8mSB0zxXIeB4Jbn9pPxxqcCkWkOn2drI3ZpRuJH4AitDXNJ1jV/ilqsOjeJ7vw/KumWrPNb20Uxcb5eCJFIH4VUW3GMurX/Av+o7azXRf8B/8A9NorgLPwX44hu4pZvixrFxEjhnibTLQBx3BIjyM+1cp8Yde1jQviRpdncfFH/hE9D1Gzkf95aW7BJUwAFaRTnOen5VLaVvP/K4u77f52PaqK81+GfjPWI/hj/bnjtJknhuJIIZfspjlvkDlY3WHrucYIUdc8VqD4neGn8Pw6xBFq1yJJ3t/skFhI90jr94NEBuXHfIqmrMFr/XY67VL2HTtNub+43eTbxNK+0ZO1Rk4FcFD8VlmjWWH4eeP5Y3GUddIXDD1Hz1va7qllrfw11HVNNkMtrc6dLJE20gkFD2PNc74Z+LHw0tvD1hbz+OtAjljgVXVrxQVIHINTrzNPpb9RvZPvf8Lf5nZ+EdftfE2gW+sWdvd28U4P7q6i8uVCDghlycGtavL/BvjTw94b+E9p4j1G8ZtMnuzHFNBG0u8ySbVICjOCT1r06KRZYkkTlWAYfQ01qr/wBbXJ2dvX87DqKKKBhRRRQAUUUUAFFFFABRRRQAUUUUAFFFFABRRRQAUUUUAFFFFABRRRQAUUUUAFFFFABRRRQAUUUUAFFFFABRRRQAUUUUAFFFFABRRRQAUUUUAFFFFABRRRQAjKrKVZQykYII4NQQWFjBIJIbO3icdGSIA/mKsUUAQCztPP8AtH2WDzs58zyxuz9amZVYgsoJByMjpS0UAVhp9iJBILK2Dg7twiXOfXOKfe2tve2c9ndwrNbzxtHLGwyHVhgg/UGpqKTSasxp2dzl/AXh3UPC9rPoragL7RYiP7OEo/fQIc5iY/xKOx6447V0EFjZ28nmQWlvE+MbkjAP5irFFU23qxWOG+O1rq+ofDHVdM0PRrjV768VYo4IZEQj5gSxLkDAxXT+F5LmXw9YPeWE1hP5CCS3mZWeMgdCVJB/A1pUUlomu4N3t5X/ABt/kJtXeX2jcRgnHOKR0R8blVsHIyM4NOooARlVlKsoKkYII4IqG3s7O3cvb2sELEYJSMKSPwqeigDlPibq3iPTNCC+GfDt9rN3cP5bfZZYkaBD1f8AeMATjOPel+Gk19JoRhufC1z4chgfZDb3Msbyv3Lt5ZK8k+uetdVRRHS/mD1sIyqxBZQSDkZHShlVlKsoYHqCODS0UANeON4/KaNGTGNpGRj6UhhiJRjEhKfcO0fL9PSn0UANWONZGkWNQ7feYDk/WlVVUllUAt1IHWlooAQojMGKqWHQkcikljjljMcsaujdVYZB/CnUUAQ21ra2277Nbww7uvloFz+Vcl8VdA1DxRZ6Vodv5yafNfpJqckUgQ+QgJKZ6/M23p2zXZ0UdU+36B3OE+GWmX9nr/ie51DQpdOM14q2shdCkluiBUCBSSBwTggda7oqpcOVBYdDjkUtFHRLsHViOiuu11Vh6EZpaKKACk2Lv37V3YxuxzilooAakaR52Iq5OTgYyfWqmuLqbaVcJo728d8y7YXnyUQn+Igdcdcd6u0Umroadmc/4E8LWvhXSZLWKaS6u7mZrm+u5fv3Mzfec/yA7ACnWei3MPjvUNeaWI29zYw26IM7gyM5JPbHzCt6iqvqLv8A15hXkPxJ0LU/E3xU0+xvPBd1f+Gzp01nc35lhKK0oGGClt3y46gZzXr1FS0m035/imv1HfRr0/Bp/ofP2o+G/H2qeDIfCXiXwkNfHhu9SWC4lnj8rWLZDhVxuys23H3sDPer2qeCo4vBsL6b8Nr7TC939pt7TRbqK2v9PfbjzPM37WJ789OOa9zop6u993v66a/gv0Fs1bp/wf8ANnO/Dq21y28FadbeJZjcaisIEzOqhz6bwvy7sdccZrXOl6Z/0DrT/vyv+FW6Kcnd3FFWViL7Pb+SIfIi8peibBtH4VLRRSGFFFFABRRRQAUUUUAFFFFABRRRQAUUUUAFFFFABRRRQAUUUUAFFFFABRRRQAUUUUAFFFFABRRRQAUUUUAFFFFABRRRQB//2Q=="/>
          <p:cNvSpPr>
            <a:spLocks noChangeAspect="1" noChangeArrowheads="1"/>
          </p:cNvSpPr>
          <p:nvPr/>
        </p:nvSpPr>
        <p:spPr bwMode="auto">
          <a:xfrm flipV="1">
            <a:off x="154178" y="800418"/>
            <a:ext cx="2589022" cy="258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g;base64,%20/9j/4AAQSkZJRgABAQEAYABgAAD/2wBDAAUDBAQEAwUEBAQFBQUGBwwIBwcHBw8LCwkMEQ8SEhEPERETFhwXExQaFRERGCEYGh0dHx8fExciJCIeJBweHx7/2wBDAQUFBQcGBw4ICA4eFBEUHh4eHh4eHh4eHh4eHh4eHh4eHh4eHh4eHh4eHh4eHh4eHh4eHh4eHh4eHh4eHh4eHh7/wAARCAG6As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5Dxx8R/C/g3UYLDXJ7mOeaLzUEcDONuSOo9wawB8dvh6SB9tvh7mzevOP2q/LHxB0MzY8r7Gm/PTb5rZ/SunvNQ/Z6+wybrfR3Ow5EFpIJDx/CQowfxrXlVkQ27nqvhPxRoPiqwa90HUYryJG2yAAhkPoynkVs182fspQXTeNtbu7JJl0kWxRi3QsXzGD2LBd35+9aeh638T/F3jzxJo2ieLoNPh0y4faJrSNhs8xlUDCE8be9Jw1Y1LQ+gKK878I6D8UbPxDbXPiHxpY6jpibvOt47VUZ8qcYIQdDg9a5N/F3j7xx4/1jw/4Q1bT9CtNLdkLzxh5JcMV3YIJPIPQDAxmp5fMdz3CivKfhx4m8e2vjq58HeNbM3gCFoNTgtisRIAOCwAUgj6EEYql4r8e+LvEHj+fwT8PFtoXs8/bL+dQwQjhsZBAAJx0JJo5HcOY9jorw3xB4k+Knw1mtdS8UXlj4i0SWURzPDEI3jJ7cKMHGcZyDjtWl8d/HWr6R4Z8Oav4U1Q20WpSFi4iR98ZVSPvA460+Ri5j2CimxEtErHqVGa8o+IXi3xDpfxr8L+H7HUDDpl6qG4g8pDvyzg8kZHQdDUpXG3Y9Zorhvjpruq+HPh1earo10bW8jliVZAitgFgDwwI6VlxR/EHxR4D8Mal4f8UW2m3ctmJL6Sa3VvOZgMEDaQO/THWmo6XC56bRXzt4Z1b4t69431jwpb+NraK50vd5kz2cZR9r7eMJn862PiD4k8eeEb3wXpFz4hSe7u5iuoTRW6BZwZlA4K8fK2OMU+R3tcXMe40V5Z8WPiFrOm+IrHwX4OtYrnXr0KWkkGVhB6cdM4BJJ4A9axPEM3xr8G6WfEV7rela5aQYe6tVgA2L3OQqkgeoPHXFCgx8x7dRXknjr4jXV38FYfGHhm5awupZ443BVXMTZIdDuBHUdcVf+A/xAk8ZeGprfU5lbWrDic4C+ah+7IAOPY47j3pcjtcOZXPTKK8r/Z48Va/4pstdk17UDeNa3ojhJjRNq7c4+UDNeqUmrOwJ3CiiikMKK4n42eK5vCHgC71KzmEV/KywWrYBw7dTg8HCgmuH+DfjjxdJ4/n8K+Nr0zTXFmlxahokQqdofHygZyrZ5/u1Si2ri5tbHt1FFePfHjxT4q0bxZ4b0fw3q40/+0z5TEwo43NIqgncpOBntSiruwN2PYaK8O8YJ8ZvCHh+48Q3HjPTdQt7Ta0sItEBKlgM/cGeSO4q747+ImtP8DNL8Y6PN/Zt9dTxpJtRXA++HADA8ZWq5GLmPZKK8a0XRfjRqmj2epxfEDT447uBJlVrJMqGAIB+T3q98Q9S8beDPg615ea/Fc69HdqrXkMCBSjOcDaVx0wOlLl8wuer0V4t4c0v4za3oNjrEHxA0+KK8gSZEeyTcoYZwcJR8YvEnjXwX4W8KwrryNqc0rRX9zHAm2cjbyAy8dT0Ap8mtrhzHtNFYXjq/u9O8C6vqVlN5V1b2MksUm0HawXIODxXn3w91Lx541+EcV5YeI4rXWzfuGu5rdCDEpI27QuPTnHako3Vx3PXqK+dbrV/i1b/ABLg8CN42tjeTRiQXAs4/LA2FsY2Z7V6Lc6h4p8DfDTW9V8W67batqMW42ksUQQKWCqi4wM/Nk/Sm4C5j0Wivnz4WfELxqvjrRdO8Y6gZ7HW7TzLXdDGmC2djZVQedpGPcV3nxG0z4lfb77VvDvi6z07SobfzFtXtVdwVTLclT1IPehws7ApaHo9FfPvw0vPi9460SbVrDxxaWkUVybcpNZxliQFOeE6fNXSaH4t8SS/tB3nhW41IyaVDbFhB5SAbhGhzuxu6k9+9DgHMevUV4tqvjrxp4y8cXnhj4dtaWVpp5K3OozoGyQcEjIIAyDgAEnBPFV9W8XfEj4aarZSeNLmy17Q7qTy2uYIgjxnv0A5A5wQQcHmjkYcx7jRXin7QnjzxD4bn0Cbwzqggt7yF5W/dI6ygFSv3geMHt610WqePX1b4IX3i/Qbj7Lex2w3YAYwTBlDLggjuevYg0uR2THzI9JrP8R6xY+H9EutY1JnS0tU3ylELEDIHAHXrWB8HNY1HXvhxpOratcG5vJ0YyylQu4h2HQADoKi+OX/ACSbxB/17j/0NaLa2C+hif8AC9vh7/z+X/8A4BvXSeDPiJ4S8XXLWui6oJLpV3GCVGjcr6gMOfwryD9n7R/AF/4IuJ/FVvocl4L2RVa9dFcR7VxjJzjrXLahDomn/H3S4/AUqvaC+gC+Q5ZAxOJFU91xn261pyR1RPMz6zorw/xx4i8eXfxsbwX4b8RR6ZDJAjx+Zbo6qRFvbkqTzzVPxtrnxY+GyWOsa14i07W7CWfy5IVtlTPGccKCMgHkGo5GPmPfKK83+KvxL/4Rnw7pkmkWgutW1hVNnC4JCggfMQOScsAB3P0rn57L482uktrZ1/S55kTzX0wW6E4xkqDt5PsD+NJRHc9oorz34dfE6w8ReBb7xBqUYs59LVv7QiXkAgZBXPZuw9eK4/w7r/xY+JDXGreHb/T/AA5oySmODzYRI0hHuVJPueBnpRyMOZHuVFeP+DPH3irR/HyeBfiFHbSXNwB9jvoFCrISPlzjAIOCAcAg8EVkav4g+ImtfGbV/B/h3xPFpsNuhliEtsjqqgJkZ2k5y1PkYuY93orz7wboPxOsfEENz4k8ZWOpaYqsJLeK1VGYkfKchR0PvXoNS1YpBRXzTqfxT8Zab8VLu1m1Zn0Oz1fyJofIjwsJkK43bc9M9+1dr+0T461zw1/ZFj4avjbXdwslxMyxo58pQMcMDxnP5VXs3dInmR7DRXhc3jvxUv7O1v4qGqt/bDXhja58mPJXzWXG3bt6Adqt+HNL+M2t6DYaxB4/0+KK9t0nRHsk3KGGQD8nvRyeYcx7TRXn76F8TT4MjsV8YWQ10XZke9+yrsMODhNu3Gc45xXmp1b4t/8ACzf+ED/4Ta2+2+V5n2j7HH5eNgfGNmehoUL9QbPoqivDPijrXxF8B/D+zlvfFEN1qs+pMpuYbZAPJ8vITBXHUE5xXq+qX11D4Bu9Sjl23celvOsm0cOIiwOOnWk4jublFeS/Cbx/fSfCPUfFviy+a8ezuJQWEaoWAC7UAUAZJOPxrI8Nan8YviBaPr2k6rpvh7S3dhaxvAHMgBx1KsSM8Z49hT5GLmPcaK8l+HHxA8RJ43m8BePIIE1VQTbXUICrNgZwQOOV5BGOhGM1z5134k+I/iz4h8L6B4qh06GxeR4xNaxsoQMF2g7Ce/ejkYcx71RXh6+M/H3gDxlpuk+Pbuz1XS9ScJHeQxhChJAzwB0JGQR0OQa9wByMjpUuNhp3CiiikMKKKKACiiigAooooAKKKKACiiigCvdWNndT289zawzS2zFoHdATGxUqSp7ZBI+hqtaaDotpZw2drpNlBbwLsiijhVVRck4AAwBkn860aKTSe402tgooopiPmv8AapRZPiJoMbjKPaIrD1BmYGr3xo+DumaT4c/4SDwjbSxG0Ae7tTI0gaPu67snjuPT6Vn/ABa8WfD3xF4zWbVh4ogutJc2uLWOAxuY5Cc/M2ev04rr2/aF8GtEYn0jWnQrtIaKIgj0Pz1v7ySsZ6Ns1v2dvGGm+IPCh0yKys9P1DT8CeG2jEaSKekoUeuOfcV5p4G8G2vjL4p+MrW61TUtPW2uXcNZShGbdK4w2QeOKoeFvFnw18M+Mf8AhJNGbxdbMWfNp5duYSjdY/vZ29Mc54FUL/Wvhxca3fatBqXjuxmvZmllFt9nQZZiccNkjnvTUbN2FfY998DfDGw8J65/a1vr+u3z+U0XlXdwHjwcc4CjniuEu/Cfgb4neKdVv/Cutaho2tW0mbrEW1XckguFJDdRyQRzXHeFvGfgfQPEFprCaz8QL1rZiwguZIWifKlcMN/PXP4U3xX4m+FOua5Lrdva+LtGv5mLSyWBhUOx6tgucE98YpKLuO6sdh4I1rxj4M+Ldp4D1vXhr1ndp8rMxdosqWU5PzKfl5UkjBzTPgjcRaL8a/GGj6o4gvLqV/I8w48zEjNgZ65DAj1Fc94C8bfCvwhqb6tb6d4o1DUmUr9qvPKdlB64AcAE+vWpvH/jz4U+M7mO+1DRvEdpqEYCrd2giSQgdAcuQcduM0NeQXPRP2odTsbX4aS2E8qfarueMQR5+Y7W3M2PQAdfcV5z8XbO50/4N/D20u1ZJ0Ub1bqMopwfzrJ0LXvhNYavFqmpW/jDXbiEhoxqDQugI6ZAfnHoePat34mfEr4e+PLOytdRt/E9mtpI0iG2igySQBzuY+lCTVkDdz6Rh/1Kf7orwv4xOlp+0D4KvLh1ig2xjexwB+8ccn6kfnXnJ1rwJjH/AAk3xJH/AG3h/wDiq6nxV8RPhf4m8OWGjaxpXiSZrGNY4LwCITjAAJJ34OcDIIxSULMHK6PRP2nriKL4UXUbuoaa5hWMZ+8Q2f5A11PwoieH4a+HY5AQw0+HI+qivmuz1P4UreQTanJ441eGAjZbXTwmPHpw2cewIr1SL9oXwZDEkUWj6ykaAKqrFEAAOgHz0nF2shqSvcpfCL/k4Xxz9Zv/AEcKj/aT/wCR98D/APXyP/RsdYfhn4lfD3QfG+r+LLaDxPLdapu82GSODy03NuO3DZ6+ppPHnxI+HvjDWdI1S+g8UW0ulyB4kgjg2udyt82WP93tVWfNewrqxr6zcRaD+1Vb3+rMILW8gVYZX4X5oggOT/tKR+Neq/FfVLHS/h3rdxfTIiSWckMYJGXd1Kqo9Tk14/48+KXwv8aWEdrrega6zRZ8meJYlljz1wd/T2ORXGWupfCkXML6lJ451S3hP7u2uJIfLA9OGzj6Ypct7XC9jVis7m1/ZanmnVlS51YSw57pnbn8SprQ1XTbz4fr4T+JOhxE2d1YwRanCvAJaMZz7MOf94e9XPGvxT+HfifwgvhiTTfEGn2KMhj+ywwAoE6AAuRirT/GD4eTeCV8JXWk69c2AtFtSXjh3lVAAbh8BhgH61WvYWhofskuJNJ8RyLnDX6sM+6CvZdbj1CbR7yLSriO2v3hdbaWRcqkhHysRg5AOO1eNfs3a14Og1G/8O+Gv7ekluFN476gkQACbUwNh9x2r3Gsp/EXHY8u03QfjTHqNrJfeNdFmtFmRp41tFBdARuAPl9SM16jRRUt3GlY+df2jtdj1D4iaL4da3uryy0wrcXkFsm+RyxBKgf7gH/fRrA+JPjaG78d6F4z0vQNZ0qTTyiT/bLfy1lVTwAR3Klh9MV7r4c+Hmm6P471Lxib+8vNQvg4KzbdkQYgnbgA9AB9BWt498K2HjLw1NoeoSSxRSMrrJFjejKcgjII9R+NaKaViXFmxYXUN9YwXlu4eGeNZI2HQqRkGvCP2l4bi48f+Dbe0uTa3EsgSKcDJicyqFfHfBwfwr2fwdoaeG/DdlocV5cXkVonlxyz43lc8A4AHA4/CsTxv8P9O8V+ItG1q7vru3m0mRZIki27XIcP82QT1Hapi0mNq6PEPilp3jDQdUsNM8eeLNU1LwzeON9xagDoeQUPGR1xzx0rs/j7Y6TpvwI02z0PadNiubf7OVbcGTa5DZ7565969T8beGdN8XeHbjRNUVvJlwVdMb43HRlz3H9TXKT/AApsLj4exeCrjXdUmsYbkTwyt5fmRgZ+QfLjbye1UprQXKcx4V+DOl6j4Z0zUJPFHiaF7m0ilaOO6UIpZQcAbeBzVn46aNF4e+BC6PDdXN3HbTwqsty+6R/mJyx79anj+B9rHGscfjjxUiKMKq3QAA9AMVuXHwvsbn4fyeDrrXdXuYHuftBuppFebOc7ckYx+FHMr7hbTY4zwV8Mde1PwbpV9b/EvxFYxXFnHIlvC7BIQVHyr8/QUz9quF7fQfCzSSPKsF0yySt1J2ryfrtJr2bw3pcWh6BY6PBJJLFZwJCjyY3MFGMnHGag8XeG9I8VaJJpGtW3n2zkMMHayMOjKexFJT964+XQyPibeWv/AAqnWroTxmCTTX2OGG1ty4XB98iud/ZgieP4T2rtwJLqdl+m8j+lUU+Afh/CQTeIfEE1ijZFq1wuz/0Hj8K9S0XTLHRtLt9L023S3tLdAkUa9FApNpKyBXvc8V1j/k7XT/8Ar2H/AKIao/2rdcaZtH8I2/myGZ/tVzHCu5yoyqgAdT9849hXpN18P9OuPiXB47a+uxeQxiMQDb5RGwr6Z6H1pg+HenN8S/8AhOrnULy4vVXbFA+3yo/l2jGBngZ79zVKSumKzPB/i14qs9YtPD93onhvXdIuND2rHNd22xAi7dgyD2Zf1NfQqaxD4g+GMus25Hl3elSS49CYzkfgcitTxVolp4j8O3uh3xdbe8iMbMmNy9wRnuCAfwrJ8HeC7bw34Lm8Kw6jeXVo4lVZJtu+NZAcgYAHUk/jSck0hpNM4b9kv/knt/8A9hST/wBFx1kaF/ydlqv/AF7P/wCi469Q+Gngqx8C6HNpNheXN1FLcNcF59u4Eqox8oHHy1Ws/h9p1r8Srjx0t9eNeTxlGgO3ygCqjjjP8PrRzK7FZ2R5n+zLcQ6V4u8V+HtQYQak06ssb8F9jMGAz1IyD+NbH7WOpWaeCLPSDIrX1xeJJHCOW2qrAnH1YD3zXV+PPhZ4Z8W6iNUn+1afqYxm6s5AjtjpuBBBI9etUvC3wb8MaNrMesXlzqOt30TBonv5Q4Rh0OABkjtnNPmV+YLO1jzr4q2Mlte/CzTdQjDukcEM6OMg/NEGU/qKw/H9pe/DPUPEnhiNJJNA8QW2+z54RgwI/FcFT6jaa968ceAdP8Wa5o2rXl9d28ukyiSJIdu1yGVsNkH+72qx8RvBOk+ONETTdUaWExSCSGeHHmRnvjIIwR1FCmtAcTJ/Z9/5JDoX/XN//RjVZ+OX/JJvEH/XuP8A0Na2/BPh628K+GLPQbSeaeG1UqskuNzZYnnAA70/xhodv4l8NXuhXU0sEN5GEeSLG5RkHjOR2qL+9cq2h86/BX4T6F458KTavqV/qNvNHdvAFt2QLtCqc/MpOea9l8A/Cnwp4NvzqNhFcXV9tKpcXThmjB67QAAM+uM1qfDbwZY+BtBk0iwu7m6ikuGnLz7dwJAGPlAGOK6enKbbEopHzn480/VdV/aY+w6Lq7aRfSWqGO7VN5TEGSMZ7jisjVdP1H/hZtj4Y+LWv6ldWG8NaSq4EEpY4BOfuqfukjkdPevc5PAGnyfE1PHhvrsXqReWLf5fKxs2Z6Z6e9P+JfgHR/HmmwWupvNby28m+K4gwJFB6ryCMHj8hVKa0Fynl37QiJo/xJ8E61PHs0u3aNCwHypslDH/AMdIP4V7ldapp9tpD6tNdwrYpF5xn3jZsxnOe9Y954N0vVPBsHhnXml1eCKNUE8+BLleFfcuMMB3FcMPgJ4dysEmv+IHsFbcLQ3K7B/47SumrMeqPNvh1pt9qfw1+JN9ZQyGC5CeUAPvbGMjAfRSK9X/AGZtTsbz4XWdlbzIbmykkjuI8/MpLlgcehBHNd/4f0TS9A0eHSdJs47azhGFjXnPqST1J7k15/rnwS8MXmqy6jpd9quhSzEmRbCcKhz1wCDgew4puSle4kmjkPi3PFrn7QHhPTdLcT3Nk8X2gxnOwiQuQSPRRk/Wsu80K78R/tIa9ptlrl7ok3lNJ9qtCQ+Asfy8EcHP6V7B8Pvhr4b8FyyXWnRz3N/KNr3d0++THcDgAD6DmnaZ8P8ATrD4kXnjiO+u3vLuJo2gbb5ag7enGf4R3o50g5WR/D/wTqvhnUri7v8Axpq+vJLEI1hvGJVDnO4ZY89q7Wiis27lpWPlS+0cazrvxWiVS0tvuuY8dik5J/8AHd1Ms9SuPHE2ua5coxGjeFRbjP8Az0wFJ/E+Ya968P8Aw60rSPEHiHWFu7q4fXQ63EUm3agYkkLgZ/i75rP8LfCXRPD/AIc1zRbbUL6VNZjEc00mzeigEALgY7nrWvOjPlZ5Vcf8mlWn/YQb/wBHvXT+CPg7pmreD9I1SXxP4kge6s45mihulVELKDhRt4Fdm/wt0lvhpF4FOpX/ANjjnMwn+TzSS5bHTGMn0rCh+BtnDEsUPjbxTHGg2qiXShVHoABxS5l3Hyno3hDQofDfh610WC7uryO3DYmuXDSNli3JAHrXkB/5O6P/AF6D/wBJxXqngHwuvhLRpNNTVtQ1MPM03m3sm9xkAbQfTj9aoHwBp/8Aws3/AITz7dd/bfK8v7P8vlY2BPTPQetSmk2NrY4T9rr/AJE3Se/+nn/0Bqh1H4Z69D4KutRb4leIpIU055jbM7bGURk7D8/Qjj6V6J8TvAth490q207UL26tI7ebzVa325JwRg7gfWt270uG58OzaK0kiwy2jWpcY3BSm3PpnBpqdkg5dT5y8M2lxefsta4tsjM0eomVgvXYrRk/kOfwr2D4A6nY6h8LNHjtJkaS0hEE8YPKOp5yPfr9DWr8PPBOn+DPDcuhWtxPe20sryObkKSdwAKkAAY4rktS+BvhmW/mutJ1PWNFE2fMhs7gBCD2GQSB7ZpuSd0JJo5bxLPFr37Umix6Syz/ANnoouXjOQCiuWyR6bgPrxVr4Xf8nJ+M/wDrnN/6NSvSPh98PfDngiKU6RBJJdTDEt1cNvlcemegHsBXM678F9M1PxNf6/H4k1ywub6VpJBayIgGewO3OPxo5lsFmc1+1bIl5d+FtFtWEmoSXLssa8sAxRV/M/yr3S3VlgjVjlgoBPviuA8GfCPw34c1pdbkuNQ1fUk5jnvpQ/ln1AAHPuc16FUSaskhpdQoooqSgooooAKKKKACiiigAooooAKKKKACiiigAooooAiNtbkkm3iJPUlBSfZbX/n3h/74FTUUAQ/ZbX/n3h/74FH2W1/594f++BU1FAEP2W1/594f++BR9ltf+feH/vgVNRQBD9ltf+feH/vgUfZbX/n3h/74FTUUAQ/ZbX/n3h/74FH2W1/594f++BU1FAEP2W1/594f++BR9ltf+feH/vgVNRQBD9ltf+feH/vgUfZbX/n3h/74FTUUAQ/ZbX/n3h/74FH2W1/594f++BU1FAEP2W1/594f++BR9ltf+feH/vgVNRQBD9ltf+feH/vgUfZbX/n3h/74FTUUARxwwxtujhjQ9MqoFS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SMdqlvQZrwv4gfGjxx4O8JXvi/UvhzaJosF61tH5mrFbiQbyqv5flYAOM9ehpOSW40mz3WivKvBXxC8da3P4euNQ8CWdrpOu27zQ3dvqhmMJ8veokXyxtz0zk1D8JPjIPF+u+JtJ1/SrLw9JoN39lklbUA8cr5PQsq+lU4tS5Xv/loTzK3N0/zPW6KY80KQGdpUWILuMhYBQvrn0qHTtR0/UoDcaffWt5CDtMkEqyKD6ZBxSGWaKpWGr6TfzyW9jqdldTRf6yOGdXZPqAcig6vpX217L+07L7UgJeHz18xQBk5XORxQBdoqjJrOkR6eNRk1WxSyJwLhrhBGT6bs4ouNZ0e2igluNVsIY7gZhaS4RRIP9kk8/hQBeoqjHrGkSSzRR6rYvJApaZVuEJjA6lhngfWprC+sdQg8+wvLe7izjfBKHXP1FAFiiiigAooooAKKKKACiiigAooooAKKKKACiiigAooooAKKKKACiiigAooooAKKKKACiiigAooooAKKKKACiiigAooooAKKKKACiiigAooooAKKKKACiiigAooooAKKKKACiiigAooooAKKKKACiiigAooooAKKKKACiiigAooooAKKKKACiiigAooooAKKKKACiiigAooooAKKKKACvBv27/8Ak3y//wCv23/9Cr3W5kMNtLMI2kKIW2KOWwM4HvXyn8UPHemfEWOO18T/AAW+LE1pENv2a3LwwuQchmRThj6E1nUi5JJd1+DuXTkou7Pfvgh/yR/wp/2CoP8A0AV8fTaHpuoaf8fL+9tBPcWl4TAXJIjPmH5gOm73616t4J+LX/CIeHBoGk/Bv4rNZKCsYuVeZ41xgKrMcqB2A6VwySeD0g1eFfgl8YvL1k7tRH2mb/STuzl/m55q8Sva1JzjpdP8WvyIofu4Ri+jX4Gh8VPFGu2P7H/w8aO/kCajJbQ380jMd8QBO1yDnaccjPI4rV8deGfG/wAO/hv4x8caVrmh29nqmkQxppuiWj28UJLIvnoCxw20nJHrmmQ+NfD6/Df/AIV7P8A/iVeaAFKpDdQtK0Y7bXJyuO2OlSeE/HmleHNPuNPg+CHxU1C1mt/svlamr3SxwkYMaBydqnuB6CqrWm6jX2m2vRq1mFP3eS/T9HdNGRrNtbeC5vgfq3gyNLTUtSIhvGtwA19G+0uZcff6k5Oa2fiT4f0/Vv23dF0+aMwQXujFrwQfI1wPmBDMOecDJ68Yqh4Q8UeG/C+t2mr6f8CfilPPYxvHYLeB547NWOSIUckJ+FLrHizRNV+IUfjy6+CvxbGuxFfLnjeRFRR/AFBwF9R0NW5RdSMnteT+T6fqQotQaW/Kl6tO9/0+RS8eeHW8JfG3wN8KtFmsZNBFvNcWtvrcTT2sk8rucuikBiOi+lR/tCfD/VPBf7PkWl+IdWsdZmTxHG9lJBAU+xQycmFCxLKuegz0xXQ/Eb4g6P4++wv4h+AvxJa5sJPMtLq2gMM8Tf7LqQRWN4l1/wAO+I/D1toetfBP4vXlrBMZyzyymSeToHkfOXIHAJ6VjZuFnvf8OZP9LGmnPdbW/GzX/BJtV8LaHa/tSeAtItrDyLK80BGu4o3ZftRCn/WkHMnvuznvXU/sZf6L4u+JulWw8mwttccQW6cRx8nhR0FcZJrXh2TxNY+JJPgx8Y31WwhWG2uGuJS0aKuAo56Y6+tdp+zheeH9N+IM9poXwv8AiH4dk1ZHku73WJJHtyy5bLbjjcemetaRdpN/4vxldfcZODsl/h/BWf3n0rRRRUmgUUUUAFFFFABRRRQAUUUUAFFFFABRRRQAUUUUAFFFFABRRRQAUUUUAFFFFABRRRQAUUUUAFFFFABRRRQAUUUUAFFFFABRRRQAUUUUAFFFFABRRRQAUUUUAFFFFABRRRQAUUUUAFFFFABRRRQAUUUUAFFFFABRRRQAUUUUAFFFFABRRRQAUUUUAFFFFABRRRQAUUUUAFFFFABRRXHfGDXtV0PwbcDw7GJvEF5/o+mRcHdKe5H90Dk1MpcquVGPM7HY0VxXwS8aL48+Hen65Ivl32DBfxYwYrhDtkXH1Brp9f1fT9B0e51bVbgW9lbIXlkKk7R9BzV1P3d7vYiD57WReorymL4+eBptCs/EEMOty6NcMqzX6WJMNmWbavnHPyZ69+Otb/jL4qeDfCmp6Ppup38j3WsH/Q0t4jJvBUkNnpg4wOepFDVt/T5gmmdvRXDn4m6GnhuHWZtN1uGS5uWtbTTpLPbeXMg6iOPPPGTnIGBUnhb4meGtetdXkb7dpNzox/4mNlqNuYri3XGQxQZyp7EZpdG+w+x2lFeURfH3wPceHv8AhILG312+0uORkurm3sCy2ihtu+Xn5VJ6dTjtXaa/400DR/Dtrrkly13b32wWMdovmSXbOMqsS/xEihqyuCabsdHRXH+CviJoXii/1HTI7fUdJ1TTQHurDU7fyJ0QjIfbkgqfUGqOk/FTRdR8S2GixaP4giTUXkSx1CWyxaXOwZJSQN0I6ZAzTtql3Do32O+oryXQfFfhlPF3xA1bw3N4i8QapYrELzT1BMQdUwFgVsY/2jWFo3xU0/xR8CNX13xxbeIfD1nLBIs11FBsJDEgLbupJZh0yQOazc/duu1/v2K5fet52Pd6K4ePxh4f8M+B9CmR9U1EXkEcenWyx+be3fy54XIy2OTkjpUnhj4m+GNc03V7tmvNLl0ViupWeoQGK4tuMgsgzwexGa0mlFy8v0Ig3JJ9ztKK8qtfj14HvNFtdasodaudMmnEE13HYkx2jF9imU5+UMenX8K6bxf8QtH8O6lb6UljqutanPCbhbLSrcTzLCP+WjDIwueKT0Wv9dfy19Bp3/r5fnodfRXivxq8QweNP2edS8S+F9c1TTEhwzCL9zLuSUK0Ug6rg5yAQfevWvDTM3hzTndmZjaxkknJJ2ihfav0t+KE3t53/D/hzQor518U+Il8c/HO98D674d8X/2NZ2CCCO1RoDFM7kG5ZkcHZjGCcjjpXY6d8TPCng3SrbR5pPE2qaRp0i2EviGW2822RwduJJgR0PBO3HvRH3kn32++39eo5Lldu2/3X/r0PWaK4jxj8VPB3hXXNK0XUr2aS/1UFrWK3hMm4bdwOenPQeprJvfjj4H05tJi1c6rpdzqkzxQ211Yskqbc/M45wpxx160J329PmD0/P5HptFecQfGPw1M9/ZrpfiBdXsyM6S1h/pkqEZEiJnBUgE5yOKW/wDjF4WtfCmi+KBZ6zcaTq0626Tw2m4W8hfYFmG75Du479KaV/w/HYL/ANeh6NRXJDx5pLfENfAclpqlvqc1o13BM9viCWMYBKPnkgsO1cB8JtQ/4RnxR8Up/EXiO8u7DTtTWU3N9LnyozEpwAMAAZwAAKlNfKzf3Ow2n03ul957ZRXB+GPinomueILPRW0nXtJuNQhaawk1Gz8qO7ReSY23HPBB7cGu8qrMm6CivGpYfEet/H7UdF0/x5r9ro2nWUV1d20Ig2LO7ZWIExk7SmCRnPvXV/FWx1jUW0TTdE8V6poN3cXe0yWaxnzIwMvu3qedoOCO9StYxff/ADt/XkN6Nrt/lc7qioNPge1sobeS5munjQKZpcb3I7nAAz+FcH8e9Y8Lab4Pgt/FOrarpsF3fQJC2mFhO8gkUqoI6Lnrntmm3Z28wWqueh0VxHi74iaT4VxbHStd1iSG0FzcLptqJ2t4scPJ8wxkA+vQ11Wg6nba1o1nq1n5gt7uFZoxIu1trDIyOxp23sLtcu0Vwfiz4p6FoGrXumppmuazLp0Yk1FtLtBOtmpGR5h3DHHPGeK6/QtUsdb0a01fTZhPZ3cSzQyD+JWGRSWquhvR2LtFeH+PPjReaT8dNH8Aaf4c1q5hETzXrW9sHknGPl8tSRlQcktmuQ034ra14V/aJ8X6J4h13W9V0CysRdW2ni2SSZMgOwUKo4UHuenrSjJSt2d/w3HJOPrp+J9P0VyXhz4jeEdd+Ho8eWuqLDoQiaWSecbDEF+8GHYg8Yqh4N+K3hnxNqf9mrBqmk3Mlr9stk1S28j7Vb95Y+TuX8qbVm4vdf1+j+4m6smd5RXl+mfHTwNf6pbW6/2pBp95eNY2mrz2uyxuJ1/gSTPJJ6cVoePPi54V8E+LtL8N+II9Sgm1MZtblbfdbt6/Pnt347ijt5jvv5HoFFeY2fxz8C3eg3erQvqR8jUf7NjtDakXNzccYSJM/NkHPbinah8bPCVj4O1DxNcWWtrFpdwLfU7P7GPtVi56ebHu+UdOcnrSbSV/66f5r70HW39df8n9zPTKK8ji/aH+HZuNHFw+r2lprMZaxvp7FlglI6oGzndnjGOtdH4A+KXhrxp4i1bw7p8WpWWraVtNzaX9t5MgU9GAyciqs729fw3FdWv/AFqdzRXOfEnxVb+DPB19r9xE0zQqFhhXrLKxwij6kivM/H3ijX/hf4MstUl0/V/EGt65eQrf3cKAxW28gBEXOBgfKq9+5qbr8l82Vb+vQ9vorh9U+JOmaXYaT9o0fXpdV1OMvb6RFaBr4qo+Zmj3YAHc5qjd/GHw1b+BLjxh/ZuvS2VncNb38Edlm4snX73mpu+UD1yetPuJa2t1PRqK4y9+JGh2fibw9oU9nqok8Qx77C5Ft+4Y7N+1nzw2B0xXMaV8UtUvPjfqHguXwlr8NlaQR+XMtsrKxYn965z8qcYB5zQviUe9/wANwekXL0/HY9aorz3xP8XfDeg3d4klhrd/ZafII9Q1Gxs/NtbN8jKyPngjIJwDgGua+P8APNeQ+AvEGjeIrxLGXXrZfJtZsQXSOGIZiOT09ce1C15ezaX3g9E+6Tf3Hs9Fcd4w+IWk+HNR/sxdO1jWtQSHz57bSrXz5LeLs7jIwDg478U6L4k+EJPh8PHS6ov9i7MlyuHD5x5ZXrv3cbfWi+jl0HZ3S7nX0V5bB8bdGk8SR+HW8H+NYtVltzcpbyaWAzRD+MfP0rT8GfFbQ/FvhPVfE2k6TrwsNMLrIJrMJJKyffVF3ckYwc45oezf9dhLV2O/oryzxVrtzH4as/ivoY1WztoI1l1DTbyPZ59rnDMUydjoMsCOuMGvS9NvINQ0+3vrVw8FxGskbDupGRTs9b7r+v6+YrrS2zLFFecr4wt5vG+vNGvi4S+H7NTc6ULSPybgOSVkj/iZsA/xAYHSuN+GtrN8aNPuvGHiP/hJNHaPUN2ipHIbdLeFGGNu04kLFSG3A+gpQ95rtv8AK9v+COXu/l87XPeKK5nxl400nwrJZWVxDfajqV4cW1hYQ+dcyKPvPtyPlHck1hw/Fzw3c+GdY8QWOn63eWmj3QtbwQ2gLq+AWwCwyFzg+hpXVmx2d0u56FRXEN8UPDI1zSNIVb95dUZUjlW3zFDIyhhHI2flfBHHNW/F/j3RfDupR6VJBqGp6i8fnPZ6dB50sUPeVxkbV96b03EtdjrKK8i/ZsS1v7fxR4p02eeTStV1iX7Ask8kgEUZ2Bl3k4DEE8V3XjTxno3hRbeK9+03V/dkraafZx+bc3JHXYmRnHUkkCh6JX3dvx6AtW7dL/h1OjoritP+JWiX/hPVNftLDV5G0l2S/wBO+zAXluy9VaPPUDnr0qpN8XPCsUejOY9TYaq0Srtts/ZjJ/qxNz8hPpzTtrb0/Hb7wvpf1/Df7j0CivHfiNJYH46+G7iSae2i0nTp9R1GdJpdojGFRWRTtOSzH7pPFdLpPxa8Jat8PLnx1px1C50m2nMEgS1JlDBwn3OuMkH6Uk043/re35g1aVv62v8Akd7RVWW9RdMOoRQzXCeV5qxxLl3GMgAetePap8Ul0H4W6z480228WayLm6litrW9tY1+xyq2zYQuCse7uSxJpSdr+X/DDiua1uv/AA57XRXmHwv8FmYaN461a+8Qx+I5bZjqCXUpjWZnH3WhyVUL/DjB9Sa9Pq5R5dHuRGXNqtgoooqSgooooAKKKKACiiigAooooAKKKKAEZlVSzEBQMknsK8Oj1SP4rfFK9bwt4+/slPDSGC3W1hhmkmd/9ZLtlU4X+AEdcV7kahgtbWBy8NtDEx6lEAJ/KhfFdjvpZHzT8O9dsPhD8fdZ8D6v4ri1LTfEGL1bmRURre9P3kkVAFTd2AA7V9KahtfTrjoymJvoRileys5JfNe0gaTOdxjBOfrVXxIuqvod3Hokdm9+0ZWFbtmWLJ/vFQTj6VFS7o8u7St/l923oOP8Tm6P+n9+580+DPFXhX/hmK78FQXENz4hv7e5tYNIhH+kTSyOwVgnUjnO70Ga2fipcaL4R0r4RaD4i1G1S60/UYHnE3JRFhZS59AGIGa9G+Avg7xF4O8HxaJ4pj0Oe4tHb7Nc2G8sysSTu3qMEZxxXoU9ra3DBp7aGUjoXQHH51tLSal5xf8A4Dt+bM7XTX+Jf+BHjnxjv5PDvxR8D/EC6DzeFYIprS9uEyyWhm2+XMwH8PGN3bNS+ElsfFnx/vvHHhycXWi2+iLYS3sXMN1MXLbVPRto6n3r2GSKKSIxSRo8ZGNrKCPyqrfRXNvpU6aLb2i3QQ+RHLlIi/bdtGQPoKy+GPpzW+af+b/DsU1zP1tf5O/6I+cfhv4y8IaR8H/FHh26uoDrN3fajHDpcY/0i6d5HVdidWz6+x9Ksapo+s/Dvw98I9d1a3uJdK8PI0Oshct9k81ABIw7hDwT2r0T4D+C/FHhHSLzT/Fkfh+4ZryW6tp7HezgyOWZTvUYAJ4Ir02REkQxyIroRgqwyDVr3bPr7v8A5KtvxYnaTkunvf8Akz/4b9Txa1m0rxn8doPGfhuddQ0bStBltr28tzmGd3YkRBujEDk+ma4v4W6pZ2XjDQl+G/ih9c8PajdO194avwJJ9Hz/ABxsRuRFPGDxX03BBBBH5cEMcSf3UUAfpTYbO0hkMkNrDG56skYBP40Q91rsv823+L+XTUcveTXf9Fb7/wCtjxbwLrmj3vx/+JFnZ6lbT3EttbpHEj5ZmSLDgepB4Ncz4P8AEeixfsi67YzX8cM9nYXVrcLICvlzNuCxnP8AESRgV9Hx2trHKZo7eFJD1dUAJ/Gg2dp5bR/ZYdjncy+WME+prJ0703Durfi/8y1O0+bzv+Fj5wj1yHRdW+F/xAknF14Si0htMvbyJi0dlM4Xa7jsMjaT2rqvDVxpOr/GvxB8SNNvYj4at9Ejs59QB/0e4kBLEhujbBwT717N9ltvI+z/AGeLyf8AnnsG38qVLe3jh8hIIli/uBAF/KtZvmu/8Vv+3r3v97/DsZQjypL0v8rf5I+RLLxV4Vj/AGTNbtYtUtEuH1dswrw7MboODt6nKjP0Fd34i8Z6Tc+P9GsbnWrXQNCu9Cjlj1i3jUT6rk4NqkxGUA9FIbJ4r3v+z7Dbt+xW23OceUuP5U5rO0ZUVrWBlj+4DGML9PSlZPfy/wDSbf8AB/Bla/n+Mk/+B+J8laZ4i8Paf+yv4w0lr2W3mTUZ40huw/n5a4yqNu5L7Rkg819QeAdSsNW8F6Tf6bdRXVrJaR7ZYzlThQD+tarWdmwYNawMGbcQYxyfWpYo44oxHFGqIOiqMAU07J/L8FYTWt/X8Xc+eLTxV4dvf2o/FVna6/ZpPeaDFp9s/mYDXILAxg92GelZvhTxRpVj8A9X+GHiSNofF9tBPpp0hwWnvJGzseMfxhsg7hX0mLGyWXzRZ24kzu3CMZz65pzWtq04uGt4TMOkhQbh+NRyLk5H1Vn97en3v8C3J8/Ot0018kl+iPnHx5caP4O/4UzoHibU7VL3TLlWufOOTGBCVDsew3YGfWul/aI8QeHrPxn8NY77ULVJBrQuMNyVjMbAOfQZIGa9pntLWdg09tDKw6F0BP60S2lrMytLbQyMv3SyAkVo5NyUn/Nzflp+BnyJR5V/Ly/nr+J4Z4c8ZeE/+GkPGlwdcsdi6LbL5pf5fk3FwG9sjNcFpOq6fqv7KtydNuVujpuvpcXiRgloYvtYbeR1xt5+lfVwsbIMWFnbhm6nyxk06O0tY42jjtoUR/vKqAA/WoguVLurfepcxbd235/+28p4Df8Aj7w7qX7Rng290aS71ezbRrmA3NjbNNErMyHlhxgY+b0yM1j2fjbS47740XGiw2PiK8W4SeGwkTzEuEWNFZtv8SqQc49K+l4bW2hx5NvFHjONqAYz1psdnaRszR2sCMwwSsYBIoa0su0l97uJN3v6fgrHy5b+IPDr/Er4a68fFt14gmZZ47q7VStpC7Iuy3SNAERx0243YxmvqpTkA+tQJZWaKFS0gUBtwAjAwfX61PV3VrLu395KWt/JI8O8E+JdE8C/Efx0vj3U4tF1DVNRF1aTXn7uG4tQoWPy3PDEAYI7Gu98Mah/wlviZvEFpGzaHaRGKwuGHy3Tt96VP9nHAPfqK664tbW5INxbQzEdN6BsfnUkaJGgjjVURRgKowAKmOkUn0SX3K35FS1bfd3/ABuOryX9q/U9O0/4SzJfXkNu019aCISNgvtnRmx9FBP0FetVHPbwXChZ4Y5QDkB1DY/Opkr2+X4MqLsz5z+LGpeFZ/FkGpaJ47fwn4tt9Fims7lmDWWqxMDtidW4fnIx1+avbvhre6nqHgXSLzWdPTT9QltlaeBF2qrew7A9fxraksbKQqZLO3YqMLmMHA9qsDpVp2TX9dfzvr95FtU+y/y/y0+4+bfHniKyvvGHj/w/rt9J4eSG3K2umadF5d3rjGElZjIo3vg8bVOMDmvSv2adSs9Q+DPh5LOXzfs1okMpwcBwOV57jofevQ3traSYTPbxNKvRygLD8adDFFCmyGNI19FXApQ92LXp+F/8/wDIc/eafr+Nv8j5p+Isy6H+2n4Z1rVd1tp82kvFDOynbJJyNg9Wz2rj7rxFoUP7SvxSvJtWtY7efQJIIpWbCvIsYBQHuQe1fYssEMrK0sMbshypZQSPpUZsLFmLGztyx6kxDJrL2fucvlJf+Bf5XKcve5v8L/8AAf8AM+LvBGmah4l/YT1fRvD6vdajb3sks9rET5gQS7yMe684710/w60L4d+M/h3a3fh281K6+IJ0Ge1jhm1KeaSzcxMrKys2I0J4HGMkV9XQ29vApWGCONT1CKAD+VNgtLWBy8FtDE54LIgBP5VtNqbn/et6rSxMfd5fJv8AF3Ph28kGt/s+eDfhbpsLt40t9eWK403Zie2KFt0jjsvfNdt+0/c6ZZ/GP4S2erXds39nsGvfM5WIZXDP6AkcfSvqxbW1Wc3C28ImPWQINx/GiaztJn3zWsMjdNzxgn9apTfPGfVS5n91iXH3XHyaXzbf6ny/+2Xon2S/8E+LrDT5hoFtqJm1SbTiYmBk2DzSycgkA/N14qr8WLT4VaZ8CfHGpeBdQku7jWYoI7i7kvJbn7TKGyIw7k5kAySOoGM19WyRRSR+VJGjp/dZcj8qiFjZCLyRZ24jzu2eWMZ9cVk4/u3Du/8ALT8DRS95S7L/AD1/E+JfFuv6JLa/AQR6pasbEK13hv8AUDKjL+nII/Cu7+DmtaTe/tneO57W/hliu7ZEt2B4lZAAwU98V9Pf2fYcf6FbcdP3S8fpTo7O0jl82O1gR/7yxgH860UrT5/OT/8AAv8AIxdP3OXyiv8AwE80/aejk/4Vzb3gjZ4LHV7O6ucDpEkg3E+wqt+05PGnwrsr8k/ZoNWsJ5ZAMhIxKpLHHYCvUtVsLTVNNuNOvoUntbiMxyxsMhlI5FYfgrQ9V0XTptF1S+i1XToGC2Esq/vvKxwknZivQN1IGTUJaNeal91tPwX4mt9n5Nf1955h8TfGlj/wm/hONtUtfD2h6jp8kn/CSNApkcAj/Ro5GB8sMOc9fSuH8KvY3Xwk+MHh/RRqM9wLq8nigug7XBiI4Zy/zEkcjPJFfU0trayxrHLbQui/dVkBA+gpyQQKzssMas/3yFA3fX1ocdHbqmvvaa+61v8AgjjJpxfZp/crfj/Wh8zeJfiB4bvdW+EEukTXWsCyuQtyNPtmmMTG3KbGx0bJ+71wCe1dtaapZ2P7T+s293M9tNqmhWq2SshzKQX3Y9xnn0r2GK0tYseVawx4O4bYwOfWntDC0qzNEhkXgOVGR+NU2m7vu/xVjNJqPL5Jfc7nzp8OvFWl+D/BHiz4feN3+x+IIrm78m2myz6kk24xtF/fznHHTFZfiz7L4C+DXww8P+JL9LS+h1m2uHhmY74osuTkdgu4A+lfTktrayyrNJbwvIv3XZASPxpZ7W2uCDPbxSkdN6A4/Okna3/bv/ku33lNXuu/N/5NueF+H/FGneBPjR4um8YX0VlpPiNYb/R9Umf9xMixhWiDdAwxnHfNc1c6Pp+n/BDxrrmtQX9ppWr6+2o6aUgLNbAyDy5yn9wkbj7Gvpia1tZkVJraGRV+6HQED6VzfxI0TXtX0e1Xw1f2lrd2lwk4guot1vchf+WT45VT6gVPwpW6JL5XT+9WQ1vr6/OzX3O7/wCGPLfh7rfh3WviZp3ibxP8RfB+o61DZf2dpVppMrIGDnLFg5JLnpgcU3xDomveH/i1eeEdHsWl8M+OWF1PIpIWykXm4HHQSKDj3NdRceCPFviq5sX8WQeGdJi0y4F5appIeUyzqPkLs6qVVTzgdehrX+GfhnxpaXs+ufEPXrHV9X2mC2Wxt/KgghzngdSx7n8K0W6fa/zT1t/4FqQ78rXe3ya0v9xZ+NLW9h8GfE0ZAEa6TNDGp7koVUD3JIFaHwrtLiw+HHh+0vAwni0+JZA3UHaKj8VeGb3xLrVpFqN5Evh61dZ2s0XLXUqnK7yeiqQDgdcc11QAAAAwB0FTFu0n3t+F/wDNlNfCu1/xt/kfOWi+KoZvA/xX8UW9x5upXd7Lawjn90pxDCmfXLE4r2n4YaO+gfD3Q9Ik/wBbbWUayf7+Mt+pNYE3hPxRrPiC6tfEd1o7eGI79by0htYSs8wXlY5uMYVvmyOTgV6GOBgUQ0h8or7l+d2wlrN+rf3v9LI8A8NeM9K0vx78RNX1yTzvFkE7W2n6ZgmY2kUYZBGP7pJJJFclpUjaj+zPaaVpRK6p4w13yrh4kOEaaUu5Dd9qgDPqMV9TG1tjOZzbwmUjBfYN3505LeBEVEhjVVOVAUAA+1KCSST7RX3O7/8AAuvmOT1bXdv8LL7unkeIazb6Tp/xr8CeDIWby9GsJr5IhGWaed/lDnHGRtLE9s1yugeOoNN8BfELVzmfx1cXV79stypaS0ijYpGXH8MaoBj1r6aMMJmExiQygYD7RuA9M0wWtqGkYW0O6QYc7Blh7+tKUeaLi3umvvd/yshxai00tmvwX+bv6nE/s/WVnp/we8N2tlJ50a2SFpQpAkYjLMM9iSea4ibxBo/hj9oDxRrXja4FnKNPgh0HzFObiLGZEhH8Tl8DA5zXuUaLGgSNVVQMAAYAFRzW1vM6vNBFIyfdLoCV+ma0qS5qjmtN/wATOEeWnyPy/DU+c7+38Rad8HPGviLULGew1rxvqIitbJ1PmQRzMIowwHRtrEmr/ifStJ8O+Ifhd8PpJnKxznULg+WXe6ljTaM46nc2fYLntX0A6I4AdVYA5GRnmkeGF5FlaJGkT7rFQSPoaUbJq2ya+6K0X363G9U0+t/vlv8AhoeRfDvV7fVvjp42uEUT3Vu0On7QcGCKJSdx9mZ+Poax/gusra3418F2cMscFv4lmnupRwqRMqMEHqWJPToB716h41s/FzGzfwXNo1nK0/8Ap73sRJaLBGV2j7wJB54OMVqeGdGi0XTRbiVri4djJc3LgB55D1Y/4dhgUoaWfZW/FO/pp+I56383f8Gv1M/4l6uvh34ea5qy/J9ksZGTH8JxgfqRXirQrqXws+GPhHS5xO2q6jFcXkgBHmLH+8mYeo3N1r6G1KKafT7iG3aNZniZYzIu5Q2OCR3Ga4zwR4X8Rf2jaa944uNLuNWsrc21tHp0ZWCME/NINwBDNxkdBjiiHx3f91/dd/i7X8gl8CS8196S/DU7pRtUKOgGKWiigAooooAKKKKACiiigAooooAKKKKACiiigAoorlbDxzo2ra5rOh6HcW2oahpShZYluFUNKRkR59fU9qTaQ7HVUV538F/HmqeLtF1O68TWVjpF5a6tPYrbxzZA8tsAbifmb3FegXE8NvEZbiaOKMdWdgoH4mn0T72f36k31a7X/DQkopsUkc0ayRSJIjDIZTkH8aZc3NvaoHubiKBScAyOFBP40DJaKYZogEJlQBzhDuHzfT1qMXtmYXmF3bmOM4d/MG1T7ntQBPRUfnw+R5/nR+VjO/cNuPrSJdWzztbpcQtMoyYw4LAfTrQBLRXNyeNvD6+Nx4PXULd9UFv9omj81QYlzgZ9z6Vuw3tnM7JDdwSMoywSQEge+KE7q6DrYnoqO3uILhN9vNHMucbkYMM/hSXNzb2qB7m4ihUnAaRwoJ/GgCWivOviX441/wAN+MvB2l6dpFpPpWt332a4vpJslPkLBVQd+PvHiu+nvbO3kWO4uoIXb7qvIFJ+gNC1V/O33f8ADg9Hbyv/AF9xPRUTXVss6wNcQiVhlYy43Eew60Q3NvM7pDPFIyHDqjglfrjpQBLRUEV7ZyzmCK7t3lHVFkBYfhSy3drFOsEtzCkr/dRpAGb6DvQBNRRULXdqtyLZrmETnpGXG78utAE1FQT3tnBMsM13BFI33UeQBj+BqV5I0Kh5EUscLk4yfagB1FRW9xb3AY288UwU4JRw2D6cVwXxe8aeIfCOoeGI9K0i0ubLVNUjsru5nmwYgwOAqDkk4POcDHShatR7tL7w6N9rv7j0Kiobe6trhnWC4hlZDhwjglT746USXdrHcLbyXMKTN92NnAY/QdaAJqKK4X41+MtT8G+BNS1jQbOw1DUbSPzDBc3QjCJ3cr1bHoMZqZSUVdjjFydkd1RWZouqLc+HbHVL6SG3M8CSOS21AWAOMmr4uIDCswmj8psbX3jac9MGrlFxbT6ERkpJNdSSiuc8a6jr0Wh+d4PXSry/W5iR1vJ9saxlwH5B+9tzgetbUd7beYtvJdW4uTgGMSDdn0x1pLUos0VFFc28sjxxXETun31VwSv1Hakt7u1uGdbe5hmZOGCOGK/XHSgCaiuA+OHjbVPBfgq71bw/Z6fqF7bsnmxXF0E8qMsAX2/ebr0GK7bSrhrrTLW6kADywq7AdASM0LVN9gejS7lmivL/ABf461688dXPgnwLcaFHqljZLeTy6mWeOQuSFhUIwIbjJJzjPSu48MajfXGh2LeII7Ky1eSMC4t4LgSIso+8FPcZoWqv/X9aBLR2NiioHvLRLgWz3UCznpGZAGP4daleSNCqvIqljhQTjJ9qAHUVXF9ZGBpxeW5hU4aTzBtB9CelTxukiB42V1IyGU5BoAWiub1nxr4f0vxbp3ha4v7capfI0iwmUAoi9WOffp61zWgePNeuvjHrnhDWNJstM0uw0+K7trj7RveYMzDcTwFHHTr70otNpLz/AA3B6Jt+X47HpNFNWSNohKsiNGRkMDkY9c0y2ura6UtbXEM6g4JjcMAfwpgS0U2R0jRpJGVEUZZmOABTbe4guI/Mt5o5k/vRuGH5igCSioLa8tLlmW3uoJmX7wjkDEfXFLNdW0IczXEMYTG/c4G3PTPpQBNRWF43t9X1LwndQeG9eh0a/kC+RfvGJUj+YZ4PByMj8a0rG4jWGO1nvoJ7qKMecQwBJA5YjtQBboqKG5t5o2khuIpEXOWRwQPxFILy0MqRC6hMjjciCQZYeoHegCaiorm6trUKbm4hhDHCmRwuT7ZrA8R+NdA0LX9J0K9v7ddQ1RyLeEyqDtAyXOe386L7B0udJRXOyX3iNfHS2/k6WPDP2DzGnM2LgT7um3psx3rajvrKSN5I7y3dE++yyAhfqe1HS4dbFiioTd2q232o3UAg/wCepkG38+lSQyxzRrJDIkiN0ZTkH8aAHUUySaGNtskqIcFsMwHA6mkt54biMSW80cqHoyMGH5igCSioIby0mlaGG6gkkX7yJICR9QKdNc28OfOuIo8DJ3uBgevNAEtFRPdWyKWe4iUBN5JcDC+v096a17ZqkcjXcCpL/q2MgAf6etAE9FRXNxb20fmXE8UKZxukcKPzNcp8WvFGreGPhvq3ibw3p1tq9zZ27TKjzhY9oGSxI+9j0HWplJRi5MqMXJpI7Cisnwbqc+teFNL1a5REmu7WOZ1TO0FlBIGa43x5461KPxta+BfCd1o0Gsy2b3slxqRLwoisFEe1WDb2JGOeADxVzTjLle/+X/DEQanHmWx6RRXP+D9T1h9Cs18Yx6Zp2usCJre2uQ8bHOAyZ5wfSt6SSOMAySIgJwNxxk0NWBO46ioUurV0DpcwspbYCHBBb0+tILyzKSSC6gKRHEjCQYQ+/pSGT0U2GSOaMSQyJIh6MpyD+NJPNDbxGWeWOKMdWdgoH4mgB9FRJc272/2hbiJocZ8wOCuPr0ryXSfHvjfxfqdzqHgaHw5c6PY6o1jNZ3crLdTJG+2SZHDbQO4BU/Whau39f1qD+HmPX6KRclQWGDjkelLQAUU2QssbMi72AJVc4yfTNec+A/iF4l8T+LdU0aTwMLG00q6NreX39rRyqsm0MAqhctwR9KFq+VA9Fc9IorjPEnirxJp3jfT/AA/pvg7+07W7QyNfDUUiEKj7xZCpPfj15rsx0oWquD3sFFFFABRRRQAjAMpVhkEYIrw/4UeE/C9r8eviBdW3h/TYZ7Ke3NtIkChoS8Kl9p7ZJya9xrkF+HuiR+N9Q8XW9zqdvqGoQiO4SK6KwsQu1ZNmPvgdDSStPm8mN6wcfQ8Bfwtpmo/Cv4p69eq899Y6vfy6ezHizkSQkPGOz5/i69q6fxZda94n8V+DvCYXQr+3uvDovXtNdMn2a7mBAzhPvso5weB1rsYPgV4Yh8PavoKeIPFv2DWJmmvozqhPmuxyxJ2/xd/WtLVfg/4U1TwppOgX1xq8x0dw+naibwi9tiDwFlAzjtj0ogrJJ7Ll/CLTf3tPzsKWsm+/N+LTX5W8rlX4CeDvEHgiw1jSNa1XS57d7v7RY2Ng0hjsI258pfM5C+lcb48tNa8cfGbXPCYs/C+pWen6dBJBYa+Zdv7wNvliWPqeg3Hkdq9n8KeHbHw5YNbWklzcSyNvnurqXzJ53/vO3c1h+Pfhp4d8Yatp+tXb6hp2saeT9m1HTbkwXCqeqlgOV9jTkrtX22/C39f5hHRStu/87nhPib4d6touh/D3S/Eniq5v7628TC0VtPvZViigZHYJhjneo43dcV1mleBfDR+PfiDwwths0B9Gt7ufTFci3uJmZwXkToxOM89TzXd+I/hD4Z1yPRo5r/XbSPSJxc262t8Yw0//AD1fg7nPPPuadbfCjR7fxleeLU8QeKDqt5bfZZZDqJK+X2AG3jHUehNLXr3l+MUl+Kv+O4ml07L/ANKu/wANPw2PE73Sk1D9kjWYWvb+CPSNTuFs1huGRQq3WFRgD8ygdAa6X4j+FLHwla+APFvhnzIfE0mqWtrPdeYTLfxyr86Sf3xgcA9O1SfFrwZoPw1+BniPQtHuPEmpf2y48q1lMl4TKZFZyoVflzySTXafC7wT4bvLLRvFn9o+IdYaCEGxi1iZ2WybGG8uN1UoeMc9hVU37zlfZxv8lr9+3zFNaWtvz29G9PuOdvfCPha6/aqSW58PabLI2gC7Zmt1JM/nMPM/3scZrFFt4c+C3xd8QrLpcEeneK7RrjTJTHk/aVGHtAfRidwX3r2HXvAWiav41sPGE0l/DqdlD5A+z3BSOaPJbZIv8Qya4tNUt/ip43ttLuPBWqWdj4X1Ezy3up24jVp04QQcktzyT0xUQjpGH+K/+Ft/kmvmrFzfxSflb1S0/FP5Ns7T4U+FbPwh4MtNMtbO3tZXBnuRAm1WlfliB9TXBXdhpHjz46+JvDHjCJNQs9K063bT9OnAaICQfPOF7vngHqK9ori/HPw08O+LNcsdfnm1LS9asQVh1HTLk28+wjBQsAcr7Gql70rtaa/l+n5Cj7sWk9f+Df8AE838W+Go/CMPwv8AD0OsXerx2niQqk9ywZ1HlOQnHZegrD+Jml6Z4kvPiJPpekx+Jb+wikM2q6sQsGkvHGT5Fvt+csPvZHGepr1LxD8HfDGsDRE+367YR6LJ51mllfmMCXvK3By5559zRqnwb8J6hqmrXk1zrMcGsr/xM7GK9KW1423bvkQDlu+cjkComnKMlfV3/FRS/J+e3mVFqMlporfnJv8AP0/A811O0truT4H+JLmFJNYluYoZLwj966eQ52se4zXQ+EtMsdP/AGgPiPa6X5OmG60i1mZ0+ULIwkzJj16E1103wj8MSeDdN8MG81pYtMuVubK8W9Iu4ZACAVkxxwcdOlM0X4NeCtM8S3nibyr+91q8tTaz3t3dtJIykFS3puIOM+wrWbUpSa2978Uv1/zIjdQUfKK+53/I8t+GllaeG/iZoFj4y8HwaZ4gkE403xFpbB7bWFYDPmkciQ43c+tZ8PhXxZ8WNO8Q6hC3hEajFq1zBBqV69x/aOmeVKQgUrwgAAIA4OcmvafBvwq0HwzcWckWp67qcVgD9ht9SvjPFak94wRwe1M1P4ReE7zxhc+J4H1TTbq+ULqEFjdmGC+AP/LZBw2e54qX0+f5p/8AD29e429W/Nfrf8+v+R0mktqNl4Gt2uruLUdQt7AeZPF9yeRU5YZ7EivGfhx4G8P/ABF+Guk+M7zVJ4PE8l2L251uMj7THIkh3Qhj92MY27egFe/W8ENvbJbQxrHDGoREA4CjtXn9l8HfB9l4hutVsv7Ttra8uBdXOlRXZWxlmHSQxdM5569ad/3jk/L5Wd/x/RCStTUf6eljx/4m6bpuv6f8RNS0XTE8Q3mnmV5de1YhV0941/497Xb8+5cZDfdz3rU+JOi/24Pg/qt1quqx3N1cxQTeXdMFKmBixC5wHOMbutej6r8FvB+o3utSSzaxFZa2zPf6bDelLSaQjHmGMDhhwc56ior/AOCnhu8tdBt5Nc8UIuhP5lkU1MgiT++xxy2OM+lTTVuW/Rxf3Xv9/wDw+o6mvNbtJffa39fcZPwx0nT/AA38fPGWh6HapY6a2nWdybaLhPNO7c+PU9z3qX9qK1F7onhKzaaaETeJrVDJC5R1BV87WHIPvXS6J8MdH0n4gXPjeHWfEM2qXUYinWe/LwyIBhVKY6DtW5458J6P4x0UaXrCTbI5lngmgk2S28qn5ZEb+Fhzz7018NO+rTV/lK/5aAvinbS6a++Nr/fqeUeIvDWm+B/jh4HuvBsB0+TWBPb6vbwt8t1EihhLIvdwx+/1Oa4qx8J+LvitoOrazby+EI9Tj1SdIdWunuP7R04xSkKoK/KgCj7vTBzXvvhLwDo/h/VX1hrzVNZ1Zo/JW/1W5+0TRxZz5atgbVzz0rLvfhD4Sn8X3fiW3bU9Pmv9v9o2tndmK2vcd5Yxwx9elC6J+fy1uDe/y+dk1+v4anRpc32meAvtdxcR399a6cXeaLlZpFjyWHsSK+ddT8NeHfF/7LOp/EDU4VvvEt3aveS6mx/fpIH/ANWG6hF+7t6YFfUkUEMVsttHGqwqoRUA4C4xivMr/wCBng+6h1ayhv8AxBYaTqztJd6VaagY7Rmb7xEeOM9eDU1E5OXnt5a/r+hVN8nL5b+f9fqcR4nfV/EnjDwp4NtYfDt9YP4aS8Wy1wyG2uZM4LKE++yj16da5fx38N9c8NfCqSy1rxHHutvElpLp1ppV1MILGKWZf3ZVz8wGflz0r23V/g14Fv8Aw1o+hRWVzpyaK4k066srho7m3bOSVk5PPem+Jfg/4b8QeG4NCvtS19YI7gXM00V+VmuphyJJXx8zA8jpWk2nJtd/w5lL/gf8B6ZwVopPt/7bb+v+AcN8d/APhzQfhgl5pFvcWUp1ixuJRDcOqzymZFLSLnDdT171L8UdD0DwX8VfCnxYudOtRazH+z9Vncf6lnX93cegII2k+hr0Txl8ONL8V+ErHw1qus6/9ktGR/Nhvtk0zJypkbHzEEA/UVr614T0jXPCB8L60kupae0aJJ9pfc8m0ggs3c5A5qdU7rpK69LJfkNJNJPqrP77/nqeTeN4k8L/AAt8VePNBsrTTNV1y6iJu41K7IWlVAzsOQMEkkdjWPD4I8W+EdVh+ImnP4M0i1tdNna5ttHM/wDxNcxlkL7+GYEZz1OTX0BfaNpl9oUmh3tnFcadJB5D28i5VkxjBFcn4F+FfhrwhsjsbjVr22hDLaW1/eGeK0VvvLEp+6DnHfipcbJqOnZ/K3/B+bKvezkvX70zxLxP4U8M69+y43j65iW88RXUUV9NqzHM7SGZcoW67Bnbt6YA9K+mPDhV/D2nlSGU2sfIOQflFedXvwH8G3NhqOkrqHiK10TUJGlm0m31EpaBmIJKpj5eR2Neh+GdC0vw3oVromjWotbG1TZFGCTgfU1pdWlZWu1ZdtCLP3bu9r699jwvRvA3hK8/ak8WWsmgWMaro9tcxPFEEeKZ2bdKjDlXP94c1H8A/BOix6N4h1i5gn1W+0TX79tMe6laR4ijNjnOWJPUnrXodt8H9Ft/G934xh8SeLE1a8GydxqZ2tH/AAx42/dHYdq0vhr8N9H8Ayag2kaprl0l/K008d9emZPNY5ZwCBhj3NZxi1G17Pla+fNdfcXUalLa6uvu5bP72eNaJ4e0Dxv+zzqHxCvip8XeVPf/ANsCQ/aLW5iJKor9VVSANvTHFSeNdNuvFTfBvXtevdUt9S1CdY7uOC7eNOYCSQoOFY+o5wa9Qm+DfhJtVvrqGfV7Ww1C4+0XukQXhSwuJO5eLHOTyRnmr/jb4Z6J4s1nRtUvtR1q0fRnEljDZXnkxRuON20Drjj6Vaa5ou2l4u3a2/37fLUlp2a8pK/e+33b/kebeHvAfhmb40+NPC7acB4eisLW5/skMRavM6tukaPoW7/Xmuw/Zdllf4O6ZFJI7rBLPDFuOSqLIwUfgKu2Xwl0a08Uat4kh8Q+KBqWqwfZ7mQ6kT8mPl2jbxt7ela3ww8AaT8PNGl0jRb7VrizeQyBL66M3lseTt4GMk5NKndRtLsvvu/0Ca1uu/4Wt+L1PO/ib4T8M6l+0b4LfUNA066e6sruSdpYAxkZDHsLepXt6Uap4a0vxH+0tqmn6tD5+nJ4bt/Msz/qpvnkADj+ID06V6P4x8B6L4p1zR9avpr+3vtJZjbyWlwYiytjcj4+8pwMisiX4T6M3je88YR694mt9Uu4Ps7mLUSqLF2RVxwB1HoaiMbJLtzfinb8ypu9/Pl/Bpv8jxrT9a1jSfgPYaVp99FFFL4tk0oSXcjLBHbec4EbsvzKhwF4+ld78L/h14l8J/Ettckm8KaNpF9ZmKXR9F85Y55V5EwV+A2ODiuj8PfBnwfpPhPVfC0r6rq2kao7Sz2+o3ZmCyE5LpwNrEnOR3rX8BfD7R/ByILS91bUZIohDby6ldm4eCIdI0JHC1rF2d+vf/t1J/jd/O+6Ikrq1tNf/Srr+vLscv8AHO8WbxX4G8LajcSQaHrWoSR3yK2FuSiZSFv9lj1HeuT+LHh+z+E/hbW9Q8K6jcaZp2uX1nb3FlA3lw6dE7hJJYgvKFhnJr2H4g+C/D/jvw++i+IrQzQbg8UkbFJYHHR0Ycqw9aoaZ8N/DdtoOo6RqAvNcTU4/KvZ9UnM80yAYVSxxwB0wOKzSsvO/wB600f3WNHZten3PXVff/SPNPHXhjS/APi/wD4g+H9lBptzf6gmn30Ntwl9buuWLqOGYfe3daraH4B0PUfj54/0/VmvdU05rG1ne0vbhpY3d0PXceQP4R0FemeD/hfoPhu/tLxb/WtWewjMdguqXhuFs1IwRECBt44zzxVaH4TaND4s1fxRD4g8URajq0RhumXUiF2YwoUY429vSnNX2/vfitF9+vzIW2v938Hdv7tDxm9sxqX7HNvLdXV7nTbxPs4juWQFVugqq4B+dQD0PtXbWuj6Xb/tLaHcwWMEcupeFJjesq4+0ENGMv6nHFc94m0HSPD/AIb1j4LeF7TxdPeXk1tPZvfhp7ZwZleQxy42rgBiQxHPSvXvEvw50nxFc6NqVzfarpuqaVAYIrvTbowSFGA3ITg5U7RxVp68/Rv77xcX+P5DatHl2ev/AKUmv+AeS+CPD2mTfDb4uaDbPPYWkGsXrxx2Vw0TIBCpABU5257dDWPaeG9O0f4YfCnxRAJJNdfVLOI6hIxMoiZWzED2Tj7vTvXrml/BHwPpWna9aaUmp2Mmuk/brqG8YTsp+8oY9Aec8dzVa5+Bfhi48NaP4efXvFYsNHnE9kg1QgxuPunO3+HnHpk1MPdaf/Xv/wAl3+8KnvX/AO3/APybYxLXRtF+JPxS8eaL4wRb86T5Ntp1pMAy2sTxBvORezlifm68AVh+MPh54asfGvwr0bUoYfEjLLc2097fxrJLcLHGNque+09B2r07xN8KfDeua7Z6+13rGn6zbW/2Z7+wvDDPcxYA2ysB8447jvVnxB8MvDGsWehWu2909dClMlg9lcGJ0JGGBPOQR19aUVbl8mr+dr6/jf5sJa380/ldbfecRN4f02D9qAW+yaa2v/C7LNbzSs8QTzCuxEPCrjsK5jwhpGh+CdV8bfCP+ybITatOLjS/MXd9qt5jjDZ+95WenoK9ef4caS3xDh8cDVtdTUYYBbpCt6RbiL+5sx0zz161tX3hfRL3xZYeKLizV9WsIXgt5+6I/wB4URirJPzT9G21+n4g29beTXqkl/n+B414/wBJuIPHPhb4Y6Dp/hwaOukSzppuriQWdzIrAcKn3mAycHjvXY/AXwb4g8D22taVrOqaVNbS3X2ix0/T2kMdhG2cxr5nIXPSuj+I3w/8OePLO1h1uG4juLKYTWd5aSmK4tnB6o45FaXhPw3YeG7Fre0lurmWQ7p7q7lMs87f3nbuaqLdnffX53d/+B8vMUktEttPwVv69fI8g+I/hKx1H9pfwq1zeak8F/pd39qtzdMYnVSnyBc4VTnkDr3rm/7TuPAXgD4uQ+GVNjaabrSx2scWQtpHIIw7Jj7uASR6V7H4i+GOj6548svGlxrPiCDU7JDHbLb3xSKNT95QmOh7+uKi8LfCfw5oGoa7dLe6zqSa9uOo2+oXnnQzFuCSpHXHH0rOMXycvlL8ZJr8NPIptc/N5r8E0zzX4h+FtG8HeHfBnjnwFbxWet/2haQvcQnnUopx+8EuP9YT97J71PeeBdG1j9pvVbLVnvb+wvfD8VxcWlzcNJGzeawAGT8qjHAHHNeg+FfhL4a8P3llLFea1f22nMX06yv70zW9kx7xIR8pAJA64FTD4Y6OvxJPj4az4hGrMgjKfbz5BiHSPZj7meceta6OafS8vknG1vv1Is+RrrZfNp3v92h5tJ8P9Bk/aXfS7hr+50yTw2jvYz3bvCwEjKIypOPLwPu9M1ycXhTR7j4F+P7y6hluH0PUL6PR1llLLp6xynZ5I/gI9R24r3O8+F2j3Pj6fxt/bniOLVpbc237rUCsaRH+FVxwAefrWRbfA3wvB4U1fwyuueKTp+sTme9VtTJaR2OW52/xHr61laXJa+tn97lf8Eae7z3tpdfco2a+bOb8Y/2Zr+s+C9L1CzufFGqy6QJk0KXYLPBABu5y/wDdPAA5PasHwXHe2f7PvxR0e7FtGun3GowRQWrMYIFAPyR7udo7A16fP8H/AA9JHorxax4ktr/RoGtrbUYdQK3RhP8Ayzd8fMvtiq8fwQ8HwaLrejWV5r1lYa05a6hg1BlADHLqvHAbv61VZcymo/aUl98rr8Px8rE0ny8jl9lr8FZ/j/Vzqvhf/wAk68P/APYPh/8AQRXkOt+EPC1x+1nEZ/DemXBfw+96yvbqd9wsq4kP+1717R4J8OWvhPw5a6DY3l/d21quyJ72fzZAvZd2Og7Vy138JNFuPiGPHTeIPFCawPkUpqJEaxZz5QXb9zI6VpUfNX509NfxTX5u/wAiaacaPI97L8Gn+n4nmXgzw74e+Jfwn8SeLPEcKTeJRcXn+nFyJ9OeEkxpG3WMLtBwPU+tZniy31PxZ8MPhP4i1/UNQi1aXVre3mMc7LHKpDjeU6FiAPm68mvYNT+EHhe81zUNThutZ06PVGV9SsLK9MVpesOpkjA5yODjGas+PfhdoHjGDSLa8vtZ0620h1ks4dNu/ISN1GFbAB5A4FRHTl8nB+nLv9/49Snrzekvx2+7/hjzP49/Dnw7o2keE10P7fpUT+JbcPFaXbpGzSbtzlc438fe6irMPgbw5F+0Fc+G4bNo9FutAjur2xWQiG9m8x13zL/GSBznr3r0bx98M9H8a22kW+savryJpUiTQfZr4xl5V+7I/HzN7+5qtH8KdHTxu/jH/hIPE7as1t9l3tqJKiL+6Fx0zz9aUVy/e/u5bL8dRSV18l/6Vd/gY/7MKC28H6xpkOVtLHXr23tYs5EUYlbCj2FVPiBNa+Ifj5oPgTxHEk2hPpMt9HZyn91eThsYdej7RyB2PNdh8M/hzo/gAX66PqWtXMd9MZ5kvrwzL5jHLOOBgk9at+PvAuh+NEsX1I3dre6fN51lf2U3k3Nu3fY46A9x3pveDetkr/8AgNvz1DpNLS7dvvv+Wh5z8PNDt9F+LvjX4e2trHN4NlsYbxdPkG+K2ll+/GoPAVuu2q37Inhrw/Y6Fr2qWei2NvfJrl7bLcRwgOIlk4TPXaPSvTdC8C6Xouj6hY2V9qn2vUcm71R7ndeytjAYy46gcDjiqHww+GOi/Dx7saHq2vTw3TtJJb3t8Zo/MY5aQDA+Y9zTjo9f5bX+af4LQctY7dU/wa/F6nYarcXFrp09xZ2T308aFo7dHVGkP90FuB+NcIPG3j7/AKJBq3/g3s//AIuvRKKnqB5zZ/EbWE1r+ydf8C6joUklhcXkEsl5BOriEAsuI2JB+YVV/Zktm/4VfFrVxg3es3dxfztuySXkOM+4UAfhXd3+gafe+IbHXbhZDd2MMsEWH+TbJt3ZHf7orkP+FRaFb3Vy2j674m0SyuZjNLp2naiYrUs33sJg4DdwD3NUml6tW/H9dPuHKzSXz/T+vU2fC88OseKtX1u3cSW8O2wideVfYSWIPszFfwrqyQBkkCquk6dZaTp0Gn6dbR21rAoSONBgKK5j4xaBb+JvA9xpFzZ6teRyyxnytMuRBNkHg7iRhR1NKWmwLV6nY0VR8P2cun6HZWM08lxJBAkbSyHLOQMZJ7mr1Nqz0Ji20mwooopDCiiigAoorN8Ua3YeG/D19ruqNIllYwtNMY4y7BR1wo5NJtJXY0m3ZGlRVXSNQttV0u11KzZmt7mJZYyylSVIyMg9KtVTTTsyU01dBRRRSGFFY/iTxRoPh3QrzW9Y1OC2sLIHz5S2QpAzt+vtUvhXXdP8TeHrLXtJkeSxvYhNAzoVJU9Mg9KFre39X2B6WNOiiigAooooAKKKKACioNQvLXT7Ka9vZ0gtoEMksjnCoo6k1j+AvGGheOPD6a94duXubB5HjSVoym4qcEgHtx1oWtweljfooqMXEJneASoZUUMyA8gHvigCSisPwf4q0jxXaXd1o8kzx2l3JaS+bC0ZEkbbWAB6jI61uUAFFFFABRRXOeP/ABt4b8C6RHqfiS/FpBLMsMQClnkdiAFVRyetFwOjopkEqTQJNHko6hl+hp9AJ3CiiigAorD0bxVo+reJdX8PWckxv9IKC7V4WVQXXcu1jw3HpUPjPxt4Z8IeG7jxDr2qw22nwEq0gO4sw/hUDq3tScklfoNJt2R0VFVdIv7bVdLttSs2Zre5iWWIsuCVIyOO1Wqppp2ZKaaugooopDCiiigAooooAKKKKACiiigAooooAKKKKACiiigAooooAKKKKACiiigAooooAKKKKACiiigAooooAKKKKACiiigAooooAKKKKACiiigAooooAKKKKACiiigAooooAKKKKACiiigAooooAKKKKAGyBmjZUbYxBAbGcH1rxTw/4l8f3Wi/EnT7jxPavqfhy7K2F+NNQDYIhJho84PXGa9trxjUvBHxA0/xH43j8OJokumeKj5gu7udxLaSeUEI8sLhxx/eFZz5rSt1i7et1b9TSDWl+6+7W5U1v4na3Y/Bbwb4m1LU/wCym1hIv7T1mKwE8dmSmdxi6YY8e1XdS8RePtP+B3iHxBa6/wCHPEV9a+dNZakI1EEtsvIbZHkFwOx4zUfh/wAIfFbwx8M/C+g20/hvXbnT2Md/Z3IaG3lttmFj3bW3MDzuwPpUdp8MvEOk/CTxZoWiadpVtf8AiJ5GXTBeOLSxEgwwR9uT642jmtMRr7Tk87fhZf8ABXn6mdL/AJd83z/HX8tPTzQzxl46+Iun/wDCuX0OLRpLXX2SG6MqkO0rRFumMKgxnI54xWx4T8V+LtN8YeM/DXiG8h8QSaPp8eoWckFqsDOGRj5RVevIABrE1/wf8T7yx+Hsdro/h1X8NzLPdh9SkxIVQptU+X6EnNWjpfjrQ/iV4s8datFoGmaLe6UsC3IvWeS2aJDskKlADlj0yKKjs5W7z+6yt+OxNNO0b9o/ffX8Nzk9T8bfFWXwn4P8WWXjKwhj8Taolm+mxaTHKbRXLcIxOXK7TnNfQ17a382hSWkOpNb3zQbBeCFSVfH3wh498V876PpHibwBoB8d3/w88F319awtcSalDrMkTT7jnckRjKK7AjgHkn3r6J0C+fVNBsdSkt3tnurdJjC/3oyyg7T9M05xThKK7/ddaK+/R6hGT5lLy+/Xft1Wh4P8DdP15/g34rm1zxM+tWpOoxCG4s0DB1LgyF+rZx0PSqPgTxJ448K/DH4daytzZrol3cW2mPpYgDM0cmQJjL1DZH3RxjFdj4R8G/EDw54D8VeG47bRLo3U902msbl180TsxJk+X5du7oM5rnLzwF8WZPhd4R8KR6V4Z+06FewXMsx1GTbIISdoA8vjOefSlB2a/wC4f4X5vuT/AMhzXxW7z/Hb+vv89T4l/E/VB4q1rw/oOr3ujTaMqgSQaBJqS3crIHCMVUiMDIHXPNeifCDxNqvi74fabrmtaRPpOozIVuLaaJoyrqcE7WAIBxkfWuQvfCnxE8P+Pp/F3gz+x7m31yONta0e+uGRI51QKJYpQpJ6YII5xXpvh+31K20uNNWvFvL05aWRE2Lk84UdgOgohpDXf9etvX7rWCWstNv6/r/gHkOk+IPi34g+Jnizwmmp6Jo8ekvby280Vt56+U6g7DuwSxHJPbtWN45+LfiKS81z/hGdSvba40O4e2hsYvDst7HqUkZ+YNMqkR7jkDB4712Pgfw74+0/4z+JfEuq6boiaLrIjRDDeu00QiXapKlADu7jPHvUFr4R+Ivg7xtq83gu40e/8N65O93LbX8jRyafcOfmePaDvXvtOOe9TFPkivL8fP5d9PzKduaT8193X8fnY5vxP8UvEV7qOlaaPEEfw+vdR0hLqxXU9NV4bu5ZSWhZ5MCPaQB6nNdn4l8WeJFv/C/gfT7y0tPEmsWrXF1fmISx28cYG90T7rEsQACcYNZnxA8J+P8AW5rzRLrS/Dnijw5e2McJOozmGa3nx88qAI3fBAyOg5pPEHwt16xsfBuseFdUjn8S+FYvs6C9crDfQNgPE7AEjtg4PSrVnvtf8NfnppfutiXdWtvb8bL5Xevo/IveBfFXiS0+JOq/DXxrc2+rXK2gv9P1KK2EIngJ2skkY4DKfTqDXmfh/WvEvhT4BnXvC2qW+n/ZPEc8dxBJaLKs8b3W3AJ+5jJ6V6x4c8M+KG8S6p491+z0xNfksRZWGnwXLPBCikn5pSoJLEjPy8YridE+GHj24+CuueC9ai0W01CW/N/YS2908kbuZvN2PlAQAeMjNKLtJN9Er+fvL7/d3K0vbpf/ANtd/wDyZ6HXan4i8VWPx00DQP7Wgk0LWNMnnNqbRQ8MkYXkSdSDnODXLfCnT/GUXxj+IPmeNH1FLS5j/wBHurJAspaIMi7hzGq5xhRz1q9J4P8AitrfxM8LeLr+48O6JFpNtLb3FtCXuiytjOGIX72P+A475rofD3hfxbofxY8Va5bppk+i60I50ZpWEyypGE2FcY2kj72fwpJWs/KX53X4f5Et3TX+H/g/j/mcn4c+KfiLT/hjq2sa/Dpk+uDxDLpFnFbIUt/NMpRATjJUdyeTWpfeJPHXgDxr4atfFmuW3iLRPEU32ISR2C28llckZX7vDoenPNY2lfCXxVrPw98ReG/Ey6dpF3daw+saZeWF20xhnMhkXcGVeAePeul07wv478Vax4euPiBa6NZW+gSfaUWwuWmN7cBdodtyr5YHXHPPeqp/Z5v7t/TlV/ne/nsE/tW2963rd2+VrfiY1l4k+LGt/Enxl4RXUNF0eHTIoZ7W7ht/P8tWTcBtfG4t3zwO1d38EfE+oeL/AIa6VrmrCP7fKjJcNGu1WdWKlgO2cdK5HSvDvxMsPif4w8TDR/D0lnrFskNqn9ouHUxrtQt+7/i7+nvW5+z54c8V+EvAMfh7xXbabHPayuYpLK4aRZFZi3O5RgjOO9TSvyWfZffd/oFT4tO/4WX67FP4p6/4qsfEJtbfxFZeFNIS0MkF41tHeXF/P3ijgJ3HaOflBJzXEeKvFV148/ZOl1/V4YmvTcQo7CLYGZLpF3hTypIHTtXYeJvB3jSD4wzeMtBt9G1W2vLCO0UajMytprKeZIgFIbOckfKTjGa5B/hr8Uofgle+A4ofDlzdy3/mJcNdSIpTzvNLkbDgkgDb29TUpNw18vvUv8vlbuaac6f9W5f8/wCktDrvEXiDxZeePNE8B+HtUh8Pxy6Mb9tRltVuGmZcL5SI3HGck9eRXI+C/id43tfAd/qviDVrXVtVutfbQtKQWKwQeYHK+buXJZcAn6jFW/Guh+KPF3ibS9Om0Xwpry6TpajUdIn1CSFrS4fgPHMi7iCF6ECoZ9H1Hx5pmpfDRtB07wnqPhc21/pV1pl4bm3jnyxVGJVSD/eB5w2a0W7v3/Dm1a/7d0Vt99zK3upLTRffy7P/ALed3fbbY6STxJ438C/ELw/oni3WrbxFpPiQtb21zHYrbSWl0oztITIZGB69eKz/AA34g+LfiT4g+LfDZ1PQ9ITRbyAxSQ2vno0TIG8v5sHJHJPbPFb2l+GfG3ifxJoOr+PrTR7BNA3S28FhctOLm4ZQPMYsq7AMcDnr1qL4deHfH2l/FjxVr+taboseka3Ijo1veu80XloEXKlADuAyeePeiPxK/n+at89/luEtYu3l+t/lb8dijo+teONe8R/Ejwxf6pYaTNp8cX2C60+33tCjxbskvjc316dq47wZZaxJ+yFrl1rmunWYZ9IuHhiltEVoSA2SXHLknnJr0Hwh4X8Z23xQ8Za1q2n6TBpWuxokEkF60kqeWmxSylAORyeeKwtN8C/Eaw+AmqeAFttBlvXiks7ST7U6o0T5zKx2ZDDP3cfjWEot0n3cV9+v/A/M2i0qifRS/REHhrxL438ON8ODf3Vm+i68q2LaakA3W2ISySeb1ZjjkdPSrkHiL4r6x8WfFXg2PUdC0izsbSG4tbqK3M7xKwJHyvgMxxyDwO1VNY8IfFa8s/AEaaN4aV/DU6zXOdSkxMQhTC/u+OCTWtpvh/4l2fxX8TeLv7G8PvaalYRW1tF/aLhw0Y+UsfL4Byc+lb1XzTlLzn+Wn47HPTTUEuto/ffX8Nzlx8RPiXc/Ci2+IB1HSrOKwvEtrm0S1D/b188RO5Y/6o85AXNfQlpL59rFPjHmIGx6ZGa+eo/hz8VF+BM/gP8As/w2dQl1DzxN9vk8sR+aJf8AnnnORj9a9Z0xfiAur+HxPFoltpK2TLq0KyPJKJxgL5TYGV65yKe915r/ANJu/wAfuZWz08/z0/D70djRRRUlBRRRQAUUUUAFFFFABRRRQAUUUUAFFFFABRRRQAUUUUAFFFFABRRRQAUUUUAFFFFABRRRQAUUUUAFFFFABRRRQAUUUUAFFFFABRRRQAUUUUAFFFFABRRRQAUUUUAFFFFABRRRQAUUUUAFFFFABRRRQAVX1Gys9SsZrG/torq1nQpLFKgZXU9QQetWKKTSasxp21Rwmj/CTwLpV9Fd22m3UnlHKQ3F/PNAp6j907lOO3HHau7AwMDgUUVV3sTZBRRRSGFFFFABRRRQAUUUUAFFFFABRRRQAUUUUAFFFFABRRRQByPiz4b+EfE+prqmqafMt8E2NcWl3LbSSL2DmJlLY7Zzitnwz4e0jw3pwsdHs1t4s7nYsXkkb+87tlmPuSTWrRQtFZA9XdhRRRQAUUUUAFFFFABRRRQAUUUUAFFFFABRRRQAUUUUAFFFFABRRRQAUUUUAFFFFABRRRQAUUUUAFFFFABRRRQAUUUUAFFFFABRRRQAUUUUAFFFFABRRRQAUUUUAFFFFABRRRQAUUUUAFFFFABRRRQAUUUUAFFFFABRRRQAUUUUAFFFFABRRSMyqpZiFUDJJPAFAC0VRtdZ0e7uBb2urWE8xziOO4RmP4A5p0+q6XBdrZz6lZxXLY2wvOoc56fKTmgC5RRWZqPiDRdP1qw0W91GCDUdR3/Y7dz882wZbb9M0eQGnRRRQAUUUUAFFRXNzb20Mk1xcRQxRDdI7uFCD1JPSqXhvXtH8SaTHq2hahBqFjISqTwnKsQcHB+tAGlRRRQAUUUUAFFFFABRRRQAUVSv9W02xvLSzu7yKK4vHMdvET80hAJOAPYdelXFZWztYHBwcGgBaKKKACikZlUbmYAepNLQAUVDe3VtY2kt3eXEVvbxKWklkYKqgdSSaq+Hda0rxDo8Gr6JfQ31hcDdDPEcq49RQBoUUUUAFFFVNV1Ow0q3S41G6jtYWkEYeQ4XcegJ7fjRcC3RSKysoZSGUjII6EVHd3VtZw+dd3ENvFkDfK4VcnpyaAJaKz9f1vSdB0qTVNYv4bOzjXc0rnjHsByT7CmeGPEGjeJtHi1jQdQh1CwlJCTRE4JBwRzyCD2oWtwNOiiigAoorC1Xxh4b0rxJYeHNQ1aG31XUM/ZLZ1bdNj0OMdvWjrYOlzdooooAKKKzfE2vaR4a0eXWNcvUsrGHHmTOrELn1wCaTdtxpN7GlRVXSNRstX0u21PTbhLmzuo1lglTo6EZBFWqppp2Yk7hRUMt3aw3EVvLcwxzS58uNnAZ8dcDqaxfGHjTwr4Qjhk8Sa3a6aszbU80kk+5ABwPc8UgOgopkE0dxBHPC6yRSKGRlOQwPQiql5rGkWdyLW71Sxt5zjEUtwisc9OCc0AXqKqXGqabb3CW9xqNpDM5wsbzKrMfYE5NTXVxb2sDXF1PFBCoy0kjhVH1J4oAlorM/wCEi8P4Df27pmD0P2uPn9aW21/QrqdYLbWtNmlc4VI7pGZj7AGgDSoqlqeq6dpjW6395FA9zKIoFY/NI56ADqau0AFFFULnWtHtrg29zq1hDMCAY5LhFYE9BgnNAF+iq19qGn2MSy3t9bWsb/daaVUDfQk1FBrGl3F+LCHULeS5MQmWNXBLIejL6jjtQBeoqtqd/Z6ZYyX1/cJb20eN8j9FyQB+pFWQQQCOQelABRRRQAUUUUAFFFFABRRRQAUUUUAFFFFABRRRQAUUUUAFFFFABRRRQAUUUUAFFFFABRRRQAUUUUAFRXZhW1ma4CmEI3mBhkFcc5/Cpapa/p41XQr/AEsytCLy2kg8xeqb1K5H0zUzvyu25ULcyueR/szeF/D0ul6n47g8P6Za3Wr6pcT2kkVsqvDBu2qqkD5R8pOB611c3hbw5r3xXl1u90HTrm60q1RIrp4FZ/MYknJI6qAuPTca5zwHdfEDwR4atfBjfDuXUjp+be31KyvYUtZUz8sjK7B16/MME8HGa9F8FaPd6Rpb/wBpXS3WpXcpuLyVBhTIeyj+6AAB9K1aSacdlovut+X4merT5t29fvv/AMA3K808aeJL6x+NHhDQZPC+mzWd8lx5WqzsHmjZVBKxjqnUZJ616XXlPxMsfE938YPBOp6X4VvNQ0zSmmN1dx3MKKvmgLwrMGOMZPHes18cfX9Cn8EvQo2vxI8X674uvbTwuvhu5tdN1QWd/pc/mDUYoQxVpvvbSDjI46V7E7bYi+0kgZwOpr588T+D/FPi3xcl1deAm0XxBZasZLLxVZ3UKq9sr/KJVVt7ZTjBBr3+5SdrGSOGUJOYyqSEdGxwfzo1VJPr/wABf1Z7Mcv4rXT/AIL/AKv1PEde+LXjHQZNK1fW7DQdN03U9TS0i0a58xNUEbPsD/e2E/xYx0r2+VpXtXa2KCUoTGZASu7HGcc4r5gm8EfEU+AJdGfwELrxBHq0N7qWsTX0TPqixzbgY2LZDYxw+ABX0zo73cml20l9bi2uWjUyRBt2xscjPeqS9xrz/Cy/W4m/fv8A1v8A5WPE/gmvjPXdW8dWPjS80HWtMTU57W5Q2z7mKjhVBO0RgdiM1yvwt8YeKPBHwWstV0vRdPPh3T9Ua2uUnL+fMr3GzdDtOFC5H3s57V6N4C03xf4X8R+PRN4YkurO+1CXULGeK6jH2ncOIwCcq3u2BXnkfh74lr+z5N4K/wCFd3n9rPqAlA/tC32bPPEuc7/QYx61nTbik7fZh+av+v5jkk20/wCaX5P/AIH5Ho3xN+LEOh64nh3TNY8O6RqP2NLxp9ddxCUfO1FCEEscdc4ArK8KfG658WeF9Hh0PT7L/hKdUu5rNYpXY20Zhx5k/ZmjwRgA5O4Umq6P470fxnYeP9E8JJq0Op6fDZ61oc08Qubcx52yRuTsPUgjPOan8d+FfHF7eeGviDpOm2g1zRLiRjosciqJrWUANFvPy+YMA56Z71aSTs9r6+Wv5bbdNdyG21db20+7/Pv102Nbwx4/8TweM9U8CeLdJ05/EMNn9v0xtPkaOC/h6EDzCSjBgQc1mfDD4ifELxlbPq1z4f0fStN0/ULm21RJJHaVViY/6og4YgDBPTPStLQdI8Qaz8QJ/iNrXhubSpLLTDY6fpjzxvcSEks7MysUGeABntzVD4D6L4oh8M+JNB8WeFrrRFvr66uIpWuopQ6Tsx2/IxIYA89qXva9+X5X5tPvjv8AoU7fK6+7l1+57fqctqP7RS29zYaza33hm90O7u0gbS4ZZDqkKMdokPOw88kY4BrobH4kfEnW/GHizw3pfhTR9Nl0ZY5Ybi+uWlQoybhuCEElh0x07034a6f8SPC9kvgS98J6dd29gwh0/wARCSMRNbjp5kf3/MA44GCRyaj0OHx1YfEnx9rs3gC/ez1S3iSxK3tvumaOPZ03/LnqM0ptK/LrpJr7lb53/Ow7a/Nfnr8rfl0IV+L3jOfwTofjqPw/pVrodxdwWl7DNI7XDmSQIZIiDgKCejZJr3NZFaISdFK7ufSvmd/DfxIX9nnSPB6/D+6bWLXUopZI/t8GwRxzCTdu3dwMY9a+jdHknutFtpLyyksZpIR5lvIys0ZxypKkg/hWk/hly99PuX63M47r+ur/AEPL/hbLqni7S/EPj+A2cetXs89ppMtyheO1t422oMDnkgk46nGawvgX4i8f2nwh1PxFq0dr4kmSab7NBZQuLqebzSp3ZO3b0PAGAK6n9nu3m0bw7q/gy+2pfaPqMyFe7wyMWjkA9CCefauT8P8AhP4lWvwR8R+DbPT20jVY7iVrK6W7X/TEaXeQhU5TK5XJx1rN6arblVvwv/mzV6vX+b/P8NvkbXh74keKY/iXZeCPEM3he4vdSsJLiJdN83fZyKAQsysxyDu6jHQ0zSviJ49u/A3jm9ktPDq634XvpIFCrN9mnjSNXJxu3AnPrWDo/h3xhB4z8D6tpfwzj0TS9Jintbi3N5D5qSSbN0rFWIZODjBLZzkVZv8Aw/4/0iT4jaDpXhL+0ofEs8lzY6ibyNIU3wqpSRSd4IIOMDFE7qLtvaVvVSVvwv6+oU7cyvteN/SzT/G3p6EXxe8TeOtW+GfgPxDod/pWmpq13ZfbYJInbzJJRkLkHIjB6jqfWu51zxb4og1fSvBOkrok/iy4tDd3c0gkFnbRA43bA287jkAZ471xmp+EPiHL8BvCmlXWiWNxruh3tnO1jaXIG+KHjG98Lvx15xW14x0DxjZfEDQfihoGim/uhY/YNX0VZ0WQxE7lZHYhdyk8jODWklFTkltzP7uVW+V9DJNuKfXlX331+dti34Z8WXHiuPxb4B8daPp6a5pUJ+0wwgva3Vu6kxyoGyQD3B5Brl/hL4sPhX4D+DNO0y1hudY1aQ2em28jbU3ZJLt32qOSBycYFdLoeh+Il1PxZ8Q9Q8OSJq2q2aWtlo6TxmZIkXADvnZuJ54OAK4TQ/AHxAk+FPhSVdBOleKvBt+bm3s57mN47+M53oGUkLlTgE45qY/Frp8N/vd/w3tt0Klt7vnb7v8APvuei+G/HPibTfiTF4D8fWmlJd6hatdaVe6YHEM4T/WRsrkkMOvXBFcX4l+L3xD/AOEH1jx94d0rw7HoWn6gbMWuoLMbpgJBGZCVYKOTnbjOK6/SNJ8QeLfiPpfjTxJ4dk8N22h2ksdta3NxHLLLLJ95yYyVCAZHXNecaZourzXuo61rfw117U7d9SkvvL0rW4k0y7CnKStbu4y3AJyOozSvqubtr/4F/wDI/wCfpS2du6/J3/E7e08c/EW0+KPhvw1r0PhiPSdaszcRXsMc4aR1ALQqC3DYORnsDXVaDd6t4r1vxVo+uW2i3fhmCX7HCI438yQ7QXWTcdpxkciuR+JE1r8SvgbY+LNGkl0LU7eWO80eW4AElvcq+wIcZznJXA4Oa9H8AaTJoHg2xs72bfdLD5t5Mx+9K3zOx/En8Kppe8pLa6+/X8NV9z6kJv3eV72/D/PR/f2OV+CGrXAk8R+C7uZpn8NagbWCVmyzQMoeMH6A7fwqX4w6lfQan4X0WPTdB1Wx1fUlt7m01CBpH2j5jImDt+XjqO4ql8D7Ga61/wAaeMirLa63qp+x7urRRKI930JDY9ql8aaT4iu/jb4Y1iHRvtOh6ZZzbrpp0VIJZDhiyk7idqjGB3pXu6bl2Tf3Xd/X82Vtz287ffbT0/JHNQW/inxL+0q9te3Ohz6B4WtleK2SKT93JL904zjzQuOegB4FejeMte0f4f8Ah43FtpiNPd3Pl2dhaIqPd3Mh6ADuSclu3U1znwKsJJ7rxX4wuBJ5muavI0W/r5MX7tMexC5H1pvxd0nxJ/wnng/xTo+gS+IrPSWuBPYxTxxOjOmFlHmEKcdOtJX5IRfz+er/AMh7ynJdNvlp/wAEr6X43+IFv8TNB8Fa/pmhmbUbSW+upbMS4toVGFT5ictu4J6VmWfxV8VzaX4ujjttBur7QbidWuoxKlpDFECS0mTuLEjACn36VN4X0b4gf8Lr1zxbrehxm2m0pIdPYXCFYRjcYQAc79/Unj3rKb4feKNI/Z3vtEs9F+3eJdbuPP1aGOdEeTzJMyjeTg4XI60pXcPO34uWn3Ja/wDBuONlLXa6+7l1/F6f8Cx2cvxJuYfA3hu+/sn7T4k8QxotlpkbbQZCuWZieVjUckn6dTXLaLdeJPEv7QFjo/imLTjL4W057ySTTy4heWfAjG1ySCqhwfrVjVND8aaP8SvDXiaw8LjVrWDQTpv2aG5jRbCYsp3kuQSuByVyeK0Pgx4Z8VaP4/8AG+reJtPVZNUu0eO9E4ZZ41XCqig5VRkjBx2rVW9o5dPe/Oy/+SMrNU0uvu/5v/L8Tt/iL4u0/wAE+GJtb1COWfDrDb28X+suJnOEjX3J/LrXHWXjbxvpPjLw/pXjHTNGS18RGRbRLFn86zdQG2yliVfg4yoHIq98b/Deta1beHtW0O1Goz6FqqX76eZAhukCspVS3yhhuyM8cVS0Lw54k8T/ABFt/H3ivTxpVvplq8Oj6O0iySxu/wB+WVlJXccAAAnArOG933/C35t/1uXPay7fjf8AJLUpWvxJ8USeJvF3h2K20W9u9JkxbywiRIoI9m8vcFj2BUYXGTnHSqHizxnq3ib9nS11CSKKz1XxHJHp8Xkbgm6STbuXJyAVBP40mm+CfFWk/Cbxrcw6SJvGHiK5uJniWdAxRn2om8nHEfv3p+reGfFy6X8M9OsPDQFtpLb7yJLmPFo6oBEz5Pz45ztzz0ojG6UZf3L/AI83+Q3K0uaP963y2+/oa+ieMNb0X4t6Z8Mrnw7b2WinSTJYXn2je8xi4PA4UYHQ812fgXVNe1ODUjr1lZ20lvfzQ27WshdJIVbCMc9Gx1HrXCfE7SfEN18WfA91oJimu7e2uYr2clR5ETrgSle43ZwOma9T0mxh03T4bK3HyRKBnuT3J96tNuKk99fn7z1+7QiyT5Y7afLTb79Tz261DU9Q+NNzor6b4buo9N0o3dleyWztcWcrnaEZs4APX5cHFc3+z3p+t+KLrxX4w8YnRdVj1e6ks4fLhdh9njO0IockeUeuMZPfNOkXxP4b1f4oeKtU0V7dLqPGnXXnoxnVE2RKiqcgkkdcc16B8HPDv/CLfDXRNFbJlhtlaUnqXb5mz+JqKW1/Jf8Akzb+9JWZVTe3n+SX4Nu6M/47eKpvh/8ACDWtd0qOKO5tLcRWa7RtR2IReOmBnOPasv4bfCvwn/wiFhfeItKtvEGt3sKXN5qOooJ5nkYZO1myUAzwFwB2rsPiV4SsPHXgfVPCupMyW9/CY/MUcxt1Vh9CAa4PwbrHxP8AB+hw+Gda8BXPiR9OUQW+p6ZewJHcxKMKzJK6sr46jpRHeV93b7tf1376dhy2jbbX9Lfr6fMxfib8INBtvhvrdvI5nupdRS403UJiZLqwLMigLK2WIBzxnpxVnwJ4pubq21f4R/FCC3uvENlaO0Ek8QMOr2oX5ZVB4LDuPUVu+PJPHtz4HMcnhd9Xv725SQWdhcRRizjR1YKzyMN7EA5xxn2qT4t/D3/hZPgy1vY4rjQPFdjGZ9MuRIPOtZSvKMykgqehwcUtoO+19V8lZrzX4+tgSTmvwfzd0/J/hv3PMvix4R8H2X7POjalH4V0xZo7y0Ytb2KeawL/ADAYGTkcY711Xhix8A+JPG9lp2k/DmXw5Lp8cepR3s+iCxlLq5AVSRkr61V+JOifECb4O+G/Cen+EZ9X1WL7LPezRXcMcUbxtl1+ZgST2wMc17J4daTUtPtdU1LQ5NK1AxbGhnZHliGehZCR78GrjeN3fZv8lr96IeqStuv11/A4L4X3EfjLx34m8YXoWaLTL19L0oPgi3SPiVl9GZs5PpxXpn26x/5/Lf8A7+r/AI15X8FNPj0LxD448EajtZ21OTUIY3H+utrj5tw9QCSp9xXQn4O/C1iWPgTQySck/ZRSV+SHovvtr+N/mU/il6v7un4WO1iu7WVwkdzC7HoFcE14w/hrw14w/aX1K4u/D+l3UXh/S41neW2VjLcysGVmyOSqqcE9M1uX/wALfD+j+M/CmseD/CmnaebO9ka9ntkEbCIwuoB9RuI4qnDpvi7wD8QfEer6V4Vk8U6Z4imW6L2tzHFcW0ijGx/NZQUx0weKaSUoy9fv2/Jv5jknytd7fn/wPuZ0vxT8P6J4mj0Xw7qukWd/BNeKxSaIN5UaAsSuenIUH2OKpfGXQLSz+Hkur6LbR2Go+HIvtemyWyBDEqYLxjH8DKCCvTp6VreEbPXNT1h/FHiK0/s2Qw+TZaaXV3tkJyxkZSVLsQOhIAHWq3x11FLD4W61CGBub+A2NpHjLSyy/IqgdzyT9Aazq80YPl+Lf59P0KppOor7bfLqUvF+tReI/gaNdhwEvrS2nx6bnQkV3UN9ZCJAby3BCjI80V53ruhnw9+z3DoE3ztaWNtBJnuQ6Bv61qf8Kh+GM/76bwPobySfM7G2GST1Nb1LKUuXa7/Qyp3dKPNv/wAMdsLm3aIyrcRGMHBYOMfnRDcW8zFYZ4pCOoVwcVwvjLwP4R074Va9olh4fsbXTnt5JjbxR7V8wLw3HfjrXkHwK0i11Dxv4eudB8PjwbcaJpqtrMckg83Vo5Yx5bqqEqyZydx5B4rONpTce1vxv/kOV1FP1/C353Pp6ivHtO+MV5qHxCXSbLw9eXOitcyWnnx6fc+ajpkeYX2eV5ZI4w2fWtr4V+PdW8XateQ3EGim1iDHFpct9ptWDY8q4hcBlfvwMUR95XXqN6XuanjvVvFsWv6ZonhM6JHcXMUk0kupxyuoVSBhRGQc896yH1T4o6NrGk/8JBP4PuNPvLwW8q2VvcJKMqTlSzkdu9X/AIgPr+m+K9I13R/C954gjhglhlitbiKJ0LEEH94wBHHasi91fxh4m1nQ7W4+G+r6Rb29+s811cXtqyIoVh0Ryx6joKmF7/P+vwHPZ+n42/zPUqK57TtQ8Ty+NtR0+80KCDQIYI2s9QW4DPPIfvKU7Y45roapapMXWwUUUUAFFFFABRRRQAUUUUAFFFFABRRRQAUUUUAFFFFABRRRQAUUUUAFFFFABRRRQAUUUUAFFFFABRRRQAUUUUAFFFFABRRRQAUUUUAFFFFAGLqPhnS7zxHZeIdstvqVoCgngfaZYyOY3/vLnBx6itqiijpYAooooAKKKKACiiigCO5hiubeS3nQPFKhR1PRlIwRXndp8IdLtI/sNt4o8VxaLkj+x11AfZPLPWLG3dsOTxu/GvSKKLa3C+ljgR8I/Bo8dWfi4W10LiygWG2sxOfske0YVxF03Ad66vxNolp4g0p9Lv3nFpIw85IpNnmqP4GI52nvWnRQ9VZgtHchsbW3sbOKztIUht4UCRxoMBVHQCue8beCtP8AFd5pt1eahqtm9gz7RZXJiWZHADJIMfMpArp6KHq7sForIg0+ztdPsYbGyhSC2gQRxRoMBVAwBU9FFDdwSsFFFFABRRRQAUUUUAFV9Ts49Q064sZZJY0njaNmiba6gjGQexqxRSaTVmNNp3RzngTwbpXg/TvsthLeXczBVku72YyzyBRhQzHsBgCujooqm23dkpWORvPh9o1540m8T3V1qUzzeUz2L3JNoZIx8knl4+8PrXXUUUlorDe9wooooAKKKKACiiigDH1vw3peranYapcRPHqGnybre5ibbIo/iQnup7g1sUUUdLAFFFFABWPeeG9MvfEltr16klzc2iFbVJGzHAT1ZV/vHjn2rYooAz/EWkWuvaPPpV8ZBbz7d/lttbhgwwfqBV9V2qFHQDFLRQBh+PNH1LXvCl9o+lapHpdzdxmL7S9v5wRTwflyOce9cI/wp1qOz8MX1h4ths/E2gwfY/7RTTx5d3a/88pIt/I989ea9XooWjuvL8L/AOb+8Hrv/V7f5I898O/D/V9I1OeH/hKWm8PvO13Fp/2bbJFOx3HEu7/VhuQmOOmTTvCngDUNP8cSeKtb1iy1G6WBoIHttPFtKUJz++YMRKffAr0CihaW/ry/ITSasFFFFAwooooAKKKKACiiigAooooAKKKKACiiigAooooAKKKKACiiigAopGO1ST0ArxrxR8fbPw7od34h1DwH4pXQ7a7a0N/tgCO6uVyqmQNgkHBxSuh2Z7NRXmXhT4tHXdQ0W3k8D+JNNt9bheXT7u4EJilCpvwdkhKkjpkCrfwp+K2lfEHWNd0iz0jVNNvNEm8i7jvFTh8kYBVjnpVcrvy9f8ieZWv/AFqehUUUUhhRRRQAUUUUAFFFFABRRRQAUUUUAFFFFABRRRQAUUUUAFFFFABRRRQAUUUUAFFFFABRRRQAUUUUAFFFFABRRRQAUUUUAFFFFABRRRQAUUUUAFFFFABRRRQAUUUUAFFFFABRRRQAUUUUAFFFFABRRRQAUUUUAFFFFABRRRQAUUUUAFFFFABRRRQAUUUUAFFFFABRRRQAUUUUAFFFFABRRRQAUUUUAFFFFAAa8E/brRI/2er5Y0VF+2wcKMD7xr3e5mS3t5biTOyNC7YGTgDJr5N+Nfxa+EHxQ0tdE1Lxh4w03SgQZrS00YESupyGLMhYY9jis6kXJJLuvwdzSnJRldn0D8Eo42+EPhJmRWZNLgKkjJHyDpXyCdLFzB8dtU/tDULebT78yW629wYlEnmH5ztwSccdcV6x8Pf2gfhX4R8JQ+Hf+Eq8V6pHbRiK2nudGw8SAYVRsUA49xXmUevfBVLXxPbf8LG8fFPE779T/wCJKn7xt2cj93x6cVeJvUqznDqnb1bX5WM6HuU4Rl0a+5X/ADO4+JXxI8U6b+yj4FvYdQlN/rxt7W9uvM2O0ZHzDfj5SwGC3an623xO+FPgPxh4ns7Oy0rw7PpsX2C0j1WS+e2uWZVMwZ1BwQxOM4zisefx9+z/AH3wdt/hnrOseKtT0+0GLS6l0llnt8fdKlVAyOnI571f0L4t/BuDw3c+HfEvi3xj4q02Wz+xJBqGklVji44/dqu5uBhmyRjg1Va0nUcerdvRrb+tOq1Cn7vs77Lf1T3+7/LYgmuL74aXnwk17w/qN/Nc+Iz5GtJPcvML3ftO4qxIBBP8OK0/iJY3l1+2bpmh6frOoaXa6ppBkvBBcP8ANkMCVBO1WIAGcVzvhTx38CtI1vRNQ1PxT4y1+Hw/G8ejWl9pJ8uzDHqNqguQOAWJqbXfiV8HdU+L1t8S/wDhN/GttqdsixQwR6MDEsQ6x8oSQeec55q24ucW9ryfonsv17EJSUGlvaK9Wndv7tPkP8ZWniDwz8RfB3wVW+uPEumGGa8eG61J7M3kju5RXlXc2EA4A6mq/wActD8eeF/gFZjxdfmDVLPX1i0uex1GR3htHPEbP8u4jpkg9BWn8Vfij8B/H2r6Rr0ms+KtG13SJA9pqVjpbiVQOdpDKQRn2rL+IHxC+EHjjwpbaDr3xB8dzBLoXVxcDSAGnkAwhI2bUCjsoAPU1jq4a73/AAun+Wn4bM0due62t+Nmn+Ov/DGjeaTNp37SfhDw3Z6/rsdhrmhLJqo+2sTeHad27PC5xztx7Yrrv2OdQ1Aa/wDEPw7JfXVxp2may8dnHPM0hiXJG0MxJxxXnM/jv4Qz+PdJ8aTfEXx22qaVara2x/sRAojC4II8vnPJrsv2Xte+GNl8RtS0/wAKeLfFeral4gL3M8WpacIo2kXLM+4IMHHbpWkXaT/7e/GV1934GTi7L/t38FZ/f+J9Q0UUVJoFFFFABRRRQAUUUUAFFFFABRRRQAUUUUAFFFFABRRRQAUUUUAFFFFABRRRQAUUUUAFFFFABRRRQAUUUUAFFFFABRRRQAUUUUAFFFFABRRRQAUUUUAFFFFABRRRQAUUUUAFFFFABRRRQAUUUUAFFFFABRRRQAUUUUAFFFFABRRRQAUUUUAFFFFABRRRQAUUUUAFFFFABRRRQAVD9ktf+faH/v2KlfdsbYAWxwCcAmvJ/C/xE8dat8VNT8E3HhHRbddJEUl7dpqrv+6kGVKL5Qy2OoOPrQtZcqB6LmPU/slr/wA+0P8A37FH2S1/59of+/YqVmCqWYgADJJ7Vkf8JT4bOm3mpJr+mS2dkpa6mjukdYQP7xB4pNpK7Glc0vslr/z7Q/8AfsUfZLX/AJ9of+/Yrnfhv450Lx5oY1bQ723niZmwiTKzqoOAWUcrn3rb12e+tdHurjTYbee7jjLRR3EpjjYj+8wBIHvg0SfKuZij7zsif7Ja/wDPtD/37FH2S1/59of+/YrhPgx4y8VeONFGuax4d03SdNmDC1aC/aeSQqxUkgooA4OOauaP4h8ZXnxBv9Fm8O6VHolmFJ1BNQZpG3A4Xy9mAwxyM8ZFU01LlYrqzZ1/2S1/59of+/Yo+yWv/PtD/wB+xU1YvjjU9R0Xwtf6rpdraXVxaRNN5V1cGGMqoycsFbHA9KiUlFOTKinJ2RqfZLX/AJ9of+/YpyW9vG26OCJW9QgBrjvhH4m8UeLvDMGva9oFhpEF7Ck9nHBetO7IwyN+UXafpmjwb4h8Zat4q1ax1Tw7pdnpNjKYo7yDUGleZuowhQAY6Hng5q3FqXK9yVJOPN0O1ooopDCiiigAoqrq8t5DplxNp8ME10kZaJJ5DHGx/wBpgDge+DXC/Bnxp4s8caa2sat4b0zStLZpI4JINQaeSRkcqTtKKAuQcHP4ULVtdgeiTPRKK4qw8Q+Mrn4jXmhHw7pQ0S1VXbUF1BjIQ3RfL2Y3cZIz0IrtaFqkw6tBRRXA/G3xrr3gPw5DrekaFZavGbiO3limvDA4aRgqbcI2eTz0pN7DSud9RXnHjHxp4z0Hwzos0HhjSr/xFqNwsJ0yPUWAwerI5j5Cjk5AwK73SZL6XTbeTUreG3vGQGaKGQuiN3AYgZHvgVVt/LQm+3nqWqK83+MPi7xT4X1zwjDo1tpzabqmqpZ3sszM0oDAkBEAx2+9nj0ru9N1fSdSkmj07VLK8kgO2ZbedZDGfRgpOD9aS1V/O33W/wAxvR2+f5/5F2iqFzrWj22pR6ZcatYQ30oBjtpLhFlcHphCcn8qv0AFFZs/iDQbcRGfW9MiEshijL3SLvcHBUZPJHpVy6u7W0jWS6uYYEZgitK4UFj0Az3PpQBNRVKDWNJntZ7qHVLKW3tyRPKlwpSIjruIOFx70uk6tperQtNpWpWV/Ep2s9tOsqg+hKk0AXKKzbvX9CtE33etabbr5ph3S3SKPMHVOT97261fkmhjga4klRIVUu0jMAoXGck9MUdLgPoqjpOsaRq6O+k6pY6gkZw7WtwkoU+h2k4qNvEGgrqn9lNremjUM7fspuk83Ppszn9KANKiuWOoa3a+OtQ+36pocXhuHT0lWIyYuo5Mnc754EeMYP1qh4Q+Iei+OdB1W78J6pp0k1uZY4DJODyuQJGXqEyOvpU82l/K/wBzsO2vzt+FzuKKwPCN9qC+C7O/8UajpL3iwB7y6s5ALXPdlY/w+9aelarperQG40rUrO/hVtpktp1lUH0ypIzVtWbRKd0mXKKzrnXtCtlVrjWtNhDSmFTJdIuZB1Tk/e9utTanqem6Xai61PULSytyQBLcTLGmT2yxApDLdFcZ8T/E2p6b8MNX8TeC/wCzNUubW0eeF5LjMJCgksCud2MdMjPrWt8P9Uutc8E6Nq99s+03lnHNLsXC7mXJwO1C1v5W/G/+QPS3nf8AC3+Zu0V5V8RfiK0fjyx8A+HfEmh6RqU9tJcz394yTJCVICwmPcvzMW9c8dDXU+FddvNP0my0/wAe6z4et/EL5DJb3QRZxuIVkR8NyO3PPeiPvK6/4foEvddjrKKhu7u1tFRrq5ht1dgiGWQKGY9AM9T7VWh1rR5oPPh1awki83yd6XCFfM/uZB+97daAL9FZ6a5okkV3Kmsae0dmSLphcoRAR13nPy/jimS+IdAisYb6XXNMjtJzthna7QRyH0Vs4P4UAadFUjq2ljUE046lZC9kXelv56+Yy9chc5IrhPAvi7xTqfxd8XeFtctbC2stLigkshbsXZkkBO5mOOT6Y496FrLl9fwB6K/p+J6RRWbZ6/oV5fvp9nrWm3F4md9vFdI8i465UHIov9f0LT71LG/1rTbS6fBSCe6RJGz0wpOTQBpUUA5GRyKKACiiigAooooAKKKKACiiigAooooAKKKKACiiigAooooAKKKKACiiigAooooAKKKKACiiigAooooAKKKKACiiigAooooAK8c+HwP/AA098Rf+vKw/9Ar2J13IynIBGODg15oPgh4LXWrvWorrxNDqV4ALi5i166WSUDoCQ/IHYdqIu07+T/EHrFr0/O5nftLeKH07wg+l6dqC2ly13afbbh1LRW9vJKFJl2kHae4BBx3rF0D4Y3tl43g8Salq/g8afd6bJbS6VpOlGCHUF2lldlaRlYr1zivRNA+GPhHR7HWLMWdxqMesgDUG1K6ku3nAXaAWkJOAO1P8CfDbwr4Lj8vRbW6KqhjhF1dSXHkRnqke8nYvsMCp5dGurv8AirW/ruxt3t/XW9/67I5P9k/TdLs/hFpt1Z6fZ29zOZPOkihVXkw5xuIGTj3ro/j7qlzo/wAHvEt5ZhvPNk0KMv8AAZCE3ewG7OfatTwL4H8PeCoLm38P288EVxKZWSS4eRUJOSEDE7RnsOK3761tr6zls7y3iuLaZCksUqhkdT1BB4Ip1ffjbyCm+SfN53/E53wPDpvhj4Z6UjTwRWNlpyO8ob5MBMs2e/c0zwTI0fhy88QSW1w76hK975MaZdlxhQo9Sqgge9ZWl/CHwfps8Jt/7Ye0hfdHp8uqzyWY5yB5DNs2g8gYwMCu8nkhtbV5ZXSGGJCzMxwqKByT6ACrqzvzSvqyYR5VGPY5n4aeM4fGfhFfETadPpKGaWJoLphvj2OV+b0PHTtXM/tM6jJD8IL2GzkGNTngsjMrfJGkjgFi3YYzz71hfCKTRfFnwV1/S7ZIfEEUt7epNZW10I2kDTMQu/I25BBBrvfBvgrSrD4a23hDUNNEum+QY2srqT7QI0Y58ssc7tucZ9qU4p9Oz9e6/ruXfkk7PrJfdszWe40zwt4OSaSSK3sLC0VVOflChQAB654qh4baTRPBX9oT2k8lzOXunt0XLmSQ7tg/E4rN0H4U+FdHvLaeKTWbuO1IMFrfarPcW8ZH3SInYqCvbjjtXXa3qmn6JpNxqmq3UVpZWyF5ZpGwqAUTktZN7kwja0Ujl/A3ja+1jxHqHhnxD4dfQdZs4luFh+0i4jmgbo6uAOh4Ixwa7FLiCR3jSaNnj++oYEr9fSvNfhr4o8IeKvF11rmn65Yajq93bhIre1lEhtbVTwHx90seTnvxV3wr4IsrH4j+JvEkei3OmtqQ8q4ka+MqX2f+WgQHEeOnY0NPTTo/v6f8HzvYStrr1X/B/wCB5WO7+12vkef9ph8rOPM3jbn604zwiVYjNGJHGVUsMsPYVxo+FvgweA18E/2fN/Yizi4EP2mTdvD7wd2d33vetW78G6BdeKdK8TTWrtqelW729pIJWARGxkFc4PQdaNL/ANdv8/w18g1t/Xf/ACMv4z642l/CbxPqOnuJp4bGSMeUwJRm+XJx0xuz+FT/AAytbDw58KtEiM8CWtrpscksysCn3NzNn65NZXw18Cabol54muBoEum22sXLGezuLz7Ulwecy4yQoYH7vtTtP+D/AINsZ4/s/wDbAso5C66c2qTtZDnO3yC2zaDyFxilHZ+dv1/zKdrryb+e3+RtfD4i502715lKf2rcNcru4/dgBUP0KqD+NdBHeWcgjMd1A4lJEe2QHfjrj1qDW7iDT9CvLiWNDBBbuxQjggL0x+leAeCdAsbLWvAEGpvZ6fqN7Ncapb2kZ2JbRMd6wxKehJY7sdenTFNWlLl6af19yv8AJ9SZXUebrr/X32XzPokTwmcwCaMygZKbhuA9cV4/+1XrFjp3h3w1aahMY7e61+1MmFyzLG28gAdScYrpk8GWr/GeXxlHo1zaXKWYhfUPt2Y7tSuBH5IPG31Iro/EHhXQte1bSdU1axW6uNImaey3sdschGN23oTjpnpUpX5X5p/c/wDgFN25l5fmv8zG8B6LfXOoz+MPEMWzUbtfLs7ZuRY238MY/wBo9WPrXaUUVTZKR47+0/Zw6haeCrG4aQQz+JYEfY5RiCj5AI5H4VQ8T+H9M8L/AB+8DzeD7OLT7m+t7iLVYLX5Vnt0UFXkUdSGONx55616v4y8L6L4u0f+y9ctTNCJFljdHKSRSKch0dcFWHqDmqXhDwL4f8L3c19Yx3dzfzLse9v7p7q42dkEkhLBfbOKUNPvb++KVvwKn7y+Vvxbv+P4Hz3oXhHxB8UfBurXkniLwpaXceqTGe9uNNkfU9PeOU7R53mDbhQMAADBr6UsrBLzwlBp1/dG+WS0WKaeNmjM3ygFgQcjPXg1zt98J/BF34um8UHTZYL+52/a1t7l4obvb082JSFk/wCBA119/cQ6bpktx5MrRW8ZPlwRF2IA6Ko5J9hSk17NprTr91g1dTmXd2+bufNvwq+H/g26+C/jMataR3EcF/qKQzXUhc2gjdipRicq2QDu6nuaqeLtJn8Qfs8/DfV/EU14+rR6jYRpP57AlGfAJXOCSuOSM1sfAjwTo/ii11oeJND8W6dMdWuLp7S8+02tpdxPKWQtHkJJxjIIPQZr1/x98N/C/jewsLDXIbwWlg4e3htLyS3RGX7pwhHI7elOzSi3/cf/AIDv83t+ZLs3K39/8Xp8jzr4tadofhfW/A3h2306207w5rutH+1QgKJcShMxrIR1DN1B4NT3fh+08OftG6TYeFrWGw03XNGn/tmxtB5cTBOI5dq4Ct/DuGDXpuveDdA17wiPC2s2r3+nCNUHnys0oK/dcSE7g4/vZzVbwt4M8P8AgxLvULCK/urlosSXN3cSXdyUUcIrOS2OOFFCajvtr801a3yCze3l9973PG/g98O/Bt3p/wASLHVrGO8sodZvIEF5IZRbpjJYFjkN339fesSw1zVovgh8NrHxBeTPo2o66tne3Ejt+8tQW8lWbOdrEKDnqOK2vhJ4T0rxh4m8Yt4g0Pxjpf2vV5ruNZhc2VveW7NwHUEK/ptbPFe6a34U8Paz4Vk8L6hpVvJpDxCIWwXaqKOm3H3SOxHIpQuoQb7Q0/w6v59PvuOVnKSXeevrp/wfuPLdc0Kz8J/tBeDpfBtpbabFq9rcQ6vaWiBIpYYwCkhReAQTjdjvXIizPhfxfp114s8PaZ4g0K517zNK8V6dt+128zFgEueCWGSVHPavcfBngDw74UuXu9OS9uLtoxCLi/vJLqVIx/ArSElV9hxWZoXwk8G6Lqpv7OHUipuGuvsk2oTSWolY5LiFmKZyeuOKqPuyj5f53t/k+/kKWsJLv/k1f/gdvM5PRtD0y3/ah8SBLTzI9Q8PQSXSzM0qyEyODwxIA4HA49qw/hB4X8O3vwa8ZRSaTaxtNe6lG726+TIyK77V3phsD0zivVrf4deHYPH8vjiNtT/tmVPLdzqEpiKdk8vdt2j0x3qCy+F/hKxtddtrKG+totcZmvFivpVwWOW8vDfu85OduM1jyfu+X+6198rr8C+b3+b+8n90bP8AzPFNJvo4vBHwU8O6oAnh3U3KXivkRyyKuYo37FSc8Hg12TeHrTw/+0dbaT4Zto7HR9c0OV9ZsbX93FuUlUlCrgIx6ZGM121v8KfBcXgL/hCHsbm40ZWDxR3F3JI8DDkGN2O5CO2CMVo+FvAegeHIrv7AL6W5u08ua8urySe5KYwFErksAOwB4reTTk5ebfrdWs/T9EZxTSS9F6Wd7o+dtE8E+Hbf4N/FaZrH7U9jqGoLZm5cym22MSGQtkhs87uvvXca7Lp+rar4A0yTTpfEXiCTR/Oh067lUWCxlQGuJgyncy9gOT7V1tt8DfAdvomraNEutCx1eQyX0R1e4ImYnJJ+bv39at3Hwf8ABk2naRZ7NWifR1aOxuotTmS5iRuqeaG3Ff8AZJxUx2Sb6RX3Raf3tr5dmU9213l+LTX5f0jy7wBFcWXwc+LelTy2TLaXWooiWSFLdB5ZyIlJO1fbNe0fCD/kl/hv/sHQ/wDoIrEHwX8BJYaxYW9he2trrBzeRW99LGrf3gAG+UN3x1711fgrwxpfhDw9BoOjfahY2/ES3Fw8zIPQM5Jx7UR0Tv2iv/AU0/zFLdW7yf3tf5HkXiPw/oU/7WWl+boWmTmTw9PcOHtUbfKJF2ucjlh69azPh3o/hv4g/DDxnqXiyztbrXVvb2O7uJl/fWTRk+WEY/NGFCqRggV6XqHwj8I33jgeNJ31oa0pG2dNWnUKuc7AobATj7vSpdb+E/g3VvEFzrc9rewXF5t+2x2t7LDDd7ennRowWT/gQOaiMf3aj5Nel5c1/wBPkXKXv8y7p+tlb/gnh/iXTLnxJ8F/hbrfiaa6k1hdYtbcXAmZd8RZwGK52klQOSM811P7Rfw88JWXhvw2+n6Z/Z5PiO1BFrK0asXY7iVBwWP97Ga9O8d/DLwp40ttNtdZgvVt9MYNaQ2l5JbpGw+6QqEDI7HtR42+Gfhjxjp+l2Ovf2pPBphVrcJqM0Z3r912KsNzD1PNaN3lzf3+b5e7/l+JnbS3923z1/zPOpPBnhqP9o620iLS4Y9Ok8OLPPapkRXMiysA0q9JDju2c964vUtK0x/2c/iPYyWFs9tpmu3n2GNowRa4m48v+7j2r3BPhP4UXxePFnma0dYEH2cTtqs5xHjG3G7GO/15pvhz4ReCtB0rWtKs7W+lstbDC/hur+WZZS33mw7HDH1HNSr2+T+/m5l+GhpFpTTt1X3KNmcR41i0q2+Lnwi1GVbOC7eKeNp22q7L9n4BPUjPSpbi6sbL4ufFS81K8uLOyi0C2ae4tz+9iTymyyf7QHT3rqbX4JfDyO70y7u9KuNTm0ty1m+o3ktyYhjAUb2PyjqB0Bq5Z/CbwdbeKdS8SCDUJr7U4mgvRNfyyRTRkY2NGW2lQDwMcdqJq+3978dv+CTC6tf+6vud3/wDxFbBrPUfhbrml6JpuhWE2qCK3kYh9SvYmic+bNKuBhhyVIODjmtX4q6dNpPibX9f1rw7pfjPwfPeRG6uYNo1LRpVZeASCTGuAcDH3q9IT4G/D5bW0tms9SlSynWayMmpTM1rjPyREtlEOeVHBq/P8JfB03iO71wx6mk17Kst3AmozLbXDKABviDbG6Dgiq66d2/vt/k9rW6ArpfJL5pv/PrfzOx068s5rO0aCdSs0KvCGIDMuBg4q5WBeeD9Au/FemeJ5bNv7S0yB7e0dZGVUjbGRtBweg7Vv0N31FFWVgooopDCiiigAooooAKKKKACiiigAooooAKKKKACiiigAooooAKKKKACiiigAooooAKKKKACiiigAooooAKKKKACiiigAooooAKKKKACiiigApGVWUqwBBGCD3paKAIra2t7ZStvbxQg8kRoFz+VS0UUAFNljjmjMcsayIeqsMg/hVK+1rR7Gbyb7VrC1lwDsmuERsH2Jqa61DT7S1W6ur62gt2xtlklVUOemCTigB1tZWds5e2tIIWIwTHGFJ/Kp6itLq2vLdbi0uIriFvuyROGU/QjipaACiqOoaxpGnyCO/1SxtHI3BZ7hEOPXBNSzahYQ2Qvpr62jtSARM0qiM56fNnFAFmioLK8tL6AXFldQXMJOBJDIHU/iOKnoARlVlKsAQeoIpjQQM6SNDGXj+4xUZX6elSUUAFFFV7++srCITX15b2sZOA80gQE+mTQBYoqrZalp99A09lf2t1EhIZ4ZldVPuQeKbYarpeoO6WGpWd26ffWCdXK/XB4oAuUUVVl1Cyi1KHTZLhFvJ42kiiP3mVcbiPpkfnQBaoooPAoAKKz4Nc0W4uhawaxp8twSQIkuUZyR1GAc1Jb6tpdxdtZ2+pWc1yud0Mc6s4x1yoOaALlFFQTXlpDcxW011BHPNnyomkAZ8dcDqaAJ6K57xj428K+D44X8Sa1bacJm2p5m4n6kKDge5wPet6CWOeBJoXWSORQyMpyGB6Ghaq4eQ+iiigAoorC0bxh4b1jxDf+HtN1WK41TTgDd2wRg0QPAJyAD+FHWwdLm7RRRQAUUVheJfGHhvw3fafZa5qkdlPqMohtFdHPmuTgKCAQDk98UdbAbtFFFABRUEV5aS3MtrFdQSTxY8yJZAXTPTI6isK68d+ELXxXB4Wn161TWLg4ituSWbn5dwG3dweM59qFq7A9NTpKKKKACiiigAooooAKKKKACiiigAooooAKKKKACiiigAooooAKKKKACiiigAooooAKKKKACiiigAooooAKKKKACiiigAooooAKKKKACiiigAooooAKKKKACiiigAooooAKKKKACiiigAooooA8V8beH/D/AIy/aO0XTL7Q9NvF0bSnvr15rdXMpkOyNGyOQNuQD6123xT0XSNW8L2vhq80qzurW8uYrdbd4gQiZ+ZlHYqPTpXO6xo3irwn8VdT8aaD4e/4Say1u2jhubeK4jhubV4xhSpkIUofTOc10Xhq38Q69r0PiPxFpraLBaxtHZaW8qSSq54aWRkJXJHAAJ496IJOEV8397f/AABy+Jy8lb7l+tzp9H07TdF0630zTLS2sbWJdsUMKBFH0Aq7XlvxU0+P/ha/w71T7Reeb9unh8rz28nHksc7Om73roL/AMQeLLT4nWeiHw3BJ4ZuoDt1RbkeakwGdpjznbx1pq8rN7u/4CceX0sn+Njifixoeh+MPjj4M8OX2i6dem0hm1O9eeBXLRKNixkkcruYHHTiu4+JOlaTJ4Ek0BtJsprW5aO1itGhUxgMwB2r0BC5Ix0xXO+LdD8TaB8Vh8QPD+hr4jhvLBbC7slnSK4hCnKvGzkLgnqCc9K2tDi8SeJ9ctdY8QaPJ4fsbAk2+nSzRyzSTEY812jJUKASAAe5z2pRinBR82397/Sw5Nqbl5K33f53Oj8P6TovhbQ7bS9MtbTTbKFQiRxqsa5x7dzWqORkdK5H4keFvDfiDSbmfxVALyyt7d9kMh+RHI++o/v9Ap6jt1rO8GJ4t0P4MWyxWv8Aauv21o32W3upthlGT5aux6HZjJNDldSlLp/wf8hKNnGK6/8AA/zO/orgLfxP48vfBWiapY+D7U6vcXSw6nZSXihbWMEiR1fOHxjgd81unUPFX/Cef2d/Ydt/wjn2LzP7R+0DzPPyf3ez0xjmm1Z29fwV/wDhu703FfS/9b2/ry1Oiryz9qH7HP8AC6XSbixtru51a7h0+0E0Yby5JXC7xnoQCTmtK88QfEyHwZrOoReC9PfW7a8dNPsjfgJcW4biRnz8pK84rO+Iei6/428IeF/E2l2MEetaTcR6mul3Un7uZgvzRFhwD12t0zUtKVr7Xjf0ev5fcWm4vTfW3qv+D952Xhnw7oHhHwqun6fpljYWcUAM6wwqiuQvzM2Bzn1NZHwi8K6HoOhNqWn6HY6beam7XNyYIFQksc7eB09BVB7/AMb+MYhot14Qu/CllIQb26uruCYyRfxRxiNjy3TJxgZ71p/E/wAS3Xgnw5YX2nx6e8YvIbaSK6kZWaNiFxFt6yegPWrbd+Z7uy/r52IUVZRWy1/r8Ts64zXpI4vixoDyyJGo027+ZmAH3oqd8PPFOr+IdT1211TSobBdPuFjh8uQsSCM7X7bxxnHHNZ/jnRNI8QfEjQtM1zTrbUbJ9Ouy0FwgdCQ0WDg0lfmj8//AEllRadzuP7QsP8An+tv+/q/41Y+Vl7MpH4EVw4+D/wuUgjwHoAIOQfsa12sEMVtbJBbxrHFEgWNFGAoA4ApO1ha3PnzwjD4S8O/E/4keLv7AsGnttSt7HT1gtl3vcGJSUj44ZmPJFelfDP4faboN9e+Kr7S7BPE+ruZr2eGFR5Wf+WaEdgOCe55Nc38F/hvrOmeINd8UeMXVrm71a4udPsgwZbZGbAkJHBdlA+gxXsNEVyxj3sl6aK/47/d3CXvTl2u/nZ6P7v8+wV5lcahquofGm80V7Hw3dR6bpRurO8ktHa5s5XOAjMT0I5+XHFem14jLH4o8Nan8UPFWqaKYFvEI06589GadUTZEiKpyCeOuOaiTabfZP8AyXz1v8ikrq3dr8/yG/s76frXiabxT4x8YPourJrN1JawmOBiPs8Z2hAHJHlH+7jPrmu28b+K77TdXsPBfg2xtLnxBdReYqzgi2sbdSAZJQuDjsFGCfwq98H/AA7/AMIr8NtE0Q5MkFsplJ6l25bP4muOj0zxtoPxh8TatY+Gv7Wttcht0tNSN1GqWYRSCrox3EAnPyg5rSp7slDovxt/m/6uRB3i59Xr97/Rf1Yj0P4ieMr+28fJcwaHaSeFUEaXbRSmGadVLyEjdnbjAABzk1QPxb8VS+FfC+uWul6W8OoXcFrcuRJi5kkzkW65zhQMlmyDyO1ZHh/wN8Rf+FMeKPDuoaWia5rmqFri4a6TdLHJIPMkyDgLsGAOvtXV+MPB+tQ+JPh3pvh/w/Dc+H9CdnmYzrGkEiqFRivVuC/QHkinHeN/7v5Xl8unr6BLaSX97/KP9f53N/xT4w1i48VHwd4KtrKfVoYRcX93ehjbWSH7qsFILO2DgAjA5Nc3+zxdXnibV/F3jnU4Eiubu/8AsEQjcsgjtxsJX2Lhz+NUdI0D4iaPrnj3T7PRVkOu3kt3aa49zHsWMxBVj2Z3hwRgcY71137Pfh/VPC/wt0zRdY0z+zbuHeZIWnErlmYlmZgSDkkn6YqaW3M+y+97/da34jqLWy7/AIL/ADev4Fv4h+NbnRdX0zwt4fsU1DxJq4draORsRQRr96aUjnaPQcnoKyPC/jPxVNq/ifwlrq6LHr2j2iXUV7bpILR1dcruQsXGD1557VB4u0fxTonxfXx1ovh+TxJbXOlDT2tYrmOKS2dXLB/3hA2nODjnis6PwH4wsvA/jbVpHt77xt4oVsrA+yK2XbsjiVm7Kvfuahc3I31s/vvZL9W/+AVpzpdLr/Nt/lYyY/jJ4suPhhaeKrPTtHmkWeOO5m2yCCZnk2rFCu7cXIIOScA8V0nxJluNd+JfgjQIYy4tll1q5g3FQ+xNsak9PvsOtZvi/wAA6zp/hPwB4V8M6DFf6dpd9DNqC+esSqYxlXbJyw38nGTW3YaN4sb47anrU2m+RpTWMFvbX/mxsuwcyRhM7gS3cjpW1lz6PaT19ErP79vTuZ3fLtvHb1dmvu/pFTwP8RPF3iHTvHlveaDpuma74dneK1tnuC8TfIWTe465xyRivSPD91qF74ds7q/gitr+W3VpY1JKJIRyB6jNeW+GvD2r3Xxp8ayosa+G7uW1kmmVg3nTRqQ0OB0wcEnrxivV9Z+1Jot5/ZsQe7W3f7OmQAX2naMngc4rNu1NStrZfgtfvLS/ect+r/H/ACPEpfFXiWP4ceO/GFnB4TsdYs7yW1i1KCzkUXcaAKrE7txfcwAySMjpXafBDwjJpPw10a38R22mXmp7hfPOkJLGZxuMhL5PmfMRuH4V5w3h3Xovg/4Y+Hmq6W+m32q6yguolmWRzGrmaSRyhIwSAPxFfRMEawwpEgwqKFA9hVxXKn8l9yV382/wJk+Zr5v73Zfcl+I+iiipGFFFFABRRRQAUUUUAFFFFABRRRQAUUUUAFFFFABRRRQAUUUUAFFFFABRRRQAUUUUAFFFFABRRRQAUUUUAFFFFABRRRQAUUUUAFFFFABRRRQAUUUUAFFFFABRRRQAUUUUAFFFFABRRRQAUUUUAcR4/wDB2ueIvFHh3V9N8R2+mQ6NO0/kPp4nMzMCp+YsNo2kjp15rpo9E0tNdfXRZx/2m8Ige45yUHbGcCtGihaK39ag9d/66hRRRQBxvxF8M+KPEU9gdD8UWmkW1tJ5ssE+mC6Wdx93OXXgenrWnpegXUvhaTR/Feorr0twGF1L5PkJICeioCdoxjvW/RSSSTXcHumQ2Frb2NlDZ2kSw28KBI0XoqgYAqaiim3cErFDXtH03XdOfTtWtVurV2DNGxIBIOR0q7GixxrHGoVFACgdhTqKACsDxN4Zg17WdEvruYGHSbhrlYDGGEkm0qpJ9sk/Wt+ijrcDmfAfhu+8Of2sLzVo9R+338l2jC2ETJu/hYgnd0HPFatzo9nca/aa3J5n2q1hkhjw3y7XKlsjuflFaNFC0t5afhb8g7+YUUUUAFFFFABXI3Xw+0S68aTeKLq41GaWbymeye5JtDJGMJJ5f94eua66ihaO4PVNBRRRQAUUUUAFFFFABRRRQAVg+OPC9p4t0ddMvL7UrJEnSdZbG4MMoZDkfNjpntW9RRYCjoWk2GiaXDpumwCC2iGFUcknuSe5PrV48jFFFD13A5HwV8PtE8K3ct3aXGo3szNJ5L31yZjbK7bmSPP3Vz2rrqKKLh1b7hRRRQAUUUUAFFFFABRRRQAUUUUAFFFFABRRRQAUUUUAFFFFABRRRQAUUUUAFFFFABRRRQAUUUUAFFFFABRRRQAUUUUAFFFFABRRRQAUUUUAFFFFABRRRQAUUUUAFFFFABRRRQAUUUUAFFFFADHmiQ4eRFPoWApWkRV3M6qvqTxXiPxD8K+G/Gn7ROh6Ve6NbXQ0/TJL7UnfP70MdkSNg84Kk12/xY8PaLrHg228M3mmxT2tzcQ20UXIMQyBuXHIKikruKfVv9bDdlJrsv0udwrKy7lYMPUHNLWf4d0bTfD+j2+k6RaR2lnbrtjijHCitCqdr6Eq9tRjyxIcPIin3YClMiBN5dQvqTxXinxk8N+H/GXxp8GeHr3SYLqRIpr6/diQWtkG1Yzg8guwOPau4+JWhaJJ8OZfDsmlwS2Mnl2sFtyAu5goK45yoJI+lSr8nN1bsvvt+ZTtzcvkdojK67kYMPUHNLWP4O8OaT4V8P22i6LZx2tpAoARO5xyT7mtiqdr6EptrUKKKKQwpHdUGXZVHqTilryv9qOPT7n4Vz6fdWUd1d39zDZWAfOY55WCq4x0IzmlJvpvp+I4pN6nqSSI4LI6sB3BzQkkbkhJFYjrg5rmvBnhLw94N8JDS9N063s7Xyd1yFziRtvzMxPXPNY/wY8GeH/Dujy6vpWjw2F3qsjTzbc5UE5CDP8ACOwqrLma6IhN8qfVnf1C93ax3kdm9xEtzKjPHEWG5lXGSB3AyPzqavO/H+uaf4d+Iuh6pqf2n7PHp12D9ntpJ3yWi/gQFv0pK10n/WjZaVz0SivPB8ZPBJIA/wCEgyTj/kX73/41XfW8sd1axzRhjHKgYblKnBHcHkUWdriur2HCaFm2rKhb0DDNKskbNtWRC3oDzXzv4M03wX4c+KvxG8XzaTAq6XfQ21isYJInaJSyxjP33ZucV6H8Lfh1pui6vf8AjW/0uC38R6w5mmWNiVtlb/lmozjP949zmiOqT6NX+/Zf1+qCWja8/wDh/wCu56MzKq7mYKPUnFV9Sv7LTNPm1DULqG1tIELyzSuFRFHUkmuE+N2pT2tloulvoWk61YavqUVncW15M6vhm+8gUENt6nJFchrSeKfEn7QeneF5bPRX8L+HrYXr2wuJPmLfLGXXbguo5CnjvmlG8mku9vuV3+A5e6m32v8Ae7L8T2Pw/rekeINNTUtD1K11KyckJPbSiRCR15FaFcrrt94Y+G/hi81NLGO0t5JzJ9mtIgHubiRsBVUdXZiK5Cz+I3jO38c+GvC2veFdPtbjXfNuB5F27m2t0XJ3/LjfkqMDjnrVK0naP9df+D6EvRXf9f1+Z6zRXkNr8VNfkn8Vab/Yul3Op6NPIkf2e6fyBGiFmkmdlBQAYGACSTx3ratvifAvwz0XxReabIdS1nbHZaZbnc88zZwqk4+XjO44wKSd1deX47FNWdn5/huddqnibw9pWrWek6lrVjaahenFrbTTKskx9FU8n8K1q8Ka/wDEHiz45+GvDvijR7GyudCt5NXmNlMZYzvwkKksAdww+R09K9c8beJtL8IeGrvxBrErJaWygkIMu7E4VFHdieAKHpBSfn+dvzuLefKvL+vuszZory2z+Iniqx8R6Db+KvC9pp2meIpmh08w3JkuYHxuUTqQFBI/uk4NA+JOuL428R+FTo+nXd5YFPsS2tyx3Bl3bpiygRhVIJxn0GTQ9Px/DcFrt5fiei63q2m6JpsupaxfW9hZQjMk87hEQe5PSn6TqNjq2nQalpl5DeWdwgeGeFwySKehBHBFeQ+IfH194i/Z0vteaygs9R1ENp9vHG5eMzO/lKyMRkgk5BxV7w54vu/C3xA8N/CqTwxNa6dJpZ+zak8y4leNRkKo7deuD7U4q7cevT7m3+FvvE37ql63+9Jfjf7j1qkZlUhWYAnoCetc/wCDtZ1jVbjWYdW0lNP+xX729uyTeYJ4h91/YnuO1crrl9cah8abHQLrw9ot6tnp8moWN807+dbScKAy7cAMT1BPANSnqvP/ACv+Q+j8v87fmdt4l8SaB4atY7rxBrNjpcEjiNJLqZY1Zj2BNaUEsU8CTwyLJFIoZHU5DA9CDXhvwas9c8d+LfF/ibxxpuiX1g8z6VZpHK8yRxJw6orLjaxPLdSRXt9ja29jZQ2VnCkFvAgjijQYVFAwAPbFNfCm+tn9/wDX9dR/E0umn9fiTUUUUAFFFFABRRRQAUUUUAFFFFABRRRQAUUUUAFFFFABRRRQAUUUUAFFFFABRRRQAUUUUAFFFFABRRRQAUUUUAFFFFABRRRQAUUUUAFFFFABRRRQAUUUUAFFFFABRRRQAUUUUAFFFFABRRRQB5Hq1pr3gv4war4xh8M6h4l0zW7SKAnTtr3Nm0Y+7sYqCjdcg9e1dN4cfWvFOv2/iDUtJu9E0yyRls7K8UC5eVuGkkCkhRjgDJ9eOldtRTjokuwPW/meYfFG3uI/ip8Pr6PVNQSN72eF7NZcQP8AuWO4qBkt9Tj2rfvfFet2nxMtfDMnhK7bRrqAsmtLKpjEoBPllOo4HWqnxF8LeKNd8WeGNV0XUtItbXRrlriSO7t5JHlLKVIBVgB8pPbrXUJodgPEDa8yzNfNCIcmZzGqj+6hO0H3AzRH4V6v+vv/AK6DnZvTsvvu/wBP66nnXi7T9e8MfGEeP7Pw/eeJNOvNOXT5YbEqbmzKncGVGIDI2OeQQcVu6LPrXjLXLPVL3RL/AEHR9PYvHa6girc3E+MbiqkhUAJxyck9sV3dFEXZJdv1d/1E9W33/wArfkjkPiV4T0fxLpU7+Ibm6FhbQO6RwzNEEkxxLlSCWHYdPY1n+DL3xVpPwYtr240+fXNbtrRjDbGQJLdAE+WCx6MV25zVr4l6J411qSxj8N6loVtZRP5lzBqNtLJ57D7oyjr8oPOPYVq6Vo+q3nhSTTPF19Dd3dyrLcPp4e3jUHoI8HevHfOalX5JJaf09fx/AenNFv8Ar+rfiYUXjbxLc+DNE1uy8CX0t/e3SwX2nNcKr2K5IdyejBSO3Wts61rn/Cef2H/wjM/9j/YhP/a/nDZ5uSPK2dc45zW1ptnb6fYQ2NqhSCFAiAsWOB6k8k+5qxVO19PP8rfhv/wCEnb+u/8AS/4J5/deMvGkXg7WNYj+HN5JqVletDa6aLtN93EGwJQ2MAEc4rJ+J2m614y8I+FfFejaS011pV3Fqr6PcSbGmAXmPPTeO3bIr0fX9Is9c0x9Ov8Az/s7kFvJneJuDn7yEH9auQRRwwpDEoVEUKoHYCkvxVvw/wA3/SK/W/4/5I86l8Q+IvGsH9g2Pg/XfDsU+Be3mrQoirD/ABLGEdtznp2xnPtW18Q/Ekvgfw5ZX1tY293bLcw28yy3XkskbEKWT5TvYf3eM111c14w8Kx+JNX0Ge8eJrLS7s3bW7pu82QKQntwTn6gU76peav/AF6D/wAmVvAPi+68TajrVrdaM+m/2fOqR7pd7SKwyNwx8req84yOayvH2lzaz8RdDsIdY1HSHfTrs/abB1SUfNFwCykY/Ctn4feH9W0E6ydWvLK7a+1CS7jeCJkYK3Z8k5IwOmBWtdaLb3HiWy11pZRPaQSwIgxtIcqST7/KKFa8X5f+2/5ijdX+f5nID4a6kCD/AMLR8dnB6G7g5/8AIVd9bRtBaxwmWSYxoFLucs+B1PualopX0sFtbnivwW+H+vL4i17xP4ziEKT61Pd6Zp7AZTnaJpMcFioG30Fe1UUUbJRWy0+7QHrJy7tv79Ty74k2WuXvxf8ABM1voN5f6Tp/nTSTx7RFFMw2guScjA5GAaPg5aSah408ceMpi5F/qX2O23D/AJZW42ZHsSK6vxz4Ul8TPp0kPiLVtGeylZybGQKJ1ZcMjgggjH4jtW1oml2WjaVb6Zp0IhtoECouSePcnkn3oh7q+/8AFp/8AJ6tfL8L6fqecfG+x1o+JvBeu2ehX+v6XpV/JNeWNiFaXcYyEkCsQGAJ9ayNDg8a6h8f5fE+s+F7uLS49F8rTixXbAGO51Y55lJCjGMe9e1UUoq34/irDl72/l+DufP9n4P8S6L8BfFVwug3dz4s8SXEs17bQlTPskk2lQSccR5796talpXiTQ/GHgDWo/B+o6lpem6LLZixtCjvZ3DbArvuIGMDBIzjnrXu1FUtHdeX3JNJfj94nre/W/4tN/kePfCTRfFMHxh8aa94m0a4hkvhAkF0XBg8pV+VIu5wS2c49e9bfx90DWNb8O6TcaTZvqP9latBf3FghAa6iQnKKDwW5yASBXo1FLpFL7Nvwdw6yb6/qrHk9jpPiHx58R9I8Xa1o9zoegaDG7adp94ALqe5cYaSRVJCqAMLyc9eKyNC8M+JdL8J/EbxYdDuH8Va7cXP2W3BUymFcpCoOcfdwa9voqZRTi490197u/y/QabTT80/u2/P79TwK+0HxJbfD/4a6JZeEdQNvZ3kcl5bqVZ4di5jaXkADfgtjOPet74uWPiE/EL4e6ho9pHealBNcRzsowkSPER5jDOdgOOO/TNetXkJuLSa3ErxGRCu9DhlyMZHvXN+AvBdv4Vty0uq6jrd+UERvtQl3zeWPuoMYAA9hz1Oa0cuaTk+9/v0sQo2iku1v+D+Jt6FpyaXpsdorF2HzSOeruerH8a8mhm1zRfiL8RvFmp6FewWsenqljevtEbxxIxUR8kksx9BXs9cdrfgKDWPFr61e67qz2MscSzaR5w+yyNGcq+MZBz1AODjms5LmfqmvS5adl9z9bMrfAXQZPD3wt0i0uCxuZ0a7nLDkvKxc5/Ou6pFUKoVQAAMADtS1pOV22RFNLUKKKKko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DzH4teN9asfFug/D3weLZPEGuB5Wu7hC8dlbJ96TaCNzdgM0zWfCfxE0HQbq88O+PtT1vUvKx9n1WGFo2Hfy/LVSr+hJI9q574y2GpeFPjN4b+LUdjdX+iWdnJp+rrboZJLaNjkTBRyVGecV26fFvwJeIkeg69aa7fy48iw0+QSzyE/7I5AHcngd6UPhT63d/v0+Vreuo5/Fbpb/h9fX7jzjxb4u8afC34jW97qWp6p4l8H3Fms2qJOkZl0rc+3zFKKMoCec54ruPiGL7WbvwvqHh3xvqumWOoTiMjTzC0cyFSwbLoxzx2NV5PEnhPU/jJN4fvtT0yS5uNGNpPp8kqsxcvloiO5xniuD03w14m+GnxQ8PeDrVX1HwLf6lJdaZK2S+mybGJgJ/uHnFOO0E++j/AO3tn8tvu7Ey2nLyd18tGvnv9/c0J7fxKnxq1Dwle/FvxBZaXHpcd5CzNaI/mM2Cu5o+R7YrpvDetXXhfwp4h8XXni++8U+H4oBJZSXvlCXzVyrIDGqghm2gGuKvNW+GXif9qG+tNcn0DVov7Iit7dbtElT7Rv5jUsCN/t1rp/jj4Rh0L9nzUdG8PwlLSymhuRCihQsazq7AAdgM1N2qSfe6v/29v8kW0vauPa3/AKSn+L0+8m11dY0j4Na14y1XxNqVjrt3ai7862ZMW5I/dW8aspXblgDxk5PNdZ8I9K1+x8HWlz4k8TanrOo3ttHNMbtY18h2UEqgRRgDPfNct8eIbzV/g9pc2n29xdaetzZ3WoJbR75TaoQ7FVHXGAT7A1sTfFLwnqulCx8G6xaa9rFzGI7ays5Q0i5GN7j+BV6knp0rRrWdlre1vJL9b/gRH3lC/a9/X/K34k3ww0zXP7R1XWtQ8Zaxq9hLdSR2VpdLEEiRWwfuoCTuDY56Yrv683+J8/iTwb8HZrnwzdWFvf2McbTzXERcEFh5hUdNxJPXjmvQNMlebTbaaQ5d4lZjjqSKVtLLpoHZ97v+vvHX93b2NjPe3UixQQRtJI7HhVAyTWb4N8SaT4t8O2uvaLM0tlcrlCy7WX1DDsR6VzvxBY+Itd0/wNDvMMwF3qrLkAW6nhCf9thjHpUdssfg34iG1SJYdF8RHdFt4WG8UfMuOwcDOe5pR1367f157eq8xy0Wnz/r8X5Df2gdRvtI+F+p6npmuX2kX8IUWklqELSTMdqIQ6kEFiPetf4eaPrGmeFYo9b8S6nrF9cRLJJPdiMNExXkKEUAAH1zXJftJ293J4f0G8NvcT6Pp+s295qwt4zJIkEZ3b9o6qGAJ9q0tQ+JXhvX9PbSfA+sWmvavdr5UcVlKHNurcGWTH3FUc89TgdTSim4ytu3b8F917/gN/FHta/4v8rfiT/CPTdcjt7zWNU8YatrlvdzP9jhu0iUQxBvl+4gJbrzXe1zGraLrh8PWeieH9WGjFUCy30cKySRgD+BHBUkn1HTNUPg7rWu6t4du4PEckdxqGm30tk93GmxboJjEgA4GQeccZBq9G2l0/La/wCJG2r6/wDD2O2rB8N+L9C8QaxrGk6Xd+bd6ROILpCMYYgHK/3h2z6giq/xH1ubR/D/AJNgrPqmoSCzsUUc+Y/8XsFGWz7Vy2seHovANjoniTS4TJ/ZafZ9VZfvXEEjZeQ/3irksP8AeaoTV9dtvn/wOvrfoU9tN/6/Pp6Hp9FYvijxRo/hvwpceKNTuHGmQRCV5IozIdpxggDk9ap33jrw7Z3/AIesZ7icTeIc/wBngQMQ+FDfMcfLwe9O2tvkK6tc6aszxVruneGfD17rurStHZWcRllKruYgdlHcnoBVTR/F2i6t4q1fwzZTTNqWkBDdo0LKq7xlcMeG49KwdcC+LPiDb6FtZ9L0Mpd33B2SXB5ijPrj731FLV2t1/LuUmk3fp/VjsdG1Kz1jSrXVNPmWa1uollicfxKRkV5z+0Ve61Y6BpC+HfEmo6Nqt7qcFnbrarGwm3sN+4Op+6gY8Y6Vq+DSPC3jC+8HSII7C6LX2kEfdCk/vIR6bSeB6Vz3xvl/sz4geBfEmsiZPDGl3Mz3dykZZbeZ02RvJj7qfMRnsSKb5XKPZtfnt+go3Sl3Sf5af5ncxabd6N4GurW98SarezxW7u+oy+X9oGFzkYULkY44qn8J9K1zTvDEU2veKNR1+6uh5oku1jXy1P3QoRR2xnOeazNS8a6L4zSPw/4K1K21p7mRRe3FpIHitIQcsXYcAtjaF6nJPaun8U+INM8H6JFfahFd/Y1kjt821u0vl7jtBYL0XOMnoKet231sv6+8XLtFG5SMwVSzEAAZJPYVgeGPGGh+I9T1HT9JuJZZdPYCUtEVRgc4ZGPDDIIyO4NZvxPvria3s/CemvIl/rbmIvHnMNuP9bJntwQPxqXfS272GmnrfQ1PBfi7Q/GFjc3mh3RnitrmS2l3LtIdDg8eh6g9wQa3q851GxtfAHijS9W0+3WDRb2OPTb9U4EbKMQykd/7pPoBXc65a3d/pM9rp+py6ZcSJiO6ijV2jPqFYFT+Ipu1rr+v63Bb2f9f1sXaK87/wCEH8ef9Ff1r/wVWf8A8bqt4Z/4SzQ/itB4e1fxjeeILG50mS6xcWUMRjkWRVGDGo7HoacVd2/ruFna5haS3iST4/eIdOufH2sr4f0ezhvWtXEATdJklWbZnywB65960fDei+IvGev6v4guPGGu2/hS7OzTNPURoTj/AJbBgm4LuAKgntzkHFcl4N0vVfHHxb+ISy20tv4cfUore7u84N4sAwLdP9nJyx79O9fQcEUcEKQwosccahUVRgADoBUwX7uLfb89b/ovv7BJ/vJW7/l/wbt/d3RxHws8R6heXeteFNeuEuNZ0GcRPOox9phYZjlI7EjIPuKuabNMfizrEBmkMS6XbMsZY7QS8mSB0zxXIeB4Jbn9pPxxqcCkWkOn2drI3ZpRuJH4AitDXNJ1jV/ilqsOjeJ7vw/KumWrPNb20Uxcb5eCJFIH4VUW3GMurX/Av+o7azXRf8B/8A9NorgLPwX44hu4pZvixrFxEjhnibTLQBx3BIjyM+1cp8Yde1jQviRpdncfFH/hE9D1Gzkf95aW7BJUwAFaRTnOen5VLaVvP/K4u77f52PaqK81+GfjPWI/hj/bnjtJknhuJIIZfspjlvkDlY3WHrucYIUdc8VqD4neGn8Pw6xBFq1yJJ3t/skFhI90jr94NEBuXHfIqmrMFr/XY67VL2HTtNub+43eTbxNK+0ZO1Rk4FcFD8VlmjWWH4eeP5Y3GUddIXDD1Hz1va7qllrfw11HVNNkMtrc6dLJE20gkFD2PNc74Z+LHw0tvD1hbz+OtAjljgVXVrxQVIHINTrzNPpb9RvZPvf8Lf5nZ+EdftfE2gW+sWdvd28U4P7q6i8uVCDghlycGtavL/BvjTw94b+E9p4j1G8ZtMnuzHFNBG0u8ySbVICjOCT1r06KRZYkkTlWAYfQ01qr/wBbXJ2dvX87DqKKKBhRRRQAUUUUAFFFFABRRRQAUUUUAFFFFABRRRQAUUUUAFFFFABRRRQAUUUUAFFFFABRRRQAUUUUAFFFFABRRRQAUUUUAFFFFABRRRQAUUUUAFFFFABRRRQAjKrKVZQykYII4NQQWFjBIJIbO3icdGSIA/mKsUUAQCztPP8AtH2WDzs58zyxuz9amZVYgsoJByMjpS0UAVhp9iJBILK2Dg7twiXOfXOKfe2tve2c9ndwrNbzxtHLGwyHVhgg/UGpqKTSasxp2dzl/AXh3UPC9rPoragL7RYiP7OEo/fQIc5iY/xKOx6447V0EFjZ28nmQWlvE+MbkjAP5irFFU23qxWOG+O1rq+ofDHVdM0PRrjV768VYo4IZEQj5gSxLkDAxXT+F5LmXw9YPeWE1hP5CCS3mZWeMgdCVJB/A1pUUlomu4N3t5X/ABt/kJtXeX2jcRgnHOKR0R8blVsHIyM4NOooARlVlKsoKkYII4IqG3s7O3cvb2sELEYJSMKSPwqeigDlPibq3iPTNCC+GfDt9rN3cP5bfZZYkaBD1f8AeMATjOPel+Gk19JoRhufC1z4chgfZDb3Msbyv3Lt5ZK8k+uetdVRRHS/mD1sIyqxBZQSDkZHShlVlKsoYHqCODS0UANeON4/KaNGTGNpGRj6UhhiJRjEhKfcO0fL9PSn0UANWONZGkWNQ7feYDk/WlVVUllUAt1IHWlooAQojMGKqWHQkcikljjljMcsaujdVYZB/CnUUAQ21ra2277Nbww7uvloFz+Vcl8VdA1DxRZ6Vodv5yafNfpJqckUgQ+QgJKZ6/M23p2zXZ0UdU+36B3OE+GWmX9nr/ie51DQpdOM14q2shdCkluiBUCBSSBwTggda7oqpcOVBYdDjkUtFHRLsHViOiuu11Vh6EZpaKKACk2Lv37V3YxuxzilooAakaR52Iq5OTgYyfWqmuLqbaVcJo728d8y7YXnyUQn+Igdcdcd6u0Umroadmc/4E8LWvhXSZLWKaS6u7mZrm+u5fv3Mzfec/yA7ACnWei3MPjvUNeaWI29zYw26IM7gyM5JPbHzCt6iqvqLv8A15hXkPxJ0LU/E3xU0+xvPBd1f+Gzp01nc35lhKK0oGGClt3y46gZzXr1FS0m035/imv1HfRr0/Bp/ofP2o+G/H2qeDIfCXiXwkNfHhu9SWC4lnj8rWLZDhVxuys23H3sDPer2qeCo4vBsL6b8Nr7TC939pt7TRbqK2v9PfbjzPM37WJ789OOa9zop6u993v66a/gv0Fs1bp/wf8ANnO/Dq21y28FadbeJZjcaisIEzOqhz6bwvy7sdccZrXOl6Z/0DrT/vyv+FW6Kcnd3FFWViL7Pb+SIfIi8peibBtH4VLRRSGFFFFABRRRQAUUUUAFFFFABRRRQAUUUUAFFFFABRRRQAUUUUAFFFFABRRRQAUUUUAFFFFABRRRQAUUUUAFFFFABRRRQB//2Q=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143" y="2432453"/>
            <a:ext cx="5702544" cy="350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hypotheses:</a:t>
            </a:r>
          </a:p>
          <a:p>
            <a:r>
              <a:rPr lang="en-US" sz="6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Mary will go to London this summer if and only if both her friends Kate and Susan go.</a:t>
            </a:r>
          </a:p>
          <a:p>
            <a:r>
              <a:rPr lang="en-US" sz="6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Kate passes the English exam in May then she will go to London.</a:t>
            </a:r>
          </a:p>
          <a:p>
            <a:r>
              <a:rPr lang="en-US" sz="6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Kate was in hospital from April until July and she didn’t take the English exam.</a:t>
            </a:r>
          </a:p>
          <a:p>
            <a:r>
              <a:rPr lang="en-US" sz="6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H4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summer Susan will go to London on a business trip.</a:t>
            </a:r>
          </a:p>
          <a:p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conclusion </a:t>
            </a:r>
            <a:r>
              <a:rPr lang="en-US" sz="6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Mary will go to London this summer.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8294" y="2450592"/>
            <a:ext cx="4718304" cy="331012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denote the propositional variables by: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– Mary will go to London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– Kate will go to London.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– Susan will go to London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 – Kate passed her English exam.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 – Kate was in hospital</a:t>
            </a:r>
          </a:p>
          <a:p>
            <a:pPr marL="0" indent="0">
              <a:buNone/>
            </a:pP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Then:</a:t>
            </a:r>
          </a:p>
          <a:p>
            <a:pPr marL="457200" lvl="1" indent="0">
              <a:buNone/>
            </a:pP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H1: K 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∧𝑆↔𝑀 </a:t>
            </a:r>
            <a:endParaRPr lang="en-US" sz="6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𝐾𝐸→𝐾 </a:t>
            </a:r>
            <a:endParaRPr lang="en-US" sz="6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H3:KH 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┐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𝐾𝐸 </a:t>
            </a:r>
            <a:endParaRPr lang="en-US" sz="6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H4: S</a:t>
            </a:r>
          </a:p>
          <a:p>
            <a:pPr marL="457200" lvl="1" indent="0">
              <a:buNone/>
            </a:pP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C: M</a:t>
            </a: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79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H1</a:t>
            </a:r>
            <a:r>
              <a:rPr lang="en-US" dirty="0"/>
              <a:t>: Mary will go to London this summer if and only if both her friends Kate and Susan go.</a:t>
            </a:r>
          </a:p>
          <a:p>
            <a:r>
              <a:rPr lang="en-US" dirty="0">
                <a:solidFill>
                  <a:srgbClr val="FF0000"/>
                </a:solidFill>
              </a:rPr>
              <a:t>H2</a:t>
            </a:r>
            <a:r>
              <a:rPr lang="en-US" dirty="0"/>
              <a:t>: If Kate passes the English exam in May then she will go to London.</a:t>
            </a:r>
          </a:p>
          <a:p>
            <a:r>
              <a:rPr lang="en-US" dirty="0">
                <a:solidFill>
                  <a:srgbClr val="FF0000"/>
                </a:solidFill>
              </a:rPr>
              <a:t>H3</a:t>
            </a:r>
            <a:r>
              <a:rPr lang="en-US" dirty="0"/>
              <a:t>: Kate was in hospital from April until July and she didn’t take the English exam.</a:t>
            </a:r>
          </a:p>
          <a:p>
            <a:r>
              <a:rPr lang="en-US" dirty="0">
                <a:solidFill>
                  <a:srgbClr val="FF0000"/>
                </a:solidFill>
              </a:rPr>
              <a:t>H4</a:t>
            </a:r>
            <a:r>
              <a:rPr lang="en-US" dirty="0"/>
              <a:t>: This summer Susan will go to London on a business trip.</a:t>
            </a:r>
          </a:p>
          <a:p>
            <a:r>
              <a:rPr lang="en-US" dirty="0"/>
              <a:t>and the conclusion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: Mary will go to London this summer.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8294" y="2737053"/>
                <a:ext cx="4718304" cy="331012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≡(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≡(┐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)∧(┐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┐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┐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00B0F0"/>
                        </a:solidFill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00B0F0"/>
                        </a:solidFill>
                        <a:ea typeface="Cambria Math" panose="02040503050406030204" pitchFamily="18" charset="0"/>
                      </a:rPr>
                      <m:t>1 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00B0F0"/>
                        </a:solidFill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00B0F0"/>
                        </a:solidFill>
                        <a:ea typeface="Cambria Math" panose="02040503050406030204" pitchFamily="18" charset="0"/>
                      </a:rPr>
                      <m:t>2 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00B0F0"/>
                        </a:solidFill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00B0F0"/>
                        </a:solidFill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2: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𝐾𝐸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𝐾𝐸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 smtClean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𝐾𝐻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m:rPr>
                        <m:nor/>
                      </m:rPr>
                      <a:rPr lang="en-US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5 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∧</m:t>
                    </m:r>
                  </m:oMath>
                </a14:m>
                <a:r>
                  <a:rPr lang="en-US" dirty="0" smtClean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 smtClean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4: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</m:oMath>
                </a14:m>
                <a:endParaRPr lang="en-US" b="0" dirty="0" smtClean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endParaRPr lang="en-US" dirty="0" smtClean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X={C1,C2,C3,C4,C5,C6,C7,C8}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8294" y="2737053"/>
                <a:ext cx="4718304" cy="3310128"/>
              </a:xfrm>
              <a:blipFill rotWithShape="0">
                <a:blip r:embed="rId2"/>
                <a:stretch>
                  <a:fillRect l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45" y="2498176"/>
            <a:ext cx="2079267" cy="335715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124" y="2498539"/>
            <a:ext cx="3944644" cy="477027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8642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set-of-support strategy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>
                    <a:ea typeface="Cambria Math" panose="02040503050406030204" pitchFamily="18" charset="0"/>
                  </a:rPr>
                  <a:t>X={C1,C2,C3,C4,C5,C6,C7}</a:t>
                </a:r>
              </a:p>
              <a:p>
                <a:r>
                  <a:rPr lang="en-US" dirty="0" smtClean="0"/>
                  <a:t>C1: </a:t>
                </a:r>
                <a14:m>
                  <m:oMath xmlns:m="http://schemas.openxmlformats.org/officeDocument/2006/math">
                    <m:r>
                      <a:rPr lang="en-US" sz="170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((</m:t>
                    </m:r>
                    <m:r>
                      <a:rPr lang="en-US" sz="17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┐</m:t>
                    </m:r>
                    <m:r>
                      <a:rPr lang="en-US" sz="17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sz="1700" i="1" dirty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17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┐</m:t>
                    </m:r>
                    <m:r>
                      <a:rPr lang="en-US" sz="17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7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700" i="1" dirty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1700" i="1" dirty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C2: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7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┐</m:t>
                        </m:r>
                        <m:r>
                          <a:rPr lang="en-US" sz="1700" i="1" dirty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sz="1700" i="1" dirty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sz="1700" i="1" dirty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C3: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700" i="1" dirty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┐</m:t>
                        </m:r>
                        <m:r>
                          <a:rPr lang="en-US" sz="1700" i="1" dirty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m:rPr>
                            <m:nor/>
                          </m:rPr>
                          <a:rPr lang="en-US" sz="1700" dirty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</a:rPr>
                          <m:t> </m:t>
                        </m:r>
                        <m:r>
                          <a:rPr lang="en-US" sz="1700" i="1" dirty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sz="1700" i="1" dirty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sz="17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C4:</a:t>
                </a:r>
                <a:r>
                  <a:rPr lang="en-US" sz="17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┐</m:t>
                    </m:r>
                    <m:r>
                      <a:rPr lang="en-US" sz="17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𝐾𝐸</m:t>
                    </m:r>
                    <m:r>
                      <a:rPr lang="en-US" sz="1700" i="1" dirty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1700" i="1" dirty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sz="1700" i="1" dirty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C5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18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┐</m:t>
                    </m:r>
                    <m:r>
                      <a:rPr lang="en-US" sz="18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𝐾𝐻</m:t>
                    </m:r>
                  </m:oMath>
                </a14:m>
                <a:endParaRPr lang="en-US" sz="1800" b="0" i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C7:</a:t>
                </a:r>
                <a:r>
                  <a:rPr lang="en-US" sz="17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7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17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C6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┐</m:t>
                    </m:r>
                    <m:r>
                      <a:rPr lang="en-US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𝐾𝐸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C8: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┐</m:t>
                    </m:r>
                    <m:r>
                      <a:rPr lang="en-US" sz="18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18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={C1 ,C2, C3, C7, C8}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775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202315" y="2560320"/>
                <a:ext cx="5697333" cy="331012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The clauses C4,C5,C6 are eliminated because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┐</m:t>
                    </m:r>
                    <m:r>
                      <a:rPr lang="en-US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𝐾𝐸</m:t>
                    </m:r>
                    <m:r>
                      <a:rPr lang="en-US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┐</m:t>
                    </m:r>
                    <m:r>
                      <a:rPr lang="en-US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𝐾𝐻</m:t>
                    </m:r>
                    <m:r>
                      <a:rPr lang="en-US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are pure literals in the set X and we 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support 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is Y={C8} and corresponds to the negation of the conclusion</a:t>
                </a:r>
              </a:p>
              <a:p>
                <a:r>
                  <a:rPr lang="en-US" dirty="0" smtClean="0"/>
                  <a:t>The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dirty="0" smtClean="0"/>
                  <a:t>={C1,C2,C3,C7} is consistent and contains the clauses provided by the hypothesis.</a:t>
                </a:r>
              </a:p>
              <a:p>
                <a:r>
                  <a:rPr lang="en-US" dirty="0" smtClean="0"/>
                  <a:t>In the set-of-support strategy, we don’t resolve 2 clauses belonging to the consistent subset of clauses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dirty="0"/>
                  <a:t>={</a:t>
                </a:r>
                <a:r>
                  <a:rPr lang="en-US" dirty="0" smtClean="0"/>
                  <a:t>C1,C2,C3,C7} </a:t>
                </a:r>
              </a:p>
              <a:p>
                <a:r>
                  <a:rPr lang="en-US" dirty="0" smtClean="0"/>
                  <a:t>In each resolution step at least one parent clause belongs to Y, and the </a:t>
                </a:r>
                <a:r>
                  <a:rPr lang="en-US" dirty="0" err="1" smtClean="0"/>
                  <a:t>resolvents</a:t>
                </a:r>
                <a:r>
                  <a:rPr lang="en-US" dirty="0" smtClean="0"/>
                  <a:t> are added to Y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202315" y="2560320"/>
                <a:ext cx="5697333" cy="3310128"/>
              </a:xfrm>
              <a:blipFill rotWithShape="0">
                <a:blip r:embed="rId3"/>
                <a:stretch>
                  <a:fillRect l="-642" t="-2394" r="-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41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set-of-support strategy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569979" y="2392340"/>
                <a:ext cx="10722861" cy="4191340"/>
              </a:xfrm>
            </p:spPr>
            <p:txBody>
              <a:bodyPr>
                <a:normAutofit fontScale="32500" lnSpcReduction="20000"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		</a:t>
                </a:r>
                <a:r>
                  <a:rPr lang="en-US" sz="4900" dirty="0" smtClean="0"/>
                  <a:t>C9= Res(C1, C8) </a:t>
                </a:r>
                <a:r>
                  <a:rPr lang="en-US" sz="4900" dirty="0"/>
                  <a:t>= </a:t>
                </a:r>
                <a:r>
                  <a:rPr lang="en-US" sz="4900" dirty="0" smtClean="0"/>
                  <a:t>┐𝐾 ∨ ┐𝑆 					</a:t>
                </a:r>
                <a:r>
                  <a:rPr lang="en-US" sz="4900" dirty="0" smtClean="0"/>
                  <a:t>Y</a:t>
                </a:r>
                <a:r>
                  <a:rPr lang="en-US" sz="4900" dirty="0" smtClean="0"/>
                  <a:t>={C8,C9}</a:t>
                </a:r>
              </a:p>
              <a:p>
                <a:pPr marL="457200" lvl="1" indent="0">
                  <a:buNone/>
                </a:pPr>
                <a:r>
                  <a:rPr lang="en-US" sz="4900" dirty="0" smtClean="0"/>
                  <a:t>		C10= Res(C2, C9) = ┐M ∨ ┐</a:t>
                </a:r>
                <a:r>
                  <a:rPr lang="en-US" sz="4900" dirty="0" smtClean="0"/>
                  <a:t>𝑆 </a:t>
                </a:r>
                <a:r>
                  <a:rPr lang="en-US" sz="4900" dirty="0" smtClean="0"/>
                  <a:t>					</a:t>
                </a:r>
                <a:r>
                  <a:rPr lang="en-US" sz="4900" dirty="0"/>
                  <a:t>Y={</a:t>
                </a:r>
                <a:r>
                  <a:rPr lang="en-US" sz="4900" dirty="0" smtClean="0"/>
                  <a:t>C10,C8, C9</a:t>
                </a:r>
                <a:r>
                  <a:rPr lang="en-US" sz="4900" dirty="0" smtClean="0"/>
                  <a:t>}</a:t>
                </a:r>
              </a:p>
              <a:p>
                <a:pPr marL="457200" lvl="1" indent="0">
                  <a:buNone/>
                </a:pPr>
                <a:r>
                  <a:rPr lang="en-US" sz="4900" dirty="0" smtClean="0"/>
                  <a:t>		C11= </a:t>
                </a:r>
                <a:r>
                  <a:rPr lang="en-US" sz="4900" dirty="0"/>
                  <a:t>Res(C3, C9) = ┐M ∨ ┐K 					Y={C10,C8, </a:t>
                </a:r>
                <a:r>
                  <a:rPr lang="en-US" sz="4900" dirty="0" smtClean="0"/>
                  <a:t>C9,C11}</a:t>
                </a:r>
              </a:p>
              <a:p>
                <a:pPr marL="457200" lvl="1" indent="0">
                  <a:buNone/>
                </a:pPr>
                <a:r>
                  <a:rPr lang="en-US" sz="4900" dirty="0" smtClean="0"/>
                  <a:t>		C12=Res(C9</a:t>
                </a:r>
                <a:r>
                  <a:rPr lang="en-US" sz="4900" dirty="0"/>
                  <a:t>, C7) = ┐K						 Y={C11,C8, C9, </a:t>
                </a:r>
                <a:r>
                  <a:rPr lang="en-US" sz="4900" dirty="0" smtClean="0"/>
                  <a:t>C10,C12}</a:t>
                </a:r>
              </a:p>
              <a:p>
                <a:pPr marL="457200" lvl="1" indent="0">
                  <a:buNone/>
                </a:pPr>
                <a:r>
                  <a:rPr lang="en-US" sz="4900" dirty="0" smtClean="0"/>
                  <a:t>		</a:t>
                </a:r>
                <a:r>
                  <a:rPr lang="en-US" sz="4900" dirty="0" smtClean="0"/>
                  <a:t>C13=Res(C10, </a:t>
                </a:r>
                <a:r>
                  <a:rPr lang="en-US" sz="4900" dirty="0" smtClean="0"/>
                  <a:t>C3) = ┐M 						Y</a:t>
                </a:r>
                <a:r>
                  <a:rPr lang="en-US" sz="4900" dirty="0"/>
                  <a:t>={C11,C8, C9, </a:t>
                </a:r>
                <a:r>
                  <a:rPr lang="en-US" sz="4900" dirty="0" smtClean="0"/>
                  <a:t>C10,C12,C13}</a:t>
                </a:r>
                <a:endParaRPr lang="en-US" sz="4900" dirty="0" smtClean="0"/>
              </a:p>
              <a:p>
                <a:pPr marL="457200" lvl="1" indent="0">
                  <a:buNone/>
                </a:pPr>
                <a:r>
                  <a:rPr lang="en-US" sz="4900" dirty="0"/>
                  <a:t> 		</a:t>
                </a:r>
                <a:r>
                  <a:rPr lang="en-US" sz="4900" dirty="0" smtClean="0"/>
                  <a:t>C14=Res(C10</a:t>
                </a:r>
                <a:r>
                  <a:rPr lang="en-US" sz="4900" dirty="0" smtClean="0"/>
                  <a:t>, </a:t>
                </a:r>
                <a:r>
                  <a:rPr lang="en-US" sz="4900" dirty="0" smtClean="0"/>
                  <a:t>C7) </a:t>
                </a:r>
                <a:r>
                  <a:rPr lang="en-US" sz="4900" dirty="0"/>
                  <a:t>= ┐</a:t>
                </a:r>
                <a:r>
                  <a:rPr lang="en-US" sz="4900" dirty="0" smtClean="0"/>
                  <a:t>M </a:t>
                </a:r>
                <a:r>
                  <a:rPr lang="en-US" sz="4900" dirty="0"/>
                  <a:t>					</a:t>
                </a:r>
                <a:r>
                  <a:rPr lang="en-US" sz="4900" dirty="0" smtClean="0"/>
                  <a:t>       </a:t>
                </a:r>
                <a:r>
                  <a:rPr lang="en-US" sz="4900" dirty="0" smtClean="0"/>
                  <a:t>   Y</a:t>
                </a:r>
                <a:r>
                  <a:rPr lang="en-US" sz="4900" dirty="0"/>
                  <a:t>={</a:t>
                </a:r>
                <a:r>
                  <a:rPr lang="en-US" sz="4900" dirty="0" smtClean="0"/>
                  <a:t>C11,C8</a:t>
                </a:r>
                <a:r>
                  <a:rPr lang="en-US" sz="4900" dirty="0"/>
                  <a:t>, C9, </a:t>
                </a:r>
                <a:r>
                  <a:rPr lang="en-US" sz="4900" dirty="0" smtClean="0"/>
                  <a:t>C10,C13,C12,C14}</a:t>
                </a:r>
              </a:p>
              <a:p>
                <a:pPr marL="457200" lvl="1" indent="0">
                  <a:buNone/>
                </a:pPr>
                <a:r>
                  <a:rPr lang="en-US" sz="4900" dirty="0"/>
                  <a:t>	</a:t>
                </a:r>
                <a:r>
                  <a:rPr lang="en-US" sz="4900" dirty="0" smtClean="0"/>
                  <a:t>	 C15=Res(C11, C2) </a:t>
                </a:r>
                <a:r>
                  <a:rPr lang="en-US" sz="4900" dirty="0"/>
                  <a:t>= </a:t>
                </a:r>
                <a:r>
                  <a:rPr lang="en-US" sz="4900" dirty="0" smtClean="0"/>
                  <a:t>┐M					</a:t>
                </a:r>
                <a:r>
                  <a:rPr lang="en-US" sz="4900" dirty="0"/>
                  <a:t>	 Y={C11,C8, C9, </a:t>
                </a:r>
                <a:r>
                  <a:rPr lang="en-US" sz="4900" dirty="0" smtClean="0"/>
                  <a:t>C10,C13,C12,C14,C15}</a:t>
                </a:r>
              </a:p>
              <a:p>
                <a:pPr marL="457200" lvl="1" indent="0">
                  <a:buNone/>
                </a:pPr>
                <a:r>
                  <a:rPr lang="en-US" sz="4900" dirty="0" smtClean="0"/>
                  <a:t>		C16=Res(C12,C2)=</a:t>
                </a:r>
                <a:r>
                  <a:rPr lang="es-ES" sz="4900" dirty="0"/>
                  <a:t>┐M						 Y={C11,C8, C9, </a:t>
                </a:r>
                <a:r>
                  <a:rPr lang="es-ES" sz="4900" dirty="0" smtClean="0"/>
                  <a:t>C10,C13,C12,C14,C15,C16}</a:t>
                </a:r>
                <a:endParaRPr lang="es-ES" sz="4900" dirty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sz="5500" dirty="0" smtClean="0"/>
                  <a:t>We </a:t>
                </a:r>
                <a:r>
                  <a:rPr lang="en-US" sz="5500" dirty="0"/>
                  <a:t>can’t derive anymore </a:t>
                </a:r>
                <a:r>
                  <a:rPr lang="en-US" sz="5500" dirty="0" err="1" smtClean="0"/>
                  <a:t>resolvents</a:t>
                </a:r>
                <a:r>
                  <a:rPr lang="en-US" sz="5500" dirty="0" smtClean="0"/>
                  <a:t>, therefore </a:t>
                </a:r>
                <a:r>
                  <a:rPr lang="en-US" sz="5500" dirty="0" smtClean="0">
                    <a:latin typeface="+mj-lt"/>
                    <a:cs typeface="Times New Roman" panose="02020603050405020304" pitchFamily="18" charset="0"/>
                  </a:rPr>
                  <a:t>CNF(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55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55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5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sz="5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5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2∧</m:t>
                    </m:r>
                    <m:r>
                      <m:rPr>
                        <m:sty m:val="p"/>
                      </m:rPr>
                      <a:rPr lang="en-US" sz="55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5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55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sz="55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5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55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m:rPr>
                        <m:nor/>
                      </m:rPr>
                      <a:rPr lang="en-US" sz="5500" dirty="0"/>
                      <m:t>┐</m:t>
                    </m:r>
                    <m:r>
                      <m:rPr>
                        <m:nor/>
                      </m:rPr>
                      <a:rPr lang="en-US" sz="5500" b="0" i="0" dirty="0" smtClean="0"/>
                      <m:t>C</m:t>
                    </m:r>
                    <m:r>
                      <m:rPr>
                        <m:nor/>
                      </m:rPr>
                      <a:rPr lang="en-US" sz="5500" b="0" i="0" dirty="0" smtClean="0"/>
                      <m:t>)</m:t>
                    </m:r>
                    <m:r>
                      <a:rPr lang="en-US" sz="55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⊬</m:t>
                    </m:r>
                  </m:oMath>
                </a14:m>
                <a:r>
                  <a:rPr lang="en-US" sz="5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□, </a:t>
                </a:r>
                <a:r>
                  <a:rPr lang="en-US" sz="5500" dirty="0" smtClean="0">
                    <a:latin typeface="+mj-lt"/>
                    <a:cs typeface="Times New Roman" panose="02020603050405020304" pitchFamily="18" charset="0"/>
                  </a:rPr>
                  <a:t>so Mary won’t go to London this </a:t>
                </a:r>
                <a:r>
                  <a:rPr lang="en-US" sz="5500" dirty="0" smtClean="0">
                    <a:latin typeface="+mj-lt"/>
                    <a:cs typeface="Times New Roman" panose="02020603050405020304" pitchFamily="18" charset="0"/>
                  </a:rPr>
                  <a:t>summer, based on the given set of hypothesis</a:t>
                </a:r>
                <a:endParaRPr lang="en-US" sz="3600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979" y="2392340"/>
                <a:ext cx="10722861" cy="4191340"/>
              </a:xfrm>
              <a:blipFill rotWithShape="0">
                <a:blip r:embed="rId2"/>
                <a:stretch>
                  <a:fillRect l="-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317736" y="880192"/>
                <a:ext cx="219456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C1: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┐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┐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C2: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┐</m:t>
                        </m:r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C3: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┐</m:t>
                        </m:r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accent1"/>
                            </a:solidFill>
                          </a:rPr>
                          <m:t> </m:t>
                        </m:r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 smtClean="0">
                  <a:solidFill>
                    <a:schemeClr val="accent1"/>
                  </a:solidFill>
                </a:endParaRPr>
              </a:p>
              <a:p>
                <a:r>
                  <a:rPr lang="en-US" dirty="0" smtClean="0">
                    <a:solidFill>
                      <a:schemeClr val="accent1"/>
                    </a:solidFill>
                  </a:rPr>
                  <a:t>C7: S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C8: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┐</m:t>
                    </m:r>
                    <m:r>
                      <a:rPr lang="en-US" sz="1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1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736" y="880192"/>
                <a:ext cx="2194560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2500" t="-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46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0A1C1B724C384EB82DD5F50928597C" ma:contentTypeVersion="2" ma:contentTypeDescription="Create a new document." ma:contentTypeScope="" ma:versionID="5f94e00b72e7d3d7e2f3eefbbbef4ebc">
  <xsd:schema xmlns:xsd="http://www.w3.org/2001/XMLSchema" xmlns:xs="http://www.w3.org/2001/XMLSchema" xmlns:p="http://schemas.microsoft.com/office/2006/metadata/properties" xmlns:ns2="02a8dec1-6acd-466a-99e7-60870912793c" targetNamespace="http://schemas.microsoft.com/office/2006/metadata/properties" ma:root="true" ma:fieldsID="6039c0d069f040d7a64b2a8486ced038" ns2:_="">
    <xsd:import namespace="02a8dec1-6acd-466a-99e7-6087091279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a8dec1-6acd-466a-99e7-6087091279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873746-8906-43B9-828B-9C9A7BFCE33B}"/>
</file>

<file path=customXml/itemProps2.xml><?xml version="1.0" encoding="utf-8"?>
<ds:datastoreItem xmlns:ds="http://schemas.openxmlformats.org/officeDocument/2006/customXml" ds:itemID="{89715125-78C7-42D4-9740-AC188AC56D71}"/>
</file>

<file path=customXml/itemProps3.xml><?xml version="1.0" encoding="utf-8"?>
<ds:datastoreItem xmlns:ds="http://schemas.openxmlformats.org/officeDocument/2006/customXml" ds:itemID="{9438D504-FC0C-4E33-A2A9-11EF86824740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5022</TotalTime>
  <Words>694</Words>
  <Application>Microsoft Office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Courier New</vt:lpstr>
      <vt:lpstr>Garamond</vt:lpstr>
      <vt:lpstr>Times New Roman</vt:lpstr>
      <vt:lpstr>Organic</vt:lpstr>
      <vt:lpstr>Individual Homework</vt:lpstr>
      <vt:lpstr>Exercise 2.2-Resolution in propositional logic</vt:lpstr>
      <vt:lpstr>Theoretical results-Davis Putman procedure</vt:lpstr>
      <vt:lpstr>Theoretical results – strategies of resolution</vt:lpstr>
      <vt:lpstr>Theoretical result</vt:lpstr>
      <vt:lpstr>PowerPoint Presentation</vt:lpstr>
      <vt:lpstr>Modeling reasoning</vt:lpstr>
      <vt:lpstr>The set-of-support strategy</vt:lpstr>
      <vt:lpstr>The set-of-support strategy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Homework</dc:title>
  <dc:creator>Iulia</dc:creator>
  <cp:lastModifiedBy>Microsoft account</cp:lastModifiedBy>
  <cp:revision>32</cp:revision>
  <dcterms:created xsi:type="dcterms:W3CDTF">2020-11-21T17:40:37Z</dcterms:created>
  <dcterms:modified xsi:type="dcterms:W3CDTF">2020-12-08T11:38:30Z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0x010100F60A1C1B724C384EB82DD5F50928597C</vt:lpwstr>
  </property>
</Properties>
</file>