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1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Homework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appropriate normal form prove that the following formula is inconsistent: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</a:t>
            </a:r>
            <a:r>
              <a:rPr lang="en-US" sz="3200" dirty="0" smtClean="0"/>
              <a:t>U=</a:t>
            </a:r>
            <a:r>
              <a:rPr lang="en-US" sz="3200" b="1" dirty="0"/>
              <a:t>  </a:t>
            </a:r>
            <a:r>
              <a:rPr lang="en-US" sz="3200" b="1" dirty="0" smtClean="0"/>
              <a:t>(</a:t>
            </a:r>
            <a:r>
              <a:rPr lang="en-US" sz="3200" b="1" dirty="0"/>
              <a:t> </a:t>
            </a:r>
            <a:r>
              <a:rPr lang="en-US" sz="3200" b="1" dirty="0" smtClean="0"/>
              <a:t>ꞀP  V Q) ^ </a:t>
            </a:r>
            <a:r>
              <a:rPr lang="en-US" sz="3200" b="1" dirty="0"/>
              <a:t> </a:t>
            </a:r>
            <a:r>
              <a:rPr lang="en-US" sz="3200" b="1" dirty="0" smtClean="0"/>
              <a:t>Ꞁ(</a:t>
            </a:r>
            <a:r>
              <a:rPr lang="en-US" sz="3200" b="1" dirty="0"/>
              <a:t> </a:t>
            </a:r>
            <a:r>
              <a:rPr lang="en-US" sz="3200" b="1" dirty="0" smtClean="0"/>
              <a:t>ꞀQ </a:t>
            </a:r>
            <a:r>
              <a:rPr lang="en-US" sz="3200" b="1" dirty="0"/>
              <a:t>→   </a:t>
            </a:r>
            <a:r>
              <a:rPr lang="en-US" sz="3200" b="1" dirty="0" smtClean="0"/>
              <a:t>ꞀP)</a:t>
            </a:r>
          </a:p>
        </p:txBody>
      </p:sp>
    </p:spTree>
    <p:extLst>
      <p:ext uri="{BB962C8B-B14F-4D97-AF65-F5344CB8AC3E}">
        <p14:creationId xmlns:p14="http://schemas.microsoft.com/office/powerpoint/2010/main" val="20065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" lvl="1" indent="0" fontAlgn="base">
              <a:buNone/>
            </a:pPr>
            <a:r>
              <a:rPr lang="en-US" sz="1800" dirty="0" smtClean="0"/>
              <a:t>1.By </a:t>
            </a:r>
            <a:r>
              <a:rPr lang="en-US" sz="1800" dirty="0"/>
              <a:t>applying the normalization algorithm a CNF/DNF is </a:t>
            </a:r>
            <a:r>
              <a:rPr lang="en-US" sz="1800" dirty="0" smtClean="0"/>
              <a:t>obtained</a:t>
            </a:r>
          </a:p>
          <a:p>
            <a:pPr marL="324000" lvl="1" indent="0" fontAlgn="base">
              <a:buNone/>
            </a:pPr>
            <a:r>
              <a:rPr lang="en-US" sz="1800" dirty="0" smtClean="0"/>
              <a:t>2</a:t>
            </a:r>
            <a:r>
              <a:rPr lang="en-US" sz="1800" dirty="0"/>
              <a:t>.  A formula </a:t>
            </a:r>
            <a:r>
              <a:rPr lang="en-US" sz="1800" dirty="0" smtClean="0"/>
              <a:t>in DNF is inconsistent if and only if all its cubes are inconsistent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  ˄   Ꞁ   →    ↔     ↑ ↓ </a:t>
            </a:r>
          </a:p>
          <a:p>
            <a:pPr marL="0" indent="0">
              <a:buNone/>
            </a:pPr>
            <a:r>
              <a:rPr lang="en-US" dirty="0" smtClean="0"/>
              <a:t>Aim: to transform a formula into another logically equivalent formula, having a certain character of normal form</a:t>
            </a:r>
          </a:p>
          <a:p>
            <a:pPr marL="0" indent="0">
              <a:buNone/>
            </a:pPr>
            <a:r>
              <a:rPr lang="en-US" dirty="0" smtClean="0"/>
              <a:t>Transformations which preserve the logical equivalence are applied:</a:t>
            </a:r>
          </a:p>
          <a:p>
            <a:pPr marL="0" indent="0">
              <a:buNone/>
            </a:pPr>
            <a:r>
              <a:rPr lang="en-US" dirty="0" smtClean="0"/>
              <a:t>STEP 1 : The formulas of X </a:t>
            </a:r>
            <a:r>
              <a:rPr lang="en-US" b="1" dirty="0" smtClean="0"/>
              <a:t>→ </a:t>
            </a:r>
            <a:r>
              <a:rPr lang="en-US" dirty="0" smtClean="0"/>
              <a:t>Y are replaced by the equivalent form </a:t>
            </a:r>
            <a:r>
              <a:rPr lang="en-US" b="1" dirty="0" smtClean="0"/>
              <a:t> </a:t>
            </a:r>
            <a:r>
              <a:rPr lang="en-US" b="1" dirty="0"/>
              <a:t> </a:t>
            </a:r>
            <a:r>
              <a:rPr lang="en-US" b="1" dirty="0" smtClean="0"/>
              <a:t>Ꞁ</a:t>
            </a:r>
            <a:r>
              <a:rPr lang="en-US" dirty="0" smtClean="0"/>
              <a:t>X  V  Y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The formulas X </a:t>
            </a:r>
            <a:r>
              <a:rPr lang="en-US" b="1" dirty="0"/>
              <a:t>  </a:t>
            </a:r>
            <a:r>
              <a:rPr lang="en-US" b="1" dirty="0" smtClean="0"/>
              <a:t>↔ </a:t>
            </a:r>
            <a:r>
              <a:rPr lang="en-US" dirty="0" smtClean="0"/>
              <a:t>Y are replaced by the equivalent form (</a:t>
            </a:r>
            <a:r>
              <a:rPr lang="en-US" dirty="0"/>
              <a:t>Ꞁ </a:t>
            </a:r>
            <a:r>
              <a:rPr lang="en-US" dirty="0" smtClean="0"/>
              <a:t>X  V  Y) ^ (</a:t>
            </a:r>
            <a:r>
              <a:rPr lang="en-US" dirty="0"/>
              <a:t>Ꞁ </a:t>
            </a:r>
            <a:r>
              <a:rPr lang="en-US" dirty="0" smtClean="0"/>
              <a:t>Y  V  X)</a:t>
            </a:r>
          </a:p>
          <a:p>
            <a:pPr marL="0" indent="0">
              <a:buNone/>
            </a:pPr>
            <a:r>
              <a:rPr lang="en-US" dirty="0" smtClean="0"/>
              <a:t>STEP 2 : De Morgan laws are applied =&gt; push negations in until they apply only to propositional variables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Multiple negations are eliminated by the reduction rule </a:t>
            </a:r>
            <a:r>
              <a:rPr lang="en-US" dirty="0"/>
              <a:t>Ꞁ Ꞁ </a:t>
            </a:r>
            <a:r>
              <a:rPr lang="en-US" dirty="0" smtClean="0"/>
              <a:t>X == X </a:t>
            </a:r>
          </a:p>
          <a:p>
            <a:pPr marL="0" indent="0">
              <a:buNone/>
            </a:pPr>
            <a:r>
              <a:rPr lang="en-US" dirty="0" smtClean="0"/>
              <a:t>STEP 3 : The distribution laws are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apply the normalization algorithm:</a:t>
            </a:r>
          </a:p>
          <a:p>
            <a:pPr marL="0" indent="0">
              <a:buNone/>
            </a:pPr>
            <a:r>
              <a:rPr lang="en-US" dirty="0" smtClean="0"/>
              <a:t>U= (</a:t>
            </a:r>
            <a:r>
              <a:rPr lang="en-US" dirty="0"/>
              <a:t> ꞀP  V Q) ^  Ꞁ( ꞀQ →   ꞀP</a:t>
            </a:r>
            <a:r>
              <a:rPr lang="en-US" dirty="0" smtClean="0"/>
              <a:t>)  ( replace </a:t>
            </a:r>
            <a:r>
              <a:rPr lang="en-US" dirty="0"/>
              <a:t> → </a:t>
            </a:r>
            <a:r>
              <a:rPr lang="en-US" dirty="0" smtClean="0"/>
              <a:t> using </a:t>
            </a:r>
            <a:r>
              <a:rPr lang="en-US" dirty="0"/>
              <a:t>X </a:t>
            </a:r>
            <a:r>
              <a:rPr lang="en-US" b="1" dirty="0"/>
              <a:t>→ </a:t>
            </a:r>
            <a:r>
              <a:rPr lang="en-US" dirty="0" smtClean="0"/>
              <a:t>Y == </a:t>
            </a:r>
            <a:r>
              <a:rPr lang="en-US" dirty="0"/>
              <a:t>ꞀX  V  </a:t>
            </a:r>
            <a:r>
              <a:rPr lang="en-US" dirty="0" smtClean="0"/>
              <a:t>Y)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 (</a:t>
            </a:r>
            <a:r>
              <a:rPr lang="en-US" dirty="0"/>
              <a:t> ꞀP  V Q) ^  </a:t>
            </a:r>
            <a:r>
              <a:rPr lang="en-US" dirty="0" smtClean="0"/>
              <a:t>Ꞁ(ꞀꞀQ  V  ꞀP) (apply </a:t>
            </a:r>
            <a:r>
              <a:rPr lang="en-US" dirty="0" err="1" smtClean="0"/>
              <a:t>DeMorgan’s</a:t>
            </a:r>
            <a:r>
              <a:rPr lang="en-US" dirty="0" smtClean="0"/>
              <a:t> Law)</a:t>
            </a:r>
          </a:p>
          <a:p>
            <a:pPr marL="0" indent="0">
              <a:buNone/>
            </a:pPr>
            <a:r>
              <a:rPr lang="en-US" dirty="0" smtClean="0"/>
              <a:t>=(ꞀP  V  Q ) ^ </a:t>
            </a:r>
            <a:r>
              <a:rPr lang="en-US" dirty="0" smtClean="0"/>
              <a:t>ꞀQ </a:t>
            </a:r>
            <a:r>
              <a:rPr lang="en-US" dirty="0" smtClean="0"/>
              <a:t>^ </a:t>
            </a:r>
            <a:r>
              <a:rPr lang="en-US" dirty="0" smtClean="0"/>
              <a:t>P  CNF with 3 clauses, distributive laws</a:t>
            </a:r>
          </a:p>
          <a:p>
            <a:pPr marL="0" indent="0">
              <a:buNone/>
            </a:pP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u="sng" dirty="0" smtClean="0"/>
              <a:t>ꞀP </a:t>
            </a:r>
            <a:r>
              <a:rPr lang="en-US" dirty="0"/>
              <a:t>^ ꞀQ ^ </a:t>
            </a:r>
            <a:r>
              <a:rPr lang="en-US" u="sng" dirty="0" smtClean="0"/>
              <a:t>P</a:t>
            </a:r>
            <a:r>
              <a:rPr lang="en-US" dirty="0" smtClean="0"/>
              <a:t>)  V (</a:t>
            </a:r>
            <a:r>
              <a:rPr lang="en-US" u="sng" dirty="0" smtClean="0"/>
              <a:t>Q</a:t>
            </a:r>
            <a:r>
              <a:rPr lang="en-US" dirty="0"/>
              <a:t> ^ </a:t>
            </a:r>
            <a:r>
              <a:rPr lang="en-US" u="sng" dirty="0"/>
              <a:t>ꞀQ</a:t>
            </a:r>
            <a:r>
              <a:rPr lang="en-US" dirty="0"/>
              <a:t> ^ </a:t>
            </a:r>
            <a:r>
              <a:rPr lang="en-US" dirty="0" smtClean="0"/>
              <a:t>P)  DNF with 2 cubes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 F  V F = 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Because the cube </a:t>
            </a:r>
            <a:r>
              <a:rPr lang="en-US" dirty="0"/>
              <a:t>ꞀP ^ P is always false and </a:t>
            </a:r>
            <a:r>
              <a:rPr lang="en-US" dirty="0" smtClean="0"/>
              <a:t>cube Q </a:t>
            </a:r>
            <a:r>
              <a:rPr lang="en-US" dirty="0"/>
              <a:t>^  ꞀQ  is always false =&gt; false V false is always false. =&gt; U is inconsistent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5797C7-9F2D-4DA1-B070-D2EA9399D149}"/>
</file>

<file path=customXml/itemProps2.xml><?xml version="1.0" encoding="utf-8"?>
<ds:datastoreItem xmlns:ds="http://schemas.openxmlformats.org/officeDocument/2006/customXml" ds:itemID="{78C1037A-27BB-4308-9B15-8690449210EA}"/>
</file>

<file path=customXml/itemProps3.xml><?xml version="1.0" encoding="utf-8"?>
<ds:datastoreItem xmlns:ds="http://schemas.openxmlformats.org/officeDocument/2006/customXml" ds:itemID="{22C65773-6D3C-4E7C-A132-A3AEA9BDEA2A}"/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1273</TotalTime>
  <Words>53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Individual Homework </vt:lpstr>
      <vt:lpstr>Exercice 7</vt:lpstr>
      <vt:lpstr>Theoretical result </vt:lpstr>
      <vt:lpstr>Normalization algorithm </vt:lpstr>
      <vt:lpstr>Solution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Bogdan</dc:creator>
  <cp:lastModifiedBy>Bogdan</cp:lastModifiedBy>
  <cp:revision>16</cp:revision>
  <dcterms:created xsi:type="dcterms:W3CDTF">2020-10-31T18:10:26Z</dcterms:created>
  <dcterms:modified xsi:type="dcterms:W3CDTF">2020-11-03T07:11:02Z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