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2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9" r:id="rId6"/>
    <p:sldId id="300" r:id="rId7"/>
    <p:sldId id="301" r:id="rId8"/>
    <p:sldId id="302" r:id="rId9"/>
    <p:sldId id="292" r:id="rId10"/>
    <p:sldId id="295" r:id="rId11"/>
    <p:sldId id="283" r:id="rId12"/>
    <p:sldId id="298" r:id="rId13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1"/>
          </a:p>
        </p:txBody>
      </p:sp>
      <p:sp>
        <p:nvSpPr>
          <p:cNvPr id="3" name="Substituent dată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ACA070-0E10-42D9-9C84-C229FF134EDA}" type="datetime1">
              <a:rPr lang="ro-RO" noProof="1" smtClean="0"/>
              <a:pPr rtl="0"/>
              <a:t>05.01.2021</a:t>
            </a:fld>
            <a:endParaRPr lang="ro-RO" noProof="1"/>
          </a:p>
        </p:txBody>
      </p:sp>
      <p:sp>
        <p:nvSpPr>
          <p:cNvPr id="4" name="Substituent subsol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1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1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874995-332F-4998-BC91-4844DE94F46E}" type="datetime1">
              <a:rPr lang="ro-RO" noProof="1" smtClean="0"/>
              <a:pPr rtl="0"/>
              <a:t>05.01.2021</a:t>
            </a:fld>
            <a:endParaRPr lang="ro-RO" noProof="1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1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1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o-RO" noProof="1" dirty="0" smtClean="0"/>
              <a:pPr rtl="0"/>
              <a:t>1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276449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o-RO" noProof="1" dirty="0" smtClean="0"/>
              <a:pPr rtl="0"/>
              <a:t>6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117360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o-RO" noProof="1" dirty="0" smtClean="0"/>
              <a:pPr rtl="0"/>
              <a:t>7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360348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o-RO" noProof="1" dirty="0" smtClean="0"/>
              <a:pPr rtl="0"/>
              <a:t>8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8527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o-RO" noProof="1" dirty="0" smtClean="0"/>
              <a:pPr rtl="0"/>
              <a:t>9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7587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o-RO" noProof="0" dirty="0"/>
          </a:p>
        </p:txBody>
      </p:sp>
      <p:sp>
        <p:nvSpPr>
          <p:cNvPr id="9" name="Dreptunghi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o-RO" noProof="0" dirty="0"/>
          </a:p>
        </p:txBody>
      </p:sp>
      <p:sp>
        <p:nvSpPr>
          <p:cNvPr id="2" name="Titlu 1"/>
          <p:cNvSpPr>
            <a:spLocks noGrp="1"/>
          </p:cNvSpPr>
          <p:nvPr>
            <p:ph type="ctrTitle" hasCustomPrompt="1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 rtl="0">
              <a:defRPr sz="5400"/>
            </a:lvl1pPr>
          </a:lstStyle>
          <a:p>
            <a:pPr rtl="0"/>
            <a:r>
              <a:rPr lang="ro-RO" noProof="0" dirty="0" smtClean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ro-RO" noProof="0" dirty="0"/>
          </a:p>
        </p:txBody>
      </p:sp>
    </p:spTree>
    <p:extLst>
      <p:ext uri="{BB962C8B-B14F-4D97-AF65-F5344CB8AC3E}">
        <p14:creationId xmlns=""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</a:t>
            </a:r>
            <a:endParaRPr lang="ro-RO" noProof="1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BB70DA-9FA9-40EE-9D0F-B65DDD722916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</a:t>
            </a:r>
            <a:endParaRPr lang="ro-RO" noProof="1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BB70DA-9FA9-40EE-9D0F-B65DDD722916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=""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81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5" name="Dreptunghi 4">
            <a:extLst>
              <a:ext uri="{FF2B5EF4-FFF2-40B4-BE49-F238E27FC236}">
                <a16:creationId xmlns=""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2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7" name="Dreptunghi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8" name="Dreptunghi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11" name="Dreptunghi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12" name="Dreptunghi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13" name="Formă liberă: Formă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1"/>
          </a:p>
        </p:txBody>
      </p:sp>
      <p:sp>
        <p:nvSpPr>
          <p:cNvPr id="9" name="Substituent imagine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1"/>
              <a:t>Inserați sau glisați și fixați fotografia</a:t>
            </a:r>
          </a:p>
        </p:txBody>
      </p: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1" y="360001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Faceți clic pentru a edita titlul prezentării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5681928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 smtClean="0"/>
              <a:t>Click to edit Master subtitle style</a:t>
            </a:r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zitiv diviz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Substituent imagine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2"/>
            <a:ext cx="11905200" cy="6060155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1"/>
              <a:t>Inserați sau glisați și fixați fotografia</a:t>
            </a:r>
          </a:p>
        </p:txBody>
      </p: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1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Faceți clic pentru a edita titlul cu trecere lină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00" y="4623214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 smtClean="0"/>
              <a:t>Click to edit Master subtitle style</a:t>
            </a:r>
            <a:endParaRPr lang="ro-RO" noProof="1"/>
          </a:p>
        </p:txBody>
      </p:sp>
      <p:sp>
        <p:nvSpPr>
          <p:cNvPr id="5" name="Substituent subsol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 de pagină</a:t>
            </a:r>
          </a:p>
        </p:txBody>
      </p:sp>
      <p:sp>
        <p:nvSpPr>
          <p:cNvPr id="10" name="Substituent număr diapozitiv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2051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grafie de conțin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Substituent imagine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1" y="144000"/>
            <a:ext cx="5280100" cy="6048000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1"/>
              <a:t>Inserați sau glisați și fixați fotografia</a:t>
            </a:r>
          </a:p>
        </p:txBody>
      </p: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Titlu diapozitiv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1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 smtClean="0"/>
              <a:t>Click to edit Master subtitle style</a:t>
            </a:r>
            <a:endParaRPr lang="ro-RO" noProof="1"/>
          </a:p>
        </p:txBody>
      </p:sp>
      <p:sp>
        <p:nvSpPr>
          <p:cNvPr id="12" name="Substituent conținut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 de pagină</a:t>
            </a:r>
          </a:p>
        </p:txBody>
      </p:sp>
      <p:sp>
        <p:nvSpPr>
          <p:cNvPr id="10" name="Substituent număr diapozitiv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457081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grafie de conțin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Substituent imagine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4002"/>
            <a:ext cx="5280100" cy="6060155"/>
          </a:xfrm>
          <a:solidFill>
            <a:schemeClr val="tx1"/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1"/>
              <a:t>Inserați sau glisați și fixați fotografia</a:t>
            </a:r>
          </a:p>
        </p:txBody>
      </p:sp>
      <p:sp>
        <p:nvSpPr>
          <p:cNvPr id="12" name="Substituent conținut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 de pagină</a:t>
            </a:r>
          </a:p>
        </p:txBody>
      </p:sp>
      <p:sp>
        <p:nvSpPr>
          <p:cNvPr id="10" name="Substituent număr diapozitiv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8" name="Titlu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2" y="3263900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Titlu diapozitiv</a:t>
            </a:r>
          </a:p>
        </p:txBody>
      </p:sp>
      <p:sp>
        <p:nvSpPr>
          <p:cNvPr id="11" name="Subtitlu 2">
            <a:extLst>
              <a:ext uri="{FF2B5EF4-FFF2-40B4-BE49-F238E27FC236}">
                <a16:creationId xmlns=""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2" y="4889914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 smtClean="0"/>
              <a:t>Click to edit Master subtitle style</a:t>
            </a:r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277529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u și conținut cu sub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5" name="Subtitlu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o-RO" noProof="1"/>
              <a:t>Subtitlu</a:t>
            </a:r>
          </a:p>
        </p:txBody>
      </p:sp>
      <p:sp>
        <p:nvSpPr>
          <p:cNvPr id="3" name="Substituent subsol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6" name="Titlu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1" smtClean="0"/>
              <a:t>Click to edit Master title style</a:t>
            </a:r>
            <a:endParaRPr lang="ro-RO" noProof="1"/>
          </a:p>
        </p:txBody>
      </p:sp>
      <p:sp>
        <p:nvSpPr>
          <p:cNvPr id="7" name="Substituent conținut 2">
            <a:extLst>
              <a:ext uri="{FF2B5EF4-FFF2-40B4-BE49-F238E27FC236}">
                <a16:creationId xmlns=""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432001" y="1512002"/>
            <a:ext cx="11339999" cy="4377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</p:spTree>
    <p:extLst>
      <p:ext uri="{BB962C8B-B14F-4D97-AF65-F5344CB8AC3E}">
        <p14:creationId xmlns="" xmlns:p14="http://schemas.microsoft.com/office/powerpoint/2010/main" val="29367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subsol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6" name="Titlu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1"/>
              <a:t>Clic pentru editare stil titlu Coordonator</a:t>
            </a:r>
          </a:p>
        </p:txBody>
      </p:sp>
    </p:spTree>
    <p:extLst>
      <p:ext uri="{BB962C8B-B14F-4D97-AF65-F5344CB8AC3E}">
        <p14:creationId xmlns="" xmlns:p14="http://schemas.microsoft.com/office/powerpoint/2010/main" val="150585527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grafie m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stituent imagine 6">
            <a:extLst>
              <a:ext uri="{FF2B5EF4-FFF2-40B4-BE49-F238E27FC236}">
                <a16:creationId xmlns=""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4000"/>
            <a:ext cx="11905200" cy="6047999"/>
          </a:xfrm>
          <a:solidFill>
            <a:schemeClr val="tx1"/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1"/>
              <a:t>Inserați sau glisați și fixați fotografia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1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Introduceți legenda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</a:t>
            </a:r>
          </a:p>
        </p:txBody>
      </p:sp>
      <p:sp>
        <p:nvSpPr>
          <p:cNvPr id="2" name="Substituent număr diapozitiv 1">
            <a:extLst>
              <a:ext uri="{FF2B5EF4-FFF2-40B4-BE49-F238E27FC236}">
                <a16:creationId xmlns=""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5" name="Titlu 4">
            <a:extLst>
              <a:ext uri="{FF2B5EF4-FFF2-40B4-BE49-F238E27FC236}">
                <a16:creationId xmlns=""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1" smtClean="0"/>
              <a:t>Click to edit Master title style</a:t>
            </a:r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1987784647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=""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6" name="Titlu 5">
            <a:extLst>
              <a:ext uri="{FF2B5EF4-FFF2-40B4-BE49-F238E27FC236}">
                <a16:creationId xmlns=""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1"/>
              <a:t>Clic pentru editare stil titlu Coordonator</a:t>
            </a:r>
          </a:p>
        </p:txBody>
      </p:sp>
      <p:sp>
        <p:nvSpPr>
          <p:cNvPr id="8" name="Substituent conținut 2">
            <a:extLst>
              <a:ext uri="{FF2B5EF4-FFF2-40B4-BE49-F238E27FC236}">
                <a16:creationId xmlns=""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432001" y="1008000"/>
            <a:ext cx="11339999" cy="4881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</p:spTree>
    <p:extLst>
      <p:ext uri="{BB962C8B-B14F-4D97-AF65-F5344CB8AC3E}">
        <p14:creationId xmlns="" xmlns:p14="http://schemas.microsoft.com/office/powerpoint/2010/main" val="173450163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 smtClean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</a:t>
            </a:r>
            <a:endParaRPr lang="ro-RO" noProof="1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B677E3-CB9B-4770-AD47-579FEF69FA2B}" type="datetime1">
              <a:rPr lang="ro-RO" noProof="0" smtClean="0"/>
              <a:pPr rtl="0"/>
              <a:t>05.01.2021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8" name="Titlu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1" smtClean="0"/>
              <a:t>Click to edit Master title style</a:t>
            </a:r>
            <a:endParaRPr lang="ro-RO" noProof="1"/>
          </a:p>
        </p:txBody>
      </p:sp>
      <p:sp>
        <p:nvSpPr>
          <p:cNvPr id="9" name="Substituent conținut 3">
            <a:extLst>
              <a:ext uri="{FF2B5EF4-FFF2-40B4-BE49-F238E27FC236}">
                <a16:creationId xmlns=""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1" y="1008001"/>
            <a:ext cx="5505225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10" name="Substituent conținut 2">
            <a:extLst>
              <a:ext uri="{FF2B5EF4-FFF2-40B4-BE49-F238E27FC236}">
                <a16:creationId xmlns=""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1"/>
            <a:ext cx="5587800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</p:spTree>
    <p:extLst>
      <p:ext uri="{BB962C8B-B14F-4D97-AF65-F5344CB8AC3E}">
        <p14:creationId xmlns="" xmlns:p14="http://schemas.microsoft.com/office/powerpoint/2010/main" val="89155218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8" name="Titlu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1"/>
              <a:t>Clic pentru editare stil titlu Coordonator</a:t>
            </a:r>
          </a:p>
        </p:txBody>
      </p:sp>
      <p:sp>
        <p:nvSpPr>
          <p:cNvPr id="12" name="Substituent text 4">
            <a:extLst>
              <a:ext uri="{FF2B5EF4-FFF2-40B4-BE49-F238E27FC236}">
                <a16:creationId xmlns=""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008000"/>
            <a:ext cx="5599800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1"/>
              <a:t>Faceți clic pentru a edita stilurile de text coordonator</a:t>
            </a:r>
          </a:p>
        </p:txBody>
      </p:sp>
      <p:sp>
        <p:nvSpPr>
          <p:cNvPr id="13" name="Substituent conținut 5">
            <a:extLst>
              <a:ext uri="{FF2B5EF4-FFF2-40B4-BE49-F238E27FC236}">
                <a16:creationId xmlns=""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75914"/>
            <a:ext cx="5599800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14" name="Substituent text 2">
            <a:extLst>
              <a:ext uri="{FF2B5EF4-FFF2-40B4-BE49-F238E27FC236}">
                <a16:creationId xmlns=""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2" y="1008000"/>
            <a:ext cx="55655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1"/>
              <a:t>Faceți clic pentru a edita stilurile de text coordonator</a:t>
            </a:r>
          </a:p>
        </p:txBody>
      </p:sp>
      <p:sp>
        <p:nvSpPr>
          <p:cNvPr id="15" name="Substituent conținut 3">
            <a:extLst>
              <a:ext uri="{FF2B5EF4-FFF2-40B4-BE49-F238E27FC236}">
                <a16:creationId xmlns=""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2" y="1975914"/>
            <a:ext cx="5565575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</p:spTree>
    <p:extLst>
      <p:ext uri="{BB962C8B-B14F-4D97-AF65-F5344CB8AC3E}">
        <p14:creationId xmlns="" xmlns:p14="http://schemas.microsoft.com/office/powerpoint/2010/main" val="33079216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u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o-RO" noProof="1"/>
              <a:t>Subtitlu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Clic pentru editare stiluri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3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Clic pentru editare stiluri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13" name="Substituent text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3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Clic pentru editare stiluri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15" name="Substituent text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3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Clic pentru editare stiluri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17" name="Substituent text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3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Clic pentru editare stiluri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=""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7" name="Titlu 6">
            <a:extLst>
              <a:ext uri="{FF2B5EF4-FFF2-40B4-BE49-F238E27FC236}">
                <a16:creationId xmlns=""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1"/>
              <a:t>Clic pentru editare stil titlu Coordonator</a:t>
            </a:r>
          </a:p>
        </p:txBody>
      </p:sp>
    </p:spTree>
    <p:extLst>
      <p:ext uri="{BB962C8B-B14F-4D97-AF65-F5344CB8AC3E}">
        <p14:creationId xmlns="" xmlns:p14="http://schemas.microsoft.com/office/powerpoint/2010/main" val="97483723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8" name="Dreptunghi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11" name="Dreptunghi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12" name="Dreptunghi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13" name="Formă liberă: Formă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1"/>
          </a:p>
        </p:txBody>
      </p: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1" y="360001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Faceți clic pentru a edita titlul prezentării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5681928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 smtClean="0"/>
              <a:t>Click to edit Master subtitle style</a:t>
            </a:r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262456432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Faceți clic pentru a edita titlul cu trecere lină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2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 smtClean="0"/>
              <a:t>Click to edit Master subtitle style</a:t>
            </a:r>
            <a:endParaRPr lang="ro-RO" noProof="1"/>
          </a:p>
        </p:txBody>
      </p:sp>
      <p:sp>
        <p:nvSpPr>
          <p:cNvPr id="5" name="Substituent subsol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 de pagină</a:t>
            </a:r>
          </a:p>
        </p:txBody>
      </p:sp>
      <p:sp>
        <p:nvSpPr>
          <p:cNvPr id="10" name="Substituent număr diapozitiv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3875849347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subsol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 de pagină</a:t>
            </a:r>
          </a:p>
        </p:txBody>
      </p:sp>
      <p:sp>
        <p:nvSpPr>
          <p:cNvPr id="10" name="Substituent număr diapozitiv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8" name="Titlu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2" y="3263900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Titlu diapozitiv</a:t>
            </a:r>
          </a:p>
        </p:txBody>
      </p:sp>
      <p:sp>
        <p:nvSpPr>
          <p:cNvPr id="15" name="Substituent text 3">
            <a:extLst>
              <a:ext uri="{FF2B5EF4-FFF2-40B4-BE49-F238E27FC236}">
                <a16:creationId xmlns=""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5602" y="4889912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ro-RO" noProof="1"/>
              <a:t>Faceți clic pentru a edita stilurile de text coordonator</a:t>
            </a:r>
          </a:p>
        </p:txBody>
      </p:sp>
      <p:sp>
        <p:nvSpPr>
          <p:cNvPr id="16" name="Substituent conținut 2">
            <a:extLst>
              <a:ext uri="{FF2B5EF4-FFF2-40B4-BE49-F238E27FC236}">
                <a16:creationId xmlns=""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651641"/>
            <a:ext cx="5472001" cy="5054346"/>
          </a:xfrm>
        </p:spPr>
        <p:txBody>
          <a:bodyPr rtlCol="0"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</p:spTree>
    <p:extLst>
      <p:ext uri="{BB962C8B-B14F-4D97-AF65-F5344CB8AC3E}">
        <p14:creationId xmlns="" xmlns:p14="http://schemas.microsoft.com/office/powerpoint/2010/main" val="2367883319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subsol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 de pagină</a:t>
            </a:r>
          </a:p>
        </p:txBody>
      </p:sp>
      <p:sp>
        <p:nvSpPr>
          <p:cNvPr id="10" name="Substituent număr diapozitiv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8" name="Titlu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2" y="3263900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Titlu diapozitiv</a:t>
            </a:r>
          </a:p>
        </p:txBody>
      </p:sp>
      <p:sp>
        <p:nvSpPr>
          <p:cNvPr id="9" name="Substituent text 3">
            <a:extLst>
              <a:ext uri="{FF2B5EF4-FFF2-40B4-BE49-F238E27FC236}">
                <a16:creationId xmlns=""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5602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ro-RO" noProof="1"/>
              <a:t>Faceți clic pentru a edita stilurile de text coordonator</a:t>
            </a:r>
          </a:p>
        </p:txBody>
      </p:sp>
      <p:sp>
        <p:nvSpPr>
          <p:cNvPr id="12" name="Substituent imagine 2">
            <a:extLst>
              <a:ext uri="{FF2B5EF4-FFF2-40B4-BE49-F238E27FC236}">
                <a16:creationId xmlns=""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3" cy="505434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1" smtClean="0"/>
              <a:t>Click icon to add picture</a:t>
            </a:r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2626314081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subsol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6" name="Titlu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1"/>
              <a:t>Clic pentru editare stil titlu Coordonator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=""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18816" y="2673350"/>
            <a:ext cx="6754368" cy="1511300"/>
          </a:xfrm>
        </p:spPr>
        <p:txBody>
          <a:bodyPr rtlCol="0"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ro-RO" noProof="1"/>
              <a:t>Clic pentru editare stiluri text Coordonator</a:t>
            </a:r>
          </a:p>
        </p:txBody>
      </p:sp>
    </p:spTree>
    <p:extLst>
      <p:ext uri="{BB962C8B-B14F-4D97-AF65-F5344CB8AC3E}">
        <p14:creationId xmlns="" xmlns:p14="http://schemas.microsoft.com/office/powerpoint/2010/main" val="139544396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 de pagină</a:t>
            </a:r>
            <a:endParaRPr lang="ro-RO" noProof="1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690D6-C718-4DA8-9904-84E215D65AF8}" type="datetime1">
              <a:rPr lang="ro-RO" noProof="0" smtClean="0"/>
              <a:pPr rtl="0"/>
              <a:t>05.01.2021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</a:t>
            </a:r>
            <a:endParaRPr lang="ro-RO" noProof="1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A031E-66D4-4DD9-A012-FF505FF0F3A2}" type="datetime1">
              <a:rPr lang="ro-RO" noProof="0" smtClean="0"/>
              <a:pPr rtl="0"/>
              <a:t>05.01.2021</a:t>
            </a:fld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</a:t>
            </a:r>
            <a:endParaRPr lang="ro-RO" noProof="1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038DB-728D-46AE-99A2-8E5FB847F613}" type="datetime1">
              <a:rPr lang="ro-RO" noProof="0" smtClean="0"/>
              <a:pPr rtl="0"/>
              <a:t>05.01.2021</a:t>
            </a:fld>
            <a:endParaRPr lang="ro-RO" noProof="0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</a:t>
            </a:r>
            <a:endParaRPr lang="ro-RO" noProof="1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8FF12-1D02-4E72-AD7E-DCAA89FF9B11}" type="datetime1">
              <a:rPr lang="ro-RO" noProof="0" smtClean="0"/>
              <a:pPr rtl="0"/>
              <a:t>05.01.2021</a:t>
            </a:fld>
            <a:endParaRPr lang="ro-RO" noProof="0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o-RO" noProof="0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</a:t>
            </a:r>
            <a:endParaRPr lang="ro-RO" noProof="1"/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BB70DA-9FA9-40EE-9D0F-B65DDD722916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 de pagină</a:t>
            </a:r>
            <a:endParaRPr lang="ro-RO" noProof="1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68FD5-A786-4469-AEB8-33A774B74542}" type="datetime1">
              <a:rPr lang="ro-RO" noProof="0" smtClean="0"/>
              <a:pPr rtl="0"/>
              <a:t>05.01.2021</a:t>
            </a:fld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1" smtClean="0"/>
              <a:t>Adăugați un subsol de pagină</a:t>
            </a:r>
            <a:endParaRPr lang="ro-RO" noProof="1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DFF1D-B768-4EAF-9DB1-4F2011BF30D1}" type="datetime1">
              <a:rPr lang="ro-RO" noProof="0" smtClean="0"/>
              <a:pPr rtl="0"/>
              <a:t>05.01.2021</a:t>
            </a:fld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o-RO" noProof="0" dirty="0"/>
          </a:p>
        </p:txBody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-RO" noProof="0" dirty="0" smtClean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 smtClean="0"/>
              <a:t>Faceți clic pentru a edita stilurile de text Coordonator</a:t>
            </a:r>
          </a:p>
          <a:p>
            <a:pPr lvl="1" rtl="0"/>
            <a:r>
              <a:rPr lang="ro-RO" noProof="0" dirty="0" smtClean="0"/>
              <a:t>Al doilea nivel</a:t>
            </a:r>
          </a:p>
          <a:p>
            <a:pPr lvl="2" rtl="0"/>
            <a:r>
              <a:rPr lang="ro-RO" noProof="0" dirty="0" smtClean="0"/>
              <a:t>Al treilea nivel</a:t>
            </a:r>
          </a:p>
          <a:p>
            <a:pPr lvl="3" rtl="0"/>
            <a:r>
              <a:rPr lang="ro-RO" noProof="0" dirty="0" smtClean="0"/>
              <a:t>Al patrulea nivel</a:t>
            </a:r>
          </a:p>
          <a:p>
            <a:pPr lvl="4" rtl="0"/>
            <a:r>
              <a:rPr lang="ro-RO" noProof="0" dirty="0" smtClean="0"/>
              <a:t>Al cincilea nivel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o-RO" noProof="1" smtClean="0"/>
              <a:t>Adăugați un subsol</a:t>
            </a:r>
            <a:endParaRPr lang="ro-RO" noProof="1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8BB70DA-9FA9-40EE-9D0F-B65DDD722916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o-RO" noProof="1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=""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7" r:id="rId14"/>
    <p:sldLayoutId id="2147483738" r:id="rId15"/>
    <p:sldLayoutId id="2147483741" r:id="rId16"/>
    <p:sldLayoutId id="2147483721" r:id="rId17"/>
    <p:sldLayoutId id="2147483695" r:id="rId18"/>
    <p:sldLayoutId id="2147483650" r:id="rId19"/>
    <p:sldLayoutId id="2147483652" r:id="rId20"/>
    <p:sldLayoutId id="2147483671" r:id="rId21"/>
    <p:sldLayoutId id="2147483657" r:id="rId22"/>
    <p:sldLayoutId id="2147483667" r:id="rId23"/>
    <p:sldLayoutId id="2147483668" r:id="rId24"/>
    <p:sldLayoutId id="2147483669" r:id="rId25"/>
    <p:sldLayoutId id="2147483672" r:id="rId26"/>
    <p:sldLayoutId id="2147483674" r:id="rId2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6410" y="524983"/>
            <a:ext cx="5140411" cy="1246667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noProof="1" smtClean="0"/>
              <a:t>Boolean functions</a:t>
            </a:r>
            <a:endParaRPr lang="ro-RO" noProof="1"/>
          </a:p>
        </p:txBody>
      </p:sp>
      <p:sp>
        <p:nvSpPr>
          <p:cNvPr id="4" name="Subtitlu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3115" y="2504378"/>
            <a:ext cx="7397578" cy="2726650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rtlCol="0">
            <a:normAutofit/>
          </a:bodyPr>
          <a:lstStyle/>
          <a:p>
            <a:pPr algn="ctr" rtl="0"/>
            <a:r>
              <a:rPr lang="en-US" sz="2400" noProof="1" smtClean="0"/>
              <a:t>Exercise 7.2</a:t>
            </a:r>
          </a:p>
          <a:p>
            <a:pPr algn="ctr"/>
            <a:r>
              <a:rPr lang="en-US" sz="2400" dirty="0" smtClean="0"/>
              <a:t>Simplify the following Boolean functions of 4 variables given by their values 1, using Quine’s method.</a:t>
            </a:r>
          </a:p>
          <a:p>
            <a:pPr algn="ctr"/>
            <a:r>
              <a:rPr lang="en-US" sz="2400" dirty="0" smtClean="0"/>
              <a:t>f2(1,1,0,1) = f2(0,1,0,1) = f2(0,1,0,0) = f2(0,0,0,0) = f2(0,0,1,0) = f2(1,0,1,1) = f2(1,0,0,1) = f2(0,0,1,1) = 1;</a:t>
            </a:r>
            <a:endParaRPr lang="ro-RO" sz="2400" noProof="1"/>
          </a:p>
        </p:txBody>
      </p:sp>
    </p:spTree>
    <p:extLst>
      <p:ext uri="{BB962C8B-B14F-4D97-AF65-F5344CB8AC3E}">
        <p14:creationId xmlns=""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65226" y="512402"/>
            <a:ext cx="4431074" cy="1135424"/>
          </a:xfrm>
        </p:spPr>
        <p:txBody>
          <a:bodyPr/>
          <a:lstStyle/>
          <a:p>
            <a:r>
              <a:rPr lang="en-US" b="1" dirty="0" smtClean="0"/>
              <a:t>Quine’s method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8874" y="1933997"/>
            <a:ext cx="7867651" cy="4446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066800"/>
            <a:ext cx="9420225" cy="4823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7349" y="880766"/>
            <a:ext cx="9153526" cy="5214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64356"/>
            <a:ext cx="8743950" cy="493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8199"/>
          </a:xfrm>
        </p:spPr>
        <p:txBody>
          <a:bodyPr rtlCol="0" anchor="t">
            <a:noAutofit/>
          </a:bodyPr>
          <a:lstStyle/>
          <a:p>
            <a:pPr algn="ctr"/>
            <a:r>
              <a:rPr lang="en-US" sz="2000" dirty="0" smtClean="0"/>
              <a:t>f2(1,1,0,1) = f2(0,1,0,1) = f2(0,1,0,0) = f2(0,0,0,0) = f2(0,0,1,0) = f2(1,0,1,1) = f2(1,0,0,1) = f2(0,0,1,1) = 1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f2</a:t>
            </a:r>
            <a:endParaRPr lang="ro-RO" sz="2000" noProof="1"/>
          </a:p>
        </p:txBody>
      </p:sp>
      <p:sp>
        <p:nvSpPr>
          <p:cNvPr id="4" name="Subtitlu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12192000" cy="5734050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n-US" sz="2000" b="1" noProof="1" smtClean="0"/>
              <a:t>   </a:t>
            </a:r>
            <a:r>
              <a:rPr lang="en-US" sz="2000" b="1" noProof="1" smtClean="0"/>
              <a:t>f2 = m</a:t>
            </a:r>
            <a:r>
              <a:rPr lang="en-US" sz="1600" b="1" noProof="1" smtClean="0"/>
              <a:t>13</a:t>
            </a:r>
            <a:r>
              <a:rPr lang="en-US" sz="2000" b="1" noProof="1" smtClean="0"/>
              <a:t> v m</a:t>
            </a:r>
            <a:r>
              <a:rPr lang="en-US" sz="1600" b="1" noProof="1" smtClean="0"/>
              <a:t>5</a:t>
            </a:r>
            <a:r>
              <a:rPr lang="en-US" sz="2000" b="1" noProof="1" smtClean="0"/>
              <a:t> v m</a:t>
            </a:r>
            <a:r>
              <a:rPr lang="en-US" sz="1600" b="1" noProof="1" smtClean="0"/>
              <a:t>4</a:t>
            </a:r>
            <a:r>
              <a:rPr lang="en-US" sz="2000" b="1" noProof="1" smtClean="0"/>
              <a:t>  v m</a:t>
            </a:r>
            <a:r>
              <a:rPr lang="en-US" sz="1600" b="1" noProof="1" smtClean="0"/>
              <a:t>0</a:t>
            </a:r>
            <a:r>
              <a:rPr lang="en-US" sz="2000" b="1" noProof="1" smtClean="0"/>
              <a:t> v m</a:t>
            </a:r>
            <a:r>
              <a:rPr lang="en-US" sz="1600" b="1" noProof="1" smtClean="0"/>
              <a:t>2</a:t>
            </a:r>
            <a:r>
              <a:rPr lang="en-US" sz="2000" b="1" noProof="1" smtClean="0"/>
              <a:t> v m</a:t>
            </a:r>
            <a:r>
              <a:rPr lang="en-US" sz="1600" b="1" noProof="1" smtClean="0"/>
              <a:t>11</a:t>
            </a:r>
            <a:r>
              <a:rPr lang="en-US" sz="2000" b="1" noProof="1" smtClean="0"/>
              <a:t> v m</a:t>
            </a:r>
            <a:r>
              <a:rPr lang="en-US" sz="1600" b="1" noProof="1" smtClean="0"/>
              <a:t>9</a:t>
            </a:r>
            <a:r>
              <a:rPr lang="en-US" sz="2000" b="1" noProof="1" smtClean="0"/>
              <a:t> v m</a:t>
            </a:r>
            <a:r>
              <a:rPr lang="en-US" sz="1600" b="1" noProof="1" smtClean="0"/>
              <a:t>3</a:t>
            </a:r>
            <a:endParaRPr lang="en-US" sz="2000" b="1" noProof="1" smtClean="0"/>
          </a:p>
          <a:p>
            <a:pPr algn="ctr"/>
            <a:r>
              <a:rPr lang="en-US" sz="2000" b="1" noProof="1" smtClean="0"/>
              <a:t> </a:t>
            </a:r>
            <a:r>
              <a:rPr lang="en-US" sz="2000" b="1" noProof="1" smtClean="0"/>
              <a:t>  f2 = x</a:t>
            </a:r>
            <a:r>
              <a:rPr lang="en-US" sz="1600" b="1" noProof="1" smtClean="0"/>
              <a:t>1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2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3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4</a:t>
            </a:r>
            <a:r>
              <a:rPr lang="en-US" sz="2000" b="1" noProof="1" smtClean="0"/>
              <a:t> v 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1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2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3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4</a:t>
            </a:r>
            <a:r>
              <a:rPr lang="en-US" sz="2000" b="1" noProof="1" smtClean="0"/>
              <a:t> 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1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2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3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4</a:t>
            </a:r>
            <a:r>
              <a:rPr lang="en-US" sz="2000" b="1" noProof="1" smtClean="0"/>
              <a:t> </a:t>
            </a:r>
            <a:r>
              <a:rPr lang="en-US" sz="2000" b="1" noProof="1" smtClean="0"/>
              <a:t>v 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1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2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3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4 V 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1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2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3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4</a:t>
            </a:r>
            <a:r>
              <a:rPr lang="en-US" sz="2000" b="1" noProof="1" smtClean="0"/>
              <a:t> v x</a:t>
            </a:r>
            <a:r>
              <a:rPr lang="en-US" sz="1600" b="1" noProof="1" smtClean="0"/>
              <a:t>1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2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3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4</a:t>
            </a:r>
            <a:r>
              <a:rPr lang="en-US" sz="2000" b="1" noProof="1" smtClean="0"/>
              <a:t> x</a:t>
            </a:r>
            <a:r>
              <a:rPr lang="en-US" sz="1600" b="1" noProof="1" smtClean="0"/>
              <a:t>1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2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3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4</a:t>
            </a:r>
            <a:r>
              <a:rPr lang="en-US" sz="2000" b="1" noProof="1" smtClean="0"/>
              <a:t> v x</a:t>
            </a:r>
            <a:r>
              <a:rPr lang="en-US" sz="1600" b="1" noProof="1" smtClean="0"/>
              <a:t>1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2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3</a:t>
            </a:r>
            <a:r>
              <a:rPr lang="en-US" sz="2000" b="1" noProof="1" smtClean="0"/>
              <a:t>x</a:t>
            </a:r>
            <a:r>
              <a:rPr lang="en-US" sz="1600" b="1" noProof="1" smtClean="0"/>
              <a:t>4</a:t>
            </a:r>
            <a:r>
              <a:rPr lang="en-US" sz="2000" b="1" noProof="1" smtClean="0"/>
              <a:t> </a:t>
            </a:r>
            <a:endParaRPr lang="en-US" sz="2000" b="1" noProof="1" smtClean="0"/>
          </a:p>
          <a:p>
            <a:pPr algn="l" rtl="0"/>
            <a:endParaRPr lang="en-US" sz="2000" b="1" noProof="1" smtClean="0"/>
          </a:p>
          <a:p>
            <a:pPr algn="l" rtl="0"/>
            <a:r>
              <a:rPr lang="en-US" sz="2000" b="1" noProof="1" smtClean="0"/>
              <a:t>We </a:t>
            </a:r>
            <a:r>
              <a:rPr lang="en-US" sz="2000" b="1" noProof="1" smtClean="0"/>
              <a:t>find the support set of the function </a:t>
            </a:r>
            <a:r>
              <a:rPr lang="en-US" sz="2000" b="1" noProof="1" smtClean="0"/>
              <a:t>f</a:t>
            </a:r>
            <a:endParaRPr lang="en-US" sz="2000" b="1" noProof="1" smtClean="0"/>
          </a:p>
          <a:p>
            <a:pPr algn="l" rtl="0">
              <a:buFont typeface="Arial" pitchFamily="34" charset="0"/>
              <a:buChar char="•"/>
            </a:pPr>
            <a:r>
              <a:rPr lang="en-US" sz="2000" noProof="1" smtClean="0"/>
              <a:t>  the support of f is the reunion of the supports of the minterms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200" noProof="1" smtClean="0">
                <a:solidFill>
                  <a:schemeClr val="accent5"/>
                </a:solidFill>
              </a:rPr>
              <a:t> a conjunction of variables if called a </a:t>
            </a:r>
            <a:r>
              <a:rPr lang="en-US" sz="2200" i="1" noProof="1" smtClean="0">
                <a:solidFill>
                  <a:schemeClr val="accent5"/>
                </a:solidFill>
              </a:rPr>
              <a:t>monom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200" i="1" noProof="1" smtClean="0">
                <a:solidFill>
                  <a:schemeClr val="accent5"/>
                </a:solidFill>
              </a:rPr>
              <a:t> </a:t>
            </a:r>
            <a:r>
              <a:rPr lang="en-US" sz="2200" noProof="1" smtClean="0">
                <a:solidFill>
                  <a:schemeClr val="accent5"/>
                </a:solidFill>
              </a:rPr>
              <a:t>a</a:t>
            </a:r>
            <a:r>
              <a:rPr lang="en-US" sz="2200" i="1" noProof="1" smtClean="0">
                <a:solidFill>
                  <a:schemeClr val="accent5"/>
                </a:solidFill>
              </a:rPr>
              <a:t> monom </a:t>
            </a:r>
            <a:r>
              <a:rPr lang="en-US" sz="2200" noProof="1" smtClean="0">
                <a:solidFill>
                  <a:schemeClr val="accent5"/>
                </a:solidFill>
              </a:rPr>
              <a:t>which contains all n variables of a function is called a </a:t>
            </a:r>
            <a:r>
              <a:rPr lang="en-US" sz="2200" i="1" noProof="1" smtClean="0">
                <a:solidFill>
                  <a:schemeClr val="accent5"/>
                </a:solidFill>
              </a:rPr>
              <a:t>canonical monom </a:t>
            </a:r>
            <a:r>
              <a:rPr lang="en-US" sz="2200" noProof="1" smtClean="0">
                <a:solidFill>
                  <a:schemeClr val="accent5"/>
                </a:solidFill>
              </a:rPr>
              <a:t>or a </a:t>
            </a:r>
            <a:r>
              <a:rPr lang="en-US" sz="2200" i="1" noProof="1" smtClean="0">
                <a:solidFill>
                  <a:schemeClr val="accent5"/>
                </a:solidFill>
              </a:rPr>
              <a:t>minterm</a:t>
            </a:r>
            <a:endParaRPr lang="en-US" sz="2200" noProof="1" smtClean="0">
              <a:solidFill>
                <a:schemeClr val="accent5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noProof="1" smtClean="0"/>
              <a:t>  the support of f is represented in descending order, with respect to the number of “1” values in each 4-uple</a:t>
            </a:r>
          </a:p>
          <a:p>
            <a:pPr algn="l">
              <a:buFont typeface="Arial" pitchFamily="34" charset="0"/>
              <a:buChar char="•"/>
            </a:pPr>
            <a:endParaRPr lang="en-US" sz="2000" noProof="1" smtClean="0"/>
          </a:p>
          <a:p>
            <a:pPr algn="ctr"/>
            <a:r>
              <a:rPr lang="en-US" sz="2000" noProof="1" smtClean="0"/>
              <a:t>    S</a:t>
            </a:r>
            <a:r>
              <a:rPr lang="en-US" sz="1600" noProof="1" smtClean="0"/>
              <a:t>f </a:t>
            </a:r>
            <a:r>
              <a:rPr lang="en-US" sz="2000" noProof="1" smtClean="0"/>
              <a:t>= {(x</a:t>
            </a:r>
            <a:r>
              <a:rPr lang="en-US" sz="1600" noProof="1" smtClean="0"/>
              <a:t>1</a:t>
            </a:r>
            <a:r>
              <a:rPr lang="en-US" sz="2000" noProof="1" smtClean="0"/>
              <a:t>, x</a:t>
            </a:r>
            <a:r>
              <a:rPr lang="en-US" sz="1600" noProof="1" smtClean="0"/>
              <a:t>2</a:t>
            </a:r>
            <a:r>
              <a:rPr lang="en-US" sz="2000" noProof="1" smtClean="0"/>
              <a:t>, …, x</a:t>
            </a:r>
            <a:r>
              <a:rPr lang="en-US" sz="1600" noProof="1" smtClean="0"/>
              <a:t>n</a:t>
            </a:r>
            <a:r>
              <a:rPr lang="en-US" sz="2000" noProof="1" smtClean="0"/>
              <a:t>)| f(x</a:t>
            </a:r>
            <a:r>
              <a:rPr lang="en-US" sz="1600" noProof="1" smtClean="0"/>
              <a:t>1</a:t>
            </a:r>
            <a:r>
              <a:rPr lang="en-US" sz="2000" noProof="1" smtClean="0"/>
              <a:t>, x</a:t>
            </a:r>
            <a:r>
              <a:rPr lang="en-US" sz="1600" noProof="1" smtClean="0"/>
              <a:t>2</a:t>
            </a:r>
            <a:r>
              <a:rPr lang="en-US" sz="2000" noProof="1" smtClean="0"/>
              <a:t>, …, x</a:t>
            </a:r>
            <a:r>
              <a:rPr lang="en-US" sz="1600" noProof="1" smtClean="0"/>
              <a:t>n</a:t>
            </a:r>
            <a:r>
              <a:rPr lang="en-US" sz="2000" noProof="1" smtClean="0"/>
              <a:t>) = 1} =&gt; </a:t>
            </a:r>
          </a:p>
          <a:p>
            <a:pPr algn="ctr"/>
            <a:r>
              <a:rPr lang="en-US" sz="2000" noProof="1" smtClean="0"/>
              <a:t>S</a:t>
            </a:r>
            <a:r>
              <a:rPr lang="en-US" sz="1600" noProof="1" smtClean="0"/>
              <a:t>f </a:t>
            </a:r>
            <a:r>
              <a:rPr lang="en-US" sz="2000" noProof="1" smtClean="0"/>
              <a:t>= {(1, 1, 0, 1), (</a:t>
            </a:r>
            <a:r>
              <a:rPr lang="en-US" sz="2000" dirty="0" smtClean="0"/>
              <a:t>1,0,1,1), (0,1,0,1), (1,0,0,1), (0,0,1,1), (0,1,0,0), (0,0,1,0), (0,0,0,0) </a:t>
            </a:r>
            <a:endParaRPr lang="en-US" sz="2000" noProof="1" smtClean="0"/>
          </a:p>
          <a:p>
            <a:pPr algn="l"/>
            <a:r>
              <a:rPr lang="en-US" sz="2000" noProof="1" smtClean="0"/>
              <a:t>  </a:t>
            </a:r>
            <a:endParaRPr lang="ro-RO" sz="2000" noProof="1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6</a:t>
            </a:fld>
            <a:endParaRPr lang="ro-RO" noProof="1"/>
          </a:p>
        </p:txBody>
      </p:sp>
      <p:cxnSp>
        <p:nvCxnSpPr>
          <p:cNvPr id="6" name="Straight Connector 5"/>
          <p:cNvCxnSpPr/>
          <p:nvPr/>
        </p:nvCxnSpPr>
        <p:spPr>
          <a:xfrm>
            <a:off x="2695575" y="14478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62325" y="14478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81425" y="14382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76725" y="14287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43450" y="14382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43475" y="14287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10200" y="14382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43700" y="14478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10225" y="14287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14382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57900" y="14287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24625" y="14573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91375" y="14573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39075" y="14478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91575" y="14192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72550" y="14097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677400" y="14097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867900" y="14097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=""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7</a:t>
            </a:fld>
            <a:endParaRPr lang="ro-RO" noProof="1"/>
          </a:p>
        </p:txBody>
      </p: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975"/>
            <a:ext cx="12191999" cy="1228725"/>
          </a:xfrm>
        </p:spPr>
        <p:txBody>
          <a:bodyPr rtlCol="0" anchor="t">
            <a:noAutofit/>
          </a:bodyPr>
          <a:lstStyle/>
          <a:p>
            <a:pPr algn="ctr"/>
            <a:r>
              <a:rPr lang="en-US" sz="2000" noProof="1" smtClean="0"/>
              <a:t>Sf = {(</a:t>
            </a:r>
            <a:r>
              <a:rPr lang="en-US" sz="2000" dirty="0" smtClean="0"/>
              <a:t>1,0,1,1), </a:t>
            </a:r>
            <a:r>
              <a:rPr lang="en-US" sz="2000" noProof="1" smtClean="0"/>
              <a:t>(1, 1, 0, 1),</a:t>
            </a:r>
            <a:r>
              <a:rPr lang="en-US" sz="2000" dirty="0" smtClean="0"/>
              <a:t> (0,0,1,1),</a:t>
            </a:r>
            <a:r>
              <a:rPr lang="en-US" sz="2000" noProof="1" smtClean="0"/>
              <a:t> </a:t>
            </a:r>
            <a:r>
              <a:rPr lang="en-US" sz="2000" dirty="0" smtClean="0"/>
              <a:t>(0,1,0,1), (1,0,0,1), (0,1,0,0), (0,0,1,0), (0,0,0,0)}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Step2: The factorization process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noProof="1" smtClean="0"/>
          </a:p>
        </p:txBody>
      </p:sp>
      <p:graphicFrame>
        <p:nvGraphicFramePr>
          <p:cNvPr id="15" name="Content Placeholder 11"/>
          <p:cNvGraphicFramePr>
            <a:graphicFrameLocks/>
          </p:cNvGraphicFramePr>
          <p:nvPr/>
        </p:nvGraphicFramePr>
        <p:xfrm>
          <a:off x="0" y="640080"/>
          <a:ext cx="12192001" cy="6217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7227"/>
                <a:gridCol w="1549527"/>
                <a:gridCol w="1360624"/>
                <a:gridCol w="1286593"/>
                <a:gridCol w="1327437"/>
                <a:gridCol w="1317226"/>
                <a:gridCol w="1286593"/>
                <a:gridCol w="2746774"/>
              </a:tblGrid>
              <a:tr h="334869">
                <a:tc row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Representation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sz="12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sz="12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sz="12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sz="1200" dirty="0" smtClean="0"/>
                        <a:t>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7390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 Factorization</a:t>
                      </a:r>
                      <a:endParaRPr lang="en-US" dirty="0"/>
                    </a:p>
                  </a:txBody>
                  <a:tcPr vert="vert27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 = I + II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m11 v</a:t>
                      </a:r>
                      <a:r>
                        <a:rPr lang="en-US" baseline="0" dirty="0" smtClean="0"/>
                        <a:t> m3 = </a:t>
                      </a:r>
                      <a:r>
                        <a:rPr lang="en-US" baseline="0" dirty="0" smtClean="0"/>
                        <a:t>max1 = 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2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3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4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m11 v m9 = </a:t>
                      </a:r>
                      <a:r>
                        <a:rPr lang="en-US" dirty="0" smtClean="0"/>
                        <a:t>max2 = 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1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2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m13 v m5 = </a:t>
                      </a:r>
                      <a:r>
                        <a:rPr lang="en-US" dirty="0" smtClean="0"/>
                        <a:t>max3 = 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2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3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m13</a:t>
                      </a:r>
                      <a:r>
                        <a:rPr lang="en-US" baseline="0" dirty="0" smtClean="0"/>
                        <a:t> v m9 = </a:t>
                      </a:r>
                      <a:r>
                        <a:rPr lang="en-US" baseline="0" dirty="0" smtClean="0"/>
                        <a:t>max4 = 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1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3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 = II</a:t>
                      </a:r>
                      <a:r>
                        <a:rPr lang="en-US" baseline="0" dirty="0" smtClean="0"/>
                        <a:t> + III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r>
                        <a:rPr lang="en-US" baseline="0" dirty="0" smtClean="0"/>
                        <a:t> v m2 = </a:t>
                      </a:r>
                      <a:r>
                        <a:rPr lang="en-US" baseline="0" dirty="0" smtClean="0"/>
                        <a:t>max5 = 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1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2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r>
                        <a:rPr lang="en-US" baseline="0" dirty="0" smtClean="0"/>
                        <a:t> v m4 = </a:t>
                      </a:r>
                      <a:r>
                        <a:rPr lang="en-US" baseline="0" dirty="0" smtClean="0"/>
                        <a:t>max6 = 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1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2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VII</a:t>
                      </a:r>
                      <a:r>
                        <a:rPr lang="en-US" baseline="0" dirty="0" smtClean="0"/>
                        <a:t> = III + IV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r>
                        <a:rPr lang="en-US" baseline="0" dirty="0" smtClean="0"/>
                        <a:t> v m0 = </a:t>
                      </a:r>
                      <a:r>
                        <a:rPr lang="en-US" baseline="0" dirty="0" smtClean="0"/>
                        <a:t>max7 = 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1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2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6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 v m0 = </a:t>
                      </a:r>
                      <a:r>
                        <a:rPr lang="en-US" dirty="0" smtClean="0"/>
                        <a:t>max8 = 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1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3</a:t>
                      </a:r>
                      <a:r>
                        <a:rPr lang="en-US" noProof="1" smtClean="0"/>
                        <a:t>x</a:t>
                      </a:r>
                      <a:r>
                        <a:rPr lang="en-US" sz="1400" noProof="1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1468100" y="40290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77650" y="43910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58600" y="47434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658600" y="51244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10950" y="54959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620500" y="54959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410950" y="58674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820525" y="58578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410950" y="62198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572875" y="62198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791950" y="62198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401425" y="65817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582400" y="66008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782425" y="65817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u 24">
            <a:extLst>
              <a:ext uri="{FF2B5EF4-FFF2-40B4-BE49-F238E27FC236}">
                <a16:creationId xmlns=""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1562100"/>
          </a:xfrm>
        </p:spPr>
        <p:txBody>
          <a:bodyPr rtlCol="0">
            <a:normAutofit/>
          </a:bodyPr>
          <a:lstStyle/>
          <a:p>
            <a:pPr algn="ctr"/>
            <a:r>
              <a:rPr lang="en-US" noProof="1" smtClean="0"/>
              <a:t>M(f) = {max1, max2, max3, max4, max5, max6, max7, max8} </a:t>
            </a:r>
          </a:p>
          <a:p>
            <a:pPr algn="ctr"/>
            <a:r>
              <a:rPr lang="en-US" noProof="1" smtClean="0"/>
              <a:t> </a:t>
            </a:r>
            <a:r>
              <a:rPr lang="en-US" dirty="0" smtClean="0"/>
              <a:t>the set of maximal monoms - 8 simple factorizations</a:t>
            </a:r>
          </a:p>
          <a:p>
            <a:pPr algn="ctr"/>
            <a:r>
              <a:rPr lang="en-US" noProof="1" smtClean="0"/>
              <a:t>max</a:t>
            </a:r>
            <a:r>
              <a:rPr lang="en-US" sz="1400" noProof="1" smtClean="0"/>
              <a:t>1</a:t>
            </a:r>
            <a:r>
              <a:rPr lang="en-US" noProof="1" smtClean="0"/>
              <a:t> = x</a:t>
            </a:r>
            <a:r>
              <a:rPr lang="en-US" sz="1400" noProof="1" smtClean="0"/>
              <a:t>2</a:t>
            </a:r>
            <a:r>
              <a:rPr lang="en-US" noProof="1" smtClean="0"/>
              <a:t>x</a:t>
            </a:r>
            <a:r>
              <a:rPr lang="en-US" sz="1400" noProof="1" smtClean="0"/>
              <a:t>3</a:t>
            </a:r>
            <a:r>
              <a:rPr lang="en-US" noProof="1" smtClean="0"/>
              <a:t>x</a:t>
            </a:r>
            <a:r>
              <a:rPr lang="en-US" sz="1400" noProof="1" smtClean="0"/>
              <a:t>4</a:t>
            </a:r>
            <a:r>
              <a:rPr lang="en-US" noProof="1" smtClean="0"/>
              <a:t>; max</a:t>
            </a:r>
            <a:r>
              <a:rPr lang="en-US" sz="1400" noProof="1" smtClean="0"/>
              <a:t>2</a:t>
            </a:r>
            <a:r>
              <a:rPr lang="en-US" noProof="1" smtClean="0"/>
              <a:t> = x</a:t>
            </a:r>
            <a:r>
              <a:rPr lang="en-US" sz="1400" noProof="1" smtClean="0"/>
              <a:t>1</a:t>
            </a:r>
            <a:r>
              <a:rPr lang="en-US" noProof="1" smtClean="0"/>
              <a:t>x</a:t>
            </a:r>
            <a:r>
              <a:rPr lang="en-US" sz="1400" noProof="1" smtClean="0"/>
              <a:t>2</a:t>
            </a:r>
            <a:r>
              <a:rPr lang="en-US" noProof="1" smtClean="0"/>
              <a:t>x</a:t>
            </a:r>
            <a:r>
              <a:rPr lang="en-US" sz="1400" noProof="1" smtClean="0"/>
              <a:t>4</a:t>
            </a:r>
            <a:r>
              <a:rPr lang="en-US" noProof="1" smtClean="0"/>
              <a:t>; max</a:t>
            </a:r>
            <a:r>
              <a:rPr lang="en-US" sz="1400" noProof="1" smtClean="0"/>
              <a:t>3</a:t>
            </a:r>
            <a:r>
              <a:rPr lang="en-US" noProof="1" smtClean="0"/>
              <a:t> = x</a:t>
            </a:r>
            <a:r>
              <a:rPr lang="en-US" sz="1400" noProof="1" smtClean="0"/>
              <a:t>2</a:t>
            </a:r>
            <a:r>
              <a:rPr lang="en-US" noProof="1" smtClean="0"/>
              <a:t>x</a:t>
            </a:r>
            <a:r>
              <a:rPr lang="en-US" sz="1400" noProof="1" smtClean="0"/>
              <a:t>3</a:t>
            </a:r>
            <a:r>
              <a:rPr lang="en-US" noProof="1" smtClean="0"/>
              <a:t>x</a:t>
            </a:r>
            <a:r>
              <a:rPr lang="en-US" sz="1400" noProof="1" smtClean="0"/>
              <a:t>4</a:t>
            </a:r>
            <a:r>
              <a:rPr lang="en-US" noProof="1" smtClean="0"/>
              <a:t>; max</a:t>
            </a:r>
            <a:r>
              <a:rPr lang="en-US" sz="1400" noProof="1" smtClean="0"/>
              <a:t>4</a:t>
            </a:r>
            <a:r>
              <a:rPr lang="en-US" noProof="1" smtClean="0"/>
              <a:t> = x</a:t>
            </a:r>
            <a:r>
              <a:rPr lang="en-US" sz="1400" noProof="1" smtClean="0"/>
              <a:t>1</a:t>
            </a:r>
            <a:r>
              <a:rPr lang="en-US" noProof="1" smtClean="0"/>
              <a:t>x</a:t>
            </a:r>
            <a:r>
              <a:rPr lang="en-US" sz="1400" noProof="1" smtClean="0"/>
              <a:t>3</a:t>
            </a:r>
            <a:r>
              <a:rPr lang="en-US" noProof="1" smtClean="0"/>
              <a:t>x</a:t>
            </a:r>
            <a:r>
              <a:rPr lang="en-US" sz="1400" noProof="1" smtClean="0"/>
              <a:t>4</a:t>
            </a:r>
            <a:r>
              <a:rPr lang="en-US" noProof="1" smtClean="0"/>
              <a:t>; max</a:t>
            </a:r>
            <a:r>
              <a:rPr lang="en-US" sz="1400" noProof="1" smtClean="0"/>
              <a:t>5</a:t>
            </a:r>
            <a:r>
              <a:rPr lang="en-US" noProof="1" smtClean="0"/>
              <a:t> = x</a:t>
            </a:r>
            <a:r>
              <a:rPr lang="en-US" sz="1400" noProof="1" smtClean="0"/>
              <a:t>1</a:t>
            </a:r>
            <a:r>
              <a:rPr lang="en-US" noProof="1" smtClean="0"/>
              <a:t>x</a:t>
            </a:r>
            <a:r>
              <a:rPr lang="en-US" sz="1400" noProof="1" smtClean="0"/>
              <a:t>2</a:t>
            </a:r>
            <a:r>
              <a:rPr lang="en-US" noProof="1" smtClean="0"/>
              <a:t>x</a:t>
            </a:r>
            <a:r>
              <a:rPr lang="en-US" sz="1400" noProof="1" smtClean="0"/>
              <a:t>3</a:t>
            </a:r>
            <a:r>
              <a:rPr lang="en-US" noProof="1" smtClean="0"/>
              <a:t>; max</a:t>
            </a:r>
            <a:r>
              <a:rPr lang="en-US" sz="1400" noProof="1" smtClean="0"/>
              <a:t>6</a:t>
            </a:r>
            <a:r>
              <a:rPr lang="en-US" noProof="1" smtClean="0"/>
              <a:t> = x</a:t>
            </a:r>
            <a:r>
              <a:rPr lang="en-US" sz="1400" noProof="1" smtClean="0"/>
              <a:t>1</a:t>
            </a:r>
            <a:r>
              <a:rPr lang="en-US" noProof="1" smtClean="0"/>
              <a:t>x</a:t>
            </a:r>
            <a:r>
              <a:rPr lang="en-US" sz="1400" noProof="1" smtClean="0"/>
              <a:t>2</a:t>
            </a:r>
            <a:r>
              <a:rPr lang="en-US" noProof="1" smtClean="0"/>
              <a:t>x</a:t>
            </a:r>
            <a:r>
              <a:rPr lang="en-US" sz="1400" noProof="1" smtClean="0"/>
              <a:t>3</a:t>
            </a:r>
            <a:r>
              <a:rPr lang="en-US" noProof="1" smtClean="0"/>
              <a:t>; max</a:t>
            </a:r>
            <a:r>
              <a:rPr lang="en-US" sz="1400" noProof="1" smtClean="0"/>
              <a:t>7</a:t>
            </a:r>
            <a:r>
              <a:rPr lang="en-US" noProof="1" smtClean="0"/>
              <a:t> = x</a:t>
            </a:r>
            <a:r>
              <a:rPr lang="en-US" sz="1400" noProof="1" smtClean="0"/>
              <a:t>1</a:t>
            </a:r>
            <a:r>
              <a:rPr lang="en-US" noProof="1" smtClean="0"/>
              <a:t>x</a:t>
            </a:r>
            <a:r>
              <a:rPr lang="en-US" sz="1400" noProof="1" smtClean="0"/>
              <a:t>2</a:t>
            </a:r>
            <a:r>
              <a:rPr lang="en-US" noProof="1" smtClean="0"/>
              <a:t>x</a:t>
            </a:r>
            <a:r>
              <a:rPr lang="en-US" sz="1400" noProof="1" smtClean="0"/>
              <a:t>4</a:t>
            </a:r>
            <a:r>
              <a:rPr lang="en-US" noProof="1" smtClean="0"/>
              <a:t>; max</a:t>
            </a:r>
            <a:r>
              <a:rPr lang="en-US" sz="1400" noProof="1" smtClean="0"/>
              <a:t>8</a:t>
            </a:r>
            <a:r>
              <a:rPr lang="en-US" noProof="1" smtClean="0"/>
              <a:t> = x</a:t>
            </a:r>
            <a:r>
              <a:rPr lang="en-US" sz="1400" noProof="1" smtClean="0"/>
              <a:t>1</a:t>
            </a:r>
            <a:r>
              <a:rPr lang="en-US" noProof="1" smtClean="0"/>
              <a:t>x</a:t>
            </a:r>
            <a:r>
              <a:rPr lang="en-US" sz="1400" noProof="1" smtClean="0"/>
              <a:t>3</a:t>
            </a:r>
            <a:r>
              <a:rPr lang="en-US" noProof="1" smtClean="0"/>
              <a:t>x</a:t>
            </a:r>
            <a:r>
              <a:rPr lang="en-US" sz="1400" noProof="1" smtClean="0"/>
              <a:t>4 </a:t>
            </a:r>
            <a:endParaRPr lang="ro-RO" noProof="1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8</a:t>
            </a:fld>
            <a:endParaRPr lang="ro-RO" noProof="1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03400" y="1910291"/>
          <a:ext cx="842626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92375"/>
                <a:gridCol w="714375"/>
                <a:gridCol w="723900"/>
                <a:gridCol w="704850"/>
                <a:gridCol w="742950"/>
                <a:gridCol w="733425"/>
                <a:gridCol w="704850"/>
                <a:gridCol w="762000"/>
                <a:gridCol w="8475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Minterms</a:t>
                      </a:r>
                      <a:r>
                        <a:rPr lang="en-US" sz="1800" dirty="0" smtClean="0"/>
                        <a:t>/max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err="1" smtClean="0"/>
                        <a:t>monoms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00175" y="11049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71800" y="11049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62450" y="11144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81675" y="11144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15150" y="11049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115175" y="10953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15325" y="11239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4900" y="11144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696450" y="11049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77425" y="11049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77450" y="10953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1068050" y="10953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249025" y="10953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468100" y="11049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Subtitlu 24">
            <a:extLst>
              <a:ext uri="{FF2B5EF4-FFF2-40B4-BE49-F238E27FC236}">
                <a16:creationId xmlns="" xmlns:a16="http://schemas.microsoft.com/office/drawing/2014/main" id="{66EEB513-467F-4991-82EC-AD68FC13249F}"/>
              </a:ext>
            </a:extLst>
          </p:cNvPr>
          <p:cNvSpPr txBox="1">
            <a:spLocks/>
          </p:cNvSpPr>
          <p:nvPr/>
        </p:nvSpPr>
        <p:spPr>
          <a:xfrm>
            <a:off x="0" y="5972175"/>
            <a:ext cx="12192000" cy="60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vert="horz" lIns="180000" tIns="144000" rIns="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</a:rPr>
              <a:t>There is no "*" which is unique on its row =&gt; there are no central monoms =&gt; C(f) = ∅,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third case of simplification.</a:t>
            </a:r>
          </a:p>
          <a:p>
            <a:pPr lvl="0" algn="ctr">
              <a:lnSpc>
                <a:spcPct val="90000"/>
              </a:lnSpc>
              <a:spcBef>
                <a:spcPts val="1800"/>
              </a:spcBef>
              <a:buSzPct val="80000"/>
            </a:pPr>
            <a:endParaRPr kumimoji="0" lang="ro-RO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stituent conținut 12">
            <a:extLst>
              <a:ext uri="{FF2B5EF4-FFF2-40B4-BE49-F238E27FC236}">
                <a16:creationId xmlns=""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143250" y="314325"/>
            <a:ext cx="5286375" cy="2403476"/>
          </a:xfrm>
        </p:spPr>
        <p:txBody>
          <a:bodyPr rtlCol="0" anchor="t">
            <a:normAutofit/>
          </a:bodyPr>
          <a:lstStyle/>
          <a:p>
            <a:pPr marL="0" indent="0" algn="ctr" rtl="0">
              <a:buNone/>
            </a:pPr>
            <a:r>
              <a:rPr lang="en-US" sz="2800" noProof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Simplified form of f</a:t>
            </a:r>
            <a:endParaRPr lang="ro-RO" sz="2800" noProof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stituent număr diapozitiv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 rtlCol="0"/>
          <a:lstStyle/>
          <a:p>
            <a:pPr rtl="0"/>
            <a:fld id="{19B51A1E-902D-48AF-9020-955120F399B6}" type="slidenum">
              <a:rPr lang="ro-RO" noProof="1" smtClean="0"/>
              <a:pPr rtl="0"/>
              <a:t>9</a:t>
            </a:fld>
            <a:endParaRPr lang="ro-RO" noProof="1"/>
          </a:p>
        </p:txBody>
      </p: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7325"/>
            <a:ext cx="12192000" cy="5124450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sz="2000" b="1" noProof="1" smtClean="0"/>
              <a:t>To identify the simplified form(s) we have to choose a function h(x1, x2, x3, x4), as simple as posible, such that they cover all the minterms (m11,  m13, m3, m5, m9, m2, m4, m0). We find a unique simplified form of f, fs.</a:t>
            </a:r>
            <a:br>
              <a:rPr lang="en-US" sz="2000" b="1" noProof="1" smtClean="0"/>
            </a:br>
            <a:r>
              <a:rPr lang="en-US" sz="2000" b="1" noProof="1" smtClean="0"/>
              <a:t/>
            </a:r>
            <a:br>
              <a:rPr lang="en-US" sz="2000" b="1" noProof="1" smtClean="0"/>
            </a:br>
            <a:r>
              <a:rPr lang="en-US" sz="2000" b="1" noProof="1" smtClean="0"/>
              <a:t>  </a:t>
            </a:r>
            <a:r>
              <a:rPr lang="en-US" sz="2000" b="1" noProof="1" smtClean="0"/>
              <a:t/>
            </a:r>
            <a:br>
              <a:rPr lang="en-US" sz="2000" b="1" noProof="1" smtClean="0"/>
            </a:br>
            <a:r>
              <a:rPr lang="en-US" sz="2000" b="1" noProof="1" smtClean="0"/>
              <a:t>fs1(x1</a:t>
            </a:r>
            <a:r>
              <a:rPr lang="en-US" sz="2000" b="1" noProof="1" smtClean="0"/>
              <a:t>, x2, x3, x4) = max2 v max3 v max5 v max8 = </a:t>
            </a:r>
            <a:r>
              <a:rPr lang="en-US" sz="2000" noProof="1" smtClean="0"/>
              <a:t>x</a:t>
            </a:r>
            <a:r>
              <a:rPr lang="en-US" sz="1600" noProof="1" smtClean="0"/>
              <a:t>1</a:t>
            </a:r>
            <a:r>
              <a:rPr lang="en-US" sz="2000" noProof="1" smtClean="0"/>
              <a:t>x</a:t>
            </a:r>
            <a:r>
              <a:rPr lang="en-US" sz="1600" noProof="1" smtClean="0"/>
              <a:t>2</a:t>
            </a:r>
            <a:r>
              <a:rPr lang="en-US" sz="2000" noProof="1" smtClean="0"/>
              <a:t>x</a:t>
            </a:r>
            <a:r>
              <a:rPr lang="en-US" sz="1600" noProof="1" smtClean="0"/>
              <a:t>4 V </a:t>
            </a:r>
            <a:r>
              <a:rPr lang="en-US" sz="2000" noProof="1" smtClean="0"/>
              <a:t>x</a:t>
            </a:r>
            <a:r>
              <a:rPr lang="en-US" sz="1600" noProof="1" smtClean="0"/>
              <a:t>2</a:t>
            </a:r>
            <a:r>
              <a:rPr lang="en-US" sz="2000" noProof="1" smtClean="0"/>
              <a:t>x</a:t>
            </a:r>
            <a:r>
              <a:rPr lang="en-US" sz="1600" noProof="1" smtClean="0"/>
              <a:t>3</a:t>
            </a:r>
            <a:r>
              <a:rPr lang="en-US" sz="2000" noProof="1" smtClean="0"/>
              <a:t>x</a:t>
            </a:r>
            <a:r>
              <a:rPr lang="en-US" sz="1600" noProof="1" smtClean="0"/>
              <a:t>4 V </a:t>
            </a:r>
            <a:r>
              <a:rPr lang="en-US" sz="2000" noProof="1" smtClean="0"/>
              <a:t>x</a:t>
            </a:r>
            <a:r>
              <a:rPr lang="en-US" sz="1600" noProof="1" smtClean="0"/>
              <a:t>1</a:t>
            </a:r>
            <a:r>
              <a:rPr lang="en-US" sz="2000" noProof="1" smtClean="0"/>
              <a:t>x</a:t>
            </a:r>
            <a:r>
              <a:rPr lang="en-US" sz="1600" noProof="1" smtClean="0"/>
              <a:t>2</a:t>
            </a:r>
            <a:r>
              <a:rPr lang="en-US" sz="2000" noProof="1" smtClean="0"/>
              <a:t>x</a:t>
            </a:r>
            <a:r>
              <a:rPr lang="en-US" sz="1600" noProof="1" smtClean="0"/>
              <a:t>3 V </a:t>
            </a:r>
            <a:r>
              <a:rPr lang="en-US" sz="2000" noProof="1" smtClean="0"/>
              <a:t>x</a:t>
            </a:r>
            <a:r>
              <a:rPr lang="en-US" sz="1600" noProof="1" smtClean="0"/>
              <a:t>1</a:t>
            </a:r>
            <a:r>
              <a:rPr lang="en-US" sz="2000" noProof="1" smtClean="0"/>
              <a:t>x</a:t>
            </a:r>
            <a:r>
              <a:rPr lang="en-US" sz="1600" noProof="1" smtClean="0"/>
              <a:t>3</a:t>
            </a:r>
            <a:r>
              <a:rPr lang="en-US" sz="2000" noProof="1" smtClean="0"/>
              <a:t>x</a:t>
            </a:r>
            <a:r>
              <a:rPr lang="en-US" sz="1600" noProof="1" smtClean="0"/>
              <a:t>4</a:t>
            </a:r>
            <a:br>
              <a:rPr lang="en-US" sz="1600" noProof="1" smtClean="0"/>
            </a:br>
            <a:r>
              <a:rPr lang="en-US" sz="2000" b="1" noProof="1" smtClean="0"/>
              <a:t> </a:t>
            </a:r>
            <a:r>
              <a:rPr lang="en-US" sz="2000" b="1" noProof="1" smtClean="0"/>
              <a:t>fs2(x1</a:t>
            </a:r>
            <a:r>
              <a:rPr lang="en-US" sz="2000" b="1" noProof="1" smtClean="0"/>
              <a:t>, x2, x3, x4) </a:t>
            </a:r>
            <a:r>
              <a:rPr lang="en-US" sz="2000" b="1" noProof="1" smtClean="0"/>
              <a:t>= </a:t>
            </a:r>
            <a:r>
              <a:rPr lang="en-US" sz="2000" b="1" noProof="1" smtClean="0"/>
              <a:t>max1 </a:t>
            </a:r>
            <a:r>
              <a:rPr lang="en-US" sz="2000" b="1" noProof="1" smtClean="0"/>
              <a:t>v </a:t>
            </a:r>
            <a:r>
              <a:rPr lang="en-US" sz="2000" b="1" noProof="1" smtClean="0"/>
              <a:t>max4 </a:t>
            </a:r>
            <a:r>
              <a:rPr lang="en-US" sz="2000" b="1" noProof="1" smtClean="0"/>
              <a:t>v </a:t>
            </a:r>
            <a:r>
              <a:rPr lang="en-US" sz="2000" b="1" noProof="1" smtClean="0"/>
              <a:t>max6 v max7 </a:t>
            </a:r>
            <a:r>
              <a:rPr lang="en-US" sz="2000" b="1" noProof="1" smtClean="0"/>
              <a:t>= </a:t>
            </a:r>
            <a:r>
              <a:rPr lang="en-US" sz="2000" noProof="1" smtClean="0"/>
              <a:t>x</a:t>
            </a:r>
            <a:r>
              <a:rPr lang="en-US" sz="1600" noProof="1" smtClean="0"/>
              <a:t>2</a:t>
            </a:r>
            <a:r>
              <a:rPr lang="en-US" sz="2000" noProof="1" smtClean="0"/>
              <a:t>x</a:t>
            </a:r>
            <a:r>
              <a:rPr lang="en-US" sz="1600" noProof="1" smtClean="0"/>
              <a:t>3</a:t>
            </a:r>
            <a:r>
              <a:rPr lang="en-US" sz="2000" noProof="1" smtClean="0"/>
              <a:t>x</a:t>
            </a:r>
            <a:r>
              <a:rPr lang="en-US" sz="1600" noProof="1" smtClean="0"/>
              <a:t>4 </a:t>
            </a:r>
            <a:r>
              <a:rPr lang="en-US" sz="1600" noProof="1" smtClean="0"/>
              <a:t>V </a:t>
            </a:r>
            <a:r>
              <a:rPr lang="en-US" sz="2000" noProof="1" smtClean="0"/>
              <a:t>x</a:t>
            </a:r>
            <a:r>
              <a:rPr lang="en-US" sz="1600" noProof="1" smtClean="0"/>
              <a:t>1</a:t>
            </a:r>
            <a:r>
              <a:rPr lang="en-US" sz="2000" noProof="1" smtClean="0"/>
              <a:t>x</a:t>
            </a:r>
            <a:r>
              <a:rPr lang="en-US" sz="1600" noProof="1" smtClean="0"/>
              <a:t>3</a:t>
            </a:r>
            <a:r>
              <a:rPr lang="en-US" sz="2000" noProof="1" smtClean="0"/>
              <a:t>x</a:t>
            </a:r>
            <a:r>
              <a:rPr lang="en-US" sz="1600" noProof="1" smtClean="0"/>
              <a:t>4 </a:t>
            </a:r>
            <a:r>
              <a:rPr lang="en-US" sz="1600" noProof="1" smtClean="0"/>
              <a:t>V </a:t>
            </a:r>
            <a:r>
              <a:rPr lang="en-US" sz="2000" noProof="1" smtClean="0"/>
              <a:t>x</a:t>
            </a:r>
            <a:r>
              <a:rPr lang="en-US" sz="1600" noProof="1" smtClean="0"/>
              <a:t>1</a:t>
            </a:r>
            <a:r>
              <a:rPr lang="en-US" sz="2000" noProof="1" smtClean="0"/>
              <a:t>x</a:t>
            </a:r>
            <a:r>
              <a:rPr lang="en-US" sz="1600" noProof="1" smtClean="0"/>
              <a:t>2</a:t>
            </a:r>
            <a:r>
              <a:rPr lang="en-US" sz="2000" noProof="1" smtClean="0"/>
              <a:t>x</a:t>
            </a:r>
            <a:r>
              <a:rPr lang="en-US" sz="1600" noProof="1" smtClean="0"/>
              <a:t>3 </a:t>
            </a:r>
            <a:r>
              <a:rPr lang="en-US" sz="1600" noProof="1" smtClean="0"/>
              <a:t>V </a:t>
            </a:r>
            <a:r>
              <a:rPr lang="en-US" sz="2000" noProof="1" smtClean="0"/>
              <a:t>x</a:t>
            </a:r>
            <a:r>
              <a:rPr lang="en-US" sz="1600" noProof="1" smtClean="0"/>
              <a:t>1</a:t>
            </a:r>
            <a:r>
              <a:rPr lang="en-US" sz="2000" noProof="1" smtClean="0"/>
              <a:t>x</a:t>
            </a:r>
            <a:r>
              <a:rPr lang="en-US" sz="1600" noProof="1" smtClean="0"/>
              <a:t>2</a:t>
            </a:r>
            <a:r>
              <a:rPr lang="en-US" sz="2000" noProof="1" smtClean="0"/>
              <a:t>x</a:t>
            </a:r>
            <a:r>
              <a:rPr lang="en-US" sz="1600" noProof="1" smtClean="0"/>
              <a:t>4</a:t>
            </a:r>
            <a:endParaRPr lang="ro-RO" sz="2000" b="1" noProof="1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8350" y="48101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77425" y="47910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96500" y="47815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10625" y="48101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72550" y="48006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72350" y="47625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81975" y="477202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43750" y="53721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20075" y="53625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39200" y="53625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875" y="53530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86925" y="537210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96475" y="5353050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115550" y="5362575"/>
            <a:ext cx="123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11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 în benzi albastru-verzui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3247023_TF02895254" id="{5DFCF6CD-A2D3-44D1-8D02-E4FD795E5476}" vid="{3E779D33-A603-4856-9738-6783BB2BA1E5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025B28-0812-4A17-816C-A72F9C05C74E}"/>
</file>

<file path=customXml/itemProps3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631</Words>
  <Application>Microsoft Office PowerPoint</Application>
  <PresentationFormat>Custom</PresentationFormat>
  <Paragraphs>170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Model în benzi albastru-verzui 16x9</vt:lpstr>
      <vt:lpstr>Boolean functions</vt:lpstr>
      <vt:lpstr>Quine’s method</vt:lpstr>
      <vt:lpstr>Slide 3</vt:lpstr>
      <vt:lpstr>Slide 4</vt:lpstr>
      <vt:lpstr>Slide 5</vt:lpstr>
      <vt:lpstr>f2(1,1,0,1) = f2(0,1,0,1) = f2(0,1,0,0) = f2(0,0,0,0) = f2(0,0,1,0) = f2(1,0,1,1) = f2(1,0,0,1) = f2(0,0,1,1) = 1; f2</vt:lpstr>
      <vt:lpstr>Sf = {(1,0,1,1), (1, 1, 0, 1), (0,0,1,1), (0,1,0,1), (1,0,0,1), (0,1,0,0), (0,0,1,0), (0,0,0,0)}    Step2: The factorization process     </vt:lpstr>
      <vt:lpstr>Slide 8</vt:lpstr>
      <vt:lpstr>To identify the simplified form(s) we have to choose a function h(x1, x2, x3, x4), as simple as posible, such that they cover all the minterms (m11,  m13, m3, m5, m9, m2, m4, m0). We find a unique simplified form of f, fs.     fs1(x1, x2, x3, x4) = max2 v max3 v max5 v max8 = x1x2x4 V x2x3x4 V x1x2x3 V x1x3x4  fs2(x1, x2, x3, x4) = max1 v max4 v max6 v max7 = x2x3x4 V x1x3x4 V x1x2x3 V x1x2x4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2021-01-04T17:02:13Z</dcterms:created>
  <dcterms:modified xsi:type="dcterms:W3CDTF">2021-01-05T08:05:08Z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