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56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49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2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56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623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348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246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77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260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687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46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24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024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95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927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100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E47F-FC4D-4434-B057-CB99BBD9C131}" type="datetimeFigureOut">
              <a:rPr lang="ro-RO" smtClean="0"/>
              <a:t>08.12.2020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AA8772-4D47-4D57-B9CB-960386E1C0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436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3270"/>
            <a:ext cx="7766936" cy="1646302"/>
          </a:xfrm>
        </p:spPr>
        <p:txBody>
          <a:bodyPr/>
          <a:lstStyle/>
          <a:p>
            <a:r>
              <a:rPr lang="en-US" dirty="0" smtClean="0"/>
              <a:t>Individual homework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156766"/>
            <a:ext cx="7766936" cy="6029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in propositional logic</a:t>
            </a:r>
            <a:endParaRPr lang="ro-R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7067" y="2964016"/>
            <a:ext cx="7766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	</a:t>
            </a:r>
            <a:r>
              <a:rPr lang="ro-M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Exercise 6.2</a:t>
            </a:r>
          </a:p>
          <a:p>
            <a:r>
              <a:rPr lang="ro-M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lock resolution prove the inconsistency of the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following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clauses.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Choose two different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indexings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the literals: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 = { q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¬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r, 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¬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¬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¬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r,  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¬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∨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¬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r,   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ro-R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9568" y="4950941"/>
            <a:ext cx="305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</a:t>
            </a:r>
            <a:r>
              <a:rPr lang="ro-M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ț Valentina Andreea</a:t>
            </a:r>
          </a:p>
          <a:p>
            <a:pPr algn="ctr"/>
            <a:r>
              <a:rPr lang="ro-M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 912</a:t>
            </a:r>
            <a:endParaRPr lang="ro-R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974" y="1491049"/>
            <a:ext cx="8596668" cy="1320800"/>
          </a:xfrm>
        </p:spPr>
        <p:txBody>
          <a:bodyPr/>
          <a:lstStyle/>
          <a:p>
            <a:r>
              <a:rPr lang="en-US" dirty="0" smtClean="0"/>
              <a:t>Lock Resolution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4"/>
          <a:stretch/>
        </p:blipFill>
        <p:spPr bwMode="auto">
          <a:xfrm>
            <a:off x="567974" y="2627869"/>
            <a:ext cx="8815387" cy="28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7333" y="46131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THEORETICAL RESULTS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11654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Resolution - Theorems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54"/>
          <a:stretch/>
        </p:blipFill>
        <p:spPr bwMode="auto">
          <a:xfrm>
            <a:off x="574591" y="1930400"/>
            <a:ext cx="9261731" cy="165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1" y="3989388"/>
            <a:ext cx="8123624" cy="2141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591" y="3527723"/>
            <a:ext cx="57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Remark: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7533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092" y="420129"/>
            <a:ext cx="114593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7" name="TextBox 6"/>
          <p:cNvSpPr txBox="1"/>
          <p:nvPr/>
        </p:nvSpPr>
        <p:spPr>
          <a:xfrm>
            <a:off x="2970229" y="820987"/>
            <a:ext cx="657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smtClean="0"/>
              <a:t>	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/>
              <a:t>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1" name="TextBox 20"/>
          <p:cNvSpPr txBox="1"/>
          <p:nvPr/>
        </p:nvSpPr>
        <p:spPr>
          <a:xfrm>
            <a:off x="1878227" y="1199388"/>
            <a:ext cx="789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 q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 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  r }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1958" y="1579192"/>
            <a:ext cx="68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(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(3)       (5)        (4)        (7)       (6)       (8)    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  	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4347" y="2126762"/>
            <a:ext cx="36777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</a:p>
          <a:p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8295" y="5024387"/>
            <a:ext cx="437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Res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/>
              <a:t>◻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5145" y="2448363"/>
            <a:ext cx="113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5145" y="3115546"/>
            <a:ext cx="1680520" cy="33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      (5)        (4)</a:t>
            </a:r>
            <a:endParaRPr lang="ro-RO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326292" y="3924236"/>
            <a:ext cx="2421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(7)      (6)      (8)</a:t>
            </a:r>
            <a:endParaRPr lang="ro-RO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326292" y="4657877"/>
            <a:ext cx="74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ro-RO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9441" y="2220089"/>
            <a:ext cx="447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9441" y="2937318"/>
            <a:ext cx="42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9441" y="3624899"/>
            <a:ext cx="437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MD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9441" y="4340560"/>
            <a:ext cx="394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4347" y="4982832"/>
            <a:ext cx="476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MD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q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0806" y="5280783"/>
            <a:ext cx="523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endParaRPr lang="ro-RO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8120691" y="2547202"/>
            <a:ext cx="135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       (4)</a:t>
            </a:r>
            <a:endParaRPr lang="ro-RO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120690" y="3296401"/>
            <a:ext cx="135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   </a:t>
            </a:r>
            <a:endParaRPr lang="ro-RO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193016" y="3943810"/>
            <a:ext cx="135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        (8)</a:t>
            </a:r>
            <a:endParaRPr lang="ro-RO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120690" y="4664766"/>
            <a:ext cx="135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endParaRPr lang="ro-RO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97245" y="461693"/>
            <a:ext cx="4572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092" y="420129"/>
            <a:ext cx="114593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7" name="TextBox 6"/>
          <p:cNvSpPr txBox="1"/>
          <p:nvPr/>
        </p:nvSpPr>
        <p:spPr>
          <a:xfrm>
            <a:off x="2970229" y="820987"/>
            <a:ext cx="657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smtClean="0"/>
              <a:t>	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/>
              <a:t>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1" name="TextBox 20"/>
          <p:cNvSpPr txBox="1"/>
          <p:nvPr/>
        </p:nvSpPr>
        <p:spPr>
          <a:xfrm>
            <a:off x="1878227" y="1199388"/>
            <a:ext cx="789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 q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 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  r }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1958" y="1579192"/>
            <a:ext cx="68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(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(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(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(4)        (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(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  	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4347" y="2126762"/>
            <a:ext cx="36777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q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</a:p>
          <a:p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8295" y="5024387"/>
            <a:ext cx="437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/>
              <a:t>◻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5145" y="2448363"/>
            <a:ext cx="113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5145" y="3115546"/>
            <a:ext cx="1680520" cy="33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(4)</a:t>
            </a:r>
            <a:endParaRPr lang="ro-RO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326292" y="3924236"/>
            <a:ext cx="2421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(</a:t>
            </a: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326292" y="4657877"/>
            <a:ext cx="74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ro-RO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9441" y="2220089"/>
            <a:ext cx="447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9441" y="2937318"/>
            <a:ext cx="42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9441" y="3624899"/>
            <a:ext cx="437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9441" y="4340560"/>
            <a:ext cx="394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MD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MD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ro-M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4347" y="4982832"/>
            <a:ext cx="476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MD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q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0806" y="5280783"/>
            <a:ext cx="523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endParaRPr lang="ro-RO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8013599" y="2514045"/>
            <a:ext cx="135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013599" y="3279407"/>
            <a:ext cx="135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ro-RO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193016" y="3943810"/>
            <a:ext cx="135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120690" y="4664766"/>
            <a:ext cx="135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M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97245" y="461693"/>
            <a:ext cx="4572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514" y="205946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2400" dirty="0" smtClean="0"/>
              <a:t> ◻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inconsistent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06B958-59F1-4648-868B-D76519F64341}"/>
</file>

<file path=customXml/itemProps2.xml><?xml version="1.0" encoding="utf-8"?>
<ds:datastoreItem xmlns:ds="http://schemas.openxmlformats.org/officeDocument/2006/customXml" ds:itemID="{1D07B70F-E04A-4FC0-A130-3FC2B08BD590}"/>
</file>

<file path=customXml/itemProps3.xml><?xml version="1.0" encoding="utf-8"?>
<ds:datastoreItem xmlns:ds="http://schemas.openxmlformats.org/officeDocument/2006/customXml" ds:itemID="{4F15F3FA-5DDF-4343-80C3-D90CF91464A3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761</TotalTime>
  <Words>475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Individual homework</vt:lpstr>
      <vt:lpstr>Lock Resolution</vt:lpstr>
      <vt:lpstr>Lock Resolution - Theorems</vt:lpstr>
      <vt:lpstr>PowerPoint Presentation</vt:lpstr>
      <vt:lpstr>PowerPoint Presentation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</dc:creator>
  <cp:lastModifiedBy>Andreea</cp:lastModifiedBy>
  <cp:revision>20</cp:revision>
  <dcterms:created xsi:type="dcterms:W3CDTF">2020-12-06T17:37:06Z</dcterms:created>
  <dcterms:modified xsi:type="dcterms:W3CDTF">2020-12-08T08:01:15Z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