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BA33-C4A1-447F-8CD5-9AC75B50C24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DD1F-E344-4DB0-9D70-766D21A1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0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BA33-C4A1-447F-8CD5-9AC75B50C24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DD1F-E344-4DB0-9D70-766D21A1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8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BA33-C4A1-447F-8CD5-9AC75B50C24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DD1F-E344-4DB0-9D70-766D21A10C0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3526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BA33-C4A1-447F-8CD5-9AC75B50C24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DD1F-E344-4DB0-9D70-766D21A1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86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BA33-C4A1-447F-8CD5-9AC75B50C24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DD1F-E344-4DB0-9D70-766D21A10C0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3591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BA33-C4A1-447F-8CD5-9AC75B50C24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DD1F-E344-4DB0-9D70-766D21A1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25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BA33-C4A1-447F-8CD5-9AC75B50C24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DD1F-E344-4DB0-9D70-766D21A1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86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BA33-C4A1-447F-8CD5-9AC75B50C24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DD1F-E344-4DB0-9D70-766D21A1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5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BA33-C4A1-447F-8CD5-9AC75B50C24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DD1F-E344-4DB0-9D70-766D21A1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2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BA33-C4A1-447F-8CD5-9AC75B50C24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DD1F-E344-4DB0-9D70-766D21A1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2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BA33-C4A1-447F-8CD5-9AC75B50C24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DD1F-E344-4DB0-9D70-766D21A1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7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BA33-C4A1-447F-8CD5-9AC75B50C24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DD1F-E344-4DB0-9D70-766D21A1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7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BA33-C4A1-447F-8CD5-9AC75B50C24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DD1F-E344-4DB0-9D70-766D21A1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2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BA33-C4A1-447F-8CD5-9AC75B50C24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DD1F-E344-4DB0-9D70-766D21A1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0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BA33-C4A1-447F-8CD5-9AC75B50C24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DD1F-E344-4DB0-9D70-766D21A1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BA33-C4A1-447F-8CD5-9AC75B50C24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DD1F-E344-4DB0-9D70-766D21A1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1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BBA33-C4A1-447F-8CD5-9AC75B50C24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5EDD1F-E344-4DB0-9D70-766D21A1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A758-2BEB-4111-87E4-DAF5B1A5E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homework</a:t>
            </a:r>
            <a:br>
              <a:rPr lang="en-US" sz="3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circuits</a:t>
            </a:r>
            <a:br>
              <a:rPr lang="en-US" sz="3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6167C-81DC-4864-9504-9D8A34639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 Radu-Anton</a:t>
            </a:r>
          </a:p>
          <a:p>
            <a:r>
              <a:rPr 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912</a:t>
            </a:r>
          </a:p>
        </p:txBody>
      </p:sp>
      <p:pic>
        <p:nvPicPr>
          <p:cNvPr id="4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71A09A0-4BA1-4280-A4DB-93A74F79F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52201"/>
            <a:ext cx="6411363" cy="80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9534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039B-7306-4045-B52C-1D475228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E2B91-A3F9-4852-AC2A-33812C87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05346342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B2F4D-0E80-44E3-A0A8-4CEF55AEF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results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logic circuits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7430FA-1FD3-419D-BF3A-0687C681A7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95530"/>
            <a:ext cx="7661323" cy="4109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235251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07D2-8904-481A-89E5-CED17048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results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gates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BA8B0C06-A722-4F17-BC5D-9D41E8F1E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652" y="1930400"/>
            <a:ext cx="7520180" cy="411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8218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3D115-C13D-4F47-AA81-7D9FA4CA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results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Veitch/Karnaugh diagrams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755169-88A5-4D1C-8AEE-F8451BF81E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87" y="1930400"/>
            <a:ext cx="7729181" cy="4069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63589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5201C-F920-4D0B-86DB-C6AB2D9C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the exercise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the function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7BDBA5A-084E-4158-B11D-1ECAFBB3A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077" y="1892021"/>
            <a:ext cx="6411363" cy="805799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0FA5C2E-FB71-402B-AFC9-609B343C2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49928"/>
              </p:ext>
            </p:extLst>
          </p:nvPr>
        </p:nvGraphicFramePr>
        <p:xfrm>
          <a:off x="6786182" y="208072"/>
          <a:ext cx="240764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28">
                  <a:extLst>
                    <a:ext uri="{9D8B030D-6E8A-4147-A177-3AD203B41FA5}">
                      <a16:colId xmlns:a16="http://schemas.microsoft.com/office/drawing/2014/main" val="883917635"/>
                    </a:ext>
                  </a:extLst>
                </a:gridCol>
                <a:gridCol w="481528">
                  <a:extLst>
                    <a:ext uri="{9D8B030D-6E8A-4147-A177-3AD203B41FA5}">
                      <a16:colId xmlns:a16="http://schemas.microsoft.com/office/drawing/2014/main" val="1423223165"/>
                    </a:ext>
                  </a:extLst>
                </a:gridCol>
                <a:gridCol w="481528">
                  <a:extLst>
                    <a:ext uri="{9D8B030D-6E8A-4147-A177-3AD203B41FA5}">
                      <a16:colId xmlns:a16="http://schemas.microsoft.com/office/drawing/2014/main" val="3667791467"/>
                    </a:ext>
                  </a:extLst>
                </a:gridCol>
                <a:gridCol w="481528">
                  <a:extLst>
                    <a:ext uri="{9D8B030D-6E8A-4147-A177-3AD203B41FA5}">
                      <a16:colId xmlns:a16="http://schemas.microsoft.com/office/drawing/2014/main" val="913056124"/>
                    </a:ext>
                  </a:extLst>
                </a:gridCol>
                <a:gridCol w="481528">
                  <a:extLst>
                    <a:ext uri="{9D8B030D-6E8A-4147-A177-3AD203B41FA5}">
                      <a16:colId xmlns:a16="http://schemas.microsoft.com/office/drawing/2014/main" val="515472170"/>
                    </a:ext>
                  </a:extLst>
                </a:gridCol>
              </a:tblGrid>
              <a:tr h="3478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917514"/>
                  </a:ext>
                </a:extLst>
              </a:tr>
              <a:tr h="3478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404065"/>
                  </a:ext>
                </a:extLst>
              </a:tr>
              <a:tr h="3478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2510"/>
                  </a:ext>
                </a:extLst>
              </a:tr>
              <a:tr h="3478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200113"/>
                  </a:ext>
                </a:extLst>
              </a:tr>
              <a:tr h="3478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21198"/>
                  </a:ext>
                </a:extLst>
              </a:tr>
              <a:tr h="3478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738578"/>
                  </a:ext>
                </a:extLst>
              </a:tr>
              <a:tr h="3478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327953"/>
                  </a:ext>
                </a:extLst>
              </a:tr>
              <a:tr h="3478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161240"/>
                  </a:ext>
                </a:extLst>
              </a:tr>
              <a:tr h="3478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66733"/>
                  </a:ext>
                </a:extLst>
              </a:tr>
              <a:tr h="3478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712155"/>
                  </a:ext>
                </a:extLst>
              </a:tr>
              <a:tr h="3478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281009"/>
                  </a:ext>
                </a:extLst>
              </a:tr>
              <a:tr h="3478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699587"/>
                  </a:ext>
                </a:extLst>
              </a:tr>
              <a:tr h="3478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280209"/>
                  </a:ext>
                </a:extLst>
              </a:tr>
              <a:tr h="3478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496816"/>
                  </a:ext>
                </a:extLst>
              </a:tr>
              <a:tr h="3478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350642"/>
                  </a:ext>
                </a:extLst>
              </a:tr>
              <a:tr h="3478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44247"/>
                  </a:ext>
                </a:extLst>
              </a:tr>
              <a:tr h="3478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05854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54A38C7-1A57-4912-9919-6C112AA20BD9}"/>
              </a:ext>
            </a:extLst>
          </p:cNvPr>
          <p:cNvSpPr txBox="1"/>
          <p:nvPr/>
        </p:nvSpPr>
        <p:spPr>
          <a:xfrm>
            <a:off x="719871" y="2920433"/>
            <a:ext cx="610222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obtain the disjunctive form of the output from the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values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F1C23B-C253-4817-86E2-9C02DF9055B1}"/>
              </a:ext>
            </a:extLst>
          </p:cNvPr>
          <p:cNvSpPr txBox="1"/>
          <p:nvPr/>
        </p:nvSpPr>
        <p:spPr>
          <a:xfrm>
            <a:off x="755780" y="3605604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f(x1, x2, x3, x4) =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324BC0-A688-4418-A4CD-BBA6262748DF}"/>
              </a:ext>
            </a:extLst>
          </p:cNvPr>
          <p:cNvSpPr txBox="1"/>
          <p:nvPr/>
        </p:nvSpPr>
        <p:spPr>
          <a:xfrm>
            <a:off x="719871" y="3991253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m0 v m1 v m3 v m5 v m9 v m11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D1D1A89-2973-426B-8DC7-A1145C5D61D2}"/>
                  </a:ext>
                </a:extLst>
              </p:cNvPr>
              <p:cNvSpPr txBox="1"/>
              <p:nvPr/>
            </p:nvSpPr>
            <p:spPr>
              <a:xfrm>
                <a:off x="719871" y="4376902"/>
                <a:ext cx="61022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2 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4 </m:t>
                    </m:r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D1D1A89-2973-426B-8DC7-A1145C5D6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71" y="4376902"/>
                <a:ext cx="6102220" cy="369332"/>
              </a:xfrm>
              <a:prstGeom prst="rect">
                <a:avLst/>
              </a:prstGeom>
              <a:blipFill>
                <a:blip r:embed="rId3"/>
                <a:stretch>
                  <a:fillRect l="-799" t="-11475" r="-3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9DD114C-EBC6-41E9-9BD5-E895BBC7C1A1}"/>
                  </a:ext>
                </a:extLst>
              </p:cNvPr>
              <p:cNvSpPr txBox="1"/>
              <p:nvPr/>
            </p:nvSpPr>
            <p:spPr>
              <a:xfrm>
                <a:off x="719871" y="4814324"/>
                <a:ext cx="6102220" cy="369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1 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9DD114C-EBC6-41E9-9BD5-E895BBC7C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71" y="4814324"/>
                <a:ext cx="6102220" cy="369909"/>
              </a:xfrm>
              <a:prstGeom prst="rect">
                <a:avLst/>
              </a:prstGeom>
              <a:blipFill>
                <a:blip r:embed="rId4"/>
                <a:stretch>
                  <a:fillRect l="-79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06552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9A17-0F45-4BBD-AA72-37D6BCDB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the exercise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Veitch diagram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9D6F379-B68A-4FB8-9DBC-0DD3E0969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74" y="2425838"/>
            <a:ext cx="4052420" cy="3538733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A50E15-EED5-42D0-A535-E2D4AAB69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582" y="2425839"/>
            <a:ext cx="4052420" cy="353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9625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0104-E237-44F5-8F1A-EE2CC8F5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the exercise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Simplifying the Boolean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D3C370-3D7E-4D0E-BB97-96C077414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set of our maximal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monoms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M(f) = {max1, max2, max3}</a:t>
                </a:r>
              </a:p>
              <a:p>
                <a:r>
                  <a:rPr lang="en-US" dirty="0"/>
                  <a:t>max1 = m1 v m3 v m9 v m11 =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x4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dirty="0"/>
                  <a:t> 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(double factorization)</a:t>
                </a:r>
              </a:p>
              <a:p>
                <a:r>
                  <a:rPr lang="en-US" dirty="0"/>
                  <a:t>max2 = m0 v m1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dirty="0"/>
                  <a:t> 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(simple factorization)</a:t>
                </a:r>
              </a:p>
              <a:p>
                <a:r>
                  <a:rPr lang="en-US" dirty="0"/>
                  <a:t>max3 = m1 v m5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x4    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(simple factorization)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All maximal </a:t>
                </a:r>
                <a:r>
                  <a:rPr lang="en-US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monoms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are central </a:t>
                </a:r>
                <a:r>
                  <a:rPr lang="en-US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monoms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because each maximal </a:t>
                </a:r>
                <a:r>
                  <a:rPr lang="en-US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monom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contains (at least) a </a:t>
                </a:r>
                <a:r>
                  <a:rPr lang="en-US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minterm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circled once. Thus, we will use the first case of the simplification algorithm.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max1 is central because m11 is only circled once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max2 is central because m0 is only circled once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max3 is central because m5 is only circled once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There is a unique simplified form of f, obtained as the disjunction of all central </a:t>
                </a:r>
                <a:r>
                  <a:rPr lang="en-US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monoms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𝑚𝑎𝑥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𝑚𝑎𝑥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𝑚𝑎𝑥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3=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x4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dirty="0"/>
                  <a:t> V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dirty="0"/>
                  <a:t> V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x4 </a:t>
                </a:r>
                <a:endParaRPr 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D3C370-3D7E-4D0E-BB97-96C077414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6" t="-1570" b="-1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B0A0D6A-EAC0-471C-88D7-FC457CA26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580" y="0"/>
            <a:ext cx="4052420" cy="353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5864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495AE-40E0-4070-A822-C0A4AA61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the exercise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Simplifying the Boolean function - handwritten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0FEDF57-3AD6-4E34-8B73-08E5ADF21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65" y="1930400"/>
            <a:ext cx="4470243" cy="4416381"/>
          </a:xfrm>
        </p:spPr>
      </p:pic>
    </p:spTree>
    <p:extLst>
      <p:ext uri="{BB962C8B-B14F-4D97-AF65-F5344CB8AC3E}">
        <p14:creationId xmlns:p14="http://schemas.microsoft.com/office/powerpoint/2010/main" val="429446913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911E3-930A-46B5-A240-42E4D1173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logic circuit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CFBB6F-3B13-4642-B3FA-FB46D8FCD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38741" y="-855269"/>
            <a:ext cx="4729272" cy="985208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51B595-6E48-4AFE-B181-04A2E987A064}"/>
                  </a:ext>
                </a:extLst>
              </p:cNvPr>
              <p:cNvSpPr txBox="1"/>
              <p:nvPr/>
            </p:nvSpPr>
            <p:spPr>
              <a:xfrm>
                <a:off x="2067068" y="6435410"/>
                <a:ext cx="6098796" cy="369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𝑚𝑎𝑥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𝑚𝑎𝑥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𝑚𝑎𝑥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3=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x4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dirty="0"/>
                  <a:t> V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dirty="0"/>
                  <a:t> V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x4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51B595-6E48-4AFE-B181-04A2E987A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068" y="6435410"/>
                <a:ext cx="6098796" cy="369909"/>
              </a:xfrm>
              <a:prstGeom prst="rect">
                <a:avLst/>
              </a:prstGeom>
              <a:blipFill>
                <a:blip r:embed="rId3"/>
                <a:stretch>
                  <a:fillRect l="-30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540AF1-F6EA-4FB7-831E-08EF326355C0}"/>
                  </a:ext>
                </a:extLst>
              </p:cNvPr>
              <p:cNvSpPr txBox="1"/>
              <p:nvPr/>
            </p:nvSpPr>
            <p:spPr>
              <a:xfrm>
                <a:off x="5229915" y="4016840"/>
                <a:ext cx="6098796" cy="369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540AF1-F6EA-4FB7-831E-08EF32635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915" y="4016840"/>
                <a:ext cx="6098796" cy="3699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1553F6A-5AF5-4091-AB13-134B07DBEE3A}"/>
                  </a:ext>
                </a:extLst>
              </p:cNvPr>
              <p:cNvSpPr txBox="1"/>
              <p:nvPr/>
            </p:nvSpPr>
            <p:spPr>
              <a:xfrm>
                <a:off x="5229915" y="2811077"/>
                <a:ext cx="6098796" cy="369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1553F6A-5AF5-4091-AB13-134B07DBE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915" y="2811077"/>
                <a:ext cx="6098796" cy="3699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416800D-F1F8-4251-843B-FD3F75C172A4}"/>
              </a:ext>
            </a:extLst>
          </p:cNvPr>
          <p:cNvSpPr txBox="1"/>
          <p:nvPr/>
        </p:nvSpPr>
        <p:spPr>
          <a:xfrm>
            <a:off x="5229915" y="2361102"/>
            <a:ext cx="60987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x4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64B39B-B70C-4319-B71A-58FF6F2DB5DD}"/>
              </a:ext>
            </a:extLst>
          </p:cNvPr>
          <p:cNvSpPr txBox="1"/>
          <p:nvPr/>
        </p:nvSpPr>
        <p:spPr>
          <a:xfrm>
            <a:off x="5229915" y="5483286"/>
            <a:ext cx="60987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x4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6065F8E-BFBD-4957-9E32-E2FD63C2E2FE}"/>
                  </a:ext>
                </a:extLst>
              </p:cNvPr>
              <p:cNvSpPr txBox="1"/>
              <p:nvPr/>
            </p:nvSpPr>
            <p:spPr>
              <a:xfrm>
                <a:off x="5229915" y="3704386"/>
                <a:ext cx="6098796" cy="369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6065F8E-BFBD-4957-9E32-E2FD63C2E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915" y="3704386"/>
                <a:ext cx="6098796" cy="3699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0E5F51-C26B-468C-AD8D-678FE50E7E83}"/>
                  </a:ext>
                </a:extLst>
              </p:cNvPr>
              <p:cNvSpPr txBox="1"/>
              <p:nvPr/>
            </p:nvSpPr>
            <p:spPr>
              <a:xfrm>
                <a:off x="5229915" y="5801101"/>
                <a:ext cx="6098796" cy="369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0E5F51-C26B-468C-AD8D-678FE50E7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915" y="5801101"/>
                <a:ext cx="6098796" cy="3699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6A133F3-2036-4692-99C9-ED1FB4F805D7}"/>
                  </a:ext>
                </a:extLst>
              </p:cNvPr>
              <p:cNvSpPr txBox="1"/>
              <p:nvPr/>
            </p:nvSpPr>
            <p:spPr>
              <a:xfrm>
                <a:off x="5229915" y="5090133"/>
                <a:ext cx="6098796" cy="369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6A133F3-2036-4692-99C9-ED1FB4F80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915" y="5090133"/>
                <a:ext cx="6098796" cy="3699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4A7DAE1-53A9-4802-A1F1-B78EA4E3A8A3}"/>
                  </a:ext>
                </a:extLst>
              </p:cNvPr>
              <p:cNvSpPr txBox="1"/>
              <p:nvPr/>
            </p:nvSpPr>
            <p:spPr>
              <a:xfrm>
                <a:off x="5229915" y="4378408"/>
                <a:ext cx="6098796" cy="369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4A7DAE1-53A9-4802-A1F1-B78EA4E3A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915" y="4378408"/>
                <a:ext cx="6098796" cy="3699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DA749506-B119-4587-98A2-08D41A8D387D}"/>
              </a:ext>
            </a:extLst>
          </p:cNvPr>
          <p:cNvSpPr txBox="1"/>
          <p:nvPr/>
        </p:nvSpPr>
        <p:spPr>
          <a:xfrm>
            <a:off x="926983" y="2429953"/>
            <a:ext cx="60987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NOT</a:t>
            </a:r>
            <a:endParaRPr 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C24AC6-A2E0-4D31-9F55-8E9BACDD3861}"/>
              </a:ext>
            </a:extLst>
          </p:cNvPr>
          <p:cNvSpPr txBox="1"/>
          <p:nvPr/>
        </p:nvSpPr>
        <p:spPr>
          <a:xfrm>
            <a:off x="1926270" y="2422945"/>
            <a:ext cx="60987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NOT</a:t>
            </a:r>
            <a:endParaRPr 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340E7F-9614-4117-B293-D8035E5BF4E7}"/>
              </a:ext>
            </a:extLst>
          </p:cNvPr>
          <p:cNvSpPr txBox="1"/>
          <p:nvPr/>
        </p:nvSpPr>
        <p:spPr>
          <a:xfrm>
            <a:off x="2925557" y="2422945"/>
            <a:ext cx="60987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NOT</a:t>
            </a:r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EAF8A5-2F2D-4757-A6AB-8E74CA0EF97D}"/>
              </a:ext>
            </a:extLst>
          </p:cNvPr>
          <p:cNvSpPr txBox="1"/>
          <p:nvPr/>
        </p:nvSpPr>
        <p:spPr>
          <a:xfrm>
            <a:off x="5789802" y="2463916"/>
            <a:ext cx="609879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</a:p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endParaRPr 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E298EF-D148-4710-A40F-1923789C961A}"/>
              </a:ext>
            </a:extLst>
          </p:cNvPr>
          <p:cNvSpPr txBox="1"/>
          <p:nvPr/>
        </p:nvSpPr>
        <p:spPr>
          <a:xfrm>
            <a:off x="5789802" y="3859031"/>
            <a:ext cx="609879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</a:p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568C5-6D3E-4E86-9D52-6F1072BA15BE}"/>
              </a:ext>
            </a:extLst>
          </p:cNvPr>
          <p:cNvSpPr txBox="1"/>
          <p:nvPr/>
        </p:nvSpPr>
        <p:spPr>
          <a:xfrm>
            <a:off x="5789802" y="5246482"/>
            <a:ext cx="609879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</a:p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endParaRPr 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684088-0B87-471C-BBB2-2DAF94D11AAF}"/>
              </a:ext>
            </a:extLst>
          </p:cNvPr>
          <p:cNvSpPr txBox="1"/>
          <p:nvPr/>
        </p:nvSpPr>
        <p:spPr>
          <a:xfrm>
            <a:off x="8670022" y="4671844"/>
            <a:ext cx="60987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4838425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0A1C1B724C384EB82DD5F50928597C" ma:contentTypeVersion="2" ma:contentTypeDescription="Create a new document." ma:contentTypeScope="" ma:versionID="5f94e00b72e7d3d7e2f3eefbbbef4ebc">
  <xsd:schema xmlns:xsd="http://www.w3.org/2001/XMLSchema" xmlns:xs="http://www.w3.org/2001/XMLSchema" xmlns:p="http://schemas.microsoft.com/office/2006/metadata/properties" xmlns:ns2="02a8dec1-6acd-466a-99e7-60870912793c" targetNamespace="http://schemas.microsoft.com/office/2006/metadata/properties" ma:root="true" ma:fieldsID="6039c0d069f040d7a64b2a8486ced038" ns2:_="">
    <xsd:import namespace="02a8dec1-6acd-466a-99e7-6087091279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a8dec1-6acd-466a-99e7-6087091279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C05C8D-7630-4BC9-82D7-B3CF69BADD8C}"/>
</file>

<file path=customXml/itemProps2.xml><?xml version="1.0" encoding="utf-8"?>
<ds:datastoreItem xmlns:ds="http://schemas.openxmlformats.org/officeDocument/2006/customXml" ds:itemID="{22A523F5-CC24-47A3-8E94-5C34A064D246}"/>
</file>

<file path=customXml/itemProps3.xml><?xml version="1.0" encoding="utf-8"?>
<ds:datastoreItem xmlns:ds="http://schemas.openxmlformats.org/officeDocument/2006/customXml" ds:itemID="{2A1448D1-B202-4446-8D7C-BCA71B9F4FF9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325</TotalTime>
  <Words>444</Words>
  <Application>Microsoft Office PowerPoint</Application>
  <PresentationFormat>Widescreen</PresentationFormat>
  <Paragraphs>137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Cambria Math</vt:lpstr>
      <vt:lpstr>Times New Roman</vt:lpstr>
      <vt:lpstr>Trebuchet MS</vt:lpstr>
      <vt:lpstr>Wingdings 3</vt:lpstr>
      <vt:lpstr>Facet</vt:lpstr>
      <vt:lpstr>Individual homework Logic circuits Exercise 4</vt:lpstr>
      <vt:lpstr>Theoretical results Definition of logic circuits</vt:lpstr>
      <vt:lpstr>Theoretical results Basic gates</vt:lpstr>
      <vt:lpstr>Theoretical results Veitch/Karnaugh diagrams</vt:lpstr>
      <vt:lpstr>Solving the exercise Writing the function </vt:lpstr>
      <vt:lpstr>Solving the exercise Building the Veitch diagram</vt:lpstr>
      <vt:lpstr>Solving the exercise Simplifying the Boolean function</vt:lpstr>
      <vt:lpstr>Solving the exercise Simplifying the Boolean function - handwritten</vt:lpstr>
      <vt:lpstr>Conclusion The logic circuit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homework Logic circuits Exercise 4</dc:title>
  <dc:creator>Radu Dan</dc:creator>
  <cp:lastModifiedBy>Radu Dan</cp:lastModifiedBy>
  <cp:revision>20</cp:revision>
  <dcterms:created xsi:type="dcterms:W3CDTF">2021-01-11T22:26:30Z</dcterms:created>
  <dcterms:modified xsi:type="dcterms:W3CDTF">2021-01-12T07:50:35Z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0x010100F60A1C1B724C384EB82DD5F50928597C</vt:lpwstr>
  </property>
</Properties>
</file>