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4"/>
  </p:sldMasterIdLst>
  <p:sldIdLst>
    <p:sldId id="256" r:id="rId5"/>
    <p:sldId id="258" r:id="rId6"/>
    <p:sldId id="259" r:id="rId7"/>
    <p:sldId id="260" r:id="rId8"/>
    <p:sldId id="261" r:id="rId9"/>
    <p:sldId id="262" r:id="rId10"/>
    <p:sldId id="263"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2BB943-40FE-497C-8212-FBF71040FD92}" v="1524" dt="2021-01-11T11:43:29.832"/>
    <p1510:client id="{9A97280F-A68C-4206-B7EF-BDCA91E085A7}" v="43" dt="2021-01-12T07:29:21.624"/>
    <p1510:client id="{A96D3D1F-EF18-4AD8-800C-39943AF1BFF5}" v="42" dt="2021-01-08T15:19:45.134"/>
    <p1510:client id="{AC014F8B-DE11-4258-AB76-4ED3742D748D}" v="791" dt="2021-01-11T12:13:53.3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cico George" userId="0856f954759add41" providerId="Windows Live" clId="Web-{A96D3D1F-EF18-4AD8-800C-39943AF1BFF5}"/>
    <pc:docChg chg="modSld addMainMaster delMainMaster">
      <pc:chgData name="Danicico George" userId="0856f954759add41" providerId="Windows Live" clId="Web-{A96D3D1F-EF18-4AD8-800C-39943AF1BFF5}" dt="2021-01-08T15:20:01.978" v="40"/>
      <pc:docMkLst>
        <pc:docMk/>
      </pc:docMkLst>
      <pc:sldChg chg="addSp modSp mod setBg modClrScheme chgLayout">
        <pc:chgData name="Danicico George" userId="0856f954759add41" providerId="Windows Live" clId="Web-{A96D3D1F-EF18-4AD8-800C-39943AF1BFF5}" dt="2021-01-08T15:20:01.978" v="40"/>
        <pc:sldMkLst>
          <pc:docMk/>
          <pc:sldMk cId="109857222" sldId="256"/>
        </pc:sldMkLst>
        <pc:spChg chg="mod">
          <ac:chgData name="Danicico George" userId="0856f954759add41" providerId="Windows Live" clId="Web-{A96D3D1F-EF18-4AD8-800C-39943AF1BFF5}" dt="2021-01-08T15:20:01.978" v="40"/>
          <ac:spMkLst>
            <pc:docMk/>
            <pc:sldMk cId="109857222" sldId="256"/>
            <ac:spMk id="2" creationId="{00000000-0000-0000-0000-000000000000}"/>
          </ac:spMkLst>
        </pc:spChg>
        <pc:spChg chg="mod">
          <ac:chgData name="Danicico George" userId="0856f954759add41" providerId="Windows Live" clId="Web-{A96D3D1F-EF18-4AD8-800C-39943AF1BFF5}" dt="2021-01-08T15:20:01.978" v="40"/>
          <ac:spMkLst>
            <pc:docMk/>
            <pc:sldMk cId="109857222" sldId="256"/>
            <ac:spMk id="3" creationId="{00000000-0000-0000-0000-000000000000}"/>
          </ac:spMkLst>
        </pc:spChg>
        <pc:spChg chg="add">
          <ac:chgData name="Danicico George" userId="0856f954759add41" providerId="Windows Live" clId="Web-{A96D3D1F-EF18-4AD8-800C-39943AF1BFF5}" dt="2021-01-08T15:20:01.978" v="40"/>
          <ac:spMkLst>
            <pc:docMk/>
            <pc:sldMk cId="109857222" sldId="256"/>
            <ac:spMk id="8" creationId="{F1174801-1395-44C5-9B00-CCAC45C056E7}"/>
          </ac:spMkLst>
        </pc:spChg>
        <pc:spChg chg="add">
          <ac:chgData name="Danicico George" userId="0856f954759add41" providerId="Windows Live" clId="Web-{A96D3D1F-EF18-4AD8-800C-39943AF1BFF5}" dt="2021-01-08T15:20:01.978" v="40"/>
          <ac:spMkLst>
            <pc:docMk/>
            <pc:sldMk cId="109857222" sldId="256"/>
            <ac:spMk id="10" creationId="{996DFAFB-BCE1-4BEC-82FB-D574234DEF0A}"/>
          </ac:spMkLst>
        </pc:spChg>
        <pc:grpChg chg="add">
          <ac:chgData name="Danicico George" userId="0856f954759add41" providerId="Windows Live" clId="Web-{A96D3D1F-EF18-4AD8-800C-39943AF1BFF5}" dt="2021-01-08T15:20:01.978" v="40"/>
          <ac:grpSpMkLst>
            <pc:docMk/>
            <pc:sldMk cId="109857222" sldId="256"/>
            <ac:grpSpMk id="12" creationId="{34F3DAFF-BB8A-4FB6-9263-30D3D45DD5BD}"/>
          </ac:grpSpMkLst>
        </pc:grpChg>
        <pc:grpChg chg="add">
          <ac:chgData name="Danicico George" userId="0856f954759add41" providerId="Windows Live" clId="Web-{A96D3D1F-EF18-4AD8-800C-39943AF1BFF5}" dt="2021-01-08T15:20:01.978" v="40"/>
          <ac:grpSpMkLst>
            <pc:docMk/>
            <pc:sldMk cId="109857222" sldId="256"/>
            <ac:grpSpMk id="22" creationId="{40670798-D3A0-4399-9B97-DA2BBAB2B63F}"/>
          </ac:grpSpMkLst>
        </pc:grpChg>
        <pc:grpChg chg="add">
          <ac:chgData name="Danicico George" userId="0856f954759add41" providerId="Windows Live" clId="Web-{A96D3D1F-EF18-4AD8-800C-39943AF1BFF5}" dt="2021-01-08T15:20:01.978" v="40"/>
          <ac:grpSpMkLst>
            <pc:docMk/>
            <pc:sldMk cId="109857222" sldId="256"/>
            <ac:grpSpMk id="34" creationId="{5C0E6139-8A19-4905-87E2-E547D7B7F1AF}"/>
          </ac:grpSpMkLst>
        </pc:grpChg>
      </pc:sldChg>
      <pc:sldMasterChg chg="del delSldLayout">
        <pc:chgData name="Danicico George" userId="0856f954759add41" providerId="Windows Live" clId="Web-{A96D3D1F-EF18-4AD8-800C-39943AF1BFF5}" dt="2021-01-08T15:20:01.978" v="40"/>
        <pc:sldMasterMkLst>
          <pc:docMk/>
          <pc:sldMasterMk cId="2460954070" sldId="2147483660"/>
        </pc:sldMasterMkLst>
        <pc:sldLayoutChg chg="del">
          <pc:chgData name="Danicico George" userId="0856f954759add41" providerId="Windows Live" clId="Web-{A96D3D1F-EF18-4AD8-800C-39943AF1BFF5}" dt="2021-01-08T15:20:01.978" v="40"/>
          <pc:sldLayoutMkLst>
            <pc:docMk/>
            <pc:sldMasterMk cId="2460954070" sldId="2147483660"/>
            <pc:sldLayoutMk cId="2385387890" sldId="2147483661"/>
          </pc:sldLayoutMkLst>
        </pc:sldLayoutChg>
        <pc:sldLayoutChg chg="del">
          <pc:chgData name="Danicico George" userId="0856f954759add41" providerId="Windows Live" clId="Web-{A96D3D1F-EF18-4AD8-800C-39943AF1BFF5}" dt="2021-01-08T15:20:01.978" v="40"/>
          <pc:sldLayoutMkLst>
            <pc:docMk/>
            <pc:sldMasterMk cId="2460954070" sldId="2147483660"/>
            <pc:sldLayoutMk cId="949138452" sldId="2147483662"/>
          </pc:sldLayoutMkLst>
        </pc:sldLayoutChg>
        <pc:sldLayoutChg chg="del">
          <pc:chgData name="Danicico George" userId="0856f954759add41" providerId="Windows Live" clId="Web-{A96D3D1F-EF18-4AD8-800C-39943AF1BFF5}" dt="2021-01-08T15:20:01.978" v="40"/>
          <pc:sldLayoutMkLst>
            <pc:docMk/>
            <pc:sldMasterMk cId="2460954070" sldId="2147483660"/>
            <pc:sldLayoutMk cId="2591524520" sldId="2147483663"/>
          </pc:sldLayoutMkLst>
        </pc:sldLayoutChg>
        <pc:sldLayoutChg chg="del">
          <pc:chgData name="Danicico George" userId="0856f954759add41" providerId="Windows Live" clId="Web-{A96D3D1F-EF18-4AD8-800C-39943AF1BFF5}" dt="2021-01-08T15:20:01.978" v="40"/>
          <pc:sldLayoutMkLst>
            <pc:docMk/>
            <pc:sldMasterMk cId="2460954070" sldId="2147483660"/>
            <pc:sldLayoutMk cId="1203092039" sldId="2147483664"/>
          </pc:sldLayoutMkLst>
        </pc:sldLayoutChg>
        <pc:sldLayoutChg chg="del">
          <pc:chgData name="Danicico George" userId="0856f954759add41" providerId="Windows Live" clId="Web-{A96D3D1F-EF18-4AD8-800C-39943AF1BFF5}" dt="2021-01-08T15:20:01.978" v="40"/>
          <pc:sldLayoutMkLst>
            <pc:docMk/>
            <pc:sldMasterMk cId="2460954070" sldId="2147483660"/>
            <pc:sldLayoutMk cId="3733172339" sldId="2147483665"/>
          </pc:sldLayoutMkLst>
        </pc:sldLayoutChg>
        <pc:sldLayoutChg chg="del">
          <pc:chgData name="Danicico George" userId="0856f954759add41" providerId="Windows Live" clId="Web-{A96D3D1F-EF18-4AD8-800C-39943AF1BFF5}" dt="2021-01-08T15:20:01.978" v="40"/>
          <pc:sldLayoutMkLst>
            <pc:docMk/>
            <pc:sldMasterMk cId="2460954070" sldId="2147483660"/>
            <pc:sldLayoutMk cId="3210312558" sldId="2147483666"/>
          </pc:sldLayoutMkLst>
        </pc:sldLayoutChg>
        <pc:sldLayoutChg chg="del">
          <pc:chgData name="Danicico George" userId="0856f954759add41" providerId="Windows Live" clId="Web-{A96D3D1F-EF18-4AD8-800C-39943AF1BFF5}" dt="2021-01-08T15:20:01.978" v="40"/>
          <pc:sldLayoutMkLst>
            <pc:docMk/>
            <pc:sldMasterMk cId="2460954070" sldId="2147483660"/>
            <pc:sldLayoutMk cId="3146388984" sldId="2147483667"/>
          </pc:sldLayoutMkLst>
        </pc:sldLayoutChg>
        <pc:sldLayoutChg chg="del">
          <pc:chgData name="Danicico George" userId="0856f954759add41" providerId="Windows Live" clId="Web-{A96D3D1F-EF18-4AD8-800C-39943AF1BFF5}" dt="2021-01-08T15:20:01.978" v="40"/>
          <pc:sldLayoutMkLst>
            <pc:docMk/>
            <pc:sldMasterMk cId="2460954070" sldId="2147483660"/>
            <pc:sldLayoutMk cId="3171841454" sldId="2147483668"/>
          </pc:sldLayoutMkLst>
        </pc:sldLayoutChg>
        <pc:sldLayoutChg chg="del">
          <pc:chgData name="Danicico George" userId="0856f954759add41" providerId="Windows Live" clId="Web-{A96D3D1F-EF18-4AD8-800C-39943AF1BFF5}" dt="2021-01-08T15:20:01.978" v="40"/>
          <pc:sldLayoutMkLst>
            <pc:docMk/>
            <pc:sldMasterMk cId="2460954070" sldId="2147483660"/>
            <pc:sldLayoutMk cId="1718958274" sldId="2147483669"/>
          </pc:sldLayoutMkLst>
        </pc:sldLayoutChg>
        <pc:sldLayoutChg chg="del">
          <pc:chgData name="Danicico George" userId="0856f954759add41" providerId="Windows Live" clId="Web-{A96D3D1F-EF18-4AD8-800C-39943AF1BFF5}" dt="2021-01-08T15:20:01.978" v="40"/>
          <pc:sldLayoutMkLst>
            <pc:docMk/>
            <pc:sldMasterMk cId="2460954070" sldId="2147483660"/>
            <pc:sldLayoutMk cId="2202905451" sldId="2147483670"/>
          </pc:sldLayoutMkLst>
        </pc:sldLayoutChg>
        <pc:sldLayoutChg chg="del">
          <pc:chgData name="Danicico George" userId="0856f954759add41" providerId="Windows Live" clId="Web-{A96D3D1F-EF18-4AD8-800C-39943AF1BFF5}" dt="2021-01-08T15:20:01.978" v="40"/>
          <pc:sldLayoutMkLst>
            <pc:docMk/>
            <pc:sldMasterMk cId="2460954070" sldId="2147483660"/>
            <pc:sldLayoutMk cId="3479445657" sldId="2147483671"/>
          </pc:sldLayoutMkLst>
        </pc:sldLayoutChg>
      </pc:sldMasterChg>
      <pc:sldMasterChg chg="add addSldLayout">
        <pc:chgData name="Danicico George" userId="0856f954759add41" providerId="Windows Live" clId="Web-{A96D3D1F-EF18-4AD8-800C-39943AF1BFF5}" dt="2021-01-08T15:20:01.978" v="40"/>
        <pc:sldMasterMkLst>
          <pc:docMk/>
          <pc:sldMasterMk cId="4269544563" sldId="2147483711"/>
        </pc:sldMasterMkLst>
        <pc:sldLayoutChg chg="add">
          <pc:chgData name="Danicico George" userId="0856f954759add41" providerId="Windows Live" clId="Web-{A96D3D1F-EF18-4AD8-800C-39943AF1BFF5}" dt="2021-01-08T15:20:01.978" v="40"/>
          <pc:sldLayoutMkLst>
            <pc:docMk/>
            <pc:sldMasterMk cId="4269544563" sldId="2147483711"/>
            <pc:sldLayoutMk cId="2387588031" sldId="2147483700"/>
          </pc:sldLayoutMkLst>
        </pc:sldLayoutChg>
        <pc:sldLayoutChg chg="add">
          <pc:chgData name="Danicico George" userId="0856f954759add41" providerId="Windows Live" clId="Web-{A96D3D1F-EF18-4AD8-800C-39943AF1BFF5}" dt="2021-01-08T15:20:01.978" v="40"/>
          <pc:sldLayoutMkLst>
            <pc:docMk/>
            <pc:sldMasterMk cId="4269544563" sldId="2147483711"/>
            <pc:sldLayoutMk cId="204107632" sldId="2147483701"/>
          </pc:sldLayoutMkLst>
        </pc:sldLayoutChg>
        <pc:sldLayoutChg chg="add">
          <pc:chgData name="Danicico George" userId="0856f954759add41" providerId="Windows Live" clId="Web-{A96D3D1F-EF18-4AD8-800C-39943AF1BFF5}" dt="2021-01-08T15:20:01.978" v="40"/>
          <pc:sldLayoutMkLst>
            <pc:docMk/>
            <pc:sldMasterMk cId="4269544563" sldId="2147483711"/>
            <pc:sldLayoutMk cId="413400668" sldId="2147483702"/>
          </pc:sldLayoutMkLst>
        </pc:sldLayoutChg>
        <pc:sldLayoutChg chg="add">
          <pc:chgData name="Danicico George" userId="0856f954759add41" providerId="Windows Live" clId="Web-{A96D3D1F-EF18-4AD8-800C-39943AF1BFF5}" dt="2021-01-08T15:20:01.978" v="40"/>
          <pc:sldLayoutMkLst>
            <pc:docMk/>
            <pc:sldMasterMk cId="4269544563" sldId="2147483711"/>
            <pc:sldLayoutMk cId="1615525464" sldId="2147483703"/>
          </pc:sldLayoutMkLst>
        </pc:sldLayoutChg>
        <pc:sldLayoutChg chg="add">
          <pc:chgData name="Danicico George" userId="0856f954759add41" providerId="Windows Live" clId="Web-{A96D3D1F-EF18-4AD8-800C-39943AF1BFF5}" dt="2021-01-08T15:20:01.978" v="40"/>
          <pc:sldLayoutMkLst>
            <pc:docMk/>
            <pc:sldMasterMk cId="4269544563" sldId="2147483711"/>
            <pc:sldLayoutMk cId="1165923697" sldId="2147483704"/>
          </pc:sldLayoutMkLst>
        </pc:sldLayoutChg>
        <pc:sldLayoutChg chg="add">
          <pc:chgData name="Danicico George" userId="0856f954759add41" providerId="Windows Live" clId="Web-{A96D3D1F-EF18-4AD8-800C-39943AF1BFF5}" dt="2021-01-08T15:20:01.978" v="40"/>
          <pc:sldLayoutMkLst>
            <pc:docMk/>
            <pc:sldMasterMk cId="4269544563" sldId="2147483711"/>
            <pc:sldLayoutMk cId="279522014" sldId="2147483705"/>
          </pc:sldLayoutMkLst>
        </pc:sldLayoutChg>
        <pc:sldLayoutChg chg="add">
          <pc:chgData name="Danicico George" userId="0856f954759add41" providerId="Windows Live" clId="Web-{A96D3D1F-EF18-4AD8-800C-39943AF1BFF5}" dt="2021-01-08T15:20:01.978" v="40"/>
          <pc:sldLayoutMkLst>
            <pc:docMk/>
            <pc:sldMasterMk cId="4269544563" sldId="2147483711"/>
            <pc:sldLayoutMk cId="164911973" sldId="2147483706"/>
          </pc:sldLayoutMkLst>
        </pc:sldLayoutChg>
        <pc:sldLayoutChg chg="add">
          <pc:chgData name="Danicico George" userId="0856f954759add41" providerId="Windows Live" clId="Web-{A96D3D1F-EF18-4AD8-800C-39943AF1BFF5}" dt="2021-01-08T15:20:01.978" v="40"/>
          <pc:sldLayoutMkLst>
            <pc:docMk/>
            <pc:sldMasterMk cId="4269544563" sldId="2147483711"/>
            <pc:sldLayoutMk cId="332729232" sldId="2147483707"/>
          </pc:sldLayoutMkLst>
        </pc:sldLayoutChg>
        <pc:sldLayoutChg chg="add">
          <pc:chgData name="Danicico George" userId="0856f954759add41" providerId="Windows Live" clId="Web-{A96D3D1F-EF18-4AD8-800C-39943AF1BFF5}" dt="2021-01-08T15:20:01.978" v="40"/>
          <pc:sldLayoutMkLst>
            <pc:docMk/>
            <pc:sldMasterMk cId="4269544563" sldId="2147483711"/>
            <pc:sldLayoutMk cId="2976206941" sldId="2147483708"/>
          </pc:sldLayoutMkLst>
        </pc:sldLayoutChg>
        <pc:sldLayoutChg chg="add">
          <pc:chgData name="Danicico George" userId="0856f954759add41" providerId="Windows Live" clId="Web-{A96D3D1F-EF18-4AD8-800C-39943AF1BFF5}" dt="2021-01-08T15:20:01.978" v="40"/>
          <pc:sldLayoutMkLst>
            <pc:docMk/>
            <pc:sldMasterMk cId="4269544563" sldId="2147483711"/>
            <pc:sldLayoutMk cId="3155734926" sldId="2147483709"/>
          </pc:sldLayoutMkLst>
        </pc:sldLayoutChg>
        <pc:sldLayoutChg chg="add">
          <pc:chgData name="Danicico George" userId="0856f954759add41" providerId="Windows Live" clId="Web-{A96D3D1F-EF18-4AD8-800C-39943AF1BFF5}" dt="2021-01-08T15:20:01.978" v="40"/>
          <pc:sldLayoutMkLst>
            <pc:docMk/>
            <pc:sldMasterMk cId="4269544563" sldId="2147483711"/>
            <pc:sldLayoutMk cId="2485459212" sldId="2147483710"/>
          </pc:sldLayoutMkLst>
        </pc:sldLayoutChg>
      </pc:sldMasterChg>
    </pc:docChg>
  </pc:docChgLst>
  <pc:docChgLst>
    <pc:chgData name="GEORGE-IULIAN DANICICO" userId="S::george.danicico@stud.ubbcluj.ro::56adfe70-16b5-4c3c-bdcc-df7478e165b6" providerId="AD" clId="Web-{9A97280F-A68C-4206-B7EF-BDCA91E085A7}"/>
    <pc:docChg chg="modSld">
      <pc:chgData name="GEORGE-IULIAN DANICICO" userId="S::george.danicico@stud.ubbcluj.ro::56adfe70-16b5-4c3c-bdcc-df7478e165b6" providerId="AD" clId="Web-{9A97280F-A68C-4206-B7EF-BDCA91E085A7}" dt="2021-01-12T07:29:21.624" v="20" actId="14100"/>
      <pc:docMkLst>
        <pc:docMk/>
      </pc:docMkLst>
      <pc:sldChg chg="modSp">
        <pc:chgData name="GEORGE-IULIAN DANICICO" userId="S::george.danicico@stud.ubbcluj.ro::56adfe70-16b5-4c3c-bdcc-df7478e165b6" providerId="AD" clId="Web-{9A97280F-A68C-4206-B7EF-BDCA91E085A7}" dt="2021-01-12T07:21:37.144" v="15" actId="20577"/>
        <pc:sldMkLst>
          <pc:docMk/>
          <pc:sldMk cId="3765703235" sldId="262"/>
        </pc:sldMkLst>
        <pc:spChg chg="mod">
          <ac:chgData name="GEORGE-IULIAN DANICICO" userId="S::george.danicico@stud.ubbcluj.ro::56adfe70-16b5-4c3c-bdcc-df7478e165b6" providerId="AD" clId="Web-{9A97280F-A68C-4206-B7EF-BDCA91E085A7}" dt="2021-01-12T07:21:37.144" v="15" actId="20577"/>
          <ac:spMkLst>
            <pc:docMk/>
            <pc:sldMk cId="3765703235" sldId="262"/>
            <ac:spMk id="12" creationId="{FE0D3214-138D-4C08-B81E-2CBCADBFABFF}"/>
          </ac:spMkLst>
        </pc:spChg>
      </pc:sldChg>
      <pc:sldChg chg="addSp delSp modSp delAnim">
        <pc:chgData name="GEORGE-IULIAN DANICICO" userId="S::george.danicico@stud.ubbcluj.ro::56adfe70-16b5-4c3c-bdcc-df7478e165b6" providerId="AD" clId="Web-{9A97280F-A68C-4206-B7EF-BDCA91E085A7}" dt="2021-01-12T07:29:21.624" v="20" actId="14100"/>
        <pc:sldMkLst>
          <pc:docMk/>
          <pc:sldMk cId="963875661" sldId="263"/>
        </pc:sldMkLst>
        <pc:picChg chg="add mod">
          <ac:chgData name="GEORGE-IULIAN DANICICO" userId="S::george.danicico@stud.ubbcluj.ro::56adfe70-16b5-4c3c-bdcc-df7478e165b6" providerId="AD" clId="Web-{9A97280F-A68C-4206-B7EF-BDCA91E085A7}" dt="2021-01-12T07:29:21.624" v="20" actId="14100"/>
          <ac:picMkLst>
            <pc:docMk/>
            <pc:sldMk cId="963875661" sldId="263"/>
            <ac:picMk id="2" creationId="{F750AF8E-A688-4137-81B8-5ABD7D5C1D1F}"/>
          </ac:picMkLst>
        </pc:picChg>
        <pc:picChg chg="del">
          <ac:chgData name="GEORGE-IULIAN DANICICO" userId="S::george.danicico@stud.ubbcluj.ro::56adfe70-16b5-4c3c-bdcc-df7478e165b6" providerId="AD" clId="Web-{9A97280F-A68C-4206-B7EF-BDCA91E085A7}" dt="2021-01-12T07:28:50.826" v="16"/>
          <ac:picMkLst>
            <pc:docMk/>
            <pc:sldMk cId="963875661" sldId="263"/>
            <ac:picMk id="4" creationId="{8C813DB1-CB68-4310-B6B6-1B3D8F471C35}"/>
          </ac:picMkLst>
        </pc:picChg>
      </pc:sldChg>
    </pc:docChg>
  </pc:docChgLst>
  <pc:docChgLst>
    <pc:chgData name="Danicico George" userId="0856f954759add41" providerId="Windows Live" clId="Web-{3F2BB943-40FE-497C-8212-FBF71040FD92}"/>
    <pc:docChg chg="addSld modSld">
      <pc:chgData name="Danicico George" userId="0856f954759add41" providerId="Windows Live" clId="Web-{3F2BB943-40FE-497C-8212-FBF71040FD92}" dt="2021-01-11T11:43:29.832" v="1305"/>
      <pc:docMkLst>
        <pc:docMk/>
      </pc:docMkLst>
      <pc:sldChg chg="modSp">
        <pc:chgData name="Danicico George" userId="0856f954759add41" providerId="Windows Live" clId="Web-{3F2BB943-40FE-497C-8212-FBF71040FD92}" dt="2021-01-11T10:40:13.688" v="24" actId="20577"/>
        <pc:sldMkLst>
          <pc:docMk/>
          <pc:sldMk cId="109857222" sldId="256"/>
        </pc:sldMkLst>
        <pc:spChg chg="mod">
          <ac:chgData name="Danicico George" userId="0856f954759add41" providerId="Windows Live" clId="Web-{3F2BB943-40FE-497C-8212-FBF71040FD92}" dt="2021-01-11T10:40:13.688" v="24" actId="20577"/>
          <ac:spMkLst>
            <pc:docMk/>
            <pc:sldMk cId="109857222" sldId="256"/>
            <ac:spMk id="2" creationId="{00000000-0000-0000-0000-000000000000}"/>
          </ac:spMkLst>
        </pc:spChg>
        <pc:spChg chg="mod">
          <ac:chgData name="Danicico George" userId="0856f954759add41" providerId="Windows Live" clId="Web-{3F2BB943-40FE-497C-8212-FBF71040FD92}" dt="2021-01-11T10:39:56.516" v="8" actId="20577"/>
          <ac:spMkLst>
            <pc:docMk/>
            <pc:sldMk cId="109857222" sldId="256"/>
            <ac:spMk id="3" creationId="{00000000-0000-0000-0000-000000000000}"/>
          </ac:spMkLst>
        </pc:spChg>
      </pc:sldChg>
      <pc:sldChg chg="addSp delSp modSp new">
        <pc:chgData name="Danicico George" userId="0856f954759add41" providerId="Windows Live" clId="Web-{3F2BB943-40FE-497C-8212-FBF71040FD92}" dt="2021-01-11T10:46:42.521" v="59" actId="1076"/>
        <pc:sldMkLst>
          <pc:docMk/>
          <pc:sldMk cId="159586119" sldId="257"/>
        </pc:sldMkLst>
        <pc:spChg chg="mod">
          <ac:chgData name="Danicico George" userId="0856f954759add41" providerId="Windows Live" clId="Web-{3F2BB943-40FE-497C-8212-FBF71040FD92}" dt="2021-01-11T10:46:31.302" v="54" actId="20577"/>
          <ac:spMkLst>
            <pc:docMk/>
            <pc:sldMk cId="159586119" sldId="257"/>
            <ac:spMk id="2" creationId="{63B6F8E9-C301-4C64-831F-81F1B47A7BC4}"/>
          </ac:spMkLst>
        </pc:spChg>
        <pc:spChg chg="del">
          <ac:chgData name="Danicico George" userId="0856f954759add41" providerId="Windows Live" clId="Web-{3F2BB943-40FE-497C-8212-FBF71040FD92}" dt="2021-01-11T10:42:28.689" v="50"/>
          <ac:spMkLst>
            <pc:docMk/>
            <pc:sldMk cId="159586119" sldId="257"/>
            <ac:spMk id="3" creationId="{6E425EB0-2CB5-44BA-B810-DC113C5292FA}"/>
          </ac:spMkLst>
        </pc:spChg>
        <pc:spChg chg="add del mod">
          <ac:chgData name="Danicico George" userId="0856f954759add41" providerId="Windows Live" clId="Web-{3F2BB943-40FE-497C-8212-FBF71040FD92}" dt="2021-01-11T10:43:50.097" v="52"/>
          <ac:spMkLst>
            <pc:docMk/>
            <pc:sldMk cId="159586119" sldId="257"/>
            <ac:spMk id="6" creationId="{26087969-4E43-4A1B-B07C-AA248B893A7E}"/>
          </ac:spMkLst>
        </pc:spChg>
        <pc:spChg chg="add del mod">
          <ac:chgData name="Danicico George" userId="0856f954759add41" providerId="Windows Live" clId="Web-{3F2BB943-40FE-497C-8212-FBF71040FD92}" dt="2021-01-11T10:46:38.287" v="57"/>
          <ac:spMkLst>
            <pc:docMk/>
            <pc:sldMk cId="159586119" sldId="257"/>
            <ac:spMk id="9" creationId="{D8D5579B-4327-424F-8184-95E1BF7BA63B}"/>
          </ac:spMkLst>
        </pc:spChg>
        <pc:picChg chg="add del mod ord">
          <ac:chgData name="Danicico George" userId="0856f954759add41" providerId="Windows Live" clId="Web-{3F2BB943-40FE-497C-8212-FBF71040FD92}" dt="2021-01-11T10:43:30.518" v="51"/>
          <ac:picMkLst>
            <pc:docMk/>
            <pc:sldMk cId="159586119" sldId="257"/>
            <ac:picMk id="4" creationId="{7C987CBF-C446-4A8F-9C21-C1FC0F992001}"/>
          </ac:picMkLst>
        </pc:picChg>
        <pc:picChg chg="add del mod ord">
          <ac:chgData name="Danicico George" userId="0856f954759add41" providerId="Windows Live" clId="Web-{3F2BB943-40FE-497C-8212-FBF71040FD92}" dt="2021-01-11T10:46:26.427" v="53"/>
          <ac:picMkLst>
            <pc:docMk/>
            <pc:sldMk cId="159586119" sldId="257"/>
            <ac:picMk id="7" creationId="{65BB44ED-6E3F-4D9F-8C7B-F7CBF9C98167}"/>
          </ac:picMkLst>
        </pc:picChg>
        <pc:picChg chg="add mod ord">
          <ac:chgData name="Danicico George" userId="0856f954759add41" providerId="Windows Live" clId="Web-{3F2BB943-40FE-497C-8212-FBF71040FD92}" dt="2021-01-11T10:46:42.521" v="59" actId="1076"/>
          <ac:picMkLst>
            <pc:docMk/>
            <pc:sldMk cId="159586119" sldId="257"/>
            <ac:picMk id="10" creationId="{19664F94-F342-4759-AB89-370B00812F6E}"/>
          </ac:picMkLst>
        </pc:picChg>
      </pc:sldChg>
      <pc:sldChg chg="modSp new">
        <pc:chgData name="Danicico George" userId="0856f954759add41" providerId="Windows Live" clId="Web-{3F2BB943-40FE-497C-8212-FBF71040FD92}" dt="2021-01-11T11:05:58.271" v="145" actId="20577"/>
        <pc:sldMkLst>
          <pc:docMk/>
          <pc:sldMk cId="1087681615" sldId="258"/>
        </pc:sldMkLst>
        <pc:spChg chg="mod">
          <ac:chgData name="Danicico George" userId="0856f954759add41" providerId="Windows Live" clId="Web-{3F2BB943-40FE-497C-8212-FBF71040FD92}" dt="2021-01-11T10:49:19.054" v="71" actId="20577"/>
          <ac:spMkLst>
            <pc:docMk/>
            <pc:sldMk cId="1087681615" sldId="258"/>
            <ac:spMk id="2" creationId="{88F627A8-574D-4705-85E1-4F1A571FB89E}"/>
          </ac:spMkLst>
        </pc:spChg>
        <pc:spChg chg="mod">
          <ac:chgData name="Danicico George" userId="0856f954759add41" providerId="Windows Live" clId="Web-{3F2BB943-40FE-497C-8212-FBF71040FD92}" dt="2021-01-11T11:05:58.271" v="145" actId="20577"/>
          <ac:spMkLst>
            <pc:docMk/>
            <pc:sldMk cId="1087681615" sldId="258"/>
            <ac:spMk id="3" creationId="{6B60DE82-93D9-4251-BE2B-70FC084B561C}"/>
          </ac:spMkLst>
        </pc:spChg>
      </pc:sldChg>
      <pc:sldChg chg="modSp new">
        <pc:chgData name="Danicico George" userId="0856f954759add41" providerId="Windows Live" clId="Web-{3F2BB943-40FE-497C-8212-FBF71040FD92}" dt="2021-01-11T11:15:28.841" v="537" actId="20577"/>
        <pc:sldMkLst>
          <pc:docMk/>
          <pc:sldMk cId="3149403747" sldId="259"/>
        </pc:sldMkLst>
        <pc:spChg chg="mod">
          <ac:chgData name="Danicico George" userId="0856f954759add41" providerId="Windows Live" clId="Web-{3F2BB943-40FE-497C-8212-FBF71040FD92}" dt="2021-01-11T11:15:28.841" v="537" actId="20577"/>
          <ac:spMkLst>
            <pc:docMk/>
            <pc:sldMk cId="3149403747" sldId="259"/>
            <ac:spMk id="3" creationId="{B4799237-841D-4CE9-86C8-AD107CD4DF2C}"/>
          </ac:spMkLst>
        </pc:spChg>
      </pc:sldChg>
      <pc:sldChg chg="addSp delSp modSp new mod setBg">
        <pc:chgData name="Danicico George" userId="0856f954759add41" providerId="Windows Live" clId="Web-{3F2BB943-40FE-497C-8212-FBF71040FD92}" dt="2021-01-11T11:12:06.963" v="311" actId="14100"/>
        <pc:sldMkLst>
          <pc:docMk/>
          <pc:sldMk cId="3631368571" sldId="260"/>
        </pc:sldMkLst>
        <pc:spChg chg="mod">
          <ac:chgData name="Danicico George" userId="0856f954759add41" providerId="Windows Live" clId="Web-{3F2BB943-40FE-497C-8212-FBF71040FD92}" dt="2021-01-11T11:09:59.680" v="303"/>
          <ac:spMkLst>
            <pc:docMk/>
            <pc:sldMk cId="3631368571" sldId="260"/>
            <ac:spMk id="2" creationId="{2DB6DA5B-05B0-43F3-81CF-72AC7CA1C1E6}"/>
          </ac:spMkLst>
        </pc:spChg>
        <pc:spChg chg="del">
          <ac:chgData name="Danicico George" userId="0856f954759add41" providerId="Windows Live" clId="Web-{3F2BB943-40FE-497C-8212-FBF71040FD92}" dt="2021-01-11T11:08:13.241" v="285"/>
          <ac:spMkLst>
            <pc:docMk/>
            <pc:sldMk cId="3631368571" sldId="260"/>
            <ac:spMk id="3" creationId="{F9F26DE8-CF3B-46A4-96E3-3994BC3AB036}"/>
          </ac:spMkLst>
        </pc:spChg>
        <pc:spChg chg="add mod">
          <ac:chgData name="Danicico George" userId="0856f954759add41" providerId="Windows Live" clId="Web-{3F2BB943-40FE-497C-8212-FBF71040FD92}" dt="2021-01-11T11:10:10.540" v="309" actId="20577"/>
          <ac:spMkLst>
            <pc:docMk/>
            <pc:sldMk cId="3631368571" sldId="260"/>
            <ac:spMk id="8" creationId="{359DD198-29F7-4368-BFFE-24283AA51373}"/>
          </ac:spMkLst>
        </pc:spChg>
        <pc:spChg chg="add">
          <ac:chgData name="Danicico George" userId="0856f954759add41" providerId="Windows Live" clId="Web-{3F2BB943-40FE-497C-8212-FBF71040FD92}" dt="2021-01-11T11:09:59.680" v="303"/>
          <ac:spMkLst>
            <pc:docMk/>
            <pc:sldMk cId="3631368571" sldId="260"/>
            <ac:spMk id="11" creationId="{8651CFA9-6065-4243-AC48-858E359780B1}"/>
          </ac:spMkLst>
        </pc:spChg>
        <pc:spChg chg="add">
          <ac:chgData name="Danicico George" userId="0856f954759add41" providerId="Windows Live" clId="Web-{3F2BB943-40FE-497C-8212-FBF71040FD92}" dt="2021-01-11T11:09:59.680" v="303"/>
          <ac:spMkLst>
            <pc:docMk/>
            <pc:sldMk cId="3631368571" sldId="260"/>
            <ac:spMk id="13" creationId="{37962AE0-6A1C-4B76-9D52-10E5E6D7D3BB}"/>
          </ac:spMkLst>
        </pc:spChg>
        <pc:grpChg chg="add">
          <ac:chgData name="Danicico George" userId="0856f954759add41" providerId="Windows Live" clId="Web-{3F2BB943-40FE-497C-8212-FBF71040FD92}" dt="2021-01-11T11:09:59.680" v="303"/>
          <ac:grpSpMkLst>
            <pc:docMk/>
            <pc:sldMk cId="3631368571" sldId="260"/>
            <ac:grpSpMk id="15" creationId="{30C2D420-03A9-4AB5-9C8A-784654664B68}"/>
          </ac:grpSpMkLst>
        </pc:grpChg>
        <pc:grpChg chg="add">
          <ac:chgData name="Danicico George" userId="0856f954759add41" providerId="Windows Live" clId="Web-{3F2BB943-40FE-497C-8212-FBF71040FD92}" dt="2021-01-11T11:09:59.680" v="303"/>
          <ac:grpSpMkLst>
            <pc:docMk/>
            <pc:sldMk cId="3631368571" sldId="260"/>
            <ac:grpSpMk id="25" creationId="{B1974323-6061-403E-B0D1-A73F2837522F}"/>
          </ac:grpSpMkLst>
        </pc:grpChg>
        <pc:picChg chg="add mod ord">
          <ac:chgData name="Danicico George" userId="0856f954759add41" providerId="Windows Live" clId="Web-{3F2BB943-40FE-497C-8212-FBF71040FD92}" dt="2021-01-11T11:12:06.963" v="311" actId="14100"/>
          <ac:picMkLst>
            <pc:docMk/>
            <pc:sldMk cId="3631368571" sldId="260"/>
            <ac:picMk id="4" creationId="{3861B482-9643-4328-83F5-D6A948147C04}"/>
          </ac:picMkLst>
        </pc:picChg>
      </pc:sldChg>
      <pc:sldChg chg="addSp delSp modSp new mod setBg">
        <pc:chgData name="Danicico George" userId="0856f954759add41" providerId="Windows Live" clId="Web-{3F2BB943-40FE-497C-8212-FBF71040FD92}" dt="2021-01-11T11:35:38.107" v="1175" actId="20577"/>
        <pc:sldMkLst>
          <pc:docMk/>
          <pc:sldMk cId="2620108644" sldId="261"/>
        </pc:sldMkLst>
        <pc:spChg chg="mod">
          <ac:chgData name="Danicico George" userId="0856f954759add41" providerId="Windows Live" clId="Web-{3F2BB943-40FE-497C-8212-FBF71040FD92}" dt="2021-01-11T11:34:26.840" v="1144" actId="20577"/>
          <ac:spMkLst>
            <pc:docMk/>
            <pc:sldMk cId="2620108644" sldId="261"/>
            <ac:spMk id="2" creationId="{FC0B7A75-1A10-42DB-9C46-A896EC67A648}"/>
          </ac:spMkLst>
        </pc:spChg>
        <pc:spChg chg="del">
          <ac:chgData name="Danicico George" userId="0856f954759add41" providerId="Windows Live" clId="Web-{3F2BB943-40FE-497C-8212-FBF71040FD92}" dt="2021-01-11T11:18:27.984" v="553"/>
          <ac:spMkLst>
            <pc:docMk/>
            <pc:sldMk cId="2620108644" sldId="261"/>
            <ac:spMk id="3" creationId="{895DB6F6-1543-4816-ADE8-DBF37060A69B}"/>
          </ac:spMkLst>
        </pc:spChg>
        <pc:spChg chg="add mod">
          <ac:chgData name="Danicico George" userId="0856f954759add41" providerId="Windows Live" clId="Web-{3F2BB943-40FE-497C-8212-FBF71040FD92}" dt="2021-01-11T11:29:02.789" v="905" actId="20577"/>
          <ac:spMkLst>
            <pc:docMk/>
            <pc:sldMk cId="2620108644" sldId="261"/>
            <ac:spMk id="5" creationId="{62BEF76B-D21D-4CBD-A938-747ABD8B67BA}"/>
          </ac:spMkLst>
        </pc:spChg>
        <pc:spChg chg="add mod">
          <ac:chgData name="Danicico George" userId="0856f954759add41" providerId="Windows Live" clId="Web-{3F2BB943-40FE-497C-8212-FBF71040FD92}" dt="2021-01-11T11:33:54.183" v="1137" actId="1076"/>
          <ac:spMkLst>
            <pc:docMk/>
            <pc:sldMk cId="2620108644" sldId="261"/>
            <ac:spMk id="6" creationId="{02588A89-6691-4894-B7CF-E8FE4D266499}"/>
          </ac:spMkLst>
        </pc:spChg>
        <pc:spChg chg="add mod">
          <ac:chgData name="Danicico George" userId="0856f954759add41" providerId="Windows Live" clId="Web-{3F2BB943-40FE-497C-8212-FBF71040FD92}" dt="2021-01-11T11:35:38.107" v="1175" actId="20577"/>
          <ac:spMkLst>
            <pc:docMk/>
            <pc:sldMk cId="2620108644" sldId="261"/>
            <ac:spMk id="7" creationId="{FF14D669-368A-4958-998B-B646182FD769}"/>
          </ac:spMkLst>
        </pc:spChg>
        <pc:spChg chg="add">
          <ac:chgData name="Danicico George" userId="0856f954759add41" providerId="Windows Live" clId="Web-{3F2BB943-40FE-497C-8212-FBF71040FD92}" dt="2021-01-11T11:26:29.818" v="858"/>
          <ac:spMkLst>
            <pc:docMk/>
            <pc:sldMk cId="2620108644" sldId="261"/>
            <ac:spMk id="9" creationId="{247A131F-D5DE-41A5-B4CF-4F345319B40B}"/>
          </ac:spMkLst>
        </pc:spChg>
        <pc:spChg chg="add">
          <ac:chgData name="Danicico George" userId="0856f954759add41" providerId="Windows Live" clId="Web-{3F2BB943-40FE-497C-8212-FBF71040FD92}" dt="2021-01-11T11:26:29.818" v="858"/>
          <ac:spMkLst>
            <pc:docMk/>
            <pc:sldMk cId="2620108644" sldId="261"/>
            <ac:spMk id="11" creationId="{3AF4666D-BD98-40A5-A75F-478B982010B2}"/>
          </ac:spMkLst>
        </pc:spChg>
        <pc:spChg chg="add">
          <ac:chgData name="Danicico George" userId="0856f954759add41" providerId="Windows Live" clId="Web-{3F2BB943-40FE-497C-8212-FBF71040FD92}" dt="2021-01-11T11:26:29.818" v="858"/>
          <ac:spMkLst>
            <pc:docMk/>
            <pc:sldMk cId="2620108644" sldId="261"/>
            <ac:spMk id="13" creationId="{68680585-71F9-4721-A998-4974171D2EB4}"/>
          </ac:spMkLst>
        </pc:spChg>
        <pc:spChg chg="add">
          <ac:chgData name="Danicico George" userId="0856f954759add41" providerId="Windows Live" clId="Web-{3F2BB943-40FE-497C-8212-FBF71040FD92}" dt="2021-01-11T11:26:29.818" v="858"/>
          <ac:spMkLst>
            <pc:docMk/>
            <pc:sldMk cId="2620108644" sldId="261"/>
            <ac:spMk id="15" creationId="{12BC95C2-2EEC-4F59-ABA8-660B0D059CCF}"/>
          </ac:spMkLst>
        </pc:spChg>
        <pc:spChg chg="add">
          <ac:chgData name="Danicico George" userId="0856f954759add41" providerId="Windows Live" clId="Web-{3F2BB943-40FE-497C-8212-FBF71040FD92}" dt="2021-01-11T11:26:29.818" v="858"/>
          <ac:spMkLst>
            <pc:docMk/>
            <pc:sldMk cId="2620108644" sldId="261"/>
            <ac:spMk id="35" creationId="{F1174801-1395-44C5-9B00-CCAC45C056E7}"/>
          </ac:spMkLst>
        </pc:spChg>
        <pc:spChg chg="add">
          <ac:chgData name="Danicico George" userId="0856f954759add41" providerId="Windows Live" clId="Web-{3F2BB943-40FE-497C-8212-FBF71040FD92}" dt="2021-01-11T11:26:29.818" v="858"/>
          <ac:spMkLst>
            <pc:docMk/>
            <pc:sldMk cId="2620108644" sldId="261"/>
            <ac:spMk id="37" creationId="{996DFAFB-BCE1-4BEC-82FB-D574234DEF0A}"/>
          </ac:spMkLst>
        </pc:spChg>
        <pc:grpChg chg="add">
          <ac:chgData name="Danicico George" userId="0856f954759add41" providerId="Windows Live" clId="Web-{3F2BB943-40FE-497C-8212-FBF71040FD92}" dt="2021-01-11T11:26:29.818" v="858"/>
          <ac:grpSpMkLst>
            <pc:docMk/>
            <pc:sldMk cId="2620108644" sldId="261"/>
            <ac:grpSpMk id="17" creationId="{03E9870D-4BBA-43AF-8D44-BBADF020CFF6}"/>
          </ac:grpSpMkLst>
        </pc:grpChg>
        <pc:grpChg chg="add">
          <ac:chgData name="Danicico George" userId="0856f954759add41" providerId="Windows Live" clId="Web-{3F2BB943-40FE-497C-8212-FBF71040FD92}" dt="2021-01-11T11:26:29.818" v="858"/>
          <ac:grpSpMkLst>
            <pc:docMk/>
            <pc:sldMk cId="2620108644" sldId="261"/>
            <ac:grpSpMk id="26" creationId="{C3279E8D-2BAA-4CB1-834B-09FADD54DE56}"/>
          </ac:grpSpMkLst>
        </pc:grpChg>
        <pc:grpChg chg="add">
          <ac:chgData name="Danicico George" userId="0856f954759add41" providerId="Windows Live" clId="Web-{3F2BB943-40FE-497C-8212-FBF71040FD92}" dt="2021-01-11T11:26:29.818" v="858"/>
          <ac:grpSpMkLst>
            <pc:docMk/>
            <pc:sldMk cId="2620108644" sldId="261"/>
            <ac:grpSpMk id="39" creationId="{4210BA9D-B4AC-4A1D-B63B-44F10A9A7D49}"/>
          </ac:grpSpMkLst>
        </pc:grpChg>
        <pc:grpChg chg="add">
          <ac:chgData name="Danicico George" userId="0856f954759add41" providerId="Windows Live" clId="Web-{3F2BB943-40FE-497C-8212-FBF71040FD92}" dt="2021-01-11T11:26:29.818" v="858"/>
          <ac:grpSpMkLst>
            <pc:docMk/>
            <pc:sldMk cId="2620108644" sldId="261"/>
            <ac:grpSpMk id="49" creationId="{80F56037-8334-4400-9C7A-A3BEFA96A8A6}"/>
          </ac:grpSpMkLst>
        </pc:grpChg>
        <pc:grpChg chg="add">
          <ac:chgData name="Danicico George" userId="0856f954759add41" providerId="Windows Live" clId="Web-{3F2BB943-40FE-497C-8212-FBF71040FD92}" dt="2021-01-11T11:26:29.818" v="858"/>
          <ac:grpSpMkLst>
            <pc:docMk/>
            <pc:sldMk cId="2620108644" sldId="261"/>
            <ac:grpSpMk id="53" creationId="{6B310A71-665E-47AB-9D80-2D90F7D92163}"/>
          </ac:grpSpMkLst>
        </pc:grpChg>
        <pc:graphicFrameChg chg="add mod ord modGraphic">
          <ac:chgData name="Danicico George" userId="0856f954759add41" providerId="Windows Live" clId="Web-{3F2BB943-40FE-497C-8212-FBF71040FD92}" dt="2021-01-11T11:28:25.976" v="897" actId="1076"/>
          <ac:graphicFrameMkLst>
            <pc:docMk/>
            <pc:sldMk cId="2620108644" sldId="261"/>
            <ac:graphicFrameMk id="4" creationId="{830470E7-B7EE-4616-9B1E-CBA44EF3DEC5}"/>
          </ac:graphicFrameMkLst>
        </pc:graphicFrameChg>
      </pc:sldChg>
      <pc:sldChg chg="addSp delSp modSp new">
        <pc:chgData name="Danicico George" userId="0856f954759add41" providerId="Windows Live" clId="Web-{3F2BB943-40FE-497C-8212-FBF71040FD92}" dt="2021-01-11T11:43:29.832" v="1305"/>
        <pc:sldMkLst>
          <pc:docMk/>
          <pc:sldMk cId="3765703235" sldId="262"/>
        </pc:sldMkLst>
        <pc:spChg chg="mod">
          <ac:chgData name="Danicico George" userId="0856f954759add41" providerId="Windows Live" clId="Web-{3F2BB943-40FE-497C-8212-FBF71040FD92}" dt="2021-01-11T11:36:20.029" v="1193" actId="1076"/>
          <ac:spMkLst>
            <pc:docMk/>
            <pc:sldMk cId="3765703235" sldId="262"/>
            <ac:spMk id="2" creationId="{DA5F84B7-AD07-4325-A72A-51CDAC2109A3}"/>
          </ac:spMkLst>
        </pc:spChg>
        <pc:spChg chg="del">
          <ac:chgData name="Danicico George" userId="0856f954759add41" providerId="Windows Live" clId="Web-{3F2BB943-40FE-497C-8212-FBF71040FD92}" dt="2021-01-11T11:37:04.889" v="1194"/>
          <ac:spMkLst>
            <pc:docMk/>
            <pc:sldMk cId="3765703235" sldId="262"/>
            <ac:spMk id="3" creationId="{DDD508DF-66BE-4E3E-B86D-9655401D4A6A}"/>
          </ac:spMkLst>
        </pc:spChg>
        <pc:graphicFrameChg chg="add mod ord modGraphic">
          <ac:chgData name="Danicico George" userId="0856f954759add41" providerId="Windows Live" clId="Web-{3F2BB943-40FE-497C-8212-FBF71040FD92}" dt="2021-01-11T11:42:23.924" v="1303"/>
          <ac:graphicFrameMkLst>
            <pc:docMk/>
            <pc:sldMk cId="3765703235" sldId="262"/>
            <ac:graphicFrameMk id="5" creationId="{8219AEAE-DB3D-4EA2-9CE7-F22AE3DCF5D9}"/>
          </ac:graphicFrameMkLst>
        </pc:graphicFrameChg>
        <pc:inkChg chg="add del">
          <ac:chgData name="Danicico George" userId="0856f954759add41" providerId="Windows Live" clId="Web-{3F2BB943-40FE-497C-8212-FBF71040FD92}" dt="2021-01-11T11:43:29.832" v="1305"/>
          <ac:inkMkLst>
            <pc:docMk/>
            <pc:sldMk cId="3765703235" sldId="262"/>
            <ac:inkMk id="6" creationId="{7EA5AE40-9EFB-479C-9572-E58159C7CEA7}"/>
          </ac:inkMkLst>
        </pc:inkChg>
      </pc:sldChg>
    </pc:docChg>
  </pc:docChgLst>
  <pc:docChgLst>
    <pc:chgData name="Danicico George" userId="0856f954759add41" providerId="Windows Live" clId="Web-{AC014F8B-DE11-4258-AB76-4ED3742D748D}"/>
    <pc:docChg chg="addSld modSld">
      <pc:chgData name="Danicico George" userId="0856f954759add41" providerId="Windows Live" clId="Web-{AC014F8B-DE11-4258-AB76-4ED3742D748D}" dt="2021-01-11T12:13:53.377" v="781"/>
      <pc:docMkLst>
        <pc:docMk/>
      </pc:docMkLst>
      <pc:sldChg chg="modTransition">
        <pc:chgData name="Danicico George" userId="0856f954759add41" providerId="Windows Live" clId="Web-{AC014F8B-DE11-4258-AB76-4ED3742D748D}" dt="2021-01-11T12:11:28.076" v="764"/>
        <pc:sldMkLst>
          <pc:docMk/>
          <pc:sldMk cId="109857222" sldId="256"/>
        </pc:sldMkLst>
      </pc:sldChg>
      <pc:sldChg chg="modTransition">
        <pc:chgData name="Danicico George" userId="0856f954759add41" providerId="Windows Live" clId="Web-{AC014F8B-DE11-4258-AB76-4ED3742D748D}" dt="2021-01-11T12:12:02.358" v="771"/>
        <pc:sldMkLst>
          <pc:docMk/>
          <pc:sldMk cId="159586119" sldId="257"/>
        </pc:sldMkLst>
      </pc:sldChg>
      <pc:sldChg chg="modSp modTransition">
        <pc:chgData name="Danicico George" userId="0856f954759add41" providerId="Windows Live" clId="Web-{AC014F8B-DE11-4258-AB76-4ED3742D748D}" dt="2021-01-11T12:11:34.701" v="765"/>
        <pc:sldMkLst>
          <pc:docMk/>
          <pc:sldMk cId="1087681615" sldId="258"/>
        </pc:sldMkLst>
        <pc:spChg chg="mod">
          <ac:chgData name="Danicico George" userId="0856f954759add41" providerId="Windows Live" clId="Web-{AC014F8B-DE11-4258-AB76-4ED3742D748D}" dt="2021-01-11T12:10:24.824" v="755" actId="20577"/>
          <ac:spMkLst>
            <pc:docMk/>
            <pc:sldMk cId="1087681615" sldId="258"/>
            <ac:spMk id="3" creationId="{6B60DE82-93D9-4251-BE2B-70FC084B561C}"/>
          </ac:spMkLst>
        </pc:spChg>
      </pc:sldChg>
      <pc:sldChg chg="modSp modTransition">
        <pc:chgData name="Danicico George" userId="0856f954759add41" providerId="Windows Live" clId="Web-{AC014F8B-DE11-4258-AB76-4ED3742D748D}" dt="2021-01-11T12:11:37.983" v="766"/>
        <pc:sldMkLst>
          <pc:docMk/>
          <pc:sldMk cId="3149403747" sldId="259"/>
        </pc:sldMkLst>
        <pc:spChg chg="mod">
          <ac:chgData name="Danicico George" userId="0856f954759add41" providerId="Windows Live" clId="Web-{AC014F8B-DE11-4258-AB76-4ED3742D748D}" dt="2021-01-11T12:10:58.372" v="761" actId="20577"/>
          <ac:spMkLst>
            <pc:docMk/>
            <pc:sldMk cId="3149403747" sldId="259"/>
            <ac:spMk id="3" creationId="{B4799237-841D-4CE9-86C8-AD107CD4DF2C}"/>
          </ac:spMkLst>
        </pc:spChg>
      </pc:sldChg>
      <pc:sldChg chg="modTransition addAnim modAnim">
        <pc:chgData name="Danicico George" userId="0856f954759add41" providerId="Windows Live" clId="Web-{AC014F8B-DE11-4258-AB76-4ED3742D748D}" dt="2021-01-11T12:13:29.048" v="773"/>
        <pc:sldMkLst>
          <pc:docMk/>
          <pc:sldMk cId="3631368571" sldId="260"/>
        </pc:sldMkLst>
      </pc:sldChg>
      <pc:sldChg chg="modTransition addAnim modAnim">
        <pc:chgData name="Danicico George" userId="0856f954759add41" providerId="Windows Live" clId="Web-{AC014F8B-DE11-4258-AB76-4ED3742D748D}" dt="2021-01-11T12:13:45.283" v="779"/>
        <pc:sldMkLst>
          <pc:docMk/>
          <pc:sldMk cId="2620108644" sldId="261"/>
        </pc:sldMkLst>
      </pc:sldChg>
      <pc:sldChg chg="addSp delSp modSp modTransition">
        <pc:chgData name="Danicico George" userId="0856f954759add41" providerId="Windows Live" clId="Web-{AC014F8B-DE11-4258-AB76-4ED3742D748D}" dt="2021-01-11T12:11:48.670" v="769"/>
        <pc:sldMkLst>
          <pc:docMk/>
          <pc:sldMk cId="3765703235" sldId="262"/>
        </pc:sldMkLst>
        <pc:spChg chg="add del mod">
          <ac:chgData name="Danicico George" userId="0856f954759add41" providerId="Windows Live" clId="Web-{AC014F8B-DE11-4258-AB76-4ED3742D748D}" dt="2021-01-11T11:44:55.159" v="13"/>
          <ac:spMkLst>
            <pc:docMk/>
            <pc:sldMk cId="3765703235" sldId="262"/>
            <ac:spMk id="3" creationId="{3031E7C8-709D-4782-BBAF-E8D4298A10E3}"/>
          </ac:spMkLst>
        </pc:spChg>
        <pc:spChg chg="add mod">
          <ac:chgData name="Danicico George" userId="0856f954759add41" providerId="Windows Live" clId="Web-{AC014F8B-DE11-4258-AB76-4ED3742D748D}" dt="2021-01-11T11:48:21.602" v="44"/>
          <ac:spMkLst>
            <pc:docMk/>
            <pc:sldMk cId="3765703235" sldId="262"/>
            <ac:spMk id="4" creationId="{16AB206F-8174-4202-A8B8-3C5F9FF9BB43}"/>
          </ac:spMkLst>
        </pc:spChg>
        <pc:spChg chg="add del mod">
          <ac:chgData name="Danicico George" userId="0856f954759add41" providerId="Windows Live" clId="Web-{AC014F8B-DE11-4258-AB76-4ED3742D748D}" dt="2021-01-11T11:47:27.819" v="29"/>
          <ac:spMkLst>
            <pc:docMk/>
            <pc:sldMk cId="3765703235" sldId="262"/>
            <ac:spMk id="6" creationId="{9F4E84AF-2C91-4A7D-B4BE-D01166F5067A}"/>
          </ac:spMkLst>
        </pc:spChg>
        <pc:spChg chg="add mod">
          <ac:chgData name="Danicico George" userId="0856f954759add41" providerId="Windows Live" clId="Web-{AC014F8B-DE11-4258-AB76-4ED3742D748D}" dt="2021-01-11T11:48:16.398" v="43"/>
          <ac:spMkLst>
            <pc:docMk/>
            <pc:sldMk cId="3765703235" sldId="262"/>
            <ac:spMk id="7" creationId="{2143567D-0634-4A2E-9A95-24840973A65F}"/>
          </ac:spMkLst>
        </pc:spChg>
        <pc:spChg chg="add mod">
          <ac:chgData name="Danicico George" userId="0856f954759add41" providerId="Windows Live" clId="Web-{AC014F8B-DE11-4258-AB76-4ED3742D748D}" dt="2021-01-11T11:48:27.055" v="45"/>
          <ac:spMkLst>
            <pc:docMk/>
            <pc:sldMk cId="3765703235" sldId="262"/>
            <ac:spMk id="9" creationId="{32E912A7-4051-4ED1-859B-11E4C6981204}"/>
          </ac:spMkLst>
        </pc:spChg>
        <pc:spChg chg="add mod">
          <ac:chgData name="Danicico George" userId="0856f954759add41" providerId="Windows Live" clId="Web-{AC014F8B-DE11-4258-AB76-4ED3742D748D}" dt="2021-01-11T11:55:24.847" v="210" actId="20577"/>
          <ac:spMkLst>
            <pc:docMk/>
            <pc:sldMk cId="3765703235" sldId="262"/>
            <ac:spMk id="10" creationId="{2BC06764-5419-47C2-8242-90A1A9C9BFE6}"/>
          </ac:spMkLst>
        </pc:spChg>
        <pc:spChg chg="add mod">
          <ac:chgData name="Danicico George" userId="0856f954759add41" providerId="Windows Live" clId="Web-{AC014F8B-DE11-4258-AB76-4ED3742D748D}" dt="2021-01-11T11:57:19.413" v="291" actId="20577"/>
          <ac:spMkLst>
            <pc:docMk/>
            <pc:sldMk cId="3765703235" sldId="262"/>
            <ac:spMk id="11" creationId="{D9C81370-6842-41AA-B2A0-B5A16E25A6BB}"/>
          </ac:spMkLst>
        </pc:spChg>
        <pc:spChg chg="add mod">
          <ac:chgData name="Danicico George" userId="0856f954759add41" providerId="Windows Live" clId="Web-{AC014F8B-DE11-4258-AB76-4ED3742D748D}" dt="2021-01-11T12:00:13.464" v="446" actId="20577"/>
          <ac:spMkLst>
            <pc:docMk/>
            <pc:sldMk cId="3765703235" sldId="262"/>
            <ac:spMk id="12" creationId="{FE0D3214-138D-4C08-B81E-2CBCADBFABFF}"/>
          </ac:spMkLst>
        </pc:spChg>
        <pc:picChg chg="add del mod">
          <ac:chgData name="Danicico George" userId="0856f954759add41" providerId="Windows Live" clId="Web-{AC014F8B-DE11-4258-AB76-4ED3742D748D}" dt="2021-01-11T11:47:49.069" v="35"/>
          <ac:picMkLst>
            <pc:docMk/>
            <pc:sldMk cId="3765703235" sldId="262"/>
            <ac:picMk id="8" creationId="{AC98ACDA-ED8A-43A0-8299-755436F1BBD1}"/>
          </ac:picMkLst>
        </pc:picChg>
      </pc:sldChg>
      <pc:sldChg chg="addSp delSp modSp new modTransition addAnim modAnim">
        <pc:chgData name="Danicico George" userId="0856f954759add41" providerId="Windows Live" clId="Web-{AC014F8B-DE11-4258-AB76-4ED3742D748D}" dt="2021-01-11T12:13:53.377" v="781"/>
        <pc:sldMkLst>
          <pc:docMk/>
          <pc:sldMk cId="963875661" sldId="263"/>
        </pc:sldMkLst>
        <pc:spChg chg="del">
          <ac:chgData name="Danicico George" userId="0856f954759add41" providerId="Windows Live" clId="Web-{AC014F8B-DE11-4258-AB76-4ED3742D748D}" dt="2021-01-11T12:02:10.374" v="656"/>
          <ac:spMkLst>
            <pc:docMk/>
            <pc:sldMk cId="963875661" sldId="263"/>
            <ac:spMk id="2" creationId="{7497BCFA-B70D-4086-8900-454489192D54}"/>
          </ac:spMkLst>
        </pc:spChg>
        <pc:spChg chg="mod">
          <ac:chgData name="Danicico George" userId="0856f954759add41" providerId="Windows Live" clId="Web-{AC014F8B-DE11-4258-AB76-4ED3742D748D}" dt="2021-01-11T12:06:14.583" v="740" actId="20577"/>
          <ac:spMkLst>
            <pc:docMk/>
            <pc:sldMk cId="963875661" sldId="263"/>
            <ac:spMk id="3" creationId="{3BB16EB9-CC55-4A09-A7A2-4D4EAF83470A}"/>
          </ac:spMkLst>
        </pc:spChg>
        <pc:picChg chg="add mod">
          <ac:chgData name="Danicico George" userId="0856f954759add41" providerId="Windows Live" clId="Web-{AC014F8B-DE11-4258-AB76-4ED3742D748D}" dt="2021-01-11T12:06:21.787" v="744" actId="1076"/>
          <ac:picMkLst>
            <pc:docMk/>
            <pc:sldMk cId="963875661" sldId="263"/>
            <ac:picMk id="4" creationId="{8C813DB1-CB68-4310-B6B6-1B3D8F471C3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1/11/2021</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4911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1/11/2021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15525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1/11/2021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9522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1/11/2021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2729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1/11/2021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76206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1/11/2021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55734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1/11/2021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85459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1/11/2021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65923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1/11/2021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87588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1/11/2021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410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1/11/2021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3400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1/11/2021</a:t>
            </a:fld>
            <a:endParaRPr lang="en-US"/>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26954456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Top Left">
            <a:extLst>
              <a:ext uri="{FF2B5EF4-FFF2-40B4-BE49-F238E27FC236}">
                <a16:creationId xmlns:a16="http://schemas.microsoft.com/office/drawing/2014/main" id="{34F3DAFF-BB8A-4FB6-9263-30D3D45DD5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3" name="Freeform: Shape 12">
              <a:extLst>
                <a:ext uri="{FF2B5EF4-FFF2-40B4-BE49-F238E27FC236}">
                  <a16:creationId xmlns:a16="http://schemas.microsoft.com/office/drawing/2014/main" id="{4EA2AE61-06D9-484D-8DD1-BACA157CC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2" name="Title 1"/>
          <p:cNvSpPr>
            <a:spLocks noGrp="1"/>
          </p:cNvSpPr>
          <p:nvPr>
            <p:ph type="ctrTitle"/>
          </p:nvPr>
        </p:nvSpPr>
        <p:spPr>
          <a:xfrm>
            <a:off x="996275" y="744909"/>
            <a:ext cx="5007865" cy="5379293"/>
          </a:xfrm>
        </p:spPr>
        <p:txBody>
          <a:bodyPr anchor="ctr">
            <a:normAutofit/>
          </a:bodyPr>
          <a:lstStyle/>
          <a:p>
            <a:r>
              <a:rPr lang="en-US" sz="5400">
                <a:cs typeface="Calibri Light"/>
              </a:rPr>
              <a:t> Logic circuits</a:t>
            </a:r>
            <a:br>
              <a:rPr lang="en-US" sz="5400">
                <a:cs typeface="Calibri Light"/>
              </a:rPr>
            </a:br>
            <a:r>
              <a:rPr lang="en-US" sz="5400">
                <a:cs typeface="Calibri Light"/>
              </a:rPr>
              <a:t>  Exercise 2.8</a:t>
            </a:r>
            <a:endParaRPr lang="en-US"/>
          </a:p>
        </p:txBody>
      </p:sp>
      <p:grpSp>
        <p:nvGrpSpPr>
          <p:cNvPr id="22" name="Bottom Right">
            <a:extLst>
              <a:ext uri="{FF2B5EF4-FFF2-40B4-BE49-F238E27FC236}">
                <a16:creationId xmlns:a16="http://schemas.microsoft.com/office/drawing/2014/main" id="{40670798-D3A0-4399-9B97-DA2BBAB2B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3" name="Freeform: Shape 22">
              <a:extLst>
                <a:ext uri="{FF2B5EF4-FFF2-40B4-BE49-F238E27FC236}">
                  <a16:creationId xmlns:a16="http://schemas.microsoft.com/office/drawing/2014/main" id="{4966AA8B-B8C4-4B96-BDF8-6D4C5E73A8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 name="Graphic 157">
              <a:extLst>
                <a:ext uri="{FF2B5EF4-FFF2-40B4-BE49-F238E27FC236}">
                  <a16:creationId xmlns:a16="http://schemas.microsoft.com/office/drawing/2014/main" id="{8117540A-034A-41AC-AD1B-7737786AE08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 name="Freeform: Shape 25">
                <a:extLst>
                  <a:ext uri="{FF2B5EF4-FFF2-40B4-BE49-F238E27FC236}">
                    <a16:creationId xmlns:a16="http://schemas.microsoft.com/office/drawing/2014/main" id="{7A2F25E6-A309-4521-9994-46C6705A89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9B5A481B-E4E6-4277-AC90-5AF249D49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40D56667-3F33-4574-A7F9-6324848AE5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12FC3703-43FD-4185-ABC6-5D8AA1CAA7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59309ED5-6DD8-40EA-81BD-1111AC9C5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7D035324-E001-433D-A4FD-7920050D0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E1C4A08-648A-4F88-AE77-5873C7A9D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CCC0F42E-DC28-45FA-997D-2393FB041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title 2"/>
          <p:cNvSpPr>
            <a:spLocks noGrp="1"/>
          </p:cNvSpPr>
          <p:nvPr>
            <p:ph type="subTitle" idx="1"/>
          </p:nvPr>
        </p:nvSpPr>
        <p:spPr>
          <a:xfrm>
            <a:off x="6196667" y="2782436"/>
            <a:ext cx="4852334" cy="3343962"/>
          </a:xfrm>
        </p:spPr>
        <p:txBody>
          <a:bodyPr vert="horz" lIns="91440" tIns="45720" rIns="91440" bIns="45720" rtlCol="0" anchor="t">
            <a:normAutofit/>
          </a:bodyPr>
          <a:lstStyle/>
          <a:p>
            <a:pPr algn="l"/>
            <a:r>
              <a:rPr lang="en-US" sz="2200" err="1">
                <a:cs typeface="Calibri"/>
              </a:rPr>
              <a:t>Danicico</a:t>
            </a:r>
            <a:r>
              <a:rPr lang="en-US" sz="2200">
                <a:cs typeface="Calibri"/>
              </a:rPr>
              <a:t> George-Iulian</a:t>
            </a:r>
          </a:p>
          <a:p>
            <a:pPr algn="l"/>
            <a:r>
              <a:rPr lang="en-US" sz="2200">
                <a:cs typeface="Calibri"/>
              </a:rPr>
              <a:t>Group 912</a:t>
            </a:r>
          </a:p>
        </p:txBody>
      </p:sp>
      <p:grpSp>
        <p:nvGrpSpPr>
          <p:cNvPr id="34"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28426" y="2721457"/>
            <a:ext cx="118872" cy="118872"/>
            <a:chOff x="1175347" y="3733800"/>
            <a:chExt cx="118872" cy="118872"/>
          </a:xfrm>
        </p:grpSpPr>
        <p:cxnSp>
          <p:nvCxnSpPr>
            <p:cNvPr id="35" name="Straight Connector 34">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627A8-574D-4705-85E1-4F1A571FB89E}"/>
              </a:ext>
            </a:extLst>
          </p:cNvPr>
          <p:cNvSpPr>
            <a:spLocks noGrp="1"/>
          </p:cNvSpPr>
          <p:nvPr>
            <p:ph type="title"/>
          </p:nvPr>
        </p:nvSpPr>
        <p:spPr/>
        <p:txBody>
          <a:bodyPr/>
          <a:lstStyle/>
          <a:p>
            <a:r>
              <a:rPr lang="en-US">
                <a:cs typeface="Posterama"/>
              </a:rPr>
              <a:t>Exercise 2.8</a:t>
            </a:r>
            <a:endParaRPr lang="en-US"/>
          </a:p>
        </p:txBody>
      </p:sp>
      <p:sp>
        <p:nvSpPr>
          <p:cNvPr id="3" name="Content Placeholder 2">
            <a:extLst>
              <a:ext uri="{FF2B5EF4-FFF2-40B4-BE49-F238E27FC236}">
                <a16:creationId xmlns:a16="http://schemas.microsoft.com/office/drawing/2014/main" id="{6B60DE82-93D9-4251-BE2B-70FC084B561C}"/>
              </a:ext>
            </a:extLst>
          </p:cNvPr>
          <p:cNvSpPr>
            <a:spLocks noGrp="1"/>
          </p:cNvSpPr>
          <p:nvPr>
            <p:ph idx="1"/>
          </p:nvPr>
        </p:nvSpPr>
        <p:spPr/>
        <p:txBody>
          <a:bodyPr vert="horz" lIns="91440" tIns="45720" rIns="91440" bIns="45720" rtlCol="0" anchor="t">
            <a:normAutofit/>
          </a:bodyPr>
          <a:lstStyle/>
          <a:p>
            <a:pPr>
              <a:buFont typeface="Wingdings" panose="020B0504020202020204" pitchFamily="34" charset="0"/>
              <a:buChar char="Ø"/>
            </a:pPr>
            <a:r>
              <a:rPr lang="en-US">
                <a:ea typeface="+mn-lt"/>
                <a:cs typeface="+mn-lt"/>
              </a:rPr>
              <a:t>For each of the following Boolean functions draw the corresponding logic circuit using derived gates, simplify the function and draw the logic circuits associated to all simplified forms of the initial function using only basic gates.</a:t>
            </a:r>
            <a:endParaRPr lang="en-US"/>
          </a:p>
          <a:p>
            <a:pPr algn="ctr">
              <a:buFont typeface="Wingdings" panose="020B0504020202020204" pitchFamily="34" charset="0"/>
              <a:buChar char="Ø"/>
            </a:pPr>
            <a:r>
              <a:rPr lang="en-US">
                <a:ea typeface="+mn-lt"/>
                <a:cs typeface="+mn-lt"/>
              </a:rPr>
              <a:t>f8(x, y, z) =x( ̄y ↑ z) V  ̄x( ̄y ⊕ z) V y(x⊕ ̄z) </a:t>
            </a:r>
            <a:endParaRPr lang="en-US"/>
          </a:p>
        </p:txBody>
      </p:sp>
    </p:spTree>
    <p:extLst>
      <p:ext uri="{BB962C8B-B14F-4D97-AF65-F5344CB8AC3E}">
        <p14:creationId xmlns:p14="http://schemas.microsoft.com/office/powerpoint/2010/main" val="10876816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B5E4-871A-4A1C-882D-5691E9FCD3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799237-841D-4CE9-86C8-AD107CD4DF2C}"/>
              </a:ext>
            </a:extLst>
          </p:cNvPr>
          <p:cNvSpPr>
            <a:spLocks noGrp="1"/>
          </p:cNvSpPr>
          <p:nvPr>
            <p:ph idx="1"/>
          </p:nvPr>
        </p:nvSpPr>
        <p:spPr/>
        <p:txBody>
          <a:bodyPr vert="horz" lIns="91440" tIns="45720" rIns="91440" bIns="45720" rtlCol="0" anchor="t">
            <a:normAutofit/>
          </a:bodyPr>
          <a:lstStyle/>
          <a:p>
            <a:pPr>
              <a:buFont typeface="Wingdings" panose="020B0504020202020204" pitchFamily="34" charset="0"/>
              <a:buChar char="Ø"/>
            </a:pPr>
            <a:r>
              <a:rPr lang="en-US"/>
              <a:t>Steps:</a:t>
            </a:r>
          </a:p>
          <a:p>
            <a:pPr marL="914400" lvl="1" indent="-457200">
              <a:buAutoNum type="arabicPeriod"/>
            </a:pPr>
            <a:r>
              <a:rPr lang="en-US"/>
              <a:t>Draw the corresponding logic circuit using derived gates.</a:t>
            </a:r>
          </a:p>
          <a:p>
            <a:pPr marL="914400" lvl="1" indent="-457200">
              <a:buAutoNum type="arabicPeriod"/>
            </a:pPr>
            <a:r>
              <a:rPr lang="en-US"/>
              <a:t>Draw the table of values and determine the support of function f8.</a:t>
            </a:r>
          </a:p>
          <a:p>
            <a:pPr marL="914400" lvl="1" indent="-457200">
              <a:buAutoNum type="arabicPeriod"/>
            </a:pPr>
            <a:r>
              <a:rPr lang="en-US"/>
              <a:t>Determine the </a:t>
            </a:r>
            <a:r>
              <a:rPr lang="en-US" err="1"/>
              <a:t>minterms</a:t>
            </a:r>
            <a:r>
              <a:rPr lang="en-US"/>
              <a:t> of the function and the DCF.</a:t>
            </a:r>
          </a:p>
          <a:p>
            <a:pPr marL="914400" lvl="1" indent="-457200">
              <a:buAutoNum type="arabicPeriod"/>
            </a:pPr>
            <a:r>
              <a:rPr lang="en-US"/>
              <a:t>Simplify using Karnaugh's method.</a:t>
            </a:r>
          </a:p>
          <a:p>
            <a:pPr lvl="1"/>
            <a:endParaRPr lang="en-US"/>
          </a:p>
        </p:txBody>
      </p:sp>
    </p:spTree>
    <p:extLst>
      <p:ext uri="{BB962C8B-B14F-4D97-AF65-F5344CB8AC3E}">
        <p14:creationId xmlns:p14="http://schemas.microsoft.com/office/powerpoint/2010/main" val="31494037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5" name="Top left">
            <a:extLst>
              <a:ext uri="{FF2B5EF4-FFF2-40B4-BE49-F238E27FC236}">
                <a16:creationId xmlns:a16="http://schemas.microsoft.com/office/drawing/2014/main" id="{30C2D420-03A9-4AB5-9C8A-784654664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6" name="Freeform: Shape 15">
              <a:extLst>
                <a:ext uri="{FF2B5EF4-FFF2-40B4-BE49-F238E27FC236}">
                  <a16:creationId xmlns:a16="http://schemas.microsoft.com/office/drawing/2014/main" id="{8ACABB24-F7CD-4FB6-ADC2-BA8B6090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7" name="Freeform: Shape 16">
              <a:extLst>
                <a:ext uri="{FF2B5EF4-FFF2-40B4-BE49-F238E27FC236}">
                  <a16:creationId xmlns:a16="http://schemas.microsoft.com/office/drawing/2014/main" id="{F63CD70C-B739-42A7-9846-79FB2804E2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C0BC00AE-5BBE-4063-8F83-D4A141B489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3EECB1B8-9A34-47D7-B4F5-0D8B80D86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CDCDB07-106E-4AD6-8CD4-927831694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283BD4B-51FB-4643-A52C-2E4111966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5F1AD6CE-5252-4F04-9CA4-6B5B26CB7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A2D29-8DB1-44B7-8310-7FA36270A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2DB6DA5B-05B0-43F3-81CF-72AC7CA1C1E6}"/>
              </a:ext>
            </a:extLst>
          </p:cNvPr>
          <p:cNvSpPr>
            <a:spLocks noGrp="1"/>
          </p:cNvSpPr>
          <p:nvPr>
            <p:ph type="title"/>
          </p:nvPr>
        </p:nvSpPr>
        <p:spPr>
          <a:xfrm>
            <a:off x="1198181" y="168425"/>
            <a:ext cx="4795282" cy="2091782"/>
          </a:xfrm>
        </p:spPr>
        <p:txBody>
          <a:bodyPr anchor="ctr">
            <a:normAutofit/>
          </a:bodyPr>
          <a:lstStyle/>
          <a:p>
            <a:pPr marL="914400" lvl="1" indent="-457200">
              <a:spcBef>
                <a:spcPts val="500"/>
              </a:spcBef>
            </a:pPr>
            <a:r>
              <a:rPr lang="en-US">
                <a:cs typeface="Posterama"/>
              </a:rPr>
              <a:t>Step 1.</a:t>
            </a:r>
            <a:r>
              <a:rPr lang="en-US">
                <a:cs typeface="+mj-lt"/>
              </a:rPr>
              <a:t> </a:t>
            </a:r>
            <a:r>
              <a:rPr lang="en-US">
                <a:latin typeface="+mj-lt"/>
                <a:ea typeface="+mj-lt"/>
                <a:cs typeface="+mj-lt"/>
              </a:rPr>
              <a:t>Draw the corresponding logic circuit using derived gates</a:t>
            </a:r>
          </a:p>
          <a:p>
            <a:endParaRPr lang="en-US">
              <a:cs typeface="Posterama"/>
            </a:endParaRPr>
          </a:p>
        </p:txBody>
      </p:sp>
      <p:sp>
        <p:nvSpPr>
          <p:cNvPr id="8" name="Content Placeholder 7">
            <a:extLst>
              <a:ext uri="{FF2B5EF4-FFF2-40B4-BE49-F238E27FC236}">
                <a16:creationId xmlns:a16="http://schemas.microsoft.com/office/drawing/2014/main" id="{359DD198-29F7-4368-BFFE-24283AA51373}"/>
              </a:ext>
            </a:extLst>
          </p:cNvPr>
          <p:cNvSpPr>
            <a:spLocks noGrp="1"/>
          </p:cNvSpPr>
          <p:nvPr>
            <p:ph idx="1"/>
          </p:nvPr>
        </p:nvSpPr>
        <p:spPr>
          <a:xfrm>
            <a:off x="6195372" y="169025"/>
            <a:ext cx="4977905" cy="2091182"/>
          </a:xfrm>
        </p:spPr>
        <p:txBody>
          <a:bodyPr anchor="ctr">
            <a:normAutofit/>
          </a:bodyPr>
          <a:lstStyle/>
          <a:p>
            <a:pPr>
              <a:buFont typeface="Wingdings" panose="020B0504020202020204" pitchFamily="34" charset="0"/>
              <a:buChar char="Ø"/>
            </a:pPr>
            <a:r>
              <a:rPr lang="en-US" sz="1800">
                <a:ea typeface="+mn-lt"/>
                <a:cs typeface="+mn-lt"/>
              </a:rPr>
              <a:t>f8(x, y, z) =x( ̄y ↑ z) V  ̄x( ̄y ⊕ z) V y(x⊕ ̄z) </a:t>
            </a:r>
            <a:endParaRPr lang="en-US" sz="1800"/>
          </a:p>
        </p:txBody>
      </p:sp>
      <p:pic>
        <p:nvPicPr>
          <p:cNvPr id="4" name="Picture 4" descr="Diagram, schematic&#10;&#10;Description automatically generated">
            <a:extLst>
              <a:ext uri="{FF2B5EF4-FFF2-40B4-BE49-F238E27FC236}">
                <a16:creationId xmlns:a16="http://schemas.microsoft.com/office/drawing/2014/main" id="{3861B482-9643-4328-83F5-D6A948147C04}"/>
              </a:ext>
            </a:extLst>
          </p:cNvPr>
          <p:cNvPicPr>
            <a:picLocks noChangeAspect="1"/>
          </p:cNvPicPr>
          <p:nvPr/>
        </p:nvPicPr>
        <p:blipFill>
          <a:blip r:embed="rId2"/>
          <a:stretch>
            <a:fillRect/>
          </a:stretch>
        </p:blipFill>
        <p:spPr>
          <a:xfrm>
            <a:off x="1634343" y="2062196"/>
            <a:ext cx="7755380" cy="4264993"/>
          </a:xfrm>
          <a:prstGeom prst="rect">
            <a:avLst/>
          </a:prstGeom>
        </p:spPr>
      </p:pic>
      <p:grpSp>
        <p:nvGrpSpPr>
          <p:cNvPr id="25" name="Bottom Right">
            <a:extLst>
              <a:ext uri="{FF2B5EF4-FFF2-40B4-BE49-F238E27FC236}">
                <a16:creationId xmlns:a16="http://schemas.microsoft.com/office/drawing/2014/main" id="{B1974323-6061-403E-B0D1-A73F283752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6" name="Freeform: Shape 25">
              <a:extLst>
                <a:ext uri="{FF2B5EF4-FFF2-40B4-BE49-F238E27FC236}">
                  <a16:creationId xmlns:a16="http://schemas.microsoft.com/office/drawing/2014/main" id="{8361968C-F531-4231-BBDC-3415177EA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7" name="Graphic 157">
              <a:extLst>
                <a:ext uri="{FF2B5EF4-FFF2-40B4-BE49-F238E27FC236}">
                  <a16:creationId xmlns:a16="http://schemas.microsoft.com/office/drawing/2014/main" id="{E72294A1-7036-4100-8596-574E6EEB0BB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9" name="Freeform: Shape 28">
                <a:extLst>
                  <a:ext uri="{FF2B5EF4-FFF2-40B4-BE49-F238E27FC236}">
                    <a16:creationId xmlns:a16="http://schemas.microsoft.com/office/drawing/2014/main" id="{BEDBF857-3C89-44F9-9C0D-B5439C63DB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F3B354C-0CC2-421F-89E2-6AA4EB15C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0AB573DB-6079-4DBA-A027-A37A6FB6E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CBCC42A-F810-45E8-A0E4-7659F0B3E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772F30E3-9A21-43C2-97B8-2209BE7D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2E54461-65B3-4F28-9F39-F68AE0C7E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542231B2-F2ED-49B7-A9A1-60A0C3A31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8" name="Freeform: Shape 27">
              <a:extLst>
                <a:ext uri="{FF2B5EF4-FFF2-40B4-BE49-F238E27FC236}">
                  <a16:creationId xmlns:a16="http://schemas.microsoft.com/office/drawing/2014/main" id="{7A628F82-CF87-44D1-A6D8-8C000BFE6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631368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9"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0" name="Freeform: Shape 39">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FC0B7A75-1A10-42DB-9C46-A896EC67A648}"/>
              </a:ext>
            </a:extLst>
          </p:cNvPr>
          <p:cNvSpPr>
            <a:spLocks noGrp="1"/>
          </p:cNvSpPr>
          <p:nvPr>
            <p:ph type="title"/>
          </p:nvPr>
        </p:nvSpPr>
        <p:spPr>
          <a:xfrm>
            <a:off x="129354" y="211509"/>
            <a:ext cx="3776416" cy="3155419"/>
          </a:xfrm>
        </p:spPr>
        <p:txBody>
          <a:bodyPr vert="horz" lIns="91440" tIns="45720" rIns="91440" bIns="45720" rtlCol="0" anchor="b">
            <a:normAutofit/>
          </a:bodyPr>
          <a:lstStyle/>
          <a:p>
            <a:pPr marL="914400" lvl="1" indent="-457200" algn="l" rtl="0">
              <a:lnSpc>
                <a:spcPct val="90000"/>
              </a:lnSpc>
              <a:spcBef>
                <a:spcPct val="0"/>
              </a:spcBef>
              <a:buFont typeface="Wingdings"/>
              <a:buChar char="Ø"/>
            </a:pPr>
            <a:r>
              <a:rPr lang="en-US" sz="2400" b="1" kern="1200">
                <a:solidFill>
                  <a:schemeClr val="tx2"/>
                </a:solidFill>
                <a:latin typeface="+mj-lt"/>
                <a:ea typeface="+mj-ea"/>
                <a:cs typeface="+mj-cs"/>
              </a:rPr>
              <a:t>Step 2.</a:t>
            </a:r>
            <a:r>
              <a:rPr lang="en-US" sz="2400" kern="1200">
                <a:solidFill>
                  <a:schemeClr val="tx2"/>
                </a:solidFill>
                <a:latin typeface="+mj-lt"/>
                <a:ea typeface="+mj-ea"/>
                <a:cs typeface="+mj-cs"/>
              </a:rPr>
              <a:t>Draw the table of values and determine the support of function f8.</a:t>
            </a:r>
            <a:endParaRPr lang="en-US" sz="2400" kern="1200">
              <a:solidFill>
                <a:schemeClr val="tx2"/>
              </a:solidFill>
              <a:latin typeface="+mj-lt"/>
              <a:ea typeface="+mj-ea"/>
              <a:cs typeface="Posterama"/>
            </a:endParaRPr>
          </a:p>
          <a:p>
            <a:pPr>
              <a:lnSpc>
                <a:spcPct val="90000"/>
              </a:lnSpc>
            </a:pPr>
            <a:endParaRPr lang="en-US" sz="3000" kern="1200">
              <a:solidFill>
                <a:schemeClr val="tx2"/>
              </a:solidFill>
              <a:latin typeface="+mj-lt"/>
              <a:ea typeface="+mj-ea"/>
              <a:cs typeface="+mj-cs"/>
            </a:endParaRPr>
          </a:p>
        </p:txBody>
      </p:sp>
      <p:grpSp>
        <p:nvGrpSpPr>
          <p:cNvPr id="49"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0" name="Straight Connector 49">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53"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4" name="Freeform: Shape 53">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55"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7" name="Freeform: Shape 56">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6" name="Freeform: Shape 55">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aphicFrame>
        <p:nvGraphicFramePr>
          <p:cNvPr id="4" name="Table 4">
            <a:extLst>
              <a:ext uri="{FF2B5EF4-FFF2-40B4-BE49-F238E27FC236}">
                <a16:creationId xmlns:a16="http://schemas.microsoft.com/office/drawing/2014/main" id="{830470E7-B7EE-4616-9B1E-CBA44EF3DEC5}"/>
              </a:ext>
            </a:extLst>
          </p:cNvPr>
          <p:cNvGraphicFramePr>
            <a:graphicFrameLocks noGrp="1"/>
          </p:cNvGraphicFramePr>
          <p:nvPr>
            <p:ph idx="1"/>
            <p:extLst>
              <p:ext uri="{D42A27DB-BD31-4B8C-83A1-F6EECF244321}">
                <p14:modId xmlns:p14="http://schemas.microsoft.com/office/powerpoint/2010/main" val="4125101745"/>
              </p:ext>
            </p:extLst>
          </p:nvPr>
        </p:nvGraphicFramePr>
        <p:xfrm>
          <a:off x="4319782" y="1173667"/>
          <a:ext cx="7221825" cy="3571970"/>
        </p:xfrm>
        <a:graphic>
          <a:graphicData uri="http://schemas.openxmlformats.org/drawingml/2006/table">
            <a:tbl>
              <a:tblPr firstRow="1" bandRow="1">
                <a:tableStyleId>{5C22544A-7EE6-4342-B048-85BDC9FD1C3A}</a:tableStyleId>
              </a:tblPr>
              <a:tblGrid>
                <a:gridCol w="405270">
                  <a:extLst>
                    <a:ext uri="{9D8B030D-6E8A-4147-A177-3AD203B41FA5}">
                      <a16:colId xmlns:a16="http://schemas.microsoft.com/office/drawing/2014/main" val="381454660"/>
                    </a:ext>
                  </a:extLst>
                </a:gridCol>
                <a:gridCol w="405270">
                  <a:extLst>
                    <a:ext uri="{9D8B030D-6E8A-4147-A177-3AD203B41FA5}">
                      <a16:colId xmlns:a16="http://schemas.microsoft.com/office/drawing/2014/main" val="1135643703"/>
                    </a:ext>
                  </a:extLst>
                </a:gridCol>
                <a:gridCol w="405270">
                  <a:extLst>
                    <a:ext uri="{9D8B030D-6E8A-4147-A177-3AD203B41FA5}">
                      <a16:colId xmlns:a16="http://schemas.microsoft.com/office/drawing/2014/main" val="2241767755"/>
                    </a:ext>
                  </a:extLst>
                </a:gridCol>
                <a:gridCol w="542107">
                  <a:extLst>
                    <a:ext uri="{9D8B030D-6E8A-4147-A177-3AD203B41FA5}">
                      <a16:colId xmlns:a16="http://schemas.microsoft.com/office/drawing/2014/main" val="3222693679"/>
                    </a:ext>
                  </a:extLst>
                </a:gridCol>
                <a:gridCol w="645462">
                  <a:extLst>
                    <a:ext uri="{9D8B030D-6E8A-4147-A177-3AD203B41FA5}">
                      <a16:colId xmlns:a16="http://schemas.microsoft.com/office/drawing/2014/main" val="3067398998"/>
                    </a:ext>
                  </a:extLst>
                </a:gridCol>
                <a:gridCol w="744450">
                  <a:extLst>
                    <a:ext uri="{9D8B030D-6E8A-4147-A177-3AD203B41FA5}">
                      <a16:colId xmlns:a16="http://schemas.microsoft.com/office/drawing/2014/main" val="4079057493"/>
                    </a:ext>
                  </a:extLst>
                </a:gridCol>
                <a:gridCol w="847724">
                  <a:extLst>
                    <a:ext uri="{9D8B030D-6E8A-4147-A177-3AD203B41FA5}">
                      <a16:colId xmlns:a16="http://schemas.microsoft.com/office/drawing/2014/main" val="1612961645"/>
                    </a:ext>
                  </a:extLst>
                </a:gridCol>
                <a:gridCol w="1066798">
                  <a:extLst>
                    <a:ext uri="{9D8B030D-6E8A-4147-A177-3AD203B41FA5}">
                      <a16:colId xmlns:a16="http://schemas.microsoft.com/office/drawing/2014/main" val="476018528"/>
                    </a:ext>
                  </a:extLst>
                </a:gridCol>
                <a:gridCol w="981074">
                  <a:extLst>
                    <a:ext uri="{9D8B030D-6E8A-4147-A177-3AD203B41FA5}">
                      <a16:colId xmlns:a16="http://schemas.microsoft.com/office/drawing/2014/main" val="318853881"/>
                    </a:ext>
                  </a:extLst>
                </a:gridCol>
                <a:gridCol w="1178400">
                  <a:extLst>
                    <a:ext uri="{9D8B030D-6E8A-4147-A177-3AD203B41FA5}">
                      <a16:colId xmlns:a16="http://schemas.microsoft.com/office/drawing/2014/main" val="2286490131"/>
                    </a:ext>
                  </a:extLst>
                </a:gridCol>
              </a:tblGrid>
              <a:tr h="620482">
                <a:tc>
                  <a:txBody>
                    <a:bodyPr/>
                    <a:lstStyle/>
                    <a:p>
                      <a:r>
                        <a:rPr lang="en-US" sz="1700"/>
                        <a:t>x</a:t>
                      </a:r>
                    </a:p>
                  </a:txBody>
                  <a:tcPr marL="83849" marR="83849" marT="41924" marB="41924"/>
                </a:tc>
                <a:tc>
                  <a:txBody>
                    <a:bodyPr/>
                    <a:lstStyle/>
                    <a:p>
                      <a:r>
                        <a:rPr lang="en-US" sz="1700"/>
                        <a:t>y</a:t>
                      </a:r>
                    </a:p>
                  </a:txBody>
                  <a:tcPr marL="83849" marR="83849" marT="41924" marB="41924"/>
                </a:tc>
                <a:tc>
                  <a:txBody>
                    <a:bodyPr/>
                    <a:lstStyle/>
                    <a:p>
                      <a:r>
                        <a:rPr lang="en-US" sz="1700"/>
                        <a:t>z</a:t>
                      </a:r>
                    </a:p>
                  </a:txBody>
                  <a:tcPr marL="83849" marR="83849" marT="41924" marB="41924"/>
                </a:tc>
                <a:tc>
                  <a:txBody>
                    <a:bodyPr/>
                    <a:lstStyle/>
                    <a:p>
                      <a:pPr lvl="0">
                        <a:buNone/>
                      </a:pPr>
                      <a:r>
                        <a:rPr lang="en-US" sz="1700" b="0" i="0" u="none" strike="noStrike" noProof="0">
                          <a:latin typeface="Avenir Next LT Pro"/>
                        </a:rPr>
                        <a:t>̄y ↑z</a:t>
                      </a:r>
                      <a:endParaRPr lang="en-US" sz="1700"/>
                    </a:p>
                  </a:txBody>
                  <a:tcPr marL="83849" marR="83849" marT="41924" marB="41924"/>
                </a:tc>
                <a:tc>
                  <a:txBody>
                    <a:bodyPr/>
                    <a:lstStyle/>
                    <a:p>
                      <a:pPr lvl="0">
                        <a:buNone/>
                      </a:pPr>
                      <a:r>
                        <a:rPr lang="en-US" sz="1700" b="0" i="0" u="none" strike="noStrike" noProof="0">
                          <a:latin typeface="Avenir Next LT Pro"/>
                        </a:rPr>
                        <a:t>̄y ⊕z</a:t>
                      </a:r>
                      <a:endParaRPr lang="en-US" sz="1700"/>
                    </a:p>
                  </a:txBody>
                  <a:tcPr marL="83849" marR="83849" marT="41924" marB="41924"/>
                </a:tc>
                <a:tc>
                  <a:txBody>
                    <a:bodyPr/>
                    <a:lstStyle/>
                    <a:p>
                      <a:pPr lvl="0">
                        <a:buNone/>
                      </a:pPr>
                      <a:r>
                        <a:rPr lang="en-US" sz="1700" b="0" i="0" u="none" strike="noStrike" noProof="0">
                          <a:latin typeface="Avenir Next LT Pro"/>
                        </a:rPr>
                        <a:t>x⊕ ̄z</a:t>
                      </a:r>
                      <a:endParaRPr lang="en-US" sz="1700"/>
                    </a:p>
                  </a:txBody>
                  <a:tcPr marL="83849" marR="83849" marT="41924" marB="41924"/>
                </a:tc>
                <a:tc>
                  <a:txBody>
                    <a:bodyPr/>
                    <a:lstStyle/>
                    <a:p>
                      <a:pPr lvl="0">
                        <a:buNone/>
                      </a:pPr>
                      <a:r>
                        <a:rPr lang="en-US" sz="1700" b="0" i="0" u="none" strike="noStrike" noProof="0">
                          <a:latin typeface="Avenir Next LT Pro"/>
                        </a:rPr>
                        <a:t>x( ̄y↑ z)</a:t>
                      </a:r>
                      <a:endParaRPr lang="en-US" sz="1700"/>
                    </a:p>
                  </a:txBody>
                  <a:tcPr marL="83849" marR="83849" marT="41924" marB="41924"/>
                </a:tc>
                <a:tc>
                  <a:txBody>
                    <a:bodyPr/>
                    <a:lstStyle/>
                    <a:p>
                      <a:pPr lvl="0">
                        <a:buNone/>
                      </a:pPr>
                      <a:r>
                        <a:rPr lang="en-US" sz="1700" b="0" i="0" u="none" strike="noStrike" noProof="0">
                          <a:latin typeface="Avenir Next LT Pro"/>
                        </a:rPr>
                        <a:t>̄x( ̄y ⊕ z)</a:t>
                      </a:r>
                      <a:endParaRPr lang="en-US" sz="1700"/>
                    </a:p>
                  </a:txBody>
                  <a:tcPr marL="83849" marR="83849" marT="41924" marB="41924"/>
                </a:tc>
                <a:tc>
                  <a:txBody>
                    <a:bodyPr/>
                    <a:lstStyle/>
                    <a:p>
                      <a:pPr lvl="0">
                        <a:buNone/>
                      </a:pPr>
                      <a:r>
                        <a:rPr lang="en-US" sz="1700" b="0" i="0" u="none" strike="noStrike" noProof="0">
                          <a:latin typeface="Avenir Next LT Pro"/>
                        </a:rPr>
                        <a:t>y(x⊕ ̄z) </a:t>
                      </a:r>
                      <a:endParaRPr lang="en-US" sz="1700"/>
                    </a:p>
                  </a:txBody>
                  <a:tcPr marL="83849" marR="83849" marT="41924" marB="41924"/>
                </a:tc>
                <a:tc>
                  <a:txBody>
                    <a:bodyPr/>
                    <a:lstStyle/>
                    <a:p>
                      <a:r>
                        <a:rPr lang="en-US" sz="1700"/>
                        <a:t>f8(x, y, z)</a:t>
                      </a:r>
                    </a:p>
                  </a:txBody>
                  <a:tcPr marL="83849" marR="83849" marT="41924" marB="41924"/>
                </a:tc>
                <a:extLst>
                  <a:ext uri="{0D108BD9-81ED-4DB2-BD59-A6C34878D82A}">
                    <a16:rowId xmlns:a16="http://schemas.microsoft.com/office/drawing/2014/main" val="1221485527"/>
                  </a:ext>
                </a:extLst>
              </a:tr>
              <a:tr h="368936">
                <a:tc>
                  <a:txBody>
                    <a:bodyPr/>
                    <a:lstStyle/>
                    <a:p>
                      <a:r>
                        <a:rPr lang="en-US" sz="1700"/>
                        <a:t>0</a:t>
                      </a:r>
                    </a:p>
                  </a:txBody>
                  <a:tcPr marL="83849" marR="83849" marT="41924" marB="41924"/>
                </a:tc>
                <a:tc>
                  <a:txBody>
                    <a:bodyPr/>
                    <a:lstStyle/>
                    <a:p>
                      <a:r>
                        <a:rPr lang="en-US" sz="1700"/>
                        <a:t>0</a:t>
                      </a:r>
                    </a:p>
                  </a:txBody>
                  <a:tcPr marL="83849" marR="83849" marT="41924" marB="41924"/>
                </a:tc>
                <a:tc>
                  <a:txBody>
                    <a:bodyPr/>
                    <a:lstStyle/>
                    <a:p>
                      <a:r>
                        <a:rPr lang="en-US" sz="1700"/>
                        <a:t>0</a:t>
                      </a:r>
                    </a:p>
                  </a:txBody>
                  <a:tcPr marL="83849" marR="83849" marT="41924" marB="41924"/>
                </a:tc>
                <a:tc>
                  <a:txBody>
                    <a:bodyPr/>
                    <a:lstStyle/>
                    <a:p>
                      <a:r>
                        <a:rPr lang="en-US" sz="1700"/>
                        <a:t>1</a:t>
                      </a:r>
                    </a:p>
                  </a:txBody>
                  <a:tcPr marL="83849" marR="83849" marT="41924" marB="41924"/>
                </a:tc>
                <a:tc>
                  <a:txBody>
                    <a:bodyPr/>
                    <a:lstStyle/>
                    <a:p>
                      <a:r>
                        <a:rPr lang="en-US" sz="1700"/>
                        <a:t>1</a:t>
                      </a:r>
                    </a:p>
                  </a:txBody>
                  <a:tcPr marL="83849" marR="83849" marT="41924" marB="41924"/>
                </a:tc>
                <a:tc>
                  <a:txBody>
                    <a:bodyPr/>
                    <a:lstStyle/>
                    <a:p>
                      <a:r>
                        <a:rPr lang="en-US" sz="1700"/>
                        <a:t>1</a:t>
                      </a:r>
                    </a:p>
                  </a:txBody>
                  <a:tcPr marL="83849" marR="83849" marT="41924" marB="41924"/>
                </a:tc>
                <a:tc>
                  <a:txBody>
                    <a:bodyPr/>
                    <a:lstStyle/>
                    <a:p>
                      <a:r>
                        <a:rPr lang="en-US" sz="1700"/>
                        <a:t>0</a:t>
                      </a:r>
                    </a:p>
                  </a:txBody>
                  <a:tcPr marL="83849" marR="83849" marT="41924" marB="41924"/>
                </a:tc>
                <a:tc>
                  <a:txBody>
                    <a:bodyPr/>
                    <a:lstStyle/>
                    <a:p>
                      <a:r>
                        <a:rPr lang="en-US" sz="1700"/>
                        <a:t>1</a:t>
                      </a:r>
                    </a:p>
                  </a:txBody>
                  <a:tcPr marL="83849" marR="83849" marT="41924" marB="41924"/>
                </a:tc>
                <a:tc>
                  <a:txBody>
                    <a:bodyPr/>
                    <a:lstStyle/>
                    <a:p>
                      <a:r>
                        <a:rPr lang="en-US" sz="1700"/>
                        <a:t>0</a:t>
                      </a:r>
                    </a:p>
                  </a:txBody>
                  <a:tcPr marL="83849" marR="83849" marT="41924" marB="41924"/>
                </a:tc>
                <a:tc>
                  <a:txBody>
                    <a:bodyPr/>
                    <a:lstStyle/>
                    <a:p>
                      <a:r>
                        <a:rPr lang="en-US" sz="1700">
                          <a:highlight>
                            <a:srgbClr val="00FF00"/>
                          </a:highlight>
                        </a:rPr>
                        <a:t>1</a:t>
                      </a:r>
                    </a:p>
                  </a:txBody>
                  <a:tcPr marL="83849" marR="83849" marT="41924" marB="41924"/>
                </a:tc>
                <a:extLst>
                  <a:ext uri="{0D108BD9-81ED-4DB2-BD59-A6C34878D82A}">
                    <a16:rowId xmlns:a16="http://schemas.microsoft.com/office/drawing/2014/main" val="1897070073"/>
                  </a:ext>
                </a:extLst>
              </a:tr>
              <a:tr h="368936">
                <a:tc>
                  <a:txBody>
                    <a:bodyPr/>
                    <a:lstStyle/>
                    <a:p>
                      <a:r>
                        <a:rPr lang="en-US" sz="1700"/>
                        <a:t>0</a:t>
                      </a:r>
                    </a:p>
                  </a:txBody>
                  <a:tcPr marL="83849" marR="83849" marT="41924" marB="41924"/>
                </a:tc>
                <a:tc>
                  <a:txBody>
                    <a:bodyPr/>
                    <a:lstStyle/>
                    <a:p>
                      <a:r>
                        <a:rPr lang="en-US" sz="1700"/>
                        <a:t>0</a:t>
                      </a:r>
                    </a:p>
                  </a:txBody>
                  <a:tcPr marL="83849" marR="83849" marT="41924" marB="41924"/>
                </a:tc>
                <a:tc>
                  <a:txBody>
                    <a:bodyPr/>
                    <a:lstStyle/>
                    <a:p>
                      <a:r>
                        <a:rPr lang="en-US" sz="1700"/>
                        <a:t>1</a:t>
                      </a:r>
                    </a:p>
                  </a:txBody>
                  <a:tcPr marL="83849" marR="83849" marT="41924" marB="41924"/>
                </a:tc>
                <a:tc>
                  <a:txBody>
                    <a:bodyPr/>
                    <a:lstStyle/>
                    <a:p>
                      <a:r>
                        <a:rPr lang="en-US" sz="1700"/>
                        <a:t>0</a:t>
                      </a:r>
                    </a:p>
                  </a:txBody>
                  <a:tcPr marL="83849" marR="83849" marT="41924" marB="41924"/>
                </a:tc>
                <a:tc>
                  <a:txBody>
                    <a:bodyPr/>
                    <a:lstStyle/>
                    <a:p>
                      <a:r>
                        <a:rPr lang="en-US" sz="1700"/>
                        <a:t>0</a:t>
                      </a:r>
                    </a:p>
                  </a:txBody>
                  <a:tcPr marL="83849" marR="83849" marT="41924" marB="41924"/>
                </a:tc>
                <a:tc>
                  <a:txBody>
                    <a:bodyPr/>
                    <a:lstStyle/>
                    <a:p>
                      <a:r>
                        <a:rPr lang="en-US" sz="1700"/>
                        <a:t>0</a:t>
                      </a:r>
                    </a:p>
                  </a:txBody>
                  <a:tcPr marL="83849" marR="83849" marT="41924" marB="41924"/>
                </a:tc>
                <a:tc>
                  <a:txBody>
                    <a:bodyPr/>
                    <a:lstStyle/>
                    <a:p>
                      <a:r>
                        <a:rPr lang="en-US" sz="1700"/>
                        <a:t>0</a:t>
                      </a:r>
                    </a:p>
                  </a:txBody>
                  <a:tcPr marL="83849" marR="83849" marT="41924" marB="41924"/>
                </a:tc>
                <a:tc>
                  <a:txBody>
                    <a:bodyPr/>
                    <a:lstStyle/>
                    <a:p>
                      <a:r>
                        <a:rPr lang="en-US" sz="1700"/>
                        <a:t>0</a:t>
                      </a:r>
                    </a:p>
                  </a:txBody>
                  <a:tcPr marL="83849" marR="83849" marT="41924" marB="41924"/>
                </a:tc>
                <a:tc>
                  <a:txBody>
                    <a:bodyPr/>
                    <a:lstStyle/>
                    <a:p>
                      <a:r>
                        <a:rPr lang="en-US" sz="1700"/>
                        <a:t>0</a:t>
                      </a:r>
                    </a:p>
                  </a:txBody>
                  <a:tcPr marL="83849" marR="83849" marT="41924" marB="41924"/>
                </a:tc>
                <a:tc>
                  <a:txBody>
                    <a:bodyPr/>
                    <a:lstStyle/>
                    <a:p>
                      <a:r>
                        <a:rPr lang="en-US" sz="1700"/>
                        <a:t>0</a:t>
                      </a:r>
                    </a:p>
                  </a:txBody>
                  <a:tcPr marL="83849" marR="83849" marT="41924" marB="41924"/>
                </a:tc>
                <a:extLst>
                  <a:ext uri="{0D108BD9-81ED-4DB2-BD59-A6C34878D82A}">
                    <a16:rowId xmlns:a16="http://schemas.microsoft.com/office/drawing/2014/main" val="3438202087"/>
                  </a:ext>
                </a:extLst>
              </a:tr>
              <a:tr h="368936">
                <a:tc>
                  <a:txBody>
                    <a:bodyPr/>
                    <a:lstStyle/>
                    <a:p>
                      <a:r>
                        <a:rPr lang="en-US" sz="1700"/>
                        <a:t>0</a:t>
                      </a:r>
                    </a:p>
                  </a:txBody>
                  <a:tcPr marL="83849" marR="83849" marT="41924" marB="41924"/>
                </a:tc>
                <a:tc>
                  <a:txBody>
                    <a:bodyPr/>
                    <a:lstStyle/>
                    <a:p>
                      <a:r>
                        <a:rPr lang="en-US" sz="1700"/>
                        <a:t>1</a:t>
                      </a:r>
                    </a:p>
                  </a:txBody>
                  <a:tcPr marL="83849" marR="83849" marT="41924" marB="41924"/>
                </a:tc>
                <a:tc>
                  <a:txBody>
                    <a:bodyPr/>
                    <a:lstStyle/>
                    <a:p>
                      <a:r>
                        <a:rPr lang="en-US" sz="1700"/>
                        <a:t>0</a:t>
                      </a:r>
                    </a:p>
                  </a:txBody>
                  <a:tcPr marL="83849" marR="83849" marT="41924" marB="41924"/>
                </a:tc>
                <a:tc>
                  <a:txBody>
                    <a:bodyPr/>
                    <a:lstStyle/>
                    <a:p>
                      <a:r>
                        <a:rPr lang="en-US" sz="1700"/>
                        <a:t>1</a:t>
                      </a:r>
                    </a:p>
                  </a:txBody>
                  <a:tcPr marL="83849" marR="83849" marT="41924" marB="41924"/>
                </a:tc>
                <a:tc>
                  <a:txBody>
                    <a:bodyPr/>
                    <a:lstStyle/>
                    <a:p>
                      <a:r>
                        <a:rPr lang="en-US" sz="1700"/>
                        <a:t>0</a:t>
                      </a:r>
                    </a:p>
                  </a:txBody>
                  <a:tcPr marL="83849" marR="83849" marT="41924" marB="41924"/>
                </a:tc>
                <a:tc>
                  <a:txBody>
                    <a:bodyPr/>
                    <a:lstStyle/>
                    <a:p>
                      <a:r>
                        <a:rPr lang="en-US" sz="1700"/>
                        <a:t>1</a:t>
                      </a:r>
                    </a:p>
                  </a:txBody>
                  <a:tcPr marL="83849" marR="83849" marT="41924" marB="41924"/>
                </a:tc>
                <a:tc>
                  <a:txBody>
                    <a:bodyPr/>
                    <a:lstStyle/>
                    <a:p>
                      <a:r>
                        <a:rPr lang="en-US" sz="1700"/>
                        <a:t>0</a:t>
                      </a:r>
                    </a:p>
                  </a:txBody>
                  <a:tcPr marL="83849" marR="83849" marT="41924" marB="41924"/>
                </a:tc>
                <a:tc>
                  <a:txBody>
                    <a:bodyPr/>
                    <a:lstStyle/>
                    <a:p>
                      <a:r>
                        <a:rPr lang="en-US" sz="1700"/>
                        <a:t>0</a:t>
                      </a:r>
                    </a:p>
                  </a:txBody>
                  <a:tcPr marL="83849" marR="83849" marT="41924" marB="41924"/>
                </a:tc>
                <a:tc>
                  <a:txBody>
                    <a:bodyPr/>
                    <a:lstStyle/>
                    <a:p>
                      <a:r>
                        <a:rPr lang="en-US" sz="1700"/>
                        <a:t>1</a:t>
                      </a:r>
                    </a:p>
                  </a:txBody>
                  <a:tcPr marL="83849" marR="83849" marT="41924" marB="41924"/>
                </a:tc>
                <a:tc>
                  <a:txBody>
                    <a:bodyPr/>
                    <a:lstStyle/>
                    <a:p>
                      <a:r>
                        <a:rPr lang="en-US" sz="1700">
                          <a:highlight>
                            <a:srgbClr val="00FF00"/>
                          </a:highlight>
                        </a:rPr>
                        <a:t>1</a:t>
                      </a:r>
                    </a:p>
                  </a:txBody>
                  <a:tcPr marL="83849" marR="83849" marT="41924" marB="41924"/>
                </a:tc>
                <a:extLst>
                  <a:ext uri="{0D108BD9-81ED-4DB2-BD59-A6C34878D82A}">
                    <a16:rowId xmlns:a16="http://schemas.microsoft.com/office/drawing/2014/main" val="22405019"/>
                  </a:ext>
                </a:extLst>
              </a:tr>
              <a:tr h="368936">
                <a:tc>
                  <a:txBody>
                    <a:bodyPr/>
                    <a:lstStyle/>
                    <a:p>
                      <a:r>
                        <a:rPr lang="en-US" sz="1700"/>
                        <a:t>0</a:t>
                      </a:r>
                    </a:p>
                  </a:txBody>
                  <a:tcPr marL="83849" marR="83849" marT="41924" marB="41924"/>
                </a:tc>
                <a:tc>
                  <a:txBody>
                    <a:bodyPr/>
                    <a:lstStyle/>
                    <a:p>
                      <a:r>
                        <a:rPr lang="en-US" sz="1700"/>
                        <a:t>1</a:t>
                      </a:r>
                    </a:p>
                  </a:txBody>
                  <a:tcPr marL="83849" marR="83849" marT="41924" marB="41924"/>
                </a:tc>
                <a:tc>
                  <a:txBody>
                    <a:bodyPr/>
                    <a:lstStyle/>
                    <a:p>
                      <a:r>
                        <a:rPr lang="en-US" sz="1700"/>
                        <a:t>1</a:t>
                      </a:r>
                    </a:p>
                  </a:txBody>
                  <a:tcPr marL="83849" marR="83849" marT="41924" marB="41924"/>
                </a:tc>
                <a:tc>
                  <a:txBody>
                    <a:bodyPr/>
                    <a:lstStyle/>
                    <a:p>
                      <a:r>
                        <a:rPr lang="en-US" sz="1700"/>
                        <a:t>1</a:t>
                      </a:r>
                    </a:p>
                  </a:txBody>
                  <a:tcPr marL="83849" marR="83849" marT="41924" marB="41924"/>
                </a:tc>
                <a:tc>
                  <a:txBody>
                    <a:bodyPr/>
                    <a:lstStyle/>
                    <a:p>
                      <a:r>
                        <a:rPr lang="en-US" sz="1700"/>
                        <a:t>1</a:t>
                      </a:r>
                    </a:p>
                  </a:txBody>
                  <a:tcPr marL="83849" marR="83849" marT="41924" marB="41924"/>
                </a:tc>
                <a:tc>
                  <a:txBody>
                    <a:bodyPr/>
                    <a:lstStyle/>
                    <a:p>
                      <a:r>
                        <a:rPr lang="en-US" sz="1700"/>
                        <a:t>0</a:t>
                      </a:r>
                    </a:p>
                  </a:txBody>
                  <a:tcPr marL="83849" marR="83849" marT="41924" marB="41924"/>
                </a:tc>
                <a:tc>
                  <a:txBody>
                    <a:bodyPr/>
                    <a:lstStyle/>
                    <a:p>
                      <a:r>
                        <a:rPr lang="en-US" sz="1700"/>
                        <a:t>0</a:t>
                      </a:r>
                    </a:p>
                  </a:txBody>
                  <a:tcPr marL="83849" marR="83849" marT="41924" marB="41924"/>
                </a:tc>
                <a:tc>
                  <a:txBody>
                    <a:bodyPr/>
                    <a:lstStyle/>
                    <a:p>
                      <a:r>
                        <a:rPr lang="en-US" sz="1700"/>
                        <a:t>1</a:t>
                      </a:r>
                    </a:p>
                  </a:txBody>
                  <a:tcPr marL="83849" marR="83849" marT="41924" marB="41924"/>
                </a:tc>
                <a:tc>
                  <a:txBody>
                    <a:bodyPr/>
                    <a:lstStyle/>
                    <a:p>
                      <a:r>
                        <a:rPr lang="en-US" sz="1700"/>
                        <a:t>0</a:t>
                      </a:r>
                    </a:p>
                  </a:txBody>
                  <a:tcPr marL="83849" marR="83849" marT="41924" marB="41924"/>
                </a:tc>
                <a:tc>
                  <a:txBody>
                    <a:bodyPr/>
                    <a:lstStyle/>
                    <a:p>
                      <a:r>
                        <a:rPr lang="en-US" sz="1700">
                          <a:highlight>
                            <a:srgbClr val="00FF00"/>
                          </a:highlight>
                        </a:rPr>
                        <a:t>1</a:t>
                      </a:r>
                    </a:p>
                  </a:txBody>
                  <a:tcPr marL="83849" marR="83849" marT="41924" marB="41924"/>
                </a:tc>
                <a:extLst>
                  <a:ext uri="{0D108BD9-81ED-4DB2-BD59-A6C34878D82A}">
                    <a16:rowId xmlns:a16="http://schemas.microsoft.com/office/drawing/2014/main" val="3469605807"/>
                  </a:ext>
                </a:extLst>
              </a:tr>
              <a:tr h="368936">
                <a:tc>
                  <a:txBody>
                    <a:bodyPr/>
                    <a:lstStyle/>
                    <a:p>
                      <a:r>
                        <a:rPr lang="en-US" sz="1700"/>
                        <a:t>1</a:t>
                      </a:r>
                    </a:p>
                  </a:txBody>
                  <a:tcPr marL="83849" marR="83849" marT="41924" marB="41924"/>
                </a:tc>
                <a:tc>
                  <a:txBody>
                    <a:bodyPr/>
                    <a:lstStyle/>
                    <a:p>
                      <a:r>
                        <a:rPr lang="en-US" sz="1700"/>
                        <a:t>0</a:t>
                      </a:r>
                    </a:p>
                  </a:txBody>
                  <a:tcPr marL="83849" marR="83849" marT="41924" marB="41924"/>
                </a:tc>
                <a:tc>
                  <a:txBody>
                    <a:bodyPr/>
                    <a:lstStyle/>
                    <a:p>
                      <a:r>
                        <a:rPr lang="en-US" sz="1700"/>
                        <a:t>0</a:t>
                      </a:r>
                    </a:p>
                  </a:txBody>
                  <a:tcPr marL="83849" marR="83849" marT="41924" marB="41924"/>
                </a:tc>
                <a:tc>
                  <a:txBody>
                    <a:bodyPr/>
                    <a:lstStyle/>
                    <a:p>
                      <a:r>
                        <a:rPr lang="en-US" sz="1700"/>
                        <a:t>1</a:t>
                      </a:r>
                    </a:p>
                  </a:txBody>
                  <a:tcPr marL="83849" marR="83849" marT="41924" marB="41924"/>
                </a:tc>
                <a:tc>
                  <a:txBody>
                    <a:bodyPr/>
                    <a:lstStyle/>
                    <a:p>
                      <a:r>
                        <a:rPr lang="en-US" sz="1700"/>
                        <a:t>1</a:t>
                      </a:r>
                    </a:p>
                  </a:txBody>
                  <a:tcPr marL="83849" marR="83849" marT="41924" marB="41924"/>
                </a:tc>
                <a:tc>
                  <a:txBody>
                    <a:bodyPr/>
                    <a:lstStyle/>
                    <a:p>
                      <a:r>
                        <a:rPr lang="en-US" sz="1700"/>
                        <a:t>0</a:t>
                      </a:r>
                    </a:p>
                  </a:txBody>
                  <a:tcPr marL="83849" marR="83849" marT="41924" marB="41924"/>
                </a:tc>
                <a:tc>
                  <a:txBody>
                    <a:bodyPr/>
                    <a:lstStyle/>
                    <a:p>
                      <a:r>
                        <a:rPr lang="en-US" sz="1700"/>
                        <a:t>1</a:t>
                      </a:r>
                    </a:p>
                  </a:txBody>
                  <a:tcPr marL="83849" marR="83849" marT="41924" marB="41924"/>
                </a:tc>
                <a:tc>
                  <a:txBody>
                    <a:bodyPr/>
                    <a:lstStyle/>
                    <a:p>
                      <a:r>
                        <a:rPr lang="en-US" sz="1700"/>
                        <a:t>0</a:t>
                      </a:r>
                    </a:p>
                  </a:txBody>
                  <a:tcPr marL="83849" marR="83849" marT="41924" marB="41924"/>
                </a:tc>
                <a:tc>
                  <a:txBody>
                    <a:bodyPr/>
                    <a:lstStyle/>
                    <a:p>
                      <a:r>
                        <a:rPr lang="en-US" sz="1700"/>
                        <a:t>0</a:t>
                      </a:r>
                    </a:p>
                  </a:txBody>
                  <a:tcPr marL="83849" marR="83849" marT="41924" marB="41924"/>
                </a:tc>
                <a:tc>
                  <a:txBody>
                    <a:bodyPr/>
                    <a:lstStyle/>
                    <a:p>
                      <a:r>
                        <a:rPr lang="en-US" sz="1700">
                          <a:highlight>
                            <a:srgbClr val="00FF00"/>
                          </a:highlight>
                        </a:rPr>
                        <a:t>1</a:t>
                      </a:r>
                    </a:p>
                  </a:txBody>
                  <a:tcPr marL="83849" marR="83849" marT="41924" marB="41924"/>
                </a:tc>
                <a:extLst>
                  <a:ext uri="{0D108BD9-81ED-4DB2-BD59-A6C34878D82A}">
                    <a16:rowId xmlns:a16="http://schemas.microsoft.com/office/drawing/2014/main" val="3296309430"/>
                  </a:ext>
                </a:extLst>
              </a:tr>
              <a:tr h="368936">
                <a:tc>
                  <a:txBody>
                    <a:bodyPr/>
                    <a:lstStyle/>
                    <a:p>
                      <a:r>
                        <a:rPr lang="en-US" sz="1700"/>
                        <a:t>1</a:t>
                      </a:r>
                    </a:p>
                  </a:txBody>
                  <a:tcPr marL="83849" marR="83849" marT="41924" marB="41924"/>
                </a:tc>
                <a:tc>
                  <a:txBody>
                    <a:bodyPr/>
                    <a:lstStyle/>
                    <a:p>
                      <a:r>
                        <a:rPr lang="en-US" sz="1700"/>
                        <a:t>0</a:t>
                      </a:r>
                    </a:p>
                  </a:txBody>
                  <a:tcPr marL="83849" marR="83849" marT="41924" marB="41924"/>
                </a:tc>
                <a:tc>
                  <a:txBody>
                    <a:bodyPr/>
                    <a:lstStyle/>
                    <a:p>
                      <a:r>
                        <a:rPr lang="en-US" sz="1700"/>
                        <a:t>1</a:t>
                      </a:r>
                    </a:p>
                  </a:txBody>
                  <a:tcPr marL="83849" marR="83849" marT="41924" marB="41924"/>
                </a:tc>
                <a:tc>
                  <a:txBody>
                    <a:bodyPr/>
                    <a:lstStyle/>
                    <a:p>
                      <a:r>
                        <a:rPr lang="en-US" sz="1700"/>
                        <a:t>0</a:t>
                      </a:r>
                    </a:p>
                  </a:txBody>
                  <a:tcPr marL="83849" marR="83849" marT="41924" marB="41924"/>
                </a:tc>
                <a:tc>
                  <a:txBody>
                    <a:bodyPr/>
                    <a:lstStyle/>
                    <a:p>
                      <a:r>
                        <a:rPr lang="en-US" sz="1700"/>
                        <a:t>0</a:t>
                      </a:r>
                    </a:p>
                  </a:txBody>
                  <a:tcPr marL="83849" marR="83849" marT="41924" marB="41924"/>
                </a:tc>
                <a:tc>
                  <a:txBody>
                    <a:bodyPr/>
                    <a:lstStyle/>
                    <a:p>
                      <a:r>
                        <a:rPr lang="en-US" sz="1700"/>
                        <a:t>1</a:t>
                      </a:r>
                    </a:p>
                  </a:txBody>
                  <a:tcPr marL="83849" marR="83849" marT="41924" marB="41924"/>
                </a:tc>
                <a:tc>
                  <a:txBody>
                    <a:bodyPr/>
                    <a:lstStyle/>
                    <a:p>
                      <a:r>
                        <a:rPr lang="en-US" sz="1700"/>
                        <a:t>0</a:t>
                      </a:r>
                    </a:p>
                  </a:txBody>
                  <a:tcPr marL="83849" marR="83849" marT="41924" marB="41924"/>
                </a:tc>
                <a:tc>
                  <a:txBody>
                    <a:bodyPr/>
                    <a:lstStyle/>
                    <a:p>
                      <a:r>
                        <a:rPr lang="en-US" sz="1700"/>
                        <a:t>0</a:t>
                      </a:r>
                    </a:p>
                  </a:txBody>
                  <a:tcPr marL="83849" marR="83849" marT="41924" marB="41924"/>
                </a:tc>
                <a:tc>
                  <a:txBody>
                    <a:bodyPr/>
                    <a:lstStyle/>
                    <a:p>
                      <a:r>
                        <a:rPr lang="en-US" sz="1700"/>
                        <a:t>0</a:t>
                      </a:r>
                    </a:p>
                  </a:txBody>
                  <a:tcPr marL="83849" marR="83849" marT="41924" marB="41924"/>
                </a:tc>
                <a:tc>
                  <a:txBody>
                    <a:bodyPr/>
                    <a:lstStyle/>
                    <a:p>
                      <a:r>
                        <a:rPr lang="en-US" sz="1700"/>
                        <a:t>0</a:t>
                      </a:r>
                    </a:p>
                  </a:txBody>
                  <a:tcPr marL="83849" marR="83849" marT="41924" marB="41924"/>
                </a:tc>
                <a:extLst>
                  <a:ext uri="{0D108BD9-81ED-4DB2-BD59-A6C34878D82A}">
                    <a16:rowId xmlns:a16="http://schemas.microsoft.com/office/drawing/2014/main" val="1693744116"/>
                  </a:ext>
                </a:extLst>
              </a:tr>
              <a:tr h="368936">
                <a:tc>
                  <a:txBody>
                    <a:bodyPr/>
                    <a:lstStyle/>
                    <a:p>
                      <a:r>
                        <a:rPr lang="en-US" sz="1700"/>
                        <a:t>1</a:t>
                      </a:r>
                    </a:p>
                  </a:txBody>
                  <a:tcPr marL="83849" marR="83849" marT="41924" marB="41924"/>
                </a:tc>
                <a:tc>
                  <a:txBody>
                    <a:bodyPr/>
                    <a:lstStyle/>
                    <a:p>
                      <a:r>
                        <a:rPr lang="en-US" sz="1700"/>
                        <a:t>1</a:t>
                      </a:r>
                    </a:p>
                  </a:txBody>
                  <a:tcPr marL="83849" marR="83849" marT="41924" marB="41924"/>
                </a:tc>
                <a:tc>
                  <a:txBody>
                    <a:bodyPr/>
                    <a:lstStyle/>
                    <a:p>
                      <a:r>
                        <a:rPr lang="en-US" sz="1700"/>
                        <a:t>0</a:t>
                      </a:r>
                    </a:p>
                  </a:txBody>
                  <a:tcPr marL="83849" marR="83849" marT="41924" marB="41924"/>
                </a:tc>
                <a:tc>
                  <a:txBody>
                    <a:bodyPr/>
                    <a:lstStyle/>
                    <a:p>
                      <a:r>
                        <a:rPr lang="en-US" sz="1700"/>
                        <a:t>1</a:t>
                      </a:r>
                    </a:p>
                  </a:txBody>
                  <a:tcPr marL="83849" marR="83849" marT="41924" marB="41924"/>
                </a:tc>
                <a:tc>
                  <a:txBody>
                    <a:bodyPr/>
                    <a:lstStyle/>
                    <a:p>
                      <a:r>
                        <a:rPr lang="en-US" sz="1700"/>
                        <a:t>0</a:t>
                      </a:r>
                    </a:p>
                  </a:txBody>
                  <a:tcPr marL="83849" marR="83849" marT="41924" marB="41924"/>
                </a:tc>
                <a:tc>
                  <a:txBody>
                    <a:bodyPr/>
                    <a:lstStyle/>
                    <a:p>
                      <a:r>
                        <a:rPr lang="en-US" sz="1700"/>
                        <a:t>0</a:t>
                      </a:r>
                    </a:p>
                  </a:txBody>
                  <a:tcPr marL="83849" marR="83849" marT="41924" marB="41924"/>
                </a:tc>
                <a:tc>
                  <a:txBody>
                    <a:bodyPr/>
                    <a:lstStyle/>
                    <a:p>
                      <a:r>
                        <a:rPr lang="en-US" sz="1700"/>
                        <a:t>1</a:t>
                      </a:r>
                    </a:p>
                  </a:txBody>
                  <a:tcPr marL="83849" marR="83849" marT="41924" marB="41924"/>
                </a:tc>
                <a:tc>
                  <a:txBody>
                    <a:bodyPr/>
                    <a:lstStyle/>
                    <a:p>
                      <a:r>
                        <a:rPr lang="en-US" sz="1700"/>
                        <a:t>0</a:t>
                      </a:r>
                    </a:p>
                  </a:txBody>
                  <a:tcPr marL="83849" marR="83849" marT="41924" marB="41924"/>
                </a:tc>
                <a:tc>
                  <a:txBody>
                    <a:bodyPr/>
                    <a:lstStyle/>
                    <a:p>
                      <a:r>
                        <a:rPr lang="en-US" sz="1700"/>
                        <a:t>0</a:t>
                      </a:r>
                    </a:p>
                  </a:txBody>
                  <a:tcPr marL="83849" marR="83849" marT="41924" marB="41924"/>
                </a:tc>
                <a:tc>
                  <a:txBody>
                    <a:bodyPr/>
                    <a:lstStyle/>
                    <a:p>
                      <a:r>
                        <a:rPr lang="en-US" sz="1700">
                          <a:highlight>
                            <a:srgbClr val="00FF00"/>
                          </a:highlight>
                        </a:rPr>
                        <a:t>1</a:t>
                      </a:r>
                    </a:p>
                  </a:txBody>
                  <a:tcPr marL="83849" marR="83849" marT="41924" marB="41924"/>
                </a:tc>
                <a:extLst>
                  <a:ext uri="{0D108BD9-81ED-4DB2-BD59-A6C34878D82A}">
                    <a16:rowId xmlns:a16="http://schemas.microsoft.com/office/drawing/2014/main" val="3973797182"/>
                  </a:ext>
                </a:extLst>
              </a:tr>
              <a:tr h="368936">
                <a:tc>
                  <a:txBody>
                    <a:bodyPr/>
                    <a:lstStyle/>
                    <a:p>
                      <a:pPr lvl="0">
                        <a:buNone/>
                      </a:pPr>
                      <a:r>
                        <a:rPr lang="en-US" sz="1700"/>
                        <a:t>1</a:t>
                      </a:r>
                    </a:p>
                  </a:txBody>
                  <a:tcPr marL="83849" marR="83849" marT="41924" marB="41924"/>
                </a:tc>
                <a:tc>
                  <a:txBody>
                    <a:bodyPr/>
                    <a:lstStyle/>
                    <a:p>
                      <a:pPr lvl="0">
                        <a:buNone/>
                      </a:pPr>
                      <a:r>
                        <a:rPr lang="en-US" sz="1700"/>
                        <a:t>1</a:t>
                      </a:r>
                    </a:p>
                  </a:txBody>
                  <a:tcPr marL="83849" marR="83849" marT="41924" marB="41924"/>
                </a:tc>
                <a:tc>
                  <a:txBody>
                    <a:bodyPr/>
                    <a:lstStyle/>
                    <a:p>
                      <a:pPr lvl="0">
                        <a:buNone/>
                      </a:pPr>
                      <a:r>
                        <a:rPr lang="en-US" sz="1700"/>
                        <a:t>1</a:t>
                      </a:r>
                    </a:p>
                  </a:txBody>
                  <a:tcPr marL="83849" marR="83849" marT="41924" marB="41924"/>
                </a:tc>
                <a:tc>
                  <a:txBody>
                    <a:bodyPr/>
                    <a:lstStyle/>
                    <a:p>
                      <a:pPr lvl="0">
                        <a:buNone/>
                      </a:pPr>
                      <a:r>
                        <a:rPr lang="en-US" sz="1700"/>
                        <a:t>1</a:t>
                      </a:r>
                    </a:p>
                  </a:txBody>
                  <a:tcPr marL="83849" marR="83849" marT="41924" marB="41924"/>
                </a:tc>
                <a:tc>
                  <a:txBody>
                    <a:bodyPr/>
                    <a:lstStyle/>
                    <a:p>
                      <a:pPr lvl="0">
                        <a:buNone/>
                      </a:pPr>
                      <a:r>
                        <a:rPr lang="en-US" sz="1700"/>
                        <a:t>1</a:t>
                      </a:r>
                    </a:p>
                  </a:txBody>
                  <a:tcPr marL="83849" marR="83849" marT="41924" marB="41924"/>
                </a:tc>
                <a:tc>
                  <a:txBody>
                    <a:bodyPr/>
                    <a:lstStyle/>
                    <a:p>
                      <a:pPr lvl="0">
                        <a:buNone/>
                      </a:pPr>
                      <a:r>
                        <a:rPr lang="en-US" sz="1700"/>
                        <a:t>1</a:t>
                      </a:r>
                    </a:p>
                  </a:txBody>
                  <a:tcPr marL="83849" marR="83849" marT="41924" marB="41924"/>
                </a:tc>
                <a:tc>
                  <a:txBody>
                    <a:bodyPr/>
                    <a:lstStyle/>
                    <a:p>
                      <a:pPr lvl="0">
                        <a:buNone/>
                      </a:pPr>
                      <a:r>
                        <a:rPr lang="en-US" sz="1700"/>
                        <a:t>0</a:t>
                      </a:r>
                    </a:p>
                  </a:txBody>
                  <a:tcPr marL="83849" marR="83849" marT="41924" marB="41924"/>
                </a:tc>
                <a:tc>
                  <a:txBody>
                    <a:bodyPr/>
                    <a:lstStyle/>
                    <a:p>
                      <a:pPr lvl="0">
                        <a:buNone/>
                      </a:pPr>
                      <a:r>
                        <a:rPr lang="en-US" sz="1700"/>
                        <a:t>0</a:t>
                      </a:r>
                    </a:p>
                  </a:txBody>
                  <a:tcPr marL="83849" marR="83849" marT="41924" marB="41924"/>
                </a:tc>
                <a:tc>
                  <a:txBody>
                    <a:bodyPr/>
                    <a:lstStyle/>
                    <a:p>
                      <a:pPr lvl="0">
                        <a:buNone/>
                      </a:pPr>
                      <a:r>
                        <a:rPr lang="en-US" sz="1700"/>
                        <a:t>1</a:t>
                      </a:r>
                    </a:p>
                  </a:txBody>
                  <a:tcPr marL="83849" marR="83849" marT="41924" marB="41924"/>
                </a:tc>
                <a:tc>
                  <a:txBody>
                    <a:bodyPr/>
                    <a:lstStyle/>
                    <a:p>
                      <a:pPr lvl="0">
                        <a:buNone/>
                      </a:pPr>
                      <a:r>
                        <a:rPr lang="en-US" sz="1700">
                          <a:highlight>
                            <a:srgbClr val="00FF00"/>
                          </a:highlight>
                        </a:rPr>
                        <a:t>1</a:t>
                      </a:r>
                    </a:p>
                  </a:txBody>
                  <a:tcPr marL="83849" marR="83849" marT="41924" marB="41924"/>
                </a:tc>
                <a:extLst>
                  <a:ext uri="{0D108BD9-81ED-4DB2-BD59-A6C34878D82A}">
                    <a16:rowId xmlns:a16="http://schemas.microsoft.com/office/drawing/2014/main" val="2012392217"/>
                  </a:ext>
                </a:extLst>
              </a:tr>
            </a:tbl>
          </a:graphicData>
        </a:graphic>
      </p:graphicFrame>
      <p:sp>
        <p:nvSpPr>
          <p:cNvPr id="5" name="TextBox 4">
            <a:extLst>
              <a:ext uri="{FF2B5EF4-FFF2-40B4-BE49-F238E27FC236}">
                <a16:creationId xmlns:a16="http://schemas.microsoft.com/office/drawing/2014/main" id="{62BEF76B-D21D-4CBD-A938-747ABD8B67BA}"/>
              </a:ext>
            </a:extLst>
          </p:cNvPr>
          <p:cNvSpPr txBox="1"/>
          <p:nvPr/>
        </p:nvSpPr>
        <p:spPr>
          <a:xfrm>
            <a:off x="4238625" y="476250"/>
            <a:ext cx="48768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a:ea typeface="+mn-lt"/>
                <a:cs typeface="+mn-lt"/>
              </a:rPr>
              <a:t>f8(x, y, z) =x( ̄y ↑ z) V  ̄x( ̄y ⊕ z) V y(x⊕ ̄z) </a:t>
            </a:r>
            <a:endParaRPr lang="en-US"/>
          </a:p>
        </p:txBody>
      </p:sp>
      <p:sp>
        <p:nvSpPr>
          <p:cNvPr id="6" name="TextBox 5">
            <a:extLst>
              <a:ext uri="{FF2B5EF4-FFF2-40B4-BE49-F238E27FC236}">
                <a16:creationId xmlns:a16="http://schemas.microsoft.com/office/drawing/2014/main" id="{02588A89-6691-4894-B7CF-E8FE4D266499}"/>
              </a:ext>
            </a:extLst>
          </p:cNvPr>
          <p:cNvSpPr txBox="1"/>
          <p:nvPr/>
        </p:nvSpPr>
        <p:spPr>
          <a:xfrm>
            <a:off x="695325" y="5705475"/>
            <a:ext cx="75628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a:t>DCF(f) = m0 V m2 V m3 V m4 V m6 V m7 </a:t>
            </a:r>
          </a:p>
          <a:p>
            <a:pPr marL="285750" indent="-285750">
              <a:buFont typeface="Wingdings"/>
              <a:buChar char="Ø"/>
            </a:pPr>
            <a:r>
              <a:rPr lang="en-US"/>
              <a:t>DCF(f) = ̅x </a:t>
            </a:r>
            <a:r>
              <a:rPr lang="en-US">
                <a:ea typeface="+mn-lt"/>
                <a:cs typeface="+mn-lt"/>
              </a:rPr>
              <a:t>̅y ̅z V  ̅</a:t>
            </a:r>
            <a:r>
              <a:rPr lang="en-US" err="1">
                <a:ea typeface="+mn-lt"/>
                <a:cs typeface="+mn-lt"/>
              </a:rPr>
              <a:t>xy̅z</a:t>
            </a:r>
            <a:r>
              <a:rPr lang="en-US">
                <a:ea typeface="+mn-lt"/>
                <a:cs typeface="+mn-lt"/>
              </a:rPr>
              <a:t> V  ̅</a:t>
            </a:r>
            <a:r>
              <a:rPr lang="en-US" err="1">
                <a:ea typeface="+mn-lt"/>
                <a:cs typeface="+mn-lt"/>
              </a:rPr>
              <a:t>xyz</a:t>
            </a:r>
            <a:r>
              <a:rPr lang="en-US">
                <a:ea typeface="+mn-lt"/>
                <a:cs typeface="+mn-lt"/>
              </a:rPr>
              <a:t> V </a:t>
            </a:r>
            <a:r>
              <a:rPr lang="en-US" err="1">
                <a:ea typeface="+mn-lt"/>
                <a:cs typeface="+mn-lt"/>
              </a:rPr>
              <a:t>x̅y</a:t>
            </a:r>
            <a:r>
              <a:rPr lang="en-US">
                <a:ea typeface="+mn-lt"/>
                <a:cs typeface="+mn-lt"/>
              </a:rPr>
              <a:t> ̅z V </a:t>
            </a:r>
            <a:r>
              <a:rPr lang="en-US" err="1">
                <a:ea typeface="+mn-lt"/>
                <a:cs typeface="+mn-lt"/>
              </a:rPr>
              <a:t>xy̅z</a:t>
            </a:r>
            <a:r>
              <a:rPr lang="en-US">
                <a:ea typeface="+mn-lt"/>
                <a:cs typeface="+mn-lt"/>
              </a:rPr>
              <a:t> V </a:t>
            </a:r>
            <a:r>
              <a:rPr lang="en-US" err="1">
                <a:ea typeface="+mn-lt"/>
                <a:cs typeface="+mn-lt"/>
              </a:rPr>
              <a:t>xyz</a:t>
            </a:r>
            <a:r>
              <a:rPr lang="en-US">
                <a:ea typeface="+mn-lt"/>
                <a:cs typeface="+mn-lt"/>
              </a:rPr>
              <a:t>    </a:t>
            </a:r>
          </a:p>
        </p:txBody>
      </p:sp>
      <p:sp>
        <p:nvSpPr>
          <p:cNvPr id="7" name="TextBox 6">
            <a:extLst>
              <a:ext uri="{FF2B5EF4-FFF2-40B4-BE49-F238E27FC236}">
                <a16:creationId xmlns:a16="http://schemas.microsoft.com/office/drawing/2014/main" id="{FF14D669-368A-4958-998B-B646182FD769}"/>
              </a:ext>
            </a:extLst>
          </p:cNvPr>
          <p:cNvSpPr txBox="1"/>
          <p:nvPr/>
        </p:nvSpPr>
        <p:spPr>
          <a:xfrm>
            <a:off x="695325" y="4991100"/>
            <a:ext cx="108870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2800" b="1">
                <a:latin typeface="Posterama"/>
                <a:cs typeface="Posterama"/>
              </a:rPr>
              <a:t>Step 3.</a:t>
            </a:r>
            <a:r>
              <a:rPr lang="en-US" sz="2800">
                <a:latin typeface="Posterama"/>
                <a:cs typeface="Posterama"/>
              </a:rPr>
              <a:t> </a:t>
            </a:r>
            <a:r>
              <a:rPr lang="en-US" sz="2800">
                <a:latin typeface="Posterama"/>
                <a:ea typeface="+mn-lt"/>
                <a:cs typeface="+mn-lt"/>
              </a:rPr>
              <a:t>Determine the </a:t>
            </a:r>
            <a:r>
              <a:rPr lang="en-US" sz="2800" err="1">
                <a:latin typeface="Posterama"/>
                <a:ea typeface="+mn-lt"/>
                <a:cs typeface="+mn-lt"/>
              </a:rPr>
              <a:t>minterms</a:t>
            </a:r>
            <a:r>
              <a:rPr lang="en-US" sz="2800">
                <a:latin typeface="Posterama"/>
                <a:ea typeface="+mn-lt"/>
                <a:cs typeface="+mn-lt"/>
              </a:rPr>
              <a:t> of the function and the DCF.</a:t>
            </a:r>
            <a:endParaRPr lang="en-US" sz="2800">
              <a:latin typeface="Posterama"/>
              <a:cs typeface="Posterama"/>
            </a:endParaRPr>
          </a:p>
        </p:txBody>
      </p:sp>
    </p:spTree>
    <p:extLst>
      <p:ext uri="{BB962C8B-B14F-4D97-AF65-F5344CB8AC3E}">
        <p14:creationId xmlns:p14="http://schemas.microsoft.com/office/powerpoint/2010/main" val="26201086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F84B7-AD07-4325-A72A-51CDAC2109A3}"/>
              </a:ext>
            </a:extLst>
          </p:cNvPr>
          <p:cNvSpPr>
            <a:spLocks noGrp="1"/>
          </p:cNvSpPr>
          <p:nvPr>
            <p:ph type="title"/>
          </p:nvPr>
        </p:nvSpPr>
        <p:spPr>
          <a:xfrm>
            <a:off x="838200" y="3175"/>
            <a:ext cx="10515600" cy="1325563"/>
          </a:xfrm>
        </p:spPr>
        <p:txBody>
          <a:bodyPr>
            <a:normAutofit fontScale="90000"/>
          </a:bodyPr>
          <a:lstStyle/>
          <a:p>
            <a:r>
              <a:rPr lang="en-US" b="1">
                <a:cs typeface="Posterama"/>
              </a:rPr>
              <a:t>Step 4.</a:t>
            </a:r>
            <a:r>
              <a:rPr lang="en-US">
                <a:cs typeface="Posterama"/>
              </a:rPr>
              <a:t> </a:t>
            </a:r>
            <a:r>
              <a:rPr lang="en-US">
                <a:ea typeface="+mj-lt"/>
                <a:cs typeface="+mj-lt"/>
              </a:rPr>
              <a:t>Simplify using Karnaugh's method.</a:t>
            </a:r>
            <a:endParaRPr lang="en-US"/>
          </a:p>
        </p:txBody>
      </p:sp>
      <p:graphicFrame>
        <p:nvGraphicFramePr>
          <p:cNvPr id="5" name="Content Placeholder 4">
            <a:extLst>
              <a:ext uri="{FF2B5EF4-FFF2-40B4-BE49-F238E27FC236}">
                <a16:creationId xmlns:a16="http://schemas.microsoft.com/office/drawing/2014/main" id="{8219AEAE-DB3D-4EA2-9CE7-F22AE3DCF5D9}"/>
              </a:ext>
            </a:extLst>
          </p:cNvPr>
          <p:cNvGraphicFramePr>
            <a:graphicFrameLocks noGrp="1"/>
          </p:cNvGraphicFramePr>
          <p:nvPr>
            <p:ph idx="1"/>
            <p:extLst>
              <p:ext uri="{D42A27DB-BD31-4B8C-83A1-F6EECF244321}">
                <p14:modId xmlns:p14="http://schemas.microsoft.com/office/powerpoint/2010/main" val="3008151819"/>
              </p:ext>
            </p:extLst>
          </p:nvPr>
        </p:nvGraphicFramePr>
        <p:xfrm>
          <a:off x="981075" y="1714500"/>
          <a:ext cx="10401294" cy="1237668"/>
        </p:xfrm>
        <a:graphic>
          <a:graphicData uri="http://schemas.openxmlformats.org/drawingml/2006/table">
            <a:tbl>
              <a:tblPr firstRow="1" bandRow="1">
                <a:tableStyleId>{5C22544A-7EE6-4342-B048-85BDC9FD1C3A}</a:tableStyleId>
              </a:tblPr>
              <a:tblGrid>
                <a:gridCol w="1990724">
                  <a:extLst>
                    <a:ext uri="{9D8B030D-6E8A-4147-A177-3AD203B41FA5}">
                      <a16:colId xmlns:a16="http://schemas.microsoft.com/office/drawing/2014/main" val="3836391917"/>
                    </a:ext>
                  </a:extLst>
                </a:gridCol>
                <a:gridCol w="2101213">
                  <a:extLst>
                    <a:ext uri="{9D8B030D-6E8A-4147-A177-3AD203B41FA5}">
                      <a16:colId xmlns:a16="http://schemas.microsoft.com/office/drawing/2014/main" val="2255134760"/>
                    </a:ext>
                  </a:extLst>
                </a:gridCol>
                <a:gridCol w="2103119">
                  <a:extLst>
                    <a:ext uri="{9D8B030D-6E8A-4147-A177-3AD203B41FA5}">
                      <a16:colId xmlns:a16="http://schemas.microsoft.com/office/drawing/2014/main" val="2531443444"/>
                    </a:ext>
                  </a:extLst>
                </a:gridCol>
                <a:gridCol w="2103119">
                  <a:extLst>
                    <a:ext uri="{9D8B030D-6E8A-4147-A177-3AD203B41FA5}">
                      <a16:colId xmlns:a16="http://schemas.microsoft.com/office/drawing/2014/main" val="3047611881"/>
                    </a:ext>
                  </a:extLst>
                </a:gridCol>
                <a:gridCol w="2103119">
                  <a:extLst>
                    <a:ext uri="{9D8B030D-6E8A-4147-A177-3AD203B41FA5}">
                      <a16:colId xmlns:a16="http://schemas.microsoft.com/office/drawing/2014/main" val="2251529134"/>
                    </a:ext>
                  </a:extLst>
                </a:gridCol>
              </a:tblGrid>
              <a:tr h="412556">
                <a:tc>
                  <a:txBody>
                    <a:bodyPr/>
                    <a:lstStyle/>
                    <a:p>
                      <a:pPr algn="l" rtl="0" fontAlgn="base"/>
                      <a:r>
                        <a:rPr lang="en-US">
                          <a:effectLst/>
                        </a:rPr>
                        <a:t>x          \          </a:t>
                      </a:r>
                      <a:r>
                        <a:rPr lang="en-US" err="1">
                          <a:effectLst/>
                        </a:rPr>
                        <a:t>yz</a:t>
                      </a:r>
                    </a:p>
                  </a:txBody>
                  <a:tcPr/>
                </a:tc>
                <a:tc>
                  <a:txBody>
                    <a:bodyPr/>
                    <a:lstStyle/>
                    <a:p>
                      <a:pPr algn="ctr" rtl="0" fontAlgn="base"/>
                      <a:r>
                        <a:rPr lang="en-US">
                          <a:effectLst/>
                        </a:rPr>
                        <a:t>00​</a:t>
                      </a:r>
                      <a:endParaRPr lang="en-US" b="1" i="0">
                        <a:solidFill>
                          <a:srgbClr val="FFFFFF"/>
                        </a:solidFill>
                        <a:effectLst/>
                      </a:endParaRPr>
                    </a:p>
                  </a:txBody>
                  <a:tcPr/>
                </a:tc>
                <a:tc>
                  <a:txBody>
                    <a:bodyPr/>
                    <a:lstStyle/>
                    <a:p>
                      <a:pPr algn="ctr" rtl="0" fontAlgn="base"/>
                      <a:r>
                        <a:rPr lang="en-US">
                          <a:effectLst/>
                        </a:rPr>
                        <a:t>01​</a:t>
                      </a:r>
                      <a:endParaRPr lang="en-US" b="1" i="0">
                        <a:solidFill>
                          <a:srgbClr val="FFFFFF"/>
                        </a:solidFill>
                        <a:effectLst/>
                      </a:endParaRPr>
                    </a:p>
                  </a:txBody>
                  <a:tcPr/>
                </a:tc>
                <a:tc>
                  <a:txBody>
                    <a:bodyPr/>
                    <a:lstStyle/>
                    <a:p>
                      <a:pPr algn="ctr" rtl="0" fontAlgn="base"/>
                      <a:r>
                        <a:rPr lang="en-US">
                          <a:effectLst/>
                        </a:rPr>
                        <a:t>11</a:t>
                      </a:r>
                      <a:endParaRPr lang="en-US" b="1" i="0">
                        <a:solidFill>
                          <a:srgbClr val="FFFFFF"/>
                        </a:solidFill>
                        <a:effectLst/>
                      </a:endParaRPr>
                    </a:p>
                  </a:txBody>
                  <a:tcPr/>
                </a:tc>
                <a:tc>
                  <a:txBody>
                    <a:bodyPr/>
                    <a:lstStyle/>
                    <a:p>
                      <a:pPr algn="ctr" rtl="0" fontAlgn="base"/>
                      <a:r>
                        <a:rPr lang="en-US">
                          <a:effectLst/>
                        </a:rPr>
                        <a:t>10</a:t>
                      </a:r>
                      <a:endParaRPr lang="en-US" b="1" i="0">
                        <a:solidFill>
                          <a:srgbClr val="FFFFFF"/>
                        </a:solidFill>
                        <a:effectLst/>
                      </a:endParaRPr>
                    </a:p>
                  </a:txBody>
                  <a:tcPr/>
                </a:tc>
                <a:extLst>
                  <a:ext uri="{0D108BD9-81ED-4DB2-BD59-A6C34878D82A}">
                    <a16:rowId xmlns:a16="http://schemas.microsoft.com/office/drawing/2014/main" val="3353776922"/>
                  </a:ext>
                </a:extLst>
              </a:tr>
              <a:tr h="412556">
                <a:tc>
                  <a:txBody>
                    <a:bodyPr/>
                    <a:lstStyle/>
                    <a:p>
                      <a:pPr algn="ctr" rtl="0" fontAlgn="base"/>
                      <a:r>
                        <a:rPr lang="en-US">
                          <a:effectLst/>
                        </a:rPr>
                        <a:t>0​</a:t>
                      </a:r>
                      <a:endParaRPr lang="en-US" b="1" i="0">
                        <a:solidFill>
                          <a:srgbClr val="FFFFFF"/>
                        </a:solidFill>
                        <a:effectLst/>
                      </a:endParaRPr>
                    </a:p>
                  </a:txBody>
                  <a:tcPr/>
                </a:tc>
                <a:tc>
                  <a:txBody>
                    <a:bodyPr/>
                    <a:lstStyle/>
                    <a:p>
                      <a:pPr algn="ctr" rtl="0" fontAlgn="base"/>
                      <a:r>
                        <a:rPr lang="en-US">
                          <a:effectLst/>
                        </a:rPr>
                        <a:t>m0​</a:t>
                      </a:r>
                      <a:endParaRPr lang="en-US" b="0" i="0">
                        <a:solidFill>
                          <a:srgbClr val="000000"/>
                        </a:solidFill>
                        <a:effectLst/>
                      </a:endParaRPr>
                    </a:p>
                  </a:txBody>
                  <a:tcPr/>
                </a:tc>
                <a:tc>
                  <a:txBody>
                    <a:bodyPr/>
                    <a:lstStyle/>
                    <a:p>
                      <a:pPr algn="ctr" rtl="0" fontAlgn="auto"/>
                      <a:r>
                        <a:rPr lang="en-US">
                          <a:effectLst/>
                        </a:rPr>
                        <a:t>​</a:t>
                      </a:r>
                      <a:endParaRPr lang="en-US" b="0" i="0">
                        <a:solidFill>
                          <a:srgbClr val="000000"/>
                        </a:solidFill>
                        <a:effectLst/>
                        <a:latin typeface="Cambria Math" panose="02040503050406030204" pitchFamily="18" charset="0"/>
                      </a:endParaRPr>
                    </a:p>
                  </a:txBody>
                  <a:tcPr/>
                </a:tc>
                <a:tc>
                  <a:txBody>
                    <a:bodyPr/>
                    <a:lstStyle/>
                    <a:p>
                      <a:pPr algn="ctr" rtl="0" fontAlgn="auto"/>
                      <a:r>
                        <a:rPr lang="en-US">
                          <a:effectLst/>
                        </a:rPr>
                        <a:t>​m3</a:t>
                      </a:r>
                      <a:endParaRPr lang="en-US" b="0" i="0">
                        <a:solidFill>
                          <a:srgbClr val="000000"/>
                        </a:solidFill>
                        <a:effectLst/>
                        <a:latin typeface="Cambria Math" panose="02040503050406030204" pitchFamily="18" charset="0"/>
                      </a:endParaRPr>
                    </a:p>
                  </a:txBody>
                  <a:tcPr/>
                </a:tc>
                <a:tc>
                  <a:txBody>
                    <a:bodyPr/>
                    <a:lstStyle/>
                    <a:p>
                      <a:pPr algn="ctr" rtl="0" fontAlgn="base"/>
                      <a:r>
                        <a:rPr lang="en-US">
                          <a:effectLst/>
                        </a:rPr>
                        <a:t>m2</a:t>
                      </a:r>
                      <a:endParaRPr lang="en-US" b="0" i="0">
                        <a:solidFill>
                          <a:srgbClr val="000000"/>
                        </a:solidFill>
                        <a:effectLst/>
                      </a:endParaRPr>
                    </a:p>
                  </a:txBody>
                  <a:tcPr/>
                </a:tc>
                <a:extLst>
                  <a:ext uri="{0D108BD9-81ED-4DB2-BD59-A6C34878D82A}">
                    <a16:rowId xmlns:a16="http://schemas.microsoft.com/office/drawing/2014/main" val="3375804070"/>
                  </a:ext>
                </a:extLst>
              </a:tr>
              <a:tr h="412556">
                <a:tc>
                  <a:txBody>
                    <a:bodyPr/>
                    <a:lstStyle/>
                    <a:p>
                      <a:pPr algn="ctr" rtl="0" fontAlgn="base"/>
                      <a:r>
                        <a:rPr lang="en-US">
                          <a:effectLst/>
                        </a:rPr>
                        <a:t>1​</a:t>
                      </a:r>
                      <a:endParaRPr lang="en-US" b="1" i="0">
                        <a:solidFill>
                          <a:srgbClr val="FFFFFF"/>
                        </a:solidFill>
                        <a:effectLst/>
                      </a:endParaRPr>
                    </a:p>
                  </a:txBody>
                  <a:tcPr/>
                </a:tc>
                <a:tc>
                  <a:txBody>
                    <a:bodyPr/>
                    <a:lstStyle/>
                    <a:p>
                      <a:pPr algn="ctr" rtl="0" fontAlgn="base"/>
                      <a:r>
                        <a:rPr lang="en-US">
                          <a:effectLst/>
                        </a:rPr>
                        <a:t>m4​</a:t>
                      </a:r>
                      <a:endParaRPr lang="en-US" b="0" i="0">
                        <a:solidFill>
                          <a:srgbClr val="000000"/>
                        </a:solidFill>
                        <a:effectLst/>
                      </a:endParaRPr>
                    </a:p>
                  </a:txBody>
                  <a:tcPr/>
                </a:tc>
                <a:tc>
                  <a:txBody>
                    <a:bodyPr/>
                    <a:lstStyle/>
                    <a:p>
                      <a:pPr algn="ctr" rtl="0" fontAlgn="base"/>
                      <a:endParaRPr lang="en-US">
                        <a:effectLst/>
                      </a:endParaRPr>
                    </a:p>
                  </a:txBody>
                  <a:tcPr/>
                </a:tc>
                <a:tc>
                  <a:txBody>
                    <a:bodyPr/>
                    <a:lstStyle/>
                    <a:p>
                      <a:pPr algn="ctr" rtl="0" fontAlgn="base"/>
                      <a:r>
                        <a:rPr lang="en-US">
                          <a:effectLst/>
                        </a:rPr>
                        <a:t>m7</a:t>
                      </a:r>
                      <a:endParaRPr lang="en-US" b="0" i="0">
                        <a:solidFill>
                          <a:srgbClr val="000000"/>
                        </a:solidFill>
                        <a:effectLst/>
                      </a:endParaRPr>
                    </a:p>
                  </a:txBody>
                  <a:tcPr/>
                </a:tc>
                <a:tc>
                  <a:txBody>
                    <a:bodyPr/>
                    <a:lstStyle/>
                    <a:p>
                      <a:pPr algn="ctr" rtl="0" fontAlgn="base"/>
                      <a:r>
                        <a:rPr lang="en-US">
                          <a:effectLst/>
                        </a:rPr>
                        <a:t>m6</a:t>
                      </a:r>
                      <a:endParaRPr lang="en-US" b="0" i="0">
                        <a:solidFill>
                          <a:srgbClr val="000000"/>
                        </a:solidFill>
                        <a:effectLst/>
                      </a:endParaRPr>
                    </a:p>
                  </a:txBody>
                  <a:tcPr/>
                </a:tc>
                <a:extLst>
                  <a:ext uri="{0D108BD9-81ED-4DB2-BD59-A6C34878D82A}">
                    <a16:rowId xmlns:a16="http://schemas.microsoft.com/office/drawing/2014/main" val="689807080"/>
                  </a:ext>
                </a:extLst>
              </a:tr>
            </a:tbl>
          </a:graphicData>
        </a:graphic>
      </p:graphicFrame>
      <p:sp>
        <p:nvSpPr>
          <p:cNvPr id="4" name="Rectangle: Rounded Corners 3">
            <a:extLst>
              <a:ext uri="{FF2B5EF4-FFF2-40B4-BE49-F238E27FC236}">
                <a16:creationId xmlns:a16="http://schemas.microsoft.com/office/drawing/2014/main" id="{16AB206F-8174-4202-A8B8-3C5F9FF9BB43}"/>
              </a:ext>
            </a:extLst>
          </p:cNvPr>
          <p:cNvSpPr/>
          <p:nvPr/>
        </p:nvSpPr>
        <p:spPr>
          <a:xfrm>
            <a:off x="7768012" y="2070136"/>
            <a:ext cx="2988066" cy="916112"/>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2143567D-0634-4A2E-9A95-24840973A65F}"/>
              </a:ext>
            </a:extLst>
          </p:cNvPr>
          <p:cNvSpPr/>
          <p:nvPr/>
        </p:nvSpPr>
        <p:spPr>
          <a:xfrm>
            <a:off x="10031538" y="2167526"/>
            <a:ext cx="1532561" cy="916112"/>
          </a:xfrm>
          <a:prstGeom prst="round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2E912A7-4051-4ED1-859B-11E4C6981204}"/>
              </a:ext>
            </a:extLst>
          </p:cNvPr>
          <p:cNvSpPr/>
          <p:nvPr/>
        </p:nvSpPr>
        <p:spPr>
          <a:xfrm>
            <a:off x="3105044" y="2133279"/>
            <a:ext cx="1258583" cy="916112"/>
          </a:xfrm>
          <a:prstGeom prst="round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BC06764-5419-47C2-8242-90A1A9C9BFE6}"/>
              </a:ext>
            </a:extLst>
          </p:cNvPr>
          <p:cNvSpPr txBox="1"/>
          <p:nvPr/>
        </p:nvSpPr>
        <p:spPr>
          <a:xfrm>
            <a:off x="980754" y="3198259"/>
            <a:ext cx="723814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2400"/>
              <a:t>Factorization process</a:t>
            </a:r>
          </a:p>
          <a:p>
            <a:pPr marL="742950" lvl="1" indent="-285750">
              <a:buFont typeface="Wingdings"/>
              <a:buChar char="Ø"/>
            </a:pPr>
            <a:r>
              <a:rPr lang="en-US" sz="2400"/>
              <a:t>max1 = m0 V m2 V m4 V m6 = </a:t>
            </a:r>
            <a:r>
              <a:rPr lang="en-US" sz="2400">
                <a:ea typeface="+mn-lt"/>
                <a:cs typeface="+mn-lt"/>
              </a:rPr>
              <a:t>̄z</a:t>
            </a:r>
          </a:p>
          <a:p>
            <a:pPr marL="742950" lvl="1" indent="-285750">
              <a:buFont typeface="Wingdings"/>
              <a:buChar char="Ø"/>
            </a:pPr>
            <a:r>
              <a:rPr lang="en-US" sz="2400"/>
              <a:t>max2 = m2 V m3 V m6 V m7 = y</a:t>
            </a:r>
          </a:p>
          <a:p>
            <a:pPr marL="742950" lvl="1" indent="-285750">
              <a:buFont typeface="Wingdings"/>
              <a:buChar char="Ø"/>
            </a:pPr>
            <a:endParaRPr lang="en-US" sz="2400"/>
          </a:p>
        </p:txBody>
      </p:sp>
      <p:sp>
        <p:nvSpPr>
          <p:cNvPr id="11" name="TextBox 10">
            <a:extLst>
              <a:ext uri="{FF2B5EF4-FFF2-40B4-BE49-F238E27FC236}">
                <a16:creationId xmlns:a16="http://schemas.microsoft.com/office/drawing/2014/main" id="{D9C81370-6842-41AA-B2A0-B5A16E25A6BB}"/>
              </a:ext>
            </a:extLst>
          </p:cNvPr>
          <p:cNvSpPr txBox="1"/>
          <p:nvPr/>
        </p:nvSpPr>
        <p:spPr>
          <a:xfrm>
            <a:off x="982894" y="4484669"/>
            <a:ext cx="943852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a:t>The set of maximal </a:t>
            </a:r>
            <a:r>
              <a:rPr lang="en-US" sz="2400" err="1"/>
              <a:t>monoms</a:t>
            </a:r>
            <a:r>
              <a:rPr lang="en-US" sz="2400"/>
              <a:t>: M(f) = {max1, max 2}</a:t>
            </a:r>
            <a:endParaRPr lang="en-US"/>
          </a:p>
        </p:txBody>
      </p:sp>
      <p:sp>
        <p:nvSpPr>
          <p:cNvPr id="12" name="TextBox 11">
            <a:extLst>
              <a:ext uri="{FF2B5EF4-FFF2-40B4-BE49-F238E27FC236}">
                <a16:creationId xmlns:a16="http://schemas.microsoft.com/office/drawing/2014/main" id="{FE0D3214-138D-4C08-B81E-2CBCADBFABFF}"/>
              </a:ext>
            </a:extLst>
          </p:cNvPr>
          <p:cNvSpPr txBox="1"/>
          <p:nvPr/>
        </p:nvSpPr>
        <p:spPr>
          <a:xfrm>
            <a:off x="1014466" y="5098443"/>
            <a:ext cx="1046594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2400" dirty="0"/>
              <a:t>Because both max1 and max2 have at least one </a:t>
            </a:r>
            <a:r>
              <a:rPr lang="en-US" sz="2400" dirty="0" err="1"/>
              <a:t>minterm</a:t>
            </a:r>
            <a:r>
              <a:rPr lang="en-US" sz="2400" dirty="0"/>
              <a:t> circled only once, they are central </a:t>
            </a:r>
            <a:r>
              <a:rPr lang="en-US" sz="2400" dirty="0" err="1"/>
              <a:t>monoms</a:t>
            </a:r>
            <a:r>
              <a:rPr lang="en-US" sz="2400" dirty="0"/>
              <a:t> =&gt; C(f) = {max1, max2}.</a:t>
            </a:r>
          </a:p>
        </p:txBody>
      </p:sp>
    </p:spTree>
    <p:extLst>
      <p:ext uri="{BB962C8B-B14F-4D97-AF65-F5344CB8AC3E}">
        <p14:creationId xmlns:p14="http://schemas.microsoft.com/office/powerpoint/2010/main" val="37657032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B16EB9-CC55-4A09-A7A2-4D4EAF83470A}"/>
              </a:ext>
            </a:extLst>
          </p:cNvPr>
          <p:cNvSpPr>
            <a:spLocks noGrp="1"/>
          </p:cNvSpPr>
          <p:nvPr>
            <p:ph idx="1"/>
          </p:nvPr>
        </p:nvSpPr>
        <p:spPr>
          <a:xfrm>
            <a:off x="675526" y="138950"/>
            <a:ext cx="10515600" cy="4351338"/>
          </a:xfrm>
        </p:spPr>
        <p:txBody>
          <a:bodyPr vert="horz" lIns="91440" tIns="45720" rIns="91440" bIns="45720" rtlCol="0" anchor="t">
            <a:normAutofit/>
          </a:bodyPr>
          <a:lstStyle/>
          <a:p>
            <a:pPr>
              <a:buFont typeface="Wingdings" panose="020B0504020202020204" pitchFamily="34" charset="0"/>
              <a:buChar char="Ø"/>
            </a:pPr>
            <a:r>
              <a:rPr lang="en-US"/>
              <a:t>M(f) = C(f) --- the first case of the simplification algorithm =&gt; There is a unique simplified form of f, obtained as the disjunction of all central </a:t>
            </a:r>
            <a:r>
              <a:rPr lang="en-US" err="1"/>
              <a:t>monoms</a:t>
            </a:r>
            <a:r>
              <a:rPr lang="en-US"/>
              <a:t>.</a:t>
            </a:r>
          </a:p>
          <a:p>
            <a:pPr>
              <a:buFont typeface="Wingdings" panose="020B0504020202020204" pitchFamily="34" charset="0"/>
              <a:buChar char="Ø"/>
            </a:pPr>
            <a:r>
              <a:rPr lang="en-US"/>
              <a:t>f8(x, y, z) = max1 V max2 = </a:t>
            </a:r>
            <a:r>
              <a:rPr lang="en-US">
                <a:ea typeface="+mn-lt"/>
                <a:cs typeface="+mn-lt"/>
              </a:rPr>
              <a:t> ̄z</a:t>
            </a:r>
            <a:r>
              <a:rPr lang="en-US"/>
              <a:t> V y </a:t>
            </a:r>
          </a:p>
        </p:txBody>
      </p:sp>
      <p:pic>
        <p:nvPicPr>
          <p:cNvPr id="2" name="Picture 4" descr="A drawing of a person&#10;&#10;Description automatically generated">
            <a:extLst>
              <a:ext uri="{FF2B5EF4-FFF2-40B4-BE49-F238E27FC236}">
                <a16:creationId xmlns:a16="http://schemas.microsoft.com/office/drawing/2014/main" id="{F750AF8E-A688-4137-81B8-5ABD7D5C1D1F}"/>
              </a:ext>
            </a:extLst>
          </p:cNvPr>
          <p:cNvPicPr>
            <a:picLocks noChangeAspect="1"/>
          </p:cNvPicPr>
          <p:nvPr/>
        </p:nvPicPr>
        <p:blipFill>
          <a:blip r:embed="rId2"/>
          <a:stretch>
            <a:fillRect/>
          </a:stretch>
        </p:blipFill>
        <p:spPr>
          <a:xfrm>
            <a:off x="719015" y="2701578"/>
            <a:ext cx="6865814" cy="2216842"/>
          </a:xfrm>
          <a:prstGeom prst="rect">
            <a:avLst/>
          </a:prstGeom>
        </p:spPr>
      </p:pic>
    </p:spTree>
    <p:extLst>
      <p:ext uri="{BB962C8B-B14F-4D97-AF65-F5344CB8AC3E}">
        <p14:creationId xmlns:p14="http://schemas.microsoft.com/office/powerpoint/2010/main" val="963875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F8E9-C301-4C64-831F-81F1B47A7BC4}"/>
              </a:ext>
            </a:extLst>
          </p:cNvPr>
          <p:cNvSpPr>
            <a:spLocks noGrp="1"/>
          </p:cNvSpPr>
          <p:nvPr>
            <p:ph type="title"/>
          </p:nvPr>
        </p:nvSpPr>
        <p:spPr/>
        <p:txBody>
          <a:bodyPr/>
          <a:lstStyle/>
          <a:p>
            <a:pPr algn="ctr"/>
            <a:r>
              <a:rPr lang="en-US">
                <a:cs typeface="Posterama"/>
              </a:rPr>
              <a:t>Thank you for your attention!</a:t>
            </a:r>
          </a:p>
        </p:txBody>
      </p:sp>
      <p:pic>
        <p:nvPicPr>
          <p:cNvPr id="10" name="Picture 10" descr="A picture containing drawing&#10;&#10;Description automatically generated">
            <a:extLst>
              <a:ext uri="{FF2B5EF4-FFF2-40B4-BE49-F238E27FC236}">
                <a16:creationId xmlns:a16="http://schemas.microsoft.com/office/drawing/2014/main" id="{19664F94-F342-4759-AB89-370B00812F6E}"/>
              </a:ext>
            </a:extLst>
          </p:cNvPr>
          <p:cNvPicPr>
            <a:picLocks noGrp="1" noChangeAspect="1"/>
          </p:cNvPicPr>
          <p:nvPr>
            <p:ph idx="1"/>
          </p:nvPr>
        </p:nvPicPr>
        <p:blipFill>
          <a:blip r:embed="rId2"/>
          <a:stretch>
            <a:fillRect/>
          </a:stretch>
        </p:blipFill>
        <p:spPr>
          <a:xfrm>
            <a:off x="3315165" y="2743181"/>
            <a:ext cx="5496621" cy="2544104"/>
          </a:xfrm>
        </p:spPr>
      </p:pic>
    </p:spTree>
    <p:extLst>
      <p:ext uri="{BB962C8B-B14F-4D97-AF65-F5344CB8AC3E}">
        <p14:creationId xmlns:p14="http://schemas.microsoft.com/office/powerpoint/2010/main" val="1595861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60A1C1B724C384EB82DD5F50928597C" ma:contentTypeVersion="2" ma:contentTypeDescription="Create a new document." ma:contentTypeScope="" ma:versionID="5f94e00b72e7d3d7e2f3eefbbbef4ebc">
  <xsd:schema xmlns:xsd="http://www.w3.org/2001/XMLSchema" xmlns:xs="http://www.w3.org/2001/XMLSchema" xmlns:p="http://schemas.microsoft.com/office/2006/metadata/properties" xmlns:ns2="02a8dec1-6acd-466a-99e7-60870912793c" targetNamespace="http://schemas.microsoft.com/office/2006/metadata/properties" ma:root="true" ma:fieldsID="6039c0d069f040d7a64b2a8486ced038" ns2:_="">
    <xsd:import namespace="02a8dec1-6acd-466a-99e7-60870912793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a8dec1-6acd-466a-99e7-6087091279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3831A6-C102-4345-B6F9-A8B4F55CFDC4}">
  <ds:schemaRefs>
    <ds:schemaRef ds:uri="http://schemas.microsoft.com/sharepoint/v3/contenttype/forms"/>
  </ds:schemaRefs>
</ds:datastoreItem>
</file>

<file path=customXml/itemProps2.xml><?xml version="1.0" encoding="utf-8"?>
<ds:datastoreItem xmlns:ds="http://schemas.openxmlformats.org/officeDocument/2006/customXml" ds:itemID="{56E8F80A-7D52-4F9D-A4C9-D6D8CF5A9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a8dec1-6acd-466a-99e7-6087091279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1B2856-01DC-4BE7-A547-7458DC9FA74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ExploreVTI</vt:lpstr>
      <vt:lpstr> Logic circuits   Exercise 2.8</vt:lpstr>
      <vt:lpstr>Exercise 2.8</vt:lpstr>
      <vt:lpstr>PowerPoint Presentation</vt:lpstr>
      <vt:lpstr>Step 1. Draw the corresponding logic circuit using derived gates </vt:lpstr>
      <vt:lpstr>Step 2.Draw the table of values and determine the support of function f8. </vt:lpstr>
      <vt:lpstr>Step 4. Simplify using Karnaugh's method.</vt:lpstr>
      <vt:lpstr>PowerPoint Presentation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cp:revision>
  <dcterms:created xsi:type="dcterms:W3CDTF">2021-01-08T15:19:28Z</dcterms:created>
  <dcterms:modified xsi:type="dcterms:W3CDTF">2021-01-12T07:29:22Z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0x010100F60A1C1B724C384EB82DD5F50928597C</vt:lpwstr>
  </property>
</Properties>
</file>