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B2AD-34D6-4093-8772-DC8079B6D005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714348" y="1571612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vi-VN" sz="48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computațional</a:t>
            </a:r>
            <a:r>
              <a:rPr lang="vi-VN" sz="48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Tem</a:t>
            </a:r>
            <a:r>
              <a:rPr lang="vi-VN" sz="48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seminar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643042" y="3929066"/>
            <a:ext cx="6400800" cy="1752600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Teodora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217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9.1.7 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Utilizând forma normală adecvată (FNC sau FND) demonstraţi:</a:t>
            </a:r>
            <a:endParaRPr lang="en-US" dirty="0" smtClean="0"/>
          </a:p>
          <a:p>
            <a:pPr>
              <a:buNone/>
            </a:pPr>
            <a:r>
              <a:rPr lang="pl-PL" dirty="0" smtClean="0"/>
              <a:t>7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pl-PL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|</a:t>
            </a:r>
            <a:r>
              <a:rPr lang="en-US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=</a:t>
            </a:r>
            <a:r>
              <a:rPr lang="pl-PL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(U → Z) →  ((V → Z) → (U</a:t>
            </a:r>
            <a:r>
              <a:rPr lang="en-US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V → Z))</a:t>
            </a:r>
            <a:endParaRPr lang="en-US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u 1"/>
          <p:cNvSpPr>
            <a:spLocks noGrp="1"/>
          </p:cNvSpPr>
          <p:nvPr>
            <p:ph idx="1"/>
          </p:nvPr>
        </p:nvSpPr>
        <p:spPr>
          <a:xfrm>
            <a:off x="214283" y="357189"/>
            <a:ext cx="8715436" cy="62865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 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(U → Z) → ((V → Z) → (U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V → Z))</a:t>
            </a:r>
            <a:endParaRPr lang="en-US" sz="2400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 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1)</a:t>
            </a:r>
            <a:r>
              <a:rPr lang="pl-PL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Î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nlocuirea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formulelor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de tip U </a:t>
            </a:r>
            <a:r>
              <a:rPr lang="pl-PL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→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V cu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V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≡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 → ((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 →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V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Z))</a:t>
            </a:r>
            <a:endParaRPr lang="en-US" sz="2400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≡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 →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V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Z))</a:t>
            </a:r>
            <a:endParaRPr lang="en-US" sz="2400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≡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</a:t>
            </a:r>
            <a:r>
              <a:rPr lang="pl-PL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V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Z))</a:t>
            </a:r>
            <a:endParaRPr lang="en-US" sz="2400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   2)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Legile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lui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DeMorgan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(U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((V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Z)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V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      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Asociativitatea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≡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(U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((V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Z)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V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</a:t>
            </a:r>
            <a:endParaRPr lang="en-US" sz="2400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3)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Legile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distributivit</a:t>
            </a:r>
            <a:r>
              <a:rPr lang="vi-VN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ăț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ii</a:t>
            </a:r>
          </a:p>
          <a:p>
            <a:pPr>
              <a:buNone/>
            </a:pP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≡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(U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(V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Z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V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≡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(U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(V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V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≡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(U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V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≡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(U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)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V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≡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(U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)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≡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(U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(V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idx="1"/>
          </p:nvPr>
        </p:nvSpPr>
        <p:spPr>
          <a:xfrm>
            <a:off x="142844" y="357166"/>
            <a:ext cx="8786874" cy="6143667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 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(U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Z)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(V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≡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(</a:t>
            </a:r>
            <a:r>
              <a:rPr lang="en-US" sz="2400" u="sng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 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Z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u="sng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pl-PL" sz="2400" u="sng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Z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V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∨ </a:t>
            </a:r>
            <a:r>
              <a:rPr lang="pl-PL" sz="2400" u="sng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Z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∨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(FNC cu 2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clauze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tautologice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≡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T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∧ 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</a:t>
            </a:r>
          </a:p>
          <a:p>
            <a:pPr>
              <a:buNone/>
            </a:pP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≡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T </a:t>
            </a:r>
          </a:p>
          <a:p>
            <a:pPr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⇒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|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=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(U → Z) →  ((V → Z) → (U</a:t>
            </a:r>
            <a:r>
              <a:rPr lang="en-US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pl-PL" sz="2400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 V → Z))</a:t>
            </a:r>
            <a:endParaRPr lang="en-US" sz="2400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A3D62A-3CB6-4F0E-BD2E-951F4265CBCF}"/>
</file>

<file path=customXml/itemProps2.xml><?xml version="1.0" encoding="utf-8"?>
<ds:datastoreItem xmlns:ds="http://schemas.openxmlformats.org/officeDocument/2006/customXml" ds:itemID="{6A1E3AE3-EB2B-4A64-8E1F-EC130C576CF0}"/>
</file>

<file path=customXml/itemProps3.xml><?xml version="1.0" encoding="utf-8"?>
<ds:datastoreItem xmlns:ds="http://schemas.openxmlformats.org/officeDocument/2006/customXml" ds:itemID="{BADCA1FF-785B-451F-87E6-97B33719C1F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440</Words>
  <PresentationFormat>Expunere pe ecran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5" baseType="lpstr">
      <vt:lpstr>Temă Office</vt:lpstr>
      <vt:lpstr>Logică computațională Temă seminar</vt:lpstr>
      <vt:lpstr>Problema 9.1.7 </vt:lpstr>
      <vt:lpstr>Diapozitivul 3</vt:lpstr>
      <vt:lpstr>Diapozitivul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seminar</dc:title>
  <dc:creator>PERSONAL DOC</dc:creator>
  <cp:lastModifiedBy>PERSONAL DOC</cp:lastModifiedBy>
  <cp:revision>45</cp:revision>
  <dcterms:created xsi:type="dcterms:W3CDTF">2020-10-19T12:15:24Z</dcterms:created>
  <dcterms:modified xsi:type="dcterms:W3CDTF">2020-10-27T15:12:06Z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