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27937" y="9305992"/>
            <a:ext cx="1235922" cy="556165"/>
          </a:xfrm>
          <a:custGeom>
            <a:avLst/>
            <a:gdLst/>
            <a:ahLst/>
            <a:cxnLst/>
            <a:rect r="r" b="b" t="t" l="l"/>
            <a:pathLst>
              <a:path h="556165" w="1235922">
                <a:moveTo>
                  <a:pt x="0" y="0"/>
                </a:moveTo>
                <a:lnTo>
                  <a:pt x="1235922" y="0"/>
                </a:lnTo>
                <a:lnTo>
                  <a:pt x="1235922" y="556165"/>
                </a:lnTo>
                <a:lnTo>
                  <a:pt x="0" y="556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DAGFlmBcq7I</dc:identifier>
  <dcterms:modified xsi:type="dcterms:W3CDTF">2011-08-01T06:04:30Z</dcterms:modified>
  <cp:revision>1</cp:revision>
</cp:coreProperties>
</file>