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21"/>
    <p:restoredTop sz="96327"/>
  </p:normalViewPr>
  <p:slideViewPr>
    <p:cSldViewPr snapToGrid="0">
      <p:cViewPr varScale="1">
        <p:scale>
          <a:sx n="59" d="100"/>
          <a:sy n="59" d="100"/>
        </p:scale>
        <p:origin x="200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DAB7-AAD3-4F42-AD9B-BCA75E9EC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41400"/>
            <a:ext cx="10667999" cy="2387600"/>
          </a:xfrm>
        </p:spPr>
        <p:txBody>
          <a:bodyPr/>
          <a:lstStyle/>
          <a:p>
            <a:r>
              <a:rPr lang="en-GB" dirty="0"/>
              <a:t>Automatized stitching of 2 photos</a:t>
            </a:r>
            <a:endParaRPr lang="en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B8E58-E37A-D219-BA21-37B1D2CB5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429000"/>
            <a:ext cx="12192000" cy="433249"/>
          </a:xfrm>
        </p:spPr>
        <p:txBody>
          <a:bodyPr/>
          <a:lstStyle/>
          <a:p>
            <a:pPr algn="ctr"/>
            <a:r>
              <a:rPr lang="en-RO" dirty="0"/>
              <a:t>Computer vision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3526774-7E5D-B76B-DBF5-6EDFD3A56689}"/>
              </a:ext>
            </a:extLst>
          </p:cNvPr>
          <p:cNvSpPr txBox="1">
            <a:spLocks/>
          </p:cNvSpPr>
          <p:nvPr/>
        </p:nvSpPr>
        <p:spPr>
          <a:xfrm>
            <a:off x="-1" y="6033224"/>
            <a:ext cx="12192000" cy="43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RO" dirty="0"/>
              <a:t>FLOREA DRAGOS</a:t>
            </a:r>
          </a:p>
        </p:txBody>
      </p:sp>
    </p:spTree>
    <p:extLst>
      <p:ext uri="{BB962C8B-B14F-4D97-AF65-F5344CB8AC3E}">
        <p14:creationId xmlns:p14="http://schemas.microsoft.com/office/powerpoint/2010/main" val="289605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961-40FB-AF3A-52F0-B9BCBBBD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effectLst/>
                <a:latin typeface="Söhne"/>
              </a:rPr>
              <a:t>Introduction to Image Stitching</a:t>
            </a:r>
            <a:br>
              <a:rPr lang="en-GB" b="1" i="0" u="none" strike="noStrike" dirty="0">
                <a:effectLst/>
                <a:latin typeface="Söhne"/>
              </a:rPr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BEDFA-892D-52A6-2405-3C0031B4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Image stitching combines multiple photographs into a single seamless panorama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We use Scale-Invariant Feature Transform (SIFT) in OpenCV for accurate feature detection and image alignment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Applications range from panoramic photography to mapping and surveillance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07898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C04C-801A-1CE1-F16B-298186C2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effectLst/>
                <a:latin typeface="Söhne"/>
              </a:rPr>
              <a:t>Understanding SIFT and Feature Matching</a:t>
            </a:r>
            <a:br>
              <a:rPr lang="en-GB" b="1" i="0" u="none" strike="noStrike" dirty="0">
                <a:effectLst/>
                <a:latin typeface="Söhne"/>
              </a:rPr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4F23-A28F-8A1E-B373-0466D55B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SIFT detects </a:t>
            </a:r>
            <a:r>
              <a:rPr lang="en-GB" b="0" i="0" u="none" strike="noStrike" dirty="0" err="1">
                <a:effectLst/>
                <a:latin typeface="Söhne"/>
              </a:rPr>
              <a:t>keypoints</a:t>
            </a:r>
            <a:r>
              <a:rPr lang="en-GB" b="0" i="0" u="none" strike="noStrike" dirty="0">
                <a:effectLst/>
                <a:latin typeface="Söhne"/>
              </a:rPr>
              <a:t> that are invariant to image scale and rotation, ideal for matching different views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Feature matching is done using the FLANN algorithm, ensuring fast and reliable matches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Lowe's ratio test filters out weak matches, leaving us with the most reliable </a:t>
            </a:r>
            <a:r>
              <a:rPr lang="en-GB" b="0" i="0" u="none" strike="noStrike" dirty="0" err="1">
                <a:effectLst/>
                <a:latin typeface="Söhne"/>
              </a:rPr>
              <a:t>keypoints</a:t>
            </a:r>
            <a:r>
              <a:rPr lang="en-GB" b="0" i="0" u="none" strike="noStrike" dirty="0">
                <a:effectLst/>
                <a:latin typeface="Söhne"/>
              </a:rPr>
              <a:t> for stitching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96235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B777-7245-C1F8-6364-6B8F798B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effectLst/>
                <a:latin typeface="Söhne"/>
              </a:rPr>
              <a:t>Calculating </a:t>
            </a:r>
            <a:r>
              <a:rPr lang="en-GB" b="1" i="0" u="none" strike="noStrike" dirty="0" err="1">
                <a:effectLst/>
                <a:latin typeface="Söhne"/>
              </a:rPr>
              <a:t>Homography</a:t>
            </a:r>
            <a:r>
              <a:rPr lang="en-GB" b="1" i="0" u="none" strike="noStrike" dirty="0">
                <a:effectLst/>
                <a:latin typeface="Söhne"/>
              </a:rPr>
              <a:t> &amp; Image Warping</a:t>
            </a:r>
            <a:br>
              <a:rPr lang="en-GB" b="1" i="0" u="none" strike="noStrike" dirty="0">
                <a:effectLst/>
                <a:latin typeface="Söhne"/>
              </a:rPr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0F17-12A8-808F-B26B-F95F8D90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effectLst/>
                <a:latin typeface="Söhne"/>
              </a:rPr>
              <a:t>Homography</a:t>
            </a:r>
            <a:r>
              <a:rPr lang="en-GB" b="0" i="0" u="none" strike="noStrike" dirty="0">
                <a:effectLst/>
                <a:latin typeface="Söhne"/>
              </a:rPr>
              <a:t> is a 3x3 transformation matrix that aligns images in the same plane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Computed using RANSAC to exclude outliers and ensure accurate alignment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Images are warped using the </a:t>
            </a:r>
            <a:r>
              <a:rPr lang="en-GB" b="0" i="0" u="none" strike="noStrike" dirty="0" err="1">
                <a:effectLst/>
                <a:latin typeface="Söhne"/>
              </a:rPr>
              <a:t>homography</a:t>
            </a:r>
            <a:r>
              <a:rPr lang="en-GB" b="0" i="0" u="none" strike="noStrike" dirty="0">
                <a:effectLst/>
                <a:latin typeface="Söhne"/>
              </a:rPr>
              <a:t> matrix, preparing them for stitching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01404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1237-8034-B190-8400-1C2BE829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effectLst/>
                <a:latin typeface="Söhne"/>
              </a:rPr>
              <a:t>Code Walkthrough</a:t>
            </a:r>
            <a:br>
              <a:rPr lang="en-GB" b="1" i="0" u="none" strike="noStrike" dirty="0">
                <a:effectLst/>
                <a:latin typeface="Söhne"/>
              </a:rPr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0572-C613-B12A-01AD-5390F1AF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Load images and convert to grayscale for SIFT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Detect and match features between images using SIFT and FLANN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Compute the </a:t>
            </a:r>
            <a:r>
              <a:rPr lang="en-GB" b="0" i="0" u="none" strike="noStrike" dirty="0" err="1">
                <a:effectLst/>
                <a:latin typeface="Söhne"/>
              </a:rPr>
              <a:t>homography</a:t>
            </a:r>
            <a:r>
              <a:rPr lang="en-GB" b="0" i="0" u="none" strike="noStrike" dirty="0">
                <a:effectLst/>
                <a:latin typeface="Söhne"/>
              </a:rPr>
              <a:t> matrix and warp images to align them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Stitch images together and adjust for a seamless </a:t>
            </a:r>
            <a:r>
              <a:rPr lang="en-GB" b="0" i="0" u="none" strike="noStrike" dirty="0" err="1">
                <a:effectLst/>
                <a:latin typeface="Söhne"/>
              </a:rPr>
              <a:t>panoramaX</a:t>
            </a:r>
            <a:endParaRPr lang="en-GB" b="0" i="0" u="none" strike="noStrike" dirty="0">
              <a:effectLst/>
              <a:latin typeface="Söhne"/>
            </a:endParaRP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45586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BF47-312E-928B-AA5A-81C2F741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&amp; After: Stitching in Action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70F-F5FC-FCF0-8537-949700CE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Before: Individual images with overlapping regions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After: A seamless panoramic image combining the input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Highlight improvements in alignment and blending for a natural-looking panorama</a:t>
            </a:r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8491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901F-A2D2-293E-43DA-80162F44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effectLst/>
                <a:latin typeface="Söhne"/>
              </a:rPr>
              <a:t>Conclusion and Future Directions</a:t>
            </a:r>
            <a:br>
              <a:rPr lang="en-GB" b="1" i="0" u="none" strike="noStrike" dirty="0">
                <a:effectLst/>
                <a:latin typeface="Söhne"/>
              </a:rPr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4FAB-B942-485A-2285-4DA014E0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Automated image stitching with SIFT and OpenCV provides a powerful tool for creating high-quality panoramas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öhne"/>
              </a:rPr>
              <a:t>Future improvements could include optimizing performance and exploring advanced blending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87939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3BD2-8BB3-6F56-703E-7FF9C511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RO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4310A-70D7-E0AA-2A7F-313BF89E2CED}"/>
              </a:ext>
            </a:extLst>
          </p:cNvPr>
          <p:cNvSpPr txBox="1"/>
          <p:nvPr/>
        </p:nvSpPr>
        <p:spPr>
          <a:xfrm>
            <a:off x="11234057" y="-2460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73345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</TotalTime>
  <Words>254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Söhne</vt:lpstr>
      <vt:lpstr>Tw Cen MT</vt:lpstr>
      <vt:lpstr>Circuit</vt:lpstr>
      <vt:lpstr>Automatized stitching of 2 photos</vt:lpstr>
      <vt:lpstr>Introduction to Image Stitching </vt:lpstr>
      <vt:lpstr>Understanding SIFT and Feature Matching </vt:lpstr>
      <vt:lpstr>Calculating Homography &amp; Image Warping </vt:lpstr>
      <vt:lpstr>Code Walkthrough </vt:lpstr>
      <vt:lpstr>Before &amp; After: Stitching in Action</vt:lpstr>
      <vt:lpstr>Conclusion and Future Directions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Automatized stitching of 2 photos</dc:title>
  <dc:creator>Dragos Florea</dc:creator>
  <cp:lastModifiedBy>Dragos Florea</cp:lastModifiedBy>
  <cp:revision>2</cp:revision>
  <dcterms:created xsi:type="dcterms:W3CDTF">2024-02-05T18:19:38Z</dcterms:created>
  <dcterms:modified xsi:type="dcterms:W3CDTF">2024-02-05T18:31:52Z</dcterms:modified>
</cp:coreProperties>
</file>