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gosionita/PiBox-Reminder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39952" y="29260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Categoria</a:t>
            </a:r>
            <a:r>
              <a:rPr lang="de-DE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  <a:endParaRPr lang="de-DE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Grafik 7" descr="C:\Users\florin.cumpanasu\Desktop\20130420_225922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342" r="8925" b="3912"/>
          <a:stretch/>
        </p:blipFill>
        <p:spPr bwMode="auto">
          <a:xfrm>
            <a:off x="3419872" y="3429001"/>
            <a:ext cx="5400600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tx1">
                <a:lumMod val="6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755575" y="404664"/>
            <a:ext cx="7920285" cy="17281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4">
                  <a:lumMod val="50000"/>
                </a:schemeClr>
              </a:contourClr>
            </a:sp3d>
          </a:bodyPr>
          <a:lstStyle/>
          <a:p>
            <a:pPr algn="ctr"/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florin.cumpanasu\Desktop\gspremiumabstract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53641"/>
            <a:ext cx="40767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1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C:\Users\florin.cumpanasu\Desktop\20130421_063430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5428" r="12726" b="2424"/>
          <a:stretch/>
        </p:blipFill>
        <p:spPr bwMode="auto">
          <a:xfrm>
            <a:off x="539552" y="2593994"/>
            <a:ext cx="6336704" cy="3427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Scopul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 </a:t>
            </a:r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Proiectului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7543" y="1772816"/>
            <a:ext cx="7560841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Un gadget al </a:t>
            </a:r>
            <a:r>
              <a:rPr lang="en-US" sz="2000" dirty="0" err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viitorului</a:t>
            </a:r>
            <a:r>
              <a:rPr lang="en-US" sz="20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in </a:t>
            </a:r>
            <a:r>
              <a:rPr lang="en-US" sz="2000" dirty="0" err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stilul</a:t>
            </a:r>
            <a:r>
              <a:rPr lang="en-US" sz="20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sz="2000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retro/vintage.</a:t>
            </a:r>
            <a:endParaRPr lang="de-DE" sz="2000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de-DE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avantaj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asimilarea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informatiei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utilizatori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face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voce,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astfel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posibilitatea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 fi multitasking.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dintre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principalele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functionalitati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reminder-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care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poate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calculator cat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terminalelor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mobile.</a:t>
            </a:r>
          </a:p>
          <a:p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live streaming-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caruia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puteti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viziona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timp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viata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familiei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dumneavoastra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de-DE" b="1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Avantaje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65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Hardware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http://www.raspberrypi-spy.co.uk/wp-content/uploads/2012/07/Raspberry-Pi-HD44780-LCD-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43808" y="1484784"/>
            <a:ext cx="5039122" cy="50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1043608" y="1929943"/>
            <a:ext cx="1656185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Screen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199810" y="5013176"/>
            <a:ext cx="1656185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45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Speram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viitor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gadget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folosit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tuturor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viata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usoara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unicului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buton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care ne tine la un 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distanta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informatiile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necesare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cum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stiri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notificarile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retelelor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socializare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twiter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de-DE" b="1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Concluzii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33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Echipa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971600" y="4365104"/>
            <a:ext cx="7200800" cy="12961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2"/>
              </a:rPr>
              <a:t>https://github.com/dragosionita/PiBox-Reminder/blob/master/README.md</a:t>
            </a:r>
            <a:endParaRPr lang="de-DE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411760" y="1628800"/>
            <a:ext cx="4752528" cy="23762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Ionita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Dragos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Cristian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Saligny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Radu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Luiza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Balasa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Cumpanasu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Florin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0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331640" y="2276872"/>
            <a:ext cx="6840165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Va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 </a:t>
            </a:r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multumim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 !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florin.cumpanasu\Desktop\gspremiumabstract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72" y="476672"/>
            <a:ext cx="40767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71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Bildschirmpräsentation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Cumpanasu, Florin</dc:creator>
  <cp:lastModifiedBy>Cumpanasu, Florin</cp:lastModifiedBy>
  <cp:revision>11</cp:revision>
  <dcterms:created xsi:type="dcterms:W3CDTF">2013-04-21T03:23:54Z</dcterms:created>
  <dcterms:modified xsi:type="dcterms:W3CDTF">2013-04-21T05:46:57Z</dcterms:modified>
</cp:coreProperties>
</file>