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4" d="100"/>
          <a:sy n="74" d="100"/>
        </p:scale>
        <p:origin x="66"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94D49A8B-3C4F-487D-99FF-C71F51E0B3BB}"/>
              </a:ext>
            </a:extLst>
          </p:cNvPr>
          <p:cNvSpPr>
            <a:spLocks noGrp="1"/>
          </p:cNvSpPr>
          <p:nvPr>
            <p:ph type="ctrTitle"/>
          </p:nvPr>
        </p:nvSpPr>
        <p:spPr>
          <a:xfrm>
            <a:off x="1524000" y="1122363"/>
            <a:ext cx="9144000" cy="2387600"/>
          </a:xfrm>
        </p:spPr>
        <p:txBody>
          <a:bodyPr anchor="b"/>
          <a:lstStyle>
            <a:lvl1pPr algn="ctr">
              <a:defRPr sz="6000"/>
            </a:lvl1pPr>
          </a:lstStyle>
          <a:p>
            <a:r>
              <a:rPr lang="ro-RO"/>
              <a:t>Faceți clic pentru a edita stilul de titlu coordonator</a:t>
            </a:r>
          </a:p>
        </p:txBody>
      </p:sp>
      <p:sp>
        <p:nvSpPr>
          <p:cNvPr id="3" name="Subtitlu 2">
            <a:extLst>
              <a:ext uri="{FF2B5EF4-FFF2-40B4-BE49-F238E27FC236}">
                <a16:creationId xmlns:a16="http://schemas.microsoft.com/office/drawing/2014/main" id="{028057CB-E688-E5DD-AC9A-7CC26798C7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o-RO"/>
              <a:t>Faceți clic pentru a edita stilul de subtitlu coordonator</a:t>
            </a:r>
          </a:p>
        </p:txBody>
      </p:sp>
      <p:sp>
        <p:nvSpPr>
          <p:cNvPr id="4" name="Substituent dată 3">
            <a:extLst>
              <a:ext uri="{FF2B5EF4-FFF2-40B4-BE49-F238E27FC236}">
                <a16:creationId xmlns:a16="http://schemas.microsoft.com/office/drawing/2014/main" id="{7746A334-808E-A354-2DDB-8A300E86191E}"/>
              </a:ext>
            </a:extLst>
          </p:cNvPr>
          <p:cNvSpPr>
            <a:spLocks noGrp="1"/>
          </p:cNvSpPr>
          <p:nvPr>
            <p:ph type="dt" sz="half" idx="10"/>
          </p:nvPr>
        </p:nvSpPr>
        <p:spPr/>
        <p:txBody>
          <a:bodyPr/>
          <a:lstStyle/>
          <a:p>
            <a:fld id="{39A46993-FF6D-4DC8-A8BF-58807610D4B9}" type="datetimeFigureOut">
              <a:rPr lang="ro-RO" smtClean="0"/>
              <a:t>27.05.2022</a:t>
            </a:fld>
            <a:endParaRPr lang="ro-RO"/>
          </a:p>
        </p:txBody>
      </p:sp>
      <p:sp>
        <p:nvSpPr>
          <p:cNvPr id="5" name="Substituent subsol 4">
            <a:extLst>
              <a:ext uri="{FF2B5EF4-FFF2-40B4-BE49-F238E27FC236}">
                <a16:creationId xmlns:a16="http://schemas.microsoft.com/office/drawing/2014/main" id="{70278FF2-B8D5-59D4-332B-38CAC059B886}"/>
              </a:ext>
            </a:extLst>
          </p:cNvPr>
          <p:cNvSpPr>
            <a:spLocks noGrp="1"/>
          </p:cNvSpPr>
          <p:nvPr>
            <p:ph type="ftr" sz="quarter" idx="11"/>
          </p:nvPr>
        </p:nvSpPr>
        <p:spPr/>
        <p:txBody>
          <a:bodyPr/>
          <a:lstStyle/>
          <a:p>
            <a:endParaRPr lang="ro-RO"/>
          </a:p>
        </p:txBody>
      </p:sp>
      <p:sp>
        <p:nvSpPr>
          <p:cNvPr id="6" name="Substituent număr diapozitiv 5">
            <a:extLst>
              <a:ext uri="{FF2B5EF4-FFF2-40B4-BE49-F238E27FC236}">
                <a16:creationId xmlns:a16="http://schemas.microsoft.com/office/drawing/2014/main" id="{814E3AB3-EDB8-604A-248F-82D31716521B}"/>
              </a:ext>
            </a:extLst>
          </p:cNvPr>
          <p:cNvSpPr>
            <a:spLocks noGrp="1"/>
          </p:cNvSpPr>
          <p:nvPr>
            <p:ph type="sldNum" sz="quarter" idx="12"/>
          </p:nvPr>
        </p:nvSpPr>
        <p:spPr/>
        <p:txBody>
          <a:bodyPr/>
          <a:lstStyle/>
          <a:p>
            <a:fld id="{6CCBFDA4-EF26-4448-847B-912F23B2BD05}" type="slidenum">
              <a:rPr lang="ro-RO" smtClean="0"/>
              <a:t>‹#›</a:t>
            </a:fld>
            <a:endParaRPr lang="ro-RO"/>
          </a:p>
        </p:txBody>
      </p:sp>
    </p:spTree>
    <p:extLst>
      <p:ext uri="{BB962C8B-B14F-4D97-AF65-F5344CB8AC3E}">
        <p14:creationId xmlns:p14="http://schemas.microsoft.com/office/powerpoint/2010/main" val="1167762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D39D3E5-52E7-65B4-9FD1-1B9546163DE9}"/>
              </a:ext>
            </a:extLst>
          </p:cNvPr>
          <p:cNvSpPr>
            <a:spLocks noGrp="1"/>
          </p:cNvSpPr>
          <p:nvPr>
            <p:ph type="title"/>
          </p:nvPr>
        </p:nvSpPr>
        <p:spPr/>
        <p:txBody>
          <a:bodyPr/>
          <a:lstStyle/>
          <a:p>
            <a:r>
              <a:rPr lang="ro-RO"/>
              <a:t>Faceți clic pentru a edita stilul de titlu coordonator</a:t>
            </a:r>
          </a:p>
        </p:txBody>
      </p:sp>
      <p:sp>
        <p:nvSpPr>
          <p:cNvPr id="3" name="Substituent text vertical 2">
            <a:extLst>
              <a:ext uri="{FF2B5EF4-FFF2-40B4-BE49-F238E27FC236}">
                <a16:creationId xmlns:a16="http://schemas.microsoft.com/office/drawing/2014/main" id="{923D8683-16DB-7A62-FDCF-B186CCE012A4}"/>
              </a:ext>
            </a:extLst>
          </p:cNvPr>
          <p:cNvSpPr>
            <a:spLocks noGrp="1"/>
          </p:cNvSpPr>
          <p:nvPr>
            <p:ph type="body" orient="vert" idx="1"/>
          </p:nvPr>
        </p:nvSpPr>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a:extLst>
              <a:ext uri="{FF2B5EF4-FFF2-40B4-BE49-F238E27FC236}">
                <a16:creationId xmlns:a16="http://schemas.microsoft.com/office/drawing/2014/main" id="{D47BEC63-1295-4338-1816-37835E760680}"/>
              </a:ext>
            </a:extLst>
          </p:cNvPr>
          <p:cNvSpPr>
            <a:spLocks noGrp="1"/>
          </p:cNvSpPr>
          <p:nvPr>
            <p:ph type="dt" sz="half" idx="10"/>
          </p:nvPr>
        </p:nvSpPr>
        <p:spPr/>
        <p:txBody>
          <a:bodyPr/>
          <a:lstStyle/>
          <a:p>
            <a:fld id="{39A46993-FF6D-4DC8-A8BF-58807610D4B9}" type="datetimeFigureOut">
              <a:rPr lang="ro-RO" smtClean="0"/>
              <a:t>27.05.2022</a:t>
            </a:fld>
            <a:endParaRPr lang="ro-RO"/>
          </a:p>
        </p:txBody>
      </p:sp>
      <p:sp>
        <p:nvSpPr>
          <p:cNvPr id="5" name="Substituent subsol 4">
            <a:extLst>
              <a:ext uri="{FF2B5EF4-FFF2-40B4-BE49-F238E27FC236}">
                <a16:creationId xmlns:a16="http://schemas.microsoft.com/office/drawing/2014/main" id="{CFE854F2-9FD8-156D-6F28-1A0AD00DE8B2}"/>
              </a:ext>
            </a:extLst>
          </p:cNvPr>
          <p:cNvSpPr>
            <a:spLocks noGrp="1"/>
          </p:cNvSpPr>
          <p:nvPr>
            <p:ph type="ftr" sz="quarter" idx="11"/>
          </p:nvPr>
        </p:nvSpPr>
        <p:spPr/>
        <p:txBody>
          <a:bodyPr/>
          <a:lstStyle/>
          <a:p>
            <a:endParaRPr lang="ro-RO"/>
          </a:p>
        </p:txBody>
      </p:sp>
      <p:sp>
        <p:nvSpPr>
          <p:cNvPr id="6" name="Substituent număr diapozitiv 5">
            <a:extLst>
              <a:ext uri="{FF2B5EF4-FFF2-40B4-BE49-F238E27FC236}">
                <a16:creationId xmlns:a16="http://schemas.microsoft.com/office/drawing/2014/main" id="{9FB0E615-D7C5-BEBE-F5C8-DDDB613F639A}"/>
              </a:ext>
            </a:extLst>
          </p:cNvPr>
          <p:cNvSpPr>
            <a:spLocks noGrp="1"/>
          </p:cNvSpPr>
          <p:nvPr>
            <p:ph type="sldNum" sz="quarter" idx="12"/>
          </p:nvPr>
        </p:nvSpPr>
        <p:spPr/>
        <p:txBody>
          <a:bodyPr/>
          <a:lstStyle/>
          <a:p>
            <a:fld id="{6CCBFDA4-EF26-4448-847B-912F23B2BD05}" type="slidenum">
              <a:rPr lang="ro-RO" smtClean="0"/>
              <a:t>‹#›</a:t>
            </a:fld>
            <a:endParaRPr lang="ro-RO"/>
          </a:p>
        </p:txBody>
      </p:sp>
    </p:spTree>
    <p:extLst>
      <p:ext uri="{BB962C8B-B14F-4D97-AF65-F5344CB8AC3E}">
        <p14:creationId xmlns:p14="http://schemas.microsoft.com/office/powerpoint/2010/main" val="2144695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Titlu vertical 1">
            <a:extLst>
              <a:ext uri="{FF2B5EF4-FFF2-40B4-BE49-F238E27FC236}">
                <a16:creationId xmlns:a16="http://schemas.microsoft.com/office/drawing/2014/main" id="{17C8294B-C66F-6714-F754-28AE88195E5B}"/>
              </a:ext>
            </a:extLst>
          </p:cNvPr>
          <p:cNvSpPr>
            <a:spLocks noGrp="1"/>
          </p:cNvSpPr>
          <p:nvPr>
            <p:ph type="title" orient="vert"/>
          </p:nvPr>
        </p:nvSpPr>
        <p:spPr>
          <a:xfrm>
            <a:off x="8724900" y="365125"/>
            <a:ext cx="2628900" cy="5811838"/>
          </a:xfrm>
        </p:spPr>
        <p:txBody>
          <a:bodyPr vert="eaVert"/>
          <a:lstStyle/>
          <a:p>
            <a:r>
              <a:rPr lang="ro-RO"/>
              <a:t>Faceți clic pentru a edita stilul de titlu coordonator</a:t>
            </a:r>
          </a:p>
        </p:txBody>
      </p:sp>
      <p:sp>
        <p:nvSpPr>
          <p:cNvPr id="3" name="Substituent text vertical 2">
            <a:extLst>
              <a:ext uri="{FF2B5EF4-FFF2-40B4-BE49-F238E27FC236}">
                <a16:creationId xmlns:a16="http://schemas.microsoft.com/office/drawing/2014/main" id="{DE49AB6C-2F74-A895-B905-B69D6774C087}"/>
              </a:ext>
            </a:extLst>
          </p:cNvPr>
          <p:cNvSpPr>
            <a:spLocks noGrp="1"/>
          </p:cNvSpPr>
          <p:nvPr>
            <p:ph type="body" orient="vert" idx="1"/>
          </p:nvPr>
        </p:nvSpPr>
        <p:spPr>
          <a:xfrm>
            <a:off x="838200" y="365125"/>
            <a:ext cx="7734300" cy="5811838"/>
          </a:xfrm>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a:extLst>
              <a:ext uri="{FF2B5EF4-FFF2-40B4-BE49-F238E27FC236}">
                <a16:creationId xmlns:a16="http://schemas.microsoft.com/office/drawing/2014/main" id="{67720F30-E548-BECD-B345-341BA93BB857}"/>
              </a:ext>
            </a:extLst>
          </p:cNvPr>
          <p:cNvSpPr>
            <a:spLocks noGrp="1"/>
          </p:cNvSpPr>
          <p:nvPr>
            <p:ph type="dt" sz="half" idx="10"/>
          </p:nvPr>
        </p:nvSpPr>
        <p:spPr/>
        <p:txBody>
          <a:bodyPr/>
          <a:lstStyle/>
          <a:p>
            <a:fld id="{39A46993-FF6D-4DC8-A8BF-58807610D4B9}" type="datetimeFigureOut">
              <a:rPr lang="ro-RO" smtClean="0"/>
              <a:t>27.05.2022</a:t>
            </a:fld>
            <a:endParaRPr lang="ro-RO"/>
          </a:p>
        </p:txBody>
      </p:sp>
      <p:sp>
        <p:nvSpPr>
          <p:cNvPr id="5" name="Substituent subsol 4">
            <a:extLst>
              <a:ext uri="{FF2B5EF4-FFF2-40B4-BE49-F238E27FC236}">
                <a16:creationId xmlns:a16="http://schemas.microsoft.com/office/drawing/2014/main" id="{EEA6DDAE-3FC0-96B5-31C6-9F5AC7AD0F9E}"/>
              </a:ext>
            </a:extLst>
          </p:cNvPr>
          <p:cNvSpPr>
            <a:spLocks noGrp="1"/>
          </p:cNvSpPr>
          <p:nvPr>
            <p:ph type="ftr" sz="quarter" idx="11"/>
          </p:nvPr>
        </p:nvSpPr>
        <p:spPr/>
        <p:txBody>
          <a:bodyPr/>
          <a:lstStyle/>
          <a:p>
            <a:endParaRPr lang="ro-RO"/>
          </a:p>
        </p:txBody>
      </p:sp>
      <p:sp>
        <p:nvSpPr>
          <p:cNvPr id="6" name="Substituent număr diapozitiv 5">
            <a:extLst>
              <a:ext uri="{FF2B5EF4-FFF2-40B4-BE49-F238E27FC236}">
                <a16:creationId xmlns:a16="http://schemas.microsoft.com/office/drawing/2014/main" id="{FC0DF843-23F8-41F8-AA4F-B3B211DA8E72}"/>
              </a:ext>
            </a:extLst>
          </p:cNvPr>
          <p:cNvSpPr>
            <a:spLocks noGrp="1"/>
          </p:cNvSpPr>
          <p:nvPr>
            <p:ph type="sldNum" sz="quarter" idx="12"/>
          </p:nvPr>
        </p:nvSpPr>
        <p:spPr/>
        <p:txBody>
          <a:bodyPr/>
          <a:lstStyle/>
          <a:p>
            <a:fld id="{6CCBFDA4-EF26-4448-847B-912F23B2BD05}" type="slidenum">
              <a:rPr lang="ro-RO" smtClean="0"/>
              <a:t>‹#›</a:t>
            </a:fld>
            <a:endParaRPr lang="ro-RO"/>
          </a:p>
        </p:txBody>
      </p:sp>
    </p:spTree>
    <p:extLst>
      <p:ext uri="{BB962C8B-B14F-4D97-AF65-F5344CB8AC3E}">
        <p14:creationId xmlns:p14="http://schemas.microsoft.com/office/powerpoint/2010/main" val="2091951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ED04F12-712A-CA69-1F83-E39A80060C2D}"/>
              </a:ext>
            </a:extLst>
          </p:cNvPr>
          <p:cNvSpPr>
            <a:spLocks noGrp="1"/>
          </p:cNvSpPr>
          <p:nvPr>
            <p:ph type="title"/>
          </p:nvPr>
        </p:nvSpPr>
        <p:spPr/>
        <p:txBody>
          <a:bodyPr/>
          <a:lstStyle/>
          <a:p>
            <a:r>
              <a:rPr lang="ro-RO"/>
              <a:t>Faceți clic pentru a edita stilul de titlu coordonator</a:t>
            </a:r>
          </a:p>
        </p:txBody>
      </p:sp>
      <p:sp>
        <p:nvSpPr>
          <p:cNvPr id="3" name="Substituent conținut 2">
            <a:extLst>
              <a:ext uri="{FF2B5EF4-FFF2-40B4-BE49-F238E27FC236}">
                <a16:creationId xmlns:a16="http://schemas.microsoft.com/office/drawing/2014/main" id="{D446679F-8512-6C8A-386F-F79409D781E4}"/>
              </a:ext>
            </a:extLst>
          </p:cNvPr>
          <p:cNvSpPr>
            <a:spLocks noGrp="1"/>
          </p:cNvSpPr>
          <p:nvPr>
            <p:ph idx="1"/>
          </p:nvPr>
        </p:nvSpPr>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a:extLst>
              <a:ext uri="{FF2B5EF4-FFF2-40B4-BE49-F238E27FC236}">
                <a16:creationId xmlns:a16="http://schemas.microsoft.com/office/drawing/2014/main" id="{9B337658-0219-C370-A0D2-BA89C3FA98A2}"/>
              </a:ext>
            </a:extLst>
          </p:cNvPr>
          <p:cNvSpPr>
            <a:spLocks noGrp="1"/>
          </p:cNvSpPr>
          <p:nvPr>
            <p:ph type="dt" sz="half" idx="10"/>
          </p:nvPr>
        </p:nvSpPr>
        <p:spPr/>
        <p:txBody>
          <a:bodyPr/>
          <a:lstStyle/>
          <a:p>
            <a:fld id="{39A46993-FF6D-4DC8-A8BF-58807610D4B9}" type="datetimeFigureOut">
              <a:rPr lang="ro-RO" smtClean="0"/>
              <a:t>27.05.2022</a:t>
            </a:fld>
            <a:endParaRPr lang="ro-RO"/>
          </a:p>
        </p:txBody>
      </p:sp>
      <p:sp>
        <p:nvSpPr>
          <p:cNvPr id="5" name="Substituent subsol 4">
            <a:extLst>
              <a:ext uri="{FF2B5EF4-FFF2-40B4-BE49-F238E27FC236}">
                <a16:creationId xmlns:a16="http://schemas.microsoft.com/office/drawing/2014/main" id="{9ED4D719-2AA8-389D-88B3-B88EF62FF376}"/>
              </a:ext>
            </a:extLst>
          </p:cNvPr>
          <p:cNvSpPr>
            <a:spLocks noGrp="1"/>
          </p:cNvSpPr>
          <p:nvPr>
            <p:ph type="ftr" sz="quarter" idx="11"/>
          </p:nvPr>
        </p:nvSpPr>
        <p:spPr/>
        <p:txBody>
          <a:bodyPr/>
          <a:lstStyle/>
          <a:p>
            <a:endParaRPr lang="ro-RO"/>
          </a:p>
        </p:txBody>
      </p:sp>
      <p:sp>
        <p:nvSpPr>
          <p:cNvPr id="6" name="Substituent număr diapozitiv 5">
            <a:extLst>
              <a:ext uri="{FF2B5EF4-FFF2-40B4-BE49-F238E27FC236}">
                <a16:creationId xmlns:a16="http://schemas.microsoft.com/office/drawing/2014/main" id="{2670C375-2D3C-69F6-DD1D-46BAAF99D53B}"/>
              </a:ext>
            </a:extLst>
          </p:cNvPr>
          <p:cNvSpPr>
            <a:spLocks noGrp="1"/>
          </p:cNvSpPr>
          <p:nvPr>
            <p:ph type="sldNum" sz="quarter" idx="12"/>
          </p:nvPr>
        </p:nvSpPr>
        <p:spPr/>
        <p:txBody>
          <a:bodyPr/>
          <a:lstStyle/>
          <a:p>
            <a:fld id="{6CCBFDA4-EF26-4448-847B-912F23B2BD05}" type="slidenum">
              <a:rPr lang="ro-RO" smtClean="0"/>
              <a:t>‹#›</a:t>
            </a:fld>
            <a:endParaRPr lang="ro-RO"/>
          </a:p>
        </p:txBody>
      </p:sp>
    </p:spTree>
    <p:extLst>
      <p:ext uri="{BB962C8B-B14F-4D97-AF65-F5344CB8AC3E}">
        <p14:creationId xmlns:p14="http://schemas.microsoft.com/office/powerpoint/2010/main" val="3253982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DC5FC4FB-F920-6145-28C0-EC7B402E707B}"/>
              </a:ext>
            </a:extLst>
          </p:cNvPr>
          <p:cNvSpPr>
            <a:spLocks noGrp="1"/>
          </p:cNvSpPr>
          <p:nvPr>
            <p:ph type="title"/>
          </p:nvPr>
        </p:nvSpPr>
        <p:spPr>
          <a:xfrm>
            <a:off x="831850" y="1709738"/>
            <a:ext cx="10515600" cy="2852737"/>
          </a:xfrm>
        </p:spPr>
        <p:txBody>
          <a:bodyPr anchor="b"/>
          <a:lstStyle>
            <a:lvl1pPr>
              <a:defRPr sz="6000"/>
            </a:lvl1pPr>
          </a:lstStyle>
          <a:p>
            <a:r>
              <a:rPr lang="ro-RO"/>
              <a:t>Faceți clic pentru a edita stilul de titlu coordonator</a:t>
            </a:r>
          </a:p>
        </p:txBody>
      </p:sp>
      <p:sp>
        <p:nvSpPr>
          <p:cNvPr id="3" name="Substituent text 2">
            <a:extLst>
              <a:ext uri="{FF2B5EF4-FFF2-40B4-BE49-F238E27FC236}">
                <a16:creationId xmlns:a16="http://schemas.microsoft.com/office/drawing/2014/main" id="{0ABACC08-484B-B35D-6632-261608849B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o-RO"/>
              <a:t>Faceţi clic pentru a edita Master stiluri text</a:t>
            </a:r>
          </a:p>
        </p:txBody>
      </p:sp>
      <p:sp>
        <p:nvSpPr>
          <p:cNvPr id="4" name="Substituent dată 3">
            <a:extLst>
              <a:ext uri="{FF2B5EF4-FFF2-40B4-BE49-F238E27FC236}">
                <a16:creationId xmlns:a16="http://schemas.microsoft.com/office/drawing/2014/main" id="{67180FB7-81B3-B665-4C4D-6C00ABE6073F}"/>
              </a:ext>
            </a:extLst>
          </p:cNvPr>
          <p:cNvSpPr>
            <a:spLocks noGrp="1"/>
          </p:cNvSpPr>
          <p:nvPr>
            <p:ph type="dt" sz="half" idx="10"/>
          </p:nvPr>
        </p:nvSpPr>
        <p:spPr/>
        <p:txBody>
          <a:bodyPr/>
          <a:lstStyle/>
          <a:p>
            <a:fld id="{39A46993-FF6D-4DC8-A8BF-58807610D4B9}" type="datetimeFigureOut">
              <a:rPr lang="ro-RO" smtClean="0"/>
              <a:t>27.05.2022</a:t>
            </a:fld>
            <a:endParaRPr lang="ro-RO"/>
          </a:p>
        </p:txBody>
      </p:sp>
      <p:sp>
        <p:nvSpPr>
          <p:cNvPr id="5" name="Substituent subsol 4">
            <a:extLst>
              <a:ext uri="{FF2B5EF4-FFF2-40B4-BE49-F238E27FC236}">
                <a16:creationId xmlns:a16="http://schemas.microsoft.com/office/drawing/2014/main" id="{30786AB3-77EC-B68E-44A3-A9DFEF9BA9F3}"/>
              </a:ext>
            </a:extLst>
          </p:cNvPr>
          <p:cNvSpPr>
            <a:spLocks noGrp="1"/>
          </p:cNvSpPr>
          <p:nvPr>
            <p:ph type="ftr" sz="quarter" idx="11"/>
          </p:nvPr>
        </p:nvSpPr>
        <p:spPr/>
        <p:txBody>
          <a:bodyPr/>
          <a:lstStyle/>
          <a:p>
            <a:endParaRPr lang="ro-RO"/>
          </a:p>
        </p:txBody>
      </p:sp>
      <p:sp>
        <p:nvSpPr>
          <p:cNvPr id="6" name="Substituent număr diapozitiv 5">
            <a:extLst>
              <a:ext uri="{FF2B5EF4-FFF2-40B4-BE49-F238E27FC236}">
                <a16:creationId xmlns:a16="http://schemas.microsoft.com/office/drawing/2014/main" id="{79A8CDCD-7BEB-C76A-6AC1-F19E5AC7695D}"/>
              </a:ext>
            </a:extLst>
          </p:cNvPr>
          <p:cNvSpPr>
            <a:spLocks noGrp="1"/>
          </p:cNvSpPr>
          <p:nvPr>
            <p:ph type="sldNum" sz="quarter" idx="12"/>
          </p:nvPr>
        </p:nvSpPr>
        <p:spPr/>
        <p:txBody>
          <a:bodyPr/>
          <a:lstStyle/>
          <a:p>
            <a:fld id="{6CCBFDA4-EF26-4448-847B-912F23B2BD05}" type="slidenum">
              <a:rPr lang="ro-RO" smtClean="0"/>
              <a:t>‹#›</a:t>
            </a:fld>
            <a:endParaRPr lang="ro-RO"/>
          </a:p>
        </p:txBody>
      </p:sp>
    </p:spTree>
    <p:extLst>
      <p:ext uri="{BB962C8B-B14F-4D97-AF65-F5344CB8AC3E}">
        <p14:creationId xmlns:p14="http://schemas.microsoft.com/office/powerpoint/2010/main" val="3937856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BE2B765-CB43-E744-083D-C44665830122}"/>
              </a:ext>
            </a:extLst>
          </p:cNvPr>
          <p:cNvSpPr>
            <a:spLocks noGrp="1"/>
          </p:cNvSpPr>
          <p:nvPr>
            <p:ph type="title"/>
          </p:nvPr>
        </p:nvSpPr>
        <p:spPr/>
        <p:txBody>
          <a:bodyPr/>
          <a:lstStyle/>
          <a:p>
            <a:r>
              <a:rPr lang="ro-RO"/>
              <a:t>Faceți clic pentru a edita stilul de titlu coordonator</a:t>
            </a:r>
          </a:p>
        </p:txBody>
      </p:sp>
      <p:sp>
        <p:nvSpPr>
          <p:cNvPr id="3" name="Substituent conținut 2">
            <a:extLst>
              <a:ext uri="{FF2B5EF4-FFF2-40B4-BE49-F238E27FC236}">
                <a16:creationId xmlns:a16="http://schemas.microsoft.com/office/drawing/2014/main" id="{A12E1841-2BB5-D913-C444-E1060F530E3D}"/>
              </a:ext>
            </a:extLst>
          </p:cNvPr>
          <p:cNvSpPr>
            <a:spLocks noGrp="1"/>
          </p:cNvSpPr>
          <p:nvPr>
            <p:ph sz="half" idx="1"/>
          </p:nvPr>
        </p:nvSpPr>
        <p:spPr>
          <a:xfrm>
            <a:off x="838200" y="1825625"/>
            <a:ext cx="5181600" cy="435133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conținut 3">
            <a:extLst>
              <a:ext uri="{FF2B5EF4-FFF2-40B4-BE49-F238E27FC236}">
                <a16:creationId xmlns:a16="http://schemas.microsoft.com/office/drawing/2014/main" id="{3A2CCD1D-785D-0895-0E43-41B9478BF260}"/>
              </a:ext>
            </a:extLst>
          </p:cNvPr>
          <p:cNvSpPr>
            <a:spLocks noGrp="1"/>
          </p:cNvSpPr>
          <p:nvPr>
            <p:ph sz="half" idx="2"/>
          </p:nvPr>
        </p:nvSpPr>
        <p:spPr>
          <a:xfrm>
            <a:off x="6172200" y="1825625"/>
            <a:ext cx="5181600" cy="435133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5" name="Substituent dată 4">
            <a:extLst>
              <a:ext uri="{FF2B5EF4-FFF2-40B4-BE49-F238E27FC236}">
                <a16:creationId xmlns:a16="http://schemas.microsoft.com/office/drawing/2014/main" id="{0BF336E7-8F6F-3820-A6AC-BFA08E5A9EF4}"/>
              </a:ext>
            </a:extLst>
          </p:cNvPr>
          <p:cNvSpPr>
            <a:spLocks noGrp="1"/>
          </p:cNvSpPr>
          <p:nvPr>
            <p:ph type="dt" sz="half" idx="10"/>
          </p:nvPr>
        </p:nvSpPr>
        <p:spPr/>
        <p:txBody>
          <a:bodyPr/>
          <a:lstStyle/>
          <a:p>
            <a:fld id="{39A46993-FF6D-4DC8-A8BF-58807610D4B9}" type="datetimeFigureOut">
              <a:rPr lang="ro-RO" smtClean="0"/>
              <a:t>27.05.2022</a:t>
            </a:fld>
            <a:endParaRPr lang="ro-RO"/>
          </a:p>
        </p:txBody>
      </p:sp>
      <p:sp>
        <p:nvSpPr>
          <p:cNvPr id="6" name="Substituent subsol 5">
            <a:extLst>
              <a:ext uri="{FF2B5EF4-FFF2-40B4-BE49-F238E27FC236}">
                <a16:creationId xmlns:a16="http://schemas.microsoft.com/office/drawing/2014/main" id="{77C2F6D0-BB24-C8A2-6ABE-F677314E33B6}"/>
              </a:ext>
            </a:extLst>
          </p:cNvPr>
          <p:cNvSpPr>
            <a:spLocks noGrp="1"/>
          </p:cNvSpPr>
          <p:nvPr>
            <p:ph type="ftr" sz="quarter" idx="11"/>
          </p:nvPr>
        </p:nvSpPr>
        <p:spPr/>
        <p:txBody>
          <a:bodyPr/>
          <a:lstStyle/>
          <a:p>
            <a:endParaRPr lang="ro-RO"/>
          </a:p>
        </p:txBody>
      </p:sp>
      <p:sp>
        <p:nvSpPr>
          <p:cNvPr id="7" name="Substituent număr diapozitiv 6">
            <a:extLst>
              <a:ext uri="{FF2B5EF4-FFF2-40B4-BE49-F238E27FC236}">
                <a16:creationId xmlns:a16="http://schemas.microsoft.com/office/drawing/2014/main" id="{1F780EE6-81AB-9BBF-FA36-0508B2459405}"/>
              </a:ext>
            </a:extLst>
          </p:cNvPr>
          <p:cNvSpPr>
            <a:spLocks noGrp="1"/>
          </p:cNvSpPr>
          <p:nvPr>
            <p:ph type="sldNum" sz="quarter" idx="12"/>
          </p:nvPr>
        </p:nvSpPr>
        <p:spPr/>
        <p:txBody>
          <a:bodyPr/>
          <a:lstStyle/>
          <a:p>
            <a:fld id="{6CCBFDA4-EF26-4448-847B-912F23B2BD05}" type="slidenum">
              <a:rPr lang="ro-RO" smtClean="0"/>
              <a:t>‹#›</a:t>
            </a:fld>
            <a:endParaRPr lang="ro-RO"/>
          </a:p>
        </p:txBody>
      </p:sp>
    </p:spTree>
    <p:extLst>
      <p:ext uri="{BB962C8B-B14F-4D97-AF65-F5344CB8AC3E}">
        <p14:creationId xmlns:p14="http://schemas.microsoft.com/office/powerpoint/2010/main" val="1883096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0B38ACC-4864-11EB-A447-1A6C4F9942C1}"/>
              </a:ext>
            </a:extLst>
          </p:cNvPr>
          <p:cNvSpPr>
            <a:spLocks noGrp="1"/>
          </p:cNvSpPr>
          <p:nvPr>
            <p:ph type="title"/>
          </p:nvPr>
        </p:nvSpPr>
        <p:spPr>
          <a:xfrm>
            <a:off x="839788" y="365125"/>
            <a:ext cx="10515600" cy="1325563"/>
          </a:xfrm>
        </p:spPr>
        <p:txBody>
          <a:bodyPr/>
          <a:lstStyle/>
          <a:p>
            <a:r>
              <a:rPr lang="ro-RO"/>
              <a:t>Faceți clic pentru a edita stilul de titlu coordonator</a:t>
            </a:r>
          </a:p>
        </p:txBody>
      </p:sp>
      <p:sp>
        <p:nvSpPr>
          <p:cNvPr id="3" name="Substituent text 2">
            <a:extLst>
              <a:ext uri="{FF2B5EF4-FFF2-40B4-BE49-F238E27FC236}">
                <a16:creationId xmlns:a16="http://schemas.microsoft.com/office/drawing/2014/main" id="{80FFEF1F-4704-7A48-F088-1673BDD4DE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 name="Substituent conținut 3">
            <a:extLst>
              <a:ext uri="{FF2B5EF4-FFF2-40B4-BE49-F238E27FC236}">
                <a16:creationId xmlns:a16="http://schemas.microsoft.com/office/drawing/2014/main" id="{1190560E-53E9-BDA5-C96D-EADA357D7F63}"/>
              </a:ext>
            </a:extLst>
          </p:cNvPr>
          <p:cNvSpPr>
            <a:spLocks noGrp="1"/>
          </p:cNvSpPr>
          <p:nvPr>
            <p:ph sz="half" idx="2"/>
          </p:nvPr>
        </p:nvSpPr>
        <p:spPr>
          <a:xfrm>
            <a:off x="839788" y="2505075"/>
            <a:ext cx="5157787" cy="368458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5" name="Substituent text 4">
            <a:extLst>
              <a:ext uri="{FF2B5EF4-FFF2-40B4-BE49-F238E27FC236}">
                <a16:creationId xmlns:a16="http://schemas.microsoft.com/office/drawing/2014/main" id="{3ADB7BF6-77D0-CB9D-AC6F-56F3A10054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6" name="Substituent conținut 5">
            <a:extLst>
              <a:ext uri="{FF2B5EF4-FFF2-40B4-BE49-F238E27FC236}">
                <a16:creationId xmlns:a16="http://schemas.microsoft.com/office/drawing/2014/main" id="{F72EFEAE-F0CA-A15F-7E54-C86412ACAB14}"/>
              </a:ext>
            </a:extLst>
          </p:cNvPr>
          <p:cNvSpPr>
            <a:spLocks noGrp="1"/>
          </p:cNvSpPr>
          <p:nvPr>
            <p:ph sz="quarter" idx="4"/>
          </p:nvPr>
        </p:nvSpPr>
        <p:spPr>
          <a:xfrm>
            <a:off x="6172200" y="2505075"/>
            <a:ext cx="5183188" cy="368458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7" name="Substituent dată 6">
            <a:extLst>
              <a:ext uri="{FF2B5EF4-FFF2-40B4-BE49-F238E27FC236}">
                <a16:creationId xmlns:a16="http://schemas.microsoft.com/office/drawing/2014/main" id="{7A74332D-003F-9841-4844-7AF992F1FED4}"/>
              </a:ext>
            </a:extLst>
          </p:cNvPr>
          <p:cNvSpPr>
            <a:spLocks noGrp="1"/>
          </p:cNvSpPr>
          <p:nvPr>
            <p:ph type="dt" sz="half" idx="10"/>
          </p:nvPr>
        </p:nvSpPr>
        <p:spPr/>
        <p:txBody>
          <a:bodyPr/>
          <a:lstStyle/>
          <a:p>
            <a:fld id="{39A46993-FF6D-4DC8-A8BF-58807610D4B9}" type="datetimeFigureOut">
              <a:rPr lang="ro-RO" smtClean="0"/>
              <a:t>27.05.2022</a:t>
            </a:fld>
            <a:endParaRPr lang="ro-RO"/>
          </a:p>
        </p:txBody>
      </p:sp>
      <p:sp>
        <p:nvSpPr>
          <p:cNvPr id="8" name="Substituent subsol 7">
            <a:extLst>
              <a:ext uri="{FF2B5EF4-FFF2-40B4-BE49-F238E27FC236}">
                <a16:creationId xmlns:a16="http://schemas.microsoft.com/office/drawing/2014/main" id="{C94E0BEA-C65F-C05C-63AA-53AAB0121ABC}"/>
              </a:ext>
            </a:extLst>
          </p:cNvPr>
          <p:cNvSpPr>
            <a:spLocks noGrp="1"/>
          </p:cNvSpPr>
          <p:nvPr>
            <p:ph type="ftr" sz="quarter" idx="11"/>
          </p:nvPr>
        </p:nvSpPr>
        <p:spPr/>
        <p:txBody>
          <a:bodyPr/>
          <a:lstStyle/>
          <a:p>
            <a:endParaRPr lang="ro-RO"/>
          </a:p>
        </p:txBody>
      </p:sp>
      <p:sp>
        <p:nvSpPr>
          <p:cNvPr id="9" name="Substituent număr diapozitiv 8">
            <a:extLst>
              <a:ext uri="{FF2B5EF4-FFF2-40B4-BE49-F238E27FC236}">
                <a16:creationId xmlns:a16="http://schemas.microsoft.com/office/drawing/2014/main" id="{4F78203A-B10F-079F-C943-54F8F551EB90}"/>
              </a:ext>
            </a:extLst>
          </p:cNvPr>
          <p:cNvSpPr>
            <a:spLocks noGrp="1"/>
          </p:cNvSpPr>
          <p:nvPr>
            <p:ph type="sldNum" sz="quarter" idx="12"/>
          </p:nvPr>
        </p:nvSpPr>
        <p:spPr/>
        <p:txBody>
          <a:bodyPr/>
          <a:lstStyle/>
          <a:p>
            <a:fld id="{6CCBFDA4-EF26-4448-847B-912F23B2BD05}" type="slidenum">
              <a:rPr lang="ro-RO" smtClean="0"/>
              <a:t>‹#›</a:t>
            </a:fld>
            <a:endParaRPr lang="ro-RO"/>
          </a:p>
        </p:txBody>
      </p:sp>
    </p:spTree>
    <p:extLst>
      <p:ext uri="{BB962C8B-B14F-4D97-AF65-F5344CB8AC3E}">
        <p14:creationId xmlns:p14="http://schemas.microsoft.com/office/powerpoint/2010/main" val="1804200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8BB9BD1-C983-0084-FF33-E0CDD26A1F2C}"/>
              </a:ext>
            </a:extLst>
          </p:cNvPr>
          <p:cNvSpPr>
            <a:spLocks noGrp="1"/>
          </p:cNvSpPr>
          <p:nvPr>
            <p:ph type="title"/>
          </p:nvPr>
        </p:nvSpPr>
        <p:spPr/>
        <p:txBody>
          <a:bodyPr/>
          <a:lstStyle/>
          <a:p>
            <a:r>
              <a:rPr lang="ro-RO"/>
              <a:t>Faceți clic pentru a edita stilul de titlu coordonator</a:t>
            </a:r>
          </a:p>
        </p:txBody>
      </p:sp>
      <p:sp>
        <p:nvSpPr>
          <p:cNvPr id="3" name="Substituent dată 2">
            <a:extLst>
              <a:ext uri="{FF2B5EF4-FFF2-40B4-BE49-F238E27FC236}">
                <a16:creationId xmlns:a16="http://schemas.microsoft.com/office/drawing/2014/main" id="{421E7BB6-03A0-11F9-E90C-812BC4314CB9}"/>
              </a:ext>
            </a:extLst>
          </p:cNvPr>
          <p:cNvSpPr>
            <a:spLocks noGrp="1"/>
          </p:cNvSpPr>
          <p:nvPr>
            <p:ph type="dt" sz="half" idx="10"/>
          </p:nvPr>
        </p:nvSpPr>
        <p:spPr/>
        <p:txBody>
          <a:bodyPr/>
          <a:lstStyle/>
          <a:p>
            <a:fld id="{39A46993-FF6D-4DC8-A8BF-58807610D4B9}" type="datetimeFigureOut">
              <a:rPr lang="ro-RO" smtClean="0"/>
              <a:t>27.05.2022</a:t>
            </a:fld>
            <a:endParaRPr lang="ro-RO"/>
          </a:p>
        </p:txBody>
      </p:sp>
      <p:sp>
        <p:nvSpPr>
          <p:cNvPr id="4" name="Substituent subsol 3">
            <a:extLst>
              <a:ext uri="{FF2B5EF4-FFF2-40B4-BE49-F238E27FC236}">
                <a16:creationId xmlns:a16="http://schemas.microsoft.com/office/drawing/2014/main" id="{86518316-94D4-E29D-0C00-0B7033156BA3}"/>
              </a:ext>
            </a:extLst>
          </p:cNvPr>
          <p:cNvSpPr>
            <a:spLocks noGrp="1"/>
          </p:cNvSpPr>
          <p:nvPr>
            <p:ph type="ftr" sz="quarter" idx="11"/>
          </p:nvPr>
        </p:nvSpPr>
        <p:spPr/>
        <p:txBody>
          <a:bodyPr/>
          <a:lstStyle/>
          <a:p>
            <a:endParaRPr lang="ro-RO"/>
          </a:p>
        </p:txBody>
      </p:sp>
      <p:sp>
        <p:nvSpPr>
          <p:cNvPr id="5" name="Substituent număr diapozitiv 4">
            <a:extLst>
              <a:ext uri="{FF2B5EF4-FFF2-40B4-BE49-F238E27FC236}">
                <a16:creationId xmlns:a16="http://schemas.microsoft.com/office/drawing/2014/main" id="{63D9DC4E-3398-2869-F603-9B2EA2EFD02F}"/>
              </a:ext>
            </a:extLst>
          </p:cNvPr>
          <p:cNvSpPr>
            <a:spLocks noGrp="1"/>
          </p:cNvSpPr>
          <p:nvPr>
            <p:ph type="sldNum" sz="quarter" idx="12"/>
          </p:nvPr>
        </p:nvSpPr>
        <p:spPr/>
        <p:txBody>
          <a:bodyPr/>
          <a:lstStyle/>
          <a:p>
            <a:fld id="{6CCBFDA4-EF26-4448-847B-912F23B2BD05}" type="slidenum">
              <a:rPr lang="ro-RO" smtClean="0"/>
              <a:t>‹#›</a:t>
            </a:fld>
            <a:endParaRPr lang="ro-RO"/>
          </a:p>
        </p:txBody>
      </p:sp>
    </p:spTree>
    <p:extLst>
      <p:ext uri="{BB962C8B-B14F-4D97-AF65-F5344CB8AC3E}">
        <p14:creationId xmlns:p14="http://schemas.microsoft.com/office/powerpoint/2010/main" val="1423994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Substituent dată 1">
            <a:extLst>
              <a:ext uri="{FF2B5EF4-FFF2-40B4-BE49-F238E27FC236}">
                <a16:creationId xmlns:a16="http://schemas.microsoft.com/office/drawing/2014/main" id="{C0AACC8A-5947-2FA8-E246-0756FD623ED8}"/>
              </a:ext>
            </a:extLst>
          </p:cNvPr>
          <p:cNvSpPr>
            <a:spLocks noGrp="1"/>
          </p:cNvSpPr>
          <p:nvPr>
            <p:ph type="dt" sz="half" idx="10"/>
          </p:nvPr>
        </p:nvSpPr>
        <p:spPr/>
        <p:txBody>
          <a:bodyPr/>
          <a:lstStyle/>
          <a:p>
            <a:fld id="{39A46993-FF6D-4DC8-A8BF-58807610D4B9}" type="datetimeFigureOut">
              <a:rPr lang="ro-RO" smtClean="0"/>
              <a:t>27.05.2022</a:t>
            </a:fld>
            <a:endParaRPr lang="ro-RO"/>
          </a:p>
        </p:txBody>
      </p:sp>
      <p:sp>
        <p:nvSpPr>
          <p:cNvPr id="3" name="Substituent subsol 2">
            <a:extLst>
              <a:ext uri="{FF2B5EF4-FFF2-40B4-BE49-F238E27FC236}">
                <a16:creationId xmlns:a16="http://schemas.microsoft.com/office/drawing/2014/main" id="{FE3AC564-D4E8-C56D-B6E4-0877E95A7119}"/>
              </a:ext>
            </a:extLst>
          </p:cNvPr>
          <p:cNvSpPr>
            <a:spLocks noGrp="1"/>
          </p:cNvSpPr>
          <p:nvPr>
            <p:ph type="ftr" sz="quarter" idx="11"/>
          </p:nvPr>
        </p:nvSpPr>
        <p:spPr/>
        <p:txBody>
          <a:bodyPr/>
          <a:lstStyle/>
          <a:p>
            <a:endParaRPr lang="ro-RO"/>
          </a:p>
        </p:txBody>
      </p:sp>
      <p:sp>
        <p:nvSpPr>
          <p:cNvPr id="4" name="Substituent număr diapozitiv 3">
            <a:extLst>
              <a:ext uri="{FF2B5EF4-FFF2-40B4-BE49-F238E27FC236}">
                <a16:creationId xmlns:a16="http://schemas.microsoft.com/office/drawing/2014/main" id="{2AFE0524-085A-CC30-F102-D67955058510}"/>
              </a:ext>
            </a:extLst>
          </p:cNvPr>
          <p:cNvSpPr>
            <a:spLocks noGrp="1"/>
          </p:cNvSpPr>
          <p:nvPr>
            <p:ph type="sldNum" sz="quarter" idx="12"/>
          </p:nvPr>
        </p:nvSpPr>
        <p:spPr/>
        <p:txBody>
          <a:bodyPr/>
          <a:lstStyle/>
          <a:p>
            <a:fld id="{6CCBFDA4-EF26-4448-847B-912F23B2BD05}" type="slidenum">
              <a:rPr lang="ro-RO" smtClean="0"/>
              <a:t>‹#›</a:t>
            </a:fld>
            <a:endParaRPr lang="ro-RO"/>
          </a:p>
        </p:txBody>
      </p:sp>
    </p:spTree>
    <p:extLst>
      <p:ext uri="{BB962C8B-B14F-4D97-AF65-F5344CB8AC3E}">
        <p14:creationId xmlns:p14="http://schemas.microsoft.com/office/powerpoint/2010/main" val="579723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B3003CA5-3852-0EBF-BCC1-54510170F4F3}"/>
              </a:ext>
            </a:extLst>
          </p:cNvPr>
          <p:cNvSpPr>
            <a:spLocks noGrp="1"/>
          </p:cNvSpPr>
          <p:nvPr>
            <p:ph type="title"/>
          </p:nvPr>
        </p:nvSpPr>
        <p:spPr>
          <a:xfrm>
            <a:off x="839788" y="457200"/>
            <a:ext cx="3932237" cy="1600200"/>
          </a:xfrm>
        </p:spPr>
        <p:txBody>
          <a:bodyPr anchor="b"/>
          <a:lstStyle>
            <a:lvl1pPr>
              <a:defRPr sz="3200"/>
            </a:lvl1pPr>
          </a:lstStyle>
          <a:p>
            <a:r>
              <a:rPr lang="ro-RO"/>
              <a:t>Faceți clic pentru a edita stilul de titlu coordonator</a:t>
            </a:r>
          </a:p>
        </p:txBody>
      </p:sp>
      <p:sp>
        <p:nvSpPr>
          <p:cNvPr id="3" name="Substituent conținut 2">
            <a:extLst>
              <a:ext uri="{FF2B5EF4-FFF2-40B4-BE49-F238E27FC236}">
                <a16:creationId xmlns:a16="http://schemas.microsoft.com/office/drawing/2014/main" id="{5589F7EB-CD61-0E51-EEA2-A1C9111E67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text 3">
            <a:extLst>
              <a:ext uri="{FF2B5EF4-FFF2-40B4-BE49-F238E27FC236}">
                <a16:creationId xmlns:a16="http://schemas.microsoft.com/office/drawing/2014/main" id="{56ABCB59-3DB8-5FF8-8DB7-41D10C954A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Substituent dată 4">
            <a:extLst>
              <a:ext uri="{FF2B5EF4-FFF2-40B4-BE49-F238E27FC236}">
                <a16:creationId xmlns:a16="http://schemas.microsoft.com/office/drawing/2014/main" id="{B743665F-CF23-EF74-563F-90F1E141C692}"/>
              </a:ext>
            </a:extLst>
          </p:cNvPr>
          <p:cNvSpPr>
            <a:spLocks noGrp="1"/>
          </p:cNvSpPr>
          <p:nvPr>
            <p:ph type="dt" sz="half" idx="10"/>
          </p:nvPr>
        </p:nvSpPr>
        <p:spPr/>
        <p:txBody>
          <a:bodyPr/>
          <a:lstStyle/>
          <a:p>
            <a:fld id="{39A46993-FF6D-4DC8-A8BF-58807610D4B9}" type="datetimeFigureOut">
              <a:rPr lang="ro-RO" smtClean="0"/>
              <a:t>27.05.2022</a:t>
            </a:fld>
            <a:endParaRPr lang="ro-RO"/>
          </a:p>
        </p:txBody>
      </p:sp>
      <p:sp>
        <p:nvSpPr>
          <p:cNvPr id="6" name="Substituent subsol 5">
            <a:extLst>
              <a:ext uri="{FF2B5EF4-FFF2-40B4-BE49-F238E27FC236}">
                <a16:creationId xmlns:a16="http://schemas.microsoft.com/office/drawing/2014/main" id="{E9CD11C9-7563-613D-A245-2ACA4E863B49}"/>
              </a:ext>
            </a:extLst>
          </p:cNvPr>
          <p:cNvSpPr>
            <a:spLocks noGrp="1"/>
          </p:cNvSpPr>
          <p:nvPr>
            <p:ph type="ftr" sz="quarter" idx="11"/>
          </p:nvPr>
        </p:nvSpPr>
        <p:spPr/>
        <p:txBody>
          <a:bodyPr/>
          <a:lstStyle/>
          <a:p>
            <a:endParaRPr lang="ro-RO"/>
          </a:p>
        </p:txBody>
      </p:sp>
      <p:sp>
        <p:nvSpPr>
          <p:cNvPr id="7" name="Substituent număr diapozitiv 6">
            <a:extLst>
              <a:ext uri="{FF2B5EF4-FFF2-40B4-BE49-F238E27FC236}">
                <a16:creationId xmlns:a16="http://schemas.microsoft.com/office/drawing/2014/main" id="{F330E032-F741-590F-331E-C388099D6827}"/>
              </a:ext>
            </a:extLst>
          </p:cNvPr>
          <p:cNvSpPr>
            <a:spLocks noGrp="1"/>
          </p:cNvSpPr>
          <p:nvPr>
            <p:ph type="sldNum" sz="quarter" idx="12"/>
          </p:nvPr>
        </p:nvSpPr>
        <p:spPr/>
        <p:txBody>
          <a:bodyPr/>
          <a:lstStyle/>
          <a:p>
            <a:fld id="{6CCBFDA4-EF26-4448-847B-912F23B2BD05}" type="slidenum">
              <a:rPr lang="ro-RO" smtClean="0"/>
              <a:t>‹#›</a:t>
            </a:fld>
            <a:endParaRPr lang="ro-RO"/>
          </a:p>
        </p:txBody>
      </p:sp>
    </p:spTree>
    <p:extLst>
      <p:ext uri="{BB962C8B-B14F-4D97-AF65-F5344CB8AC3E}">
        <p14:creationId xmlns:p14="http://schemas.microsoft.com/office/powerpoint/2010/main" val="1162060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413F80DD-8F3D-BB97-B790-2A4D409E9527}"/>
              </a:ext>
            </a:extLst>
          </p:cNvPr>
          <p:cNvSpPr>
            <a:spLocks noGrp="1"/>
          </p:cNvSpPr>
          <p:nvPr>
            <p:ph type="title"/>
          </p:nvPr>
        </p:nvSpPr>
        <p:spPr>
          <a:xfrm>
            <a:off x="839788" y="457200"/>
            <a:ext cx="3932237" cy="1600200"/>
          </a:xfrm>
        </p:spPr>
        <p:txBody>
          <a:bodyPr anchor="b"/>
          <a:lstStyle>
            <a:lvl1pPr>
              <a:defRPr sz="3200"/>
            </a:lvl1pPr>
          </a:lstStyle>
          <a:p>
            <a:r>
              <a:rPr lang="ro-RO"/>
              <a:t>Faceți clic pentru a edita stilul de titlu coordonator</a:t>
            </a:r>
          </a:p>
        </p:txBody>
      </p:sp>
      <p:sp>
        <p:nvSpPr>
          <p:cNvPr id="3" name="Substituent imagine 2">
            <a:extLst>
              <a:ext uri="{FF2B5EF4-FFF2-40B4-BE49-F238E27FC236}">
                <a16:creationId xmlns:a16="http://schemas.microsoft.com/office/drawing/2014/main" id="{8484E633-DAD5-3B6B-DFC7-2FFB668314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Substituent text 3">
            <a:extLst>
              <a:ext uri="{FF2B5EF4-FFF2-40B4-BE49-F238E27FC236}">
                <a16:creationId xmlns:a16="http://schemas.microsoft.com/office/drawing/2014/main" id="{8D652182-C5B0-F251-0B89-1C3879F3E4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Substituent dată 4">
            <a:extLst>
              <a:ext uri="{FF2B5EF4-FFF2-40B4-BE49-F238E27FC236}">
                <a16:creationId xmlns:a16="http://schemas.microsoft.com/office/drawing/2014/main" id="{31D0572C-A303-8BAF-3D75-25BAF1424D0F}"/>
              </a:ext>
            </a:extLst>
          </p:cNvPr>
          <p:cNvSpPr>
            <a:spLocks noGrp="1"/>
          </p:cNvSpPr>
          <p:nvPr>
            <p:ph type="dt" sz="half" idx="10"/>
          </p:nvPr>
        </p:nvSpPr>
        <p:spPr/>
        <p:txBody>
          <a:bodyPr/>
          <a:lstStyle/>
          <a:p>
            <a:fld id="{39A46993-FF6D-4DC8-A8BF-58807610D4B9}" type="datetimeFigureOut">
              <a:rPr lang="ro-RO" smtClean="0"/>
              <a:t>27.05.2022</a:t>
            </a:fld>
            <a:endParaRPr lang="ro-RO"/>
          </a:p>
        </p:txBody>
      </p:sp>
      <p:sp>
        <p:nvSpPr>
          <p:cNvPr id="6" name="Substituent subsol 5">
            <a:extLst>
              <a:ext uri="{FF2B5EF4-FFF2-40B4-BE49-F238E27FC236}">
                <a16:creationId xmlns:a16="http://schemas.microsoft.com/office/drawing/2014/main" id="{47B63961-5657-7F40-57CA-1C550CD59D76}"/>
              </a:ext>
            </a:extLst>
          </p:cNvPr>
          <p:cNvSpPr>
            <a:spLocks noGrp="1"/>
          </p:cNvSpPr>
          <p:nvPr>
            <p:ph type="ftr" sz="quarter" idx="11"/>
          </p:nvPr>
        </p:nvSpPr>
        <p:spPr/>
        <p:txBody>
          <a:bodyPr/>
          <a:lstStyle/>
          <a:p>
            <a:endParaRPr lang="ro-RO"/>
          </a:p>
        </p:txBody>
      </p:sp>
      <p:sp>
        <p:nvSpPr>
          <p:cNvPr id="7" name="Substituent număr diapozitiv 6">
            <a:extLst>
              <a:ext uri="{FF2B5EF4-FFF2-40B4-BE49-F238E27FC236}">
                <a16:creationId xmlns:a16="http://schemas.microsoft.com/office/drawing/2014/main" id="{503558B0-8277-D697-9272-CDBE75A11321}"/>
              </a:ext>
            </a:extLst>
          </p:cNvPr>
          <p:cNvSpPr>
            <a:spLocks noGrp="1"/>
          </p:cNvSpPr>
          <p:nvPr>
            <p:ph type="sldNum" sz="quarter" idx="12"/>
          </p:nvPr>
        </p:nvSpPr>
        <p:spPr/>
        <p:txBody>
          <a:bodyPr/>
          <a:lstStyle/>
          <a:p>
            <a:fld id="{6CCBFDA4-EF26-4448-847B-912F23B2BD05}" type="slidenum">
              <a:rPr lang="ro-RO" smtClean="0"/>
              <a:t>‹#›</a:t>
            </a:fld>
            <a:endParaRPr lang="ro-RO"/>
          </a:p>
        </p:txBody>
      </p:sp>
    </p:spTree>
    <p:extLst>
      <p:ext uri="{BB962C8B-B14F-4D97-AF65-F5344CB8AC3E}">
        <p14:creationId xmlns:p14="http://schemas.microsoft.com/office/powerpoint/2010/main" val="527979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titlu 1">
            <a:extLst>
              <a:ext uri="{FF2B5EF4-FFF2-40B4-BE49-F238E27FC236}">
                <a16:creationId xmlns:a16="http://schemas.microsoft.com/office/drawing/2014/main" id="{3315F048-B76B-95FD-A973-635248487A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o-RO"/>
              <a:t>Faceți clic pentru a edita stilul de titlu coordonator</a:t>
            </a:r>
          </a:p>
        </p:txBody>
      </p:sp>
      <p:sp>
        <p:nvSpPr>
          <p:cNvPr id="3" name="Substituent text 2">
            <a:extLst>
              <a:ext uri="{FF2B5EF4-FFF2-40B4-BE49-F238E27FC236}">
                <a16:creationId xmlns:a16="http://schemas.microsoft.com/office/drawing/2014/main" id="{3C2BE3C2-2B47-7A19-38CB-129D8F4FA0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a:extLst>
              <a:ext uri="{FF2B5EF4-FFF2-40B4-BE49-F238E27FC236}">
                <a16:creationId xmlns:a16="http://schemas.microsoft.com/office/drawing/2014/main" id="{4F694F30-E361-73BB-0A23-AE17CB4A25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A46993-FF6D-4DC8-A8BF-58807610D4B9}" type="datetimeFigureOut">
              <a:rPr lang="ro-RO" smtClean="0"/>
              <a:t>27.05.2022</a:t>
            </a:fld>
            <a:endParaRPr lang="ro-RO"/>
          </a:p>
        </p:txBody>
      </p:sp>
      <p:sp>
        <p:nvSpPr>
          <p:cNvPr id="5" name="Substituent subsol 4">
            <a:extLst>
              <a:ext uri="{FF2B5EF4-FFF2-40B4-BE49-F238E27FC236}">
                <a16:creationId xmlns:a16="http://schemas.microsoft.com/office/drawing/2014/main" id="{9499C34E-A2BC-2FEC-CC5C-B021D3FF64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o-RO"/>
          </a:p>
        </p:txBody>
      </p:sp>
      <p:sp>
        <p:nvSpPr>
          <p:cNvPr id="6" name="Substituent număr diapozitiv 5">
            <a:extLst>
              <a:ext uri="{FF2B5EF4-FFF2-40B4-BE49-F238E27FC236}">
                <a16:creationId xmlns:a16="http://schemas.microsoft.com/office/drawing/2014/main" id="{8EC3AB67-28D4-2F1F-09C0-34D603E7EB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CBFDA4-EF26-4448-847B-912F23B2BD05}" type="slidenum">
              <a:rPr lang="ro-RO" smtClean="0"/>
              <a:t>‹#›</a:t>
            </a:fld>
            <a:endParaRPr lang="ro-RO"/>
          </a:p>
        </p:txBody>
      </p:sp>
    </p:spTree>
    <p:extLst>
      <p:ext uri="{BB962C8B-B14F-4D97-AF65-F5344CB8AC3E}">
        <p14:creationId xmlns:p14="http://schemas.microsoft.com/office/powerpoint/2010/main" val="2528218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49EC176D-AA34-CE72-1CAE-D0195DAD2607}"/>
              </a:ext>
            </a:extLst>
          </p:cNvPr>
          <p:cNvSpPr>
            <a:spLocks noGrp="1"/>
          </p:cNvSpPr>
          <p:nvPr>
            <p:ph type="ctrTitle"/>
          </p:nvPr>
        </p:nvSpPr>
        <p:spPr>
          <a:xfrm>
            <a:off x="1524000" y="2854799"/>
            <a:ext cx="9144000" cy="1002826"/>
          </a:xfrm>
        </p:spPr>
        <p:txBody>
          <a:bodyPr>
            <a:normAutofit/>
          </a:bodyPr>
          <a:lstStyle/>
          <a:p>
            <a:r>
              <a:rPr lang="en-US" dirty="0">
                <a:solidFill>
                  <a:srgbClr val="C00000"/>
                </a:solidFill>
              </a:rPr>
              <a:t>Traffic Assistant</a:t>
            </a:r>
            <a:endParaRPr lang="ro-RO" dirty="0">
              <a:solidFill>
                <a:srgbClr val="C00000"/>
              </a:solidFill>
            </a:endParaRPr>
          </a:p>
        </p:txBody>
      </p:sp>
      <p:sp>
        <p:nvSpPr>
          <p:cNvPr id="3" name="Subtitlu 2">
            <a:extLst>
              <a:ext uri="{FF2B5EF4-FFF2-40B4-BE49-F238E27FC236}">
                <a16:creationId xmlns:a16="http://schemas.microsoft.com/office/drawing/2014/main" id="{D72DDA23-0281-E4FD-003D-BF3CE2EE312F}"/>
              </a:ext>
            </a:extLst>
          </p:cNvPr>
          <p:cNvSpPr>
            <a:spLocks noGrp="1"/>
          </p:cNvSpPr>
          <p:nvPr>
            <p:ph type="subTitle" idx="1"/>
          </p:nvPr>
        </p:nvSpPr>
        <p:spPr>
          <a:xfrm>
            <a:off x="1524000" y="4365862"/>
            <a:ext cx="9144000" cy="659144"/>
          </a:xfrm>
        </p:spPr>
        <p:txBody>
          <a:bodyPr/>
          <a:lstStyle/>
          <a:p>
            <a:r>
              <a:rPr lang="ro-RO" dirty="0">
                <a:solidFill>
                  <a:srgbClr val="002060"/>
                </a:solidFill>
              </a:rPr>
              <a:t>Limbaje Formale și Translatoare</a:t>
            </a:r>
          </a:p>
        </p:txBody>
      </p:sp>
      <p:pic>
        <p:nvPicPr>
          <p:cNvPr id="5" name="Imagine 4">
            <a:extLst>
              <a:ext uri="{FF2B5EF4-FFF2-40B4-BE49-F238E27FC236}">
                <a16:creationId xmlns:a16="http://schemas.microsoft.com/office/drawing/2014/main" id="{D28391D9-4E9A-9C08-DB14-34BEF1AFD6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009" y="552451"/>
            <a:ext cx="10077450" cy="695325"/>
          </a:xfrm>
          <a:prstGeom prst="rect">
            <a:avLst/>
          </a:prstGeom>
        </p:spPr>
      </p:pic>
      <p:sp>
        <p:nvSpPr>
          <p:cNvPr id="6" name="Subtitlu 2">
            <a:extLst>
              <a:ext uri="{FF2B5EF4-FFF2-40B4-BE49-F238E27FC236}">
                <a16:creationId xmlns:a16="http://schemas.microsoft.com/office/drawing/2014/main" id="{136FE043-04FC-F262-2AD5-6A27EE6EB383}"/>
              </a:ext>
            </a:extLst>
          </p:cNvPr>
          <p:cNvSpPr txBox="1">
            <a:spLocks/>
          </p:cNvSpPr>
          <p:nvPr/>
        </p:nvSpPr>
        <p:spPr>
          <a:xfrm>
            <a:off x="1524000" y="5588001"/>
            <a:ext cx="9144000" cy="911698"/>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Student: Drago</a:t>
            </a:r>
            <a:r>
              <a:rPr kumimoji="0" lang="ro-RO" sz="1800" b="0" i="0" u="none" strike="noStrike" kern="1200" cap="none" spc="0" normalizeH="0" baseline="0" noProof="0" dirty="0">
                <a:ln>
                  <a:noFill/>
                </a:ln>
                <a:solidFill>
                  <a:srgbClr val="002060"/>
                </a:solidFill>
                <a:effectLst/>
                <a:uLnTx/>
                <a:uFillTx/>
                <a:latin typeface="Calibri" panose="020F0502020204030204"/>
                <a:ea typeface="+mn-ea"/>
                <a:cs typeface="+mn-cs"/>
              </a:rPr>
              <a:t>ș</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-Bogdan</a:t>
            </a:r>
            <a:r>
              <a:rPr kumimoji="0" lang="ro-RO" sz="1800" b="0" i="0" u="none" strike="noStrike" kern="1200" cap="none" spc="0" normalizeH="0" baseline="0" noProof="0" dirty="0">
                <a:ln>
                  <a:noFill/>
                </a:ln>
                <a:solidFill>
                  <a:srgbClr val="002060"/>
                </a:solidFill>
                <a:effectLst/>
                <a:uLnTx/>
                <a:uFillTx/>
                <a:latin typeface="Calibri" panose="020F0502020204030204"/>
                <a:ea typeface="+mn-ea"/>
                <a:cs typeface="+mn-cs"/>
              </a:rPr>
              <a:t> LAZEA, grupa 30233</a:t>
            </a:r>
            <a:endPar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ro-RO" sz="1800" b="0" i="0" u="none" strike="noStrike" kern="1200" cap="none" spc="0" normalizeH="0" baseline="0" noProof="0" dirty="0">
                <a:ln>
                  <a:noFill/>
                </a:ln>
                <a:solidFill>
                  <a:srgbClr val="002060"/>
                </a:solidFill>
                <a:effectLst/>
                <a:uLnTx/>
                <a:uFillTx/>
                <a:latin typeface="Calibri" panose="020F0502020204030204"/>
                <a:ea typeface="+mn-ea"/>
                <a:cs typeface="+mn-cs"/>
              </a:rPr>
              <a:t>Îndrumător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a:t>
            </a:r>
            <a:r>
              <a:rPr kumimoji="0" lang="ro-RO" sz="1800" b="0" i="0" u="none" strike="noStrike" kern="1200" cap="none" spc="0" normalizeH="0" baseline="0" noProof="0" dirty="0">
                <a:ln>
                  <a:noFill/>
                </a:ln>
                <a:solidFill>
                  <a:srgbClr val="002060"/>
                </a:solidFill>
                <a:effectLst/>
                <a:uLnTx/>
                <a:uFillTx/>
                <a:latin typeface="Calibri" panose="020F0502020204030204"/>
                <a:ea typeface="+mn-ea"/>
                <a:cs typeface="+mn-cs"/>
              </a:rPr>
              <a:t>Andreea ILIEȘ</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ro-RO" sz="1800" b="0" i="0" u="none" strike="noStrike" kern="1200" cap="none" spc="0" normalizeH="0" baseline="0" noProof="0" dirty="0">
                <a:ln>
                  <a:noFill/>
                </a:ln>
                <a:solidFill>
                  <a:srgbClr val="002060"/>
                </a:solidFill>
                <a:effectLst/>
                <a:uLnTx/>
                <a:uFillTx/>
                <a:latin typeface="Calibri" panose="020F0502020204030204"/>
                <a:ea typeface="+mn-ea"/>
                <a:cs typeface="+mn-cs"/>
              </a:rPr>
              <a:t>Data: 27.05.2022</a:t>
            </a:r>
            <a:endPar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sp>
        <p:nvSpPr>
          <p:cNvPr id="7" name="Subtitlu 2">
            <a:extLst>
              <a:ext uri="{FF2B5EF4-FFF2-40B4-BE49-F238E27FC236}">
                <a16:creationId xmlns:a16="http://schemas.microsoft.com/office/drawing/2014/main" id="{7DF68C1F-F26D-3061-C239-9372A502490F}"/>
              </a:ext>
            </a:extLst>
          </p:cNvPr>
          <p:cNvSpPr txBox="1">
            <a:spLocks/>
          </p:cNvSpPr>
          <p:nvPr/>
        </p:nvSpPr>
        <p:spPr>
          <a:xfrm>
            <a:off x="1524000" y="1247776"/>
            <a:ext cx="9144000" cy="911698"/>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ro-RO" sz="1800" b="0" i="0" u="none" strike="noStrike" kern="1200" cap="none" spc="0" normalizeH="0" baseline="0" noProof="0" dirty="0">
                <a:ln>
                  <a:noFill/>
                </a:ln>
                <a:solidFill>
                  <a:srgbClr val="002060"/>
                </a:solidFill>
                <a:effectLst/>
                <a:uLnTx/>
                <a:uFillTx/>
                <a:latin typeface="Calibri" panose="020F0502020204030204"/>
                <a:ea typeface="+mn-ea"/>
                <a:cs typeface="+mn-cs"/>
              </a:rPr>
              <a:t>Universitatea Tehnică din Cluj-Napoca</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ro-RO" sz="1800" b="0" i="0" u="none" strike="noStrike" kern="1200" cap="none" spc="0" normalizeH="0" baseline="0" noProof="0" dirty="0">
                <a:ln>
                  <a:noFill/>
                </a:ln>
                <a:solidFill>
                  <a:srgbClr val="002060"/>
                </a:solidFill>
                <a:effectLst/>
                <a:uLnTx/>
                <a:uFillTx/>
                <a:latin typeface="Calibri" panose="020F0502020204030204"/>
                <a:ea typeface="+mn-ea"/>
                <a:cs typeface="+mn-cs"/>
              </a:rPr>
              <a:t>Facultatea de Automatică și Calculatoare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ro-RO" sz="1800" b="0" i="0" u="none" strike="noStrike" kern="1200" cap="none" spc="0" normalizeH="0" baseline="0" noProof="0" dirty="0">
                <a:ln>
                  <a:noFill/>
                </a:ln>
                <a:solidFill>
                  <a:srgbClr val="002060"/>
                </a:solidFill>
                <a:effectLst/>
                <a:uLnTx/>
                <a:uFillTx/>
                <a:latin typeface="Calibri" panose="020F0502020204030204"/>
                <a:ea typeface="+mn-ea"/>
                <a:cs typeface="+mn-cs"/>
              </a:rPr>
              <a:t>Departamentul Calculatoare</a:t>
            </a:r>
            <a:endPar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7958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9016D57-2642-98E0-4AF6-BE5F738D4A8E}"/>
              </a:ext>
            </a:extLst>
          </p:cNvPr>
          <p:cNvSpPr>
            <a:spLocks noGrp="1"/>
          </p:cNvSpPr>
          <p:nvPr>
            <p:ph type="title"/>
          </p:nvPr>
        </p:nvSpPr>
        <p:spPr/>
        <p:txBody>
          <a:bodyPr/>
          <a:lstStyle/>
          <a:p>
            <a:r>
              <a:rPr lang="ro-RO" dirty="0">
                <a:solidFill>
                  <a:srgbClr val="C00000"/>
                </a:solidFill>
              </a:rPr>
              <a:t>Introducere. Descrierea problemei</a:t>
            </a:r>
          </a:p>
        </p:txBody>
      </p:sp>
      <p:sp>
        <p:nvSpPr>
          <p:cNvPr id="3" name="Substituent conținut 2">
            <a:extLst>
              <a:ext uri="{FF2B5EF4-FFF2-40B4-BE49-F238E27FC236}">
                <a16:creationId xmlns:a16="http://schemas.microsoft.com/office/drawing/2014/main" id="{BA400B39-4FED-605A-BED6-E919C6F7AB23}"/>
              </a:ext>
            </a:extLst>
          </p:cNvPr>
          <p:cNvSpPr>
            <a:spLocks noGrp="1"/>
          </p:cNvSpPr>
          <p:nvPr>
            <p:ph idx="1"/>
          </p:nvPr>
        </p:nvSpPr>
        <p:spPr/>
        <p:txBody>
          <a:bodyPr>
            <a:normAutofit fontScale="92500"/>
          </a:bodyPr>
          <a:lstStyle/>
          <a:p>
            <a:pPr algn="just"/>
            <a:r>
              <a:rPr lang="ro-RO" dirty="0">
                <a:solidFill>
                  <a:srgbClr val="002060"/>
                </a:solidFill>
              </a:rPr>
              <a:t>În realitatea cotidiană, traficul rutier ridică o serie de dificultăți, în special în ceea ce privește alegerea rutei optime pentru a efectua o deplasare între două locații prestabilite, în vederea minimizării timpului petrecut în trafic.</a:t>
            </a:r>
          </a:p>
          <a:p>
            <a:pPr algn="just"/>
            <a:r>
              <a:rPr lang="ro-RO" dirty="0">
                <a:solidFill>
                  <a:srgbClr val="002060"/>
                </a:solidFill>
              </a:rPr>
              <a:t>În acest sens, un agent uman își pune o serie de întrebări referitoare la ce rută ar trebui să aleagă, fiind influențat sau condiționat de anumiți factori, precum perioada în care are loc deplasarea sau necesitatea traversării unei locații intermediare predefinite.</a:t>
            </a:r>
          </a:p>
          <a:p>
            <a:pPr algn="just"/>
            <a:r>
              <a:rPr lang="ro-RO" dirty="0">
                <a:solidFill>
                  <a:srgbClr val="002060"/>
                </a:solidFill>
              </a:rPr>
              <a:t>Astfel, se dovedește utilă implementarea unui sistem care să simuleze un </a:t>
            </a:r>
            <a:r>
              <a:rPr lang="ro-RO" dirty="0" err="1">
                <a:solidFill>
                  <a:srgbClr val="002060"/>
                </a:solidFill>
              </a:rPr>
              <a:t>traffic</a:t>
            </a:r>
            <a:r>
              <a:rPr lang="ro-RO" dirty="0">
                <a:solidFill>
                  <a:srgbClr val="002060"/>
                </a:solidFill>
              </a:rPr>
              <a:t> </a:t>
            </a:r>
            <a:r>
              <a:rPr lang="ro-RO" dirty="0" err="1">
                <a:solidFill>
                  <a:srgbClr val="002060"/>
                </a:solidFill>
              </a:rPr>
              <a:t>assistant</a:t>
            </a:r>
            <a:r>
              <a:rPr lang="ro-RO" dirty="0">
                <a:solidFill>
                  <a:srgbClr val="002060"/>
                </a:solidFill>
              </a:rPr>
              <a:t>, care să răspundă unui anumit set de întrebări legate de timpul, distanța și eventualele condiționări ale deplasării între anumite locații.</a:t>
            </a:r>
          </a:p>
        </p:txBody>
      </p:sp>
    </p:spTree>
    <p:extLst>
      <p:ext uri="{BB962C8B-B14F-4D97-AF65-F5344CB8AC3E}">
        <p14:creationId xmlns:p14="http://schemas.microsoft.com/office/powerpoint/2010/main" val="4034418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9016D57-2642-98E0-4AF6-BE5F738D4A8E}"/>
              </a:ext>
            </a:extLst>
          </p:cNvPr>
          <p:cNvSpPr>
            <a:spLocks noGrp="1"/>
          </p:cNvSpPr>
          <p:nvPr>
            <p:ph type="title"/>
          </p:nvPr>
        </p:nvSpPr>
        <p:spPr/>
        <p:txBody>
          <a:bodyPr/>
          <a:lstStyle/>
          <a:p>
            <a:r>
              <a:rPr lang="ro-RO" dirty="0">
                <a:solidFill>
                  <a:srgbClr val="C00000"/>
                </a:solidFill>
              </a:rPr>
              <a:t>Implementare</a:t>
            </a:r>
          </a:p>
        </p:txBody>
      </p:sp>
      <p:sp>
        <p:nvSpPr>
          <p:cNvPr id="3" name="Substituent conținut 2">
            <a:extLst>
              <a:ext uri="{FF2B5EF4-FFF2-40B4-BE49-F238E27FC236}">
                <a16:creationId xmlns:a16="http://schemas.microsoft.com/office/drawing/2014/main" id="{BA400B39-4FED-605A-BED6-E919C6F7AB23}"/>
              </a:ext>
            </a:extLst>
          </p:cNvPr>
          <p:cNvSpPr>
            <a:spLocks noGrp="1"/>
          </p:cNvSpPr>
          <p:nvPr>
            <p:ph idx="1"/>
          </p:nvPr>
        </p:nvSpPr>
        <p:spPr/>
        <p:txBody>
          <a:bodyPr>
            <a:normAutofit fontScale="92500" lnSpcReduction="10000"/>
          </a:bodyPr>
          <a:lstStyle/>
          <a:p>
            <a:pPr algn="just"/>
            <a:r>
              <a:rPr lang="ro-RO" dirty="0">
                <a:solidFill>
                  <a:srgbClr val="002060"/>
                </a:solidFill>
              </a:rPr>
              <a:t>Simulatorul de </a:t>
            </a:r>
            <a:r>
              <a:rPr lang="ro-RO" dirty="0" err="1">
                <a:solidFill>
                  <a:srgbClr val="002060"/>
                </a:solidFill>
              </a:rPr>
              <a:t>traffic</a:t>
            </a:r>
            <a:r>
              <a:rPr lang="ro-RO" dirty="0">
                <a:solidFill>
                  <a:srgbClr val="002060"/>
                </a:solidFill>
              </a:rPr>
              <a:t> </a:t>
            </a:r>
            <a:r>
              <a:rPr lang="ro-RO" dirty="0" err="1">
                <a:solidFill>
                  <a:srgbClr val="002060"/>
                </a:solidFill>
              </a:rPr>
              <a:t>assistant</a:t>
            </a:r>
            <a:r>
              <a:rPr lang="ro-RO" dirty="0">
                <a:solidFill>
                  <a:srgbClr val="002060"/>
                </a:solidFill>
              </a:rPr>
              <a:t> a fost implementat folosind analizorul lexical, </a:t>
            </a:r>
            <a:r>
              <a:rPr lang="ro-RO" dirty="0" err="1">
                <a:solidFill>
                  <a:srgbClr val="002060"/>
                </a:solidFill>
              </a:rPr>
              <a:t>Lex</a:t>
            </a:r>
            <a:r>
              <a:rPr lang="ro-RO" dirty="0">
                <a:solidFill>
                  <a:srgbClr val="002060"/>
                </a:solidFill>
              </a:rPr>
              <a:t>, și generatorul de </a:t>
            </a:r>
            <a:r>
              <a:rPr lang="ro-RO" dirty="0" err="1">
                <a:solidFill>
                  <a:srgbClr val="002060"/>
                </a:solidFill>
              </a:rPr>
              <a:t>parsere</a:t>
            </a:r>
            <a:r>
              <a:rPr lang="ro-RO" dirty="0">
                <a:solidFill>
                  <a:srgbClr val="002060"/>
                </a:solidFill>
              </a:rPr>
              <a:t>, </a:t>
            </a:r>
            <a:r>
              <a:rPr lang="ro-RO" dirty="0" err="1">
                <a:solidFill>
                  <a:srgbClr val="002060"/>
                </a:solidFill>
              </a:rPr>
              <a:t>Yacc</a:t>
            </a:r>
            <a:r>
              <a:rPr lang="ro-RO" dirty="0">
                <a:solidFill>
                  <a:srgbClr val="002060"/>
                </a:solidFill>
              </a:rPr>
              <a:t>.</a:t>
            </a:r>
          </a:p>
          <a:p>
            <a:pPr algn="just"/>
            <a:r>
              <a:rPr lang="ro-RO" dirty="0">
                <a:solidFill>
                  <a:srgbClr val="002060"/>
                </a:solidFill>
              </a:rPr>
              <a:t>Terminalele identificate de </a:t>
            </a:r>
            <a:r>
              <a:rPr lang="ro-RO" dirty="0" err="1">
                <a:solidFill>
                  <a:srgbClr val="002060"/>
                </a:solidFill>
              </a:rPr>
              <a:t>Lex</a:t>
            </a:r>
            <a:r>
              <a:rPr lang="ro-RO" dirty="0">
                <a:solidFill>
                  <a:srgbClr val="002060"/>
                </a:solidFill>
              </a:rPr>
              <a:t> sunt reprezentate de cuvinte uzuale, ce apar în întrebări, dar și de termeni specifici care definesc sfera traficului rutier.</a:t>
            </a:r>
          </a:p>
          <a:p>
            <a:pPr algn="just"/>
            <a:r>
              <a:rPr lang="ro-RO" dirty="0">
                <a:solidFill>
                  <a:srgbClr val="002060"/>
                </a:solidFill>
              </a:rPr>
              <a:t>Gramatica construită în </a:t>
            </a:r>
            <a:r>
              <a:rPr lang="ro-RO" dirty="0" err="1">
                <a:solidFill>
                  <a:srgbClr val="002060"/>
                </a:solidFill>
              </a:rPr>
              <a:t>Yacc</a:t>
            </a:r>
            <a:r>
              <a:rPr lang="ro-RO" dirty="0">
                <a:solidFill>
                  <a:srgbClr val="002060"/>
                </a:solidFill>
              </a:rPr>
              <a:t> definește variații multiple ale întrebărilor referitoare la aspecte precum: </a:t>
            </a:r>
          </a:p>
          <a:p>
            <a:pPr lvl="1" algn="just"/>
            <a:r>
              <a:rPr lang="ro-RO" dirty="0">
                <a:solidFill>
                  <a:srgbClr val="002060"/>
                </a:solidFill>
              </a:rPr>
              <a:t>cea mai scurtă / lungă rută între 2 locații</a:t>
            </a:r>
          </a:p>
          <a:p>
            <a:pPr lvl="1" algn="just"/>
            <a:r>
              <a:rPr lang="ro-RO" dirty="0">
                <a:solidFill>
                  <a:srgbClr val="002060"/>
                </a:solidFill>
              </a:rPr>
              <a:t>ruta cea mai rapidă / lentă în funcție de perioada deplasării (în timpul săptămânii / în weekend) </a:t>
            </a:r>
          </a:p>
          <a:p>
            <a:pPr lvl="1" algn="just"/>
            <a:r>
              <a:rPr lang="ro-RO" dirty="0">
                <a:solidFill>
                  <a:srgbClr val="002060"/>
                </a:solidFill>
              </a:rPr>
              <a:t>distanța e efectivă dintre 2 locații</a:t>
            </a:r>
          </a:p>
          <a:p>
            <a:pPr lvl="1" algn="just"/>
            <a:r>
              <a:rPr lang="ro-RO" dirty="0">
                <a:solidFill>
                  <a:srgbClr val="002060"/>
                </a:solidFill>
              </a:rPr>
              <a:t>existența unor rute care să respecte anumite condiționări (să necesite un interval minim / maxim de timp, să treacă prin locații intermediare prestabilite)</a:t>
            </a:r>
          </a:p>
          <a:p>
            <a:pPr marL="457200" lvl="1" indent="0" algn="just">
              <a:buNone/>
            </a:pPr>
            <a:endParaRPr lang="ro-RO" dirty="0">
              <a:solidFill>
                <a:srgbClr val="002060"/>
              </a:solidFill>
            </a:endParaRPr>
          </a:p>
        </p:txBody>
      </p:sp>
    </p:spTree>
    <p:extLst>
      <p:ext uri="{BB962C8B-B14F-4D97-AF65-F5344CB8AC3E}">
        <p14:creationId xmlns:p14="http://schemas.microsoft.com/office/powerpoint/2010/main" val="3355530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9016D57-2642-98E0-4AF6-BE5F738D4A8E}"/>
              </a:ext>
            </a:extLst>
          </p:cNvPr>
          <p:cNvSpPr>
            <a:spLocks noGrp="1"/>
          </p:cNvSpPr>
          <p:nvPr>
            <p:ph type="title"/>
          </p:nvPr>
        </p:nvSpPr>
        <p:spPr/>
        <p:txBody>
          <a:bodyPr/>
          <a:lstStyle/>
          <a:p>
            <a:r>
              <a:rPr lang="ro-RO" dirty="0">
                <a:solidFill>
                  <a:srgbClr val="C00000"/>
                </a:solidFill>
              </a:rPr>
              <a:t>Implementare</a:t>
            </a:r>
          </a:p>
        </p:txBody>
      </p:sp>
      <p:sp>
        <p:nvSpPr>
          <p:cNvPr id="3" name="Substituent conținut 2">
            <a:extLst>
              <a:ext uri="{FF2B5EF4-FFF2-40B4-BE49-F238E27FC236}">
                <a16:creationId xmlns:a16="http://schemas.microsoft.com/office/drawing/2014/main" id="{BA400B39-4FED-605A-BED6-E919C6F7AB23}"/>
              </a:ext>
            </a:extLst>
          </p:cNvPr>
          <p:cNvSpPr>
            <a:spLocks noGrp="1"/>
          </p:cNvSpPr>
          <p:nvPr>
            <p:ph idx="1"/>
          </p:nvPr>
        </p:nvSpPr>
        <p:spPr/>
        <p:txBody>
          <a:bodyPr>
            <a:normAutofit fontScale="92500" lnSpcReduction="20000"/>
          </a:bodyPr>
          <a:lstStyle/>
          <a:p>
            <a:pPr algn="just"/>
            <a:r>
              <a:rPr lang="ro-RO" dirty="0">
                <a:solidFill>
                  <a:srgbClr val="002060"/>
                </a:solidFill>
              </a:rPr>
              <a:t>Întrebările, compuse din aspectele anterior menționate, sunt, de asemenea, clasificate în cadrul gramaticii în funcție de tipul de întrebare (</a:t>
            </a:r>
            <a:r>
              <a:rPr lang="ro-RO" dirty="0">
                <a:solidFill>
                  <a:srgbClr val="C00000"/>
                </a:solidFill>
              </a:rPr>
              <a:t>WH-</a:t>
            </a:r>
            <a:r>
              <a:rPr lang="ro-RO" dirty="0" err="1">
                <a:solidFill>
                  <a:srgbClr val="C00000"/>
                </a:solidFill>
              </a:rPr>
              <a:t>questions</a:t>
            </a:r>
            <a:r>
              <a:rPr lang="ro-RO" dirty="0">
                <a:solidFill>
                  <a:srgbClr val="C00000"/>
                </a:solidFill>
              </a:rPr>
              <a:t> </a:t>
            </a:r>
            <a:r>
              <a:rPr lang="ro-RO" dirty="0">
                <a:solidFill>
                  <a:srgbClr val="002060"/>
                </a:solidFill>
              </a:rPr>
              <a:t>/ </a:t>
            </a:r>
            <a:r>
              <a:rPr lang="ro-RO" dirty="0">
                <a:solidFill>
                  <a:srgbClr val="C00000"/>
                </a:solidFill>
              </a:rPr>
              <a:t>Yes-No-</a:t>
            </a:r>
            <a:r>
              <a:rPr lang="ro-RO" dirty="0" err="1">
                <a:solidFill>
                  <a:srgbClr val="C00000"/>
                </a:solidFill>
              </a:rPr>
              <a:t>questions</a:t>
            </a:r>
            <a:r>
              <a:rPr lang="ro-RO" dirty="0">
                <a:solidFill>
                  <a:srgbClr val="002060"/>
                </a:solidFill>
              </a:rPr>
              <a:t>) și sunt definite atât pentru cazul în care întrebarea este adresată la singular, cât și pentru cazul în care se întreabă la plural.</a:t>
            </a:r>
          </a:p>
          <a:p>
            <a:pPr lvl="1" algn="just"/>
            <a:r>
              <a:rPr lang="ro-RO" dirty="0">
                <a:solidFill>
                  <a:srgbClr val="002060"/>
                </a:solidFill>
              </a:rPr>
              <a:t>Ex: </a:t>
            </a:r>
          </a:p>
          <a:p>
            <a:pPr lvl="2" algn="just"/>
            <a:r>
              <a:rPr lang="ro-RO" dirty="0" err="1">
                <a:solidFill>
                  <a:srgbClr val="C00000"/>
                </a:solidFill>
              </a:rPr>
              <a:t>Is</a:t>
            </a:r>
            <a:r>
              <a:rPr lang="ro-RO" dirty="0">
                <a:solidFill>
                  <a:srgbClr val="002060"/>
                </a:solidFill>
              </a:rPr>
              <a:t> </a:t>
            </a:r>
            <a:r>
              <a:rPr lang="ro-RO" dirty="0" err="1">
                <a:solidFill>
                  <a:srgbClr val="002060"/>
                </a:solidFill>
              </a:rPr>
              <a:t>there</a:t>
            </a:r>
            <a:r>
              <a:rPr lang="ro-RO" dirty="0">
                <a:solidFill>
                  <a:srgbClr val="002060"/>
                </a:solidFill>
              </a:rPr>
              <a:t> </a:t>
            </a:r>
            <a:r>
              <a:rPr lang="ro-RO" dirty="0">
                <a:solidFill>
                  <a:srgbClr val="C00000"/>
                </a:solidFill>
              </a:rPr>
              <a:t>a</a:t>
            </a:r>
            <a:r>
              <a:rPr lang="ro-RO" dirty="0">
                <a:solidFill>
                  <a:srgbClr val="002060"/>
                </a:solidFill>
              </a:rPr>
              <a:t> </a:t>
            </a:r>
            <a:r>
              <a:rPr lang="ro-RO" dirty="0" err="1">
                <a:solidFill>
                  <a:srgbClr val="002060"/>
                </a:solidFill>
              </a:rPr>
              <a:t>route</a:t>
            </a:r>
            <a:r>
              <a:rPr lang="ro-RO" dirty="0">
                <a:solidFill>
                  <a:srgbClr val="002060"/>
                </a:solidFill>
              </a:rPr>
              <a:t> </a:t>
            </a:r>
            <a:r>
              <a:rPr lang="ro-RO" dirty="0" err="1">
                <a:solidFill>
                  <a:srgbClr val="002060"/>
                </a:solidFill>
              </a:rPr>
              <a:t>from</a:t>
            </a:r>
            <a:r>
              <a:rPr lang="ro-RO" dirty="0">
                <a:solidFill>
                  <a:srgbClr val="002060"/>
                </a:solidFill>
              </a:rPr>
              <a:t> LOCATION1 </a:t>
            </a:r>
            <a:r>
              <a:rPr lang="ro-RO" dirty="0" err="1">
                <a:solidFill>
                  <a:srgbClr val="002060"/>
                </a:solidFill>
              </a:rPr>
              <a:t>to</a:t>
            </a:r>
            <a:r>
              <a:rPr lang="ro-RO" dirty="0">
                <a:solidFill>
                  <a:srgbClr val="002060"/>
                </a:solidFill>
              </a:rPr>
              <a:t> LOCATION2 </a:t>
            </a:r>
            <a:r>
              <a:rPr lang="ro-RO" dirty="0" err="1">
                <a:solidFill>
                  <a:srgbClr val="002060"/>
                </a:solidFill>
              </a:rPr>
              <a:t>which</a:t>
            </a:r>
            <a:r>
              <a:rPr lang="ro-RO" dirty="0">
                <a:solidFill>
                  <a:srgbClr val="002060"/>
                </a:solidFill>
              </a:rPr>
              <a:t> </a:t>
            </a:r>
            <a:r>
              <a:rPr lang="ro-RO" dirty="0" err="1">
                <a:solidFill>
                  <a:srgbClr val="002060"/>
                </a:solidFill>
              </a:rPr>
              <a:t>take</a:t>
            </a:r>
            <a:r>
              <a:rPr lang="ro-RO" dirty="0" err="1">
                <a:solidFill>
                  <a:srgbClr val="C00000"/>
                </a:solidFill>
              </a:rPr>
              <a:t>s</a:t>
            </a:r>
            <a:r>
              <a:rPr lang="ro-RO" dirty="0">
                <a:solidFill>
                  <a:srgbClr val="002060"/>
                </a:solidFill>
              </a:rPr>
              <a:t> </a:t>
            </a:r>
            <a:r>
              <a:rPr lang="ro-RO" dirty="0" err="1">
                <a:solidFill>
                  <a:srgbClr val="002060"/>
                </a:solidFill>
              </a:rPr>
              <a:t>less</a:t>
            </a:r>
            <a:r>
              <a:rPr lang="ro-RO" dirty="0">
                <a:solidFill>
                  <a:srgbClr val="002060"/>
                </a:solidFill>
              </a:rPr>
              <a:t> </a:t>
            </a:r>
            <a:r>
              <a:rPr lang="ro-RO" dirty="0" err="1">
                <a:solidFill>
                  <a:srgbClr val="002060"/>
                </a:solidFill>
              </a:rPr>
              <a:t>than</a:t>
            </a:r>
            <a:r>
              <a:rPr lang="ro-RO" dirty="0">
                <a:solidFill>
                  <a:srgbClr val="002060"/>
                </a:solidFill>
              </a:rPr>
              <a:t> 1h 10min ? (</a:t>
            </a:r>
            <a:r>
              <a:rPr lang="ro-RO" dirty="0">
                <a:solidFill>
                  <a:srgbClr val="C00000"/>
                </a:solidFill>
              </a:rPr>
              <a:t>singular</a:t>
            </a:r>
            <a:r>
              <a:rPr lang="ro-RO" dirty="0">
                <a:solidFill>
                  <a:srgbClr val="002060"/>
                </a:solidFill>
              </a:rPr>
              <a:t>)</a:t>
            </a:r>
          </a:p>
          <a:p>
            <a:pPr lvl="2" algn="just"/>
            <a:r>
              <a:rPr lang="ro-RO" dirty="0">
                <a:solidFill>
                  <a:srgbClr val="C00000"/>
                </a:solidFill>
              </a:rPr>
              <a:t>Are</a:t>
            </a:r>
            <a:r>
              <a:rPr lang="ro-RO" dirty="0">
                <a:solidFill>
                  <a:srgbClr val="002060"/>
                </a:solidFill>
              </a:rPr>
              <a:t> </a:t>
            </a:r>
            <a:r>
              <a:rPr lang="ro-RO" dirty="0" err="1">
                <a:solidFill>
                  <a:srgbClr val="002060"/>
                </a:solidFill>
              </a:rPr>
              <a:t>there</a:t>
            </a:r>
            <a:r>
              <a:rPr lang="ro-RO" dirty="0">
                <a:solidFill>
                  <a:srgbClr val="002060"/>
                </a:solidFill>
              </a:rPr>
              <a:t> </a:t>
            </a:r>
            <a:r>
              <a:rPr lang="ro-RO" dirty="0" err="1">
                <a:solidFill>
                  <a:srgbClr val="002060"/>
                </a:solidFill>
              </a:rPr>
              <a:t>any</a:t>
            </a:r>
            <a:r>
              <a:rPr lang="ro-RO" dirty="0">
                <a:solidFill>
                  <a:srgbClr val="002060"/>
                </a:solidFill>
              </a:rPr>
              <a:t> </a:t>
            </a:r>
            <a:r>
              <a:rPr lang="ro-RO" dirty="0" err="1">
                <a:solidFill>
                  <a:srgbClr val="002060"/>
                </a:solidFill>
              </a:rPr>
              <a:t>route</a:t>
            </a:r>
            <a:r>
              <a:rPr lang="ro-RO" dirty="0" err="1">
                <a:solidFill>
                  <a:srgbClr val="C00000"/>
                </a:solidFill>
              </a:rPr>
              <a:t>s</a:t>
            </a:r>
            <a:r>
              <a:rPr lang="ro-RO" dirty="0">
                <a:solidFill>
                  <a:srgbClr val="002060"/>
                </a:solidFill>
              </a:rPr>
              <a:t> </a:t>
            </a:r>
            <a:r>
              <a:rPr lang="ro-RO" dirty="0" err="1">
                <a:solidFill>
                  <a:srgbClr val="002060"/>
                </a:solidFill>
              </a:rPr>
              <a:t>from</a:t>
            </a:r>
            <a:r>
              <a:rPr lang="ro-RO" dirty="0">
                <a:solidFill>
                  <a:srgbClr val="002060"/>
                </a:solidFill>
              </a:rPr>
              <a:t> LOCATION1 </a:t>
            </a:r>
            <a:r>
              <a:rPr lang="ro-RO" dirty="0" err="1">
                <a:solidFill>
                  <a:srgbClr val="002060"/>
                </a:solidFill>
              </a:rPr>
              <a:t>to</a:t>
            </a:r>
            <a:r>
              <a:rPr lang="ro-RO" dirty="0">
                <a:solidFill>
                  <a:srgbClr val="002060"/>
                </a:solidFill>
              </a:rPr>
              <a:t> LOCATION2 </a:t>
            </a:r>
            <a:r>
              <a:rPr lang="ro-RO" dirty="0" err="1">
                <a:solidFill>
                  <a:srgbClr val="002060"/>
                </a:solidFill>
              </a:rPr>
              <a:t>which</a:t>
            </a:r>
            <a:r>
              <a:rPr lang="ro-RO" dirty="0">
                <a:solidFill>
                  <a:srgbClr val="002060"/>
                </a:solidFill>
              </a:rPr>
              <a:t> </a:t>
            </a:r>
            <a:r>
              <a:rPr lang="ro-RO" dirty="0" err="1">
                <a:solidFill>
                  <a:srgbClr val="002060"/>
                </a:solidFill>
              </a:rPr>
              <a:t>need</a:t>
            </a:r>
            <a:r>
              <a:rPr lang="ro-RO" dirty="0">
                <a:solidFill>
                  <a:srgbClr val="002060"/>
                </a:solidFill>
              </a:rPr>
              <a:t> </a:t>
            </a:r>
            <a:r>
              <a:rPr lang="ro-RO" dirty="0" err="1">
                <a:solidFill>
                  <a:srgbClr val="002060"/>
                </a:solidFill>
              </a:rPr>
              <a:t>less</a:t>
            </a:r>
            <a:r>
              <a:rPr lang="ro-RO" dirty="0">
                <a:solidFill>
                  <a:srgbClr val="002060"/>
                </a:solidFill>
              </a:rPr>
              <a:t> </a:t>
            </a:r>
            <a:r>
              <a:rPr lang="ro-RO" dirty="0" err="1">
                <a:solidFill>
                  <a:srgbClr val="002060"/>
                </a:solidFill>
              </a:rPr>
              <a:t>than</a:t>
            </a:r>
            <a:r>
              <a:rPr lang="ro-RO" dirty="0">
                <a:solidFill>
                  <a:srgbClr val="002060"/>
                </a:solidFill>
              </a:rPr>
              <a:t> 1h 10min ? (</a:t>
            </a:r>
            <a:r>
              <a:rPr lang="ro-RO" dirty="0">
                <a:solidFill>
                  <a:srgbClr val="C00000"/>
                </a:solidFill>
              </a:rPr>
              <a:t>plural</a:t>
            </a:r>
            <a:r>
              <a:rPr lang="ro-RO" dirty="0">
                <a:solidFill>
                  <a:srgbClr val="002060"/>
                </a:solidFill>
              </a:rPr>
              <a:t>)</a:t>
            </a:r>
          </a:p>
          <a:p>
            <a:pPr algn="just"/>
            <a:r>
              <a:rPr lang="ro-RO" dirty="0">
                <a:solidFill>
                  <a:srgbClr val="002060"/>
                </a:solidFill>
              </a:rPr>
              <a:t>Gramatica astfel definită conține diverse structuri gramaticale variabile, care pot fi construite utilizând numeroase cuvinte uzuale, adeseori sinonime (contextuale).</a:t>
            </a:r>
          </a:p>
          <a:p>
            <a:pPr lvl="1" algn="just"/>
            <a:r>
              <a:rPr lang="ro-RO" dirty="0">
                <a:solidFill>
                  <a:srgbClr val="002060"/>
                </a:solidFill>
              </a:rPr>
              <a:t>Ex:</a:t>
            </a:r>
          </a:p>
          <a:p>
            <a:pPr lvl="2" algn="just"/>
            <a:r>
              <a:rPr lang="ro-RO" dirty="0" err="1">
                <a:solidFill>
                  <a:srgbClr val="002060"/>
                </a:solidFill>
              </a:rPr>
              <a:t>Is</a:t>
            </a:r>
            <a:r>
              <a:rPr lang="ro-RO" dirty="0">
                <a:solidFill>
                  <a:srgbClr val="002060"/>
                </a:solidFill>
              </a:rPr>
              <a:t> </a:t>
            </a:r>
            <a:r>
              <a:rPr lang="ro-RO" dirty="0" err="1">
                <a:solidFill>
                  <a:srgbClr val="002060"/>
                </a:solidFill>
              </a:rPr>
              <a:t>there</a:t>
            </a:r>
            <a:r>
              <a:rPr lang="ro-RO" dirty="0">
                <a:solidFill>
                  <a:srgbClr val="002060"/>
                </a:solidFill>
              </a:rPr>
              <a:t> a </a:t>
            </a:r>
            <a:r>
              <a:rPr lang="ro-RO" dirty="0" err="1">
                <a:solidFill>
                  <a:srgbClr val="002060"/>
                </a:solidFill>
              </a:rPr>
              <a:t>route</a:t>
            </a:r>
            <a:r>
              <a:rPr lang="ro-RO" dirty="0">
                <a:solidFill>
                  <a:srgbClr val="002060"/>
                </a:solidFill>
              </a:rPr>
              <a:t> </a:t>
            </a:r>
            <a:r>
              <a:rPr lang="ro-RO" dirty="0" err="1">
                <a:solidFill>
                  <a:srgbClr val="002060"/>
                </a:solidFill>
              </a:rPr>
              <a:t>from</a:t>
            </a:r>
            <a:r>
              <a:rPr lang="ro-RO" dirty="0">
                <a:solidFill>
                  <a:srgbClr val="002060"/>
                </a:solidFill>
              </a:rPr>
              <a:t> LOCATION1 </a:t>
            </a:r>
            <a:r>
              <a:rPr lang="ro-RO" dirty="0" err="1">
                <a:solidFill>
                  <a:srgbClr val="002060"/>
                </a:solidFill>
              </a:rPr>
              <a:t>to</a:t>
            </a:r>
            <a:r>
              <a:rPr lang="ro-RO" dirty="0">
                <a:solidFill>
                  <a:srgbClr val="002060"/>
                </a:solidFill>
              </a:rPr>
              <a:t> LOCATION2 </a:t>
            </a:r>
            <a:r>
              <a:rPr lang="ro-RO" dirty="0" err="1">
                <a:solidFill>
                  <a:srgbClr val="C00000"/>
                </a:solidFill>
              </a:rPr>
              <a:t>which</a:t>
            </a:r>
            <a:r>
              <a:rPr lang="ro-RO" dirty="0">
                <a:solidFill>
                  <a:srgbClr val="C00000"/>
                </a:solidFill>
              </a:rPr>
              <a:t> </a:t>
            </a:r>
            <a:r>
              <a:rPr lang="ro-RO" dirty="0" err="1">
                <a:solidFill>
                  <a:srgbClr val="C00000"/>
                </a:solidFill>
              </a:rPr>
              <a:t>goes</a:t>
            </a:r>
            <a:r>
              <a:rPr lang="ro-RO" dirty="0">
                <a:solidFill>
                  <a:srgbClr val="C00000"/>
                </a:solidFill>
              </a:rPr>
              <a:t> </a:t>
            </a:r>
            <a:r>
              <a:rPr lang="ro-RO" dirty="0" err="1">
                <a:solidFill>
                  <a:srgbClr val="C00000"/>
                </a:solidFill>
              </a:rPr>
              <a:t>through</a:t>
            </a:r>
            <a:r>
              <a:rPr lang="ro-RO" dirty="0">
                <a:solidFill>
                  <a:srgbClr val="C00000"/>
                </a:solidFill>
              </a:rPr>
              <a:t> </a:t>
            </a:r>
            <a:r>
              <a:rPr lang="ro-RO" dirty="0">
                <a:solidFill>
                  <a:srgbClr val="002060"/>
                </a:solidFill>
              </a:rPr>
              <a:t>LOCATION3 ?</a:t>
            </a:r>
          </a:p>
          <a:p>
            <a:pPr lvl="2" algn="just"/>
            <a:r>
              <a:rPr lang="ro-RO" dirty="0" err="1">
                <a:solidFill>
                  <a:srgbClr val="002060"/>
                </a:solidFill>
              </a:rPr>
              <a:t>Is</a:t>
            </a:r>
            <a:r>
              <a:rPr lang="ro-RO" dirty="0">
                <a:solidFill>
                  <a:srgbClr val="002060"/>
                </a:solidFill>
              </a:rPr>
              <a:t> </a:t>
            </a:r>
            <a:r>
              <a:rPr lang="ro-RO" dirty="0" err="1">
                <a:solidFill>
                  <a:srgbClr val="002060"/>
                </a:solidFill>
              </a:rPr>
              <a:t>there</a:t>
            </a:r>
            <a:r>
              <a:rPr lang="ro-RO" dirty="0">
                <a:solidFill>
                  <a:srgbClr val="002060"/>
                </a:solidFill>
              </a:rPr>
              <a:t> a </a:t>
            </a:r>
            <a:r>
              <a:rPr lang="ro-RO" dirty="0" err="1">
                <a:solidFill>
                  <a:srgbClr val="002060"/>
                </a:solidFill>
              </a:rPr>
              <a:t>route</a:t>
            </a:r>
            <a:r>
              <a:rPr lang="ro-RO" dirty="0">
                <a:solidFill>
                  <a:srgbClr val="002060"/>
                </a:solidFill>
              </a:rPr>
              <a:t> </a:t>
            </a:r>
            <a:r>
              <a:rPr lang="ro-RO" dirty="0" err="1">
                <a:solidFill>
                  <a:srgbClr val="002060"/>
                </a:solidFill>
              </a:rPr>
              <a:t>from</a:t>
            </a:r>
            <a:r>
              <a:rPr lang="ro-RO" dirty="0">
                <a:solidFill>
                  <a:srgbClr val="002060"/>
                </a:solidFill>
              </a:rPr>
              <a:t> LOCATION1 </a:t>
            </a:r>
            <a:r>
              <a:rPr lang="ro-RO" dirty="0" err="1">
                <a:solidFill>
                  <a:srgbClr val="002060"/>
                </a:solidFill>
              </a:rPr>
              <a:t>to</a:t>
            </a:r>
            <a:r>
              <a:rPr lang="ro-RO" dirty="0">
                <a:solidFill>
                  <a:srgbClr val="002060"/>
                </a:solidFill>
              </a:rPr>
              <a:t> LOCATION2 </a:t>
            </a:r>
            <a:r>
              <a:rPr lang="ro-RO" dirty="0" err="1">
                <a:solidFill>
                  <a:srgbClr val="C00000"/>
                </a:solidFill>
              </a:rPr>
              <a:t>which</a:t>
            </a:r>
            <a:r>
              <a:rPr lang="ro-RO" dirty="0">
                <a:solidFill>
                  <a:srgbClr val="C00000"/>
                </a:solidFill>
              </a:rPr>
              <a:t> </a:t>
            </a:r>
            <a:r>
              <a:rPr lang="ro-RO" dirty="0" err="1">
                <a:solidFill>
                  <a:srgbClr val="C00000"/>
                </a:solidFill>
              </a:rPr>
              <a:t>contains</a:t>
            </a:r>
            <a:r>
              <a:rPr lang="ro-RO" dirty="0">
                <a:solidFill>
                  <a:srgbClr val="C00000"/>
                </a:solidFill>
              </a:rPr>
              <a:t> </a:t>
            </a:r>
            <a:r>
              <a:rPr lang="ro-RO" dirty="0">
                <a:solidFill>
                  <a:srgbClr val="002060"/>
                </a:solidFill>
              </a:rPr>
              <a:t>LOCATION3?</a:t>
            </a:r>
          </a:p>
        </p:txBody>
      </p:sp>
    </p:spTree>
    <p:extLst>
      <p:ext uri="{BB962C8B-B14F-4D97-AF65-F5344CB8AC3E}">
        <p14:creationId xmlns:p14="http://schemas.microsoft.com/office/powerpoint/2010/main" val="2978996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9016D57-2642-98E0-4AF6-BE5F738D4A8E}"/>
              </a:ext>
            </a:extLst>
          </p:cNvPr>
          <p:cNvSpPr>
            <a:spLocks noGrp="1"/>
          </p:cNvSpPr>
          <p:nvPr>
            <p:ph type="title"/>
          </p:nvPr>
        </p:nvSpPr>
        <p:spPr/>
        <p:txBody>
          <a:bodyPr/>
          <a:lstStyle/>
          <a:p>
            <a:r>
              <a:rPr lang="ro-RO" dirty="0">
                <a:solidFill>
                  <a:srgbClr val="C00000"/>
                </a:solidFill>
              </a:rPr>
              <a:t>Exemple de întrebări</a:t>
            </a:r>
          </a:p>
        </p:txBody>
      </p:sp>
      <p:sp>
        <p:nvSpPr>
          <p:cNvPr id="3" name="Substituent conținut 2">
            <a:extLst>
              <a:ext uri="{FF2B5EF4-FFF2-40B4-BE49-F238E27FC236}">
                <a16:creationId xmlns:a16="http://schemas.microsoft.com/office/drawing/2014/main" id="{BA400B39-4FED-605A-BED6-E919C6F7AB23}"/>
              </a:ext>
            </a:extLst>
          </p:cNvPr>
          <p:cNvSpPr>
            <a:spLocks noGrp="1"/>
          </p:cNvSpPr>
          <p:nvPr>
            <p:ph idx="1"/>
          </p:nvPr>
        </p:nvSpPr>
        <p:spPr>
          <a:xfrm>
            <a:off x="838200" y="1567196"/>
            <a:ext cx="10515600" cy="4925679"/>
          </a:xfrm>
        </p:spPr>
        <p:txBody>
          <a:bodyPr>
            <a:normAutofit fontScale="85000" lnSpcReduction="10000"/>
          </a:bodyPr>
          <a:lstStyle/>
          <a:p>
            <a:pPr algn="just"/>
            <a:r>
              <a:rPr lang="en-US" dirty="0">
                <a:solidFill>
                  <a:srgbClr val="002060"/>
                </a:solidFill>
              </a:rPr>
              <a:t>Which is the fastest route from </a:t>
            </a:r>
            <a:r>
              <a:rPr lang="en-US" dirty="0" err="1">
                <a:solidFill>
                  <a:srgbClr val="002060"/>
                </a:solidFill>
              </a:rPr>
              <a:t>Bucuresti</a:t>
            </a:r>
            <a:r>
              <a:rPr lang="en-US" dirty="0">
                <a:solidFill>
                  <a:srgbClr val="002060"/>
                </a:solidFill>
              </a:rPr>
              <a:t> to Cluj-Napoca in weekend ?</a:t>
            </a:r>
            <a:endParaRPr lang="ro-RO" dirty="0">
              <a:solidFill>
                <a:srgbClr val="002060"/>
              </a:solidFill>
            </a:endParaRPr>
          </a:p>
          <a:p>
            <a:pPr algn="just"/>
            <a:r>
              <a:rPr lang="en-US" dirty="0">
                <a:solidFill>
                  <a:srgbClr val="002060"/>
                </a:solidFill>
              </a:rPr>
              <a:t>Which is the slowest route from </a:t>
            </a:r>
            <a:r>
              <a:rPr lang="en-US" dirty="0" err="1">
                <a:solidFill>
                  <a:srgbClr val="002060"/>
                </a:solidFill>
              </a:rPr>
              <a:t>Bucuresti</a:t>
            </a:r>
            <a:r>
              <a:rPr lang="en-US" dirty="0">
                <a:solidFill>
                  <a:srgbClr val="002060"/>
                </a:solidFill>
              </a:rPr>
              <a:t> to Cluj-Napoca during the week ?</a:t>
            </a:r>
            <a:endParaRPr lang="ro-RO" dirty="0">
              <a:solidFill>
                <a:srgbClr val="002060"/>
              </a:solidFill>
            </a:endParaRPr>
          </a:p>
          <a:p>
            <a:pPr algn="just"/>
            <a:r>
              <a:rPr lang="en-US" dirty="0">
                <a:solidFill>
                  <a:srgbClr val="002060"/>
                </a:solidFill>
              </a:rPr>
              <a:t>Which is the shortest route from Cluj-Napoca to Sibiu ?</a:t>
            </a:r>
          </a:p>
          <a:p>
            <a:pPr algn="just"/>
            <a:r>
              <a:rPr lang="en-US" dirty="0">
                <a:solidFill>
                  <a:srgbClr val="002060"/>
                </a:solidFill>
              </a:rPr>
              <a:t>Which is the longest route from Cluj-Napoca to Sibiu ?</a:t>
            </a:r>
            <a:endParaRPr lang="ro-RO" dirty="0">
              <a:solidFill>
                <a:srgbClr val="002060"/>
              </a:solidFill>
            </a:endParaRPr>
          </a:p>
          <a:p>
            <a:pPr algn="just"/>
            <a:r>
              <a:rPr lang="en-US" dirty="0">
                <a:solidFill>
                  <a:srgbClr val="002060"/>
                </a:solidFill>
              </a:rPr>
              <a:t>Is there a route from Cluj-Napoca to Sibiu which goes through Turda ?</a:t>
            </a:r>
            <a:endParaRPr lang="ro-RO" dirty="0">
              <a:solidFill>
                <a:srgbClr val="002060"/>
              </a:solidFill>
            </a:endParaRPr>
          </a:p>
          <a:p>
            <a:pPr algn="just"/>
            <a:r>
              <a:rPr lang="ro-RO" dirty="0">
                <a:solidFill>
                  <a:srgbClr val="002060"/>
                </a:solidFill>
              </a:rPr>
              <a:t>Are </a:t>
            </a:r>
            <a:r>
              <a:rPr lang="ro-RO" dirty="0" err="1">
                <a:solidFill>
                  <a:srgbClr val="002060"/>
                </a:solidFill>
              </a:rPr>
              <a:t>there</a:t>
            </a:r>
            <a:r>
              <a:rPr lang="ro-RO" dirty="0">
                <a:solidFill>
                  <a:srgbClr val="002060"/>
                </a:solidFill>
              </a:rPr>
              <a:t> </a:t>
            </a:r>
            <a:r>
              <a:rPr lang="ro-RO" dirty="0" err="1">
                <a:solidFill>
                  <a:srgbClr val="002060"/>
                </a:solidFill>
              </a:rPr>
              <a:t>any</a:t>
            </a:r>
            <a:r>
              <a:rPr lang="ro-RO" dirty="0">
                <a:solidFill>
                  <a:srgbClr val="002060"/>
                </a:solidFill>
              </a:rPr>
              <a:t> </a:t>
            </a:r>
            <a:r>
              <a:rPr lang="ro-RO" dirty="0" err="1">
                <a:solidFill>
                  <a:srgbClr val="002060"/>
                </a:solidFill>
              </a:rPr>
              <a:t>routes</a:t>
            </a:r>
            <a:r>
              <a:rPr lang="ro-RO" dirty="0">
                <a:solidFill>
                  <a:srgbClr val="002060"/>
                </a:solidFill>
              </a:rPr>
              <a:t> </a:t>
            </a:r>
            <a:r>
              <a:rPr lang="en-US" dirty="0">
                <a:solidFill>
                  <a:srgbClr val="002060"/>
                </a:solidFill>
              </a:rPr>
              <a:t>from Cluj-Napoca to Sibiu which </a:t>
            </a:r>
            <a:r>
              <a:rPr lang="ro-RO" dirty="0" err="1">
                <a:solidFill>
                  <a:srgbClr val="002060"/>
                </a:solidFill>
              </a:rPr>
              <a:t>contains</a:t>
            </a:r>
            <a:r>
              <a:rPr lang="ro-RO" dirty="0">
                <a:solidFill>
                  <a:srgbClr val="002060"/>
                </a:solidFill>
              </a:rPr>
              <a:t> </a:t>
            </a:r>
            <a:r>
              <a:rPr lang="en-US" dirty="0" err="1">
                <a:solidFill>
                  <a:srgbClr val="002060"/>
                </a:solidFill>
              </a:rPr>
              <a:t>Teius</a:t>
            </a:r>
            <a:r>
              <a:rPr lang="en-US" dirty="0">
                <a:solidFill>
                  <a:srgbClr val="002060"/>
                </a:solidFill>
              </a:rPr>
              <a:t> and </a:t>
            </a:r>
            <a:r>
              <a:rPr lang="en-US" dirty="0" err="1">
                <a:solidFill>
                  <a:srgbClr val="002060"/>
                </a:solidFill>
              </a:rPr>
              <a:t>Sebes</a:t>
            </a:r>
            <a:r>
              <a:rPr lang="en-US" dirty="0">
                <a:solidFill>
                  <a:srgbClr val="002060"/>
                </a:solidFill>
              </a:rPr>
              <a:t> ?</a:t>
            </a:r>
            <a:endParaRPr lang="ro-RO" dirty="0">
              <a:solidFill>
                <a:srgbClr val="002060"/>
              </a:solidFill>
            </a:endParaRPr>
          </a:p>
          <a:p>
            <a:pPr algn="just"/>
            <a:r>
              <a:rPr lang="en-US" dirty="0">
                <a:solidFill>
                  <a:srgbClr val="002060"/>
                </a:solidFill>
              </a:rPr>
              <a:t>Is there a route from </a:t>
            </a:r>
            <a:r>
              <a:rPr lang="en-US" dirty="0" err="1">
                <a:solidFill>
                  <a:srgbClr val="002060"/>
                </a:solidFill>
              </a:rPr>
              <a:t>Bucuresti</a:t>
            </a:r>
            <a:r>
              <a:rPr lang="en-US" dirty="0">
                <a:solidFill>
                  <a:srgbClr val="002060"/>
                </a:solidFill>
              </a:rPr>
              <a:t> to Cluj-Napoca which needs more than 7 h 20 min </a:t>
            </a:r>
            <a:r>
              <a:rPr lang="ro-RO" dirty="0" err="1">
                <a:solidFill>
                  <a:srgbClr val="002060"/>
                </a:solidFill>
              </a:rPr>
              <a:t>during</a:t>
            </a:r>
            <a:r>
              <a:rPr lang="ro-RO" dirty="0">
                <a:solidFill>
                  <a:srgbClr val="002060"/>
                </a:solidFill>
              </a:rPr>
              <a:t> </a:t>
            </a:r>
            <a:r>
              <a:rPr lang="ro-RO" dirty="0" err="1">
                <a:solidFill>
                  <a:srgbClr val="002060"/>
                </a:solidFill>
              </a:rPr>
              <a:t>the</a:t>
            </a:r>
            <a:r>
              <a:rPr lang="ro-RO" dirty="0">
                <a:solidFill>
                  <a:srgbClr val="002060"/>
                </a:solidFill>
              </a:rPr>
              <a:t> </a:t>
            </a:r>
            <a:r>
              <a:rPr lang="ro-RO" dirty="0" err="1">
                <a:solidFill>
                  <a:srgbClr val="002060"/>
                </a:solidFill>
              </a:rPr>
              <a:t>week</a:t>
            </a:r>
            <a:r>
              <a:rPr lang="en-US" dirty="0">
                <a:solidFill>
                  <a:srgbClr val="002060"/>
                </a:solidFill>
              </a:rPr>
              <a:t>?</a:t>
            </a:r>
          </a:p>
          <a:p>
            <a:pPr algn="just"/>
            <a:r>
              <a:rPr lang="en-US" dirty="0">
                <a:solidFill>
                  <a:srgbClr val="002060"/>
                </a:solidFill>
              </a:rPr>
              <a:t>Are there</a:t>
            </a:r>
            <a:r>
              <a:rPr lang="ro-RO" dirty="0">
                <a:solidFill>
                  <a:srgbClr val="002060"/>
                </a:solidFill>
              </a:rPr>
              <a:t> </a:t>
            </a:r>
            <a:r>
              <a:rPr lang="ro-RO" dirty="0" err="1">
                <a:solidFill>
                  <a:srgbClr val="002060"/>
                </a:solidFill>
              </a:rPr>
              <a:t>any</a:t>
            </a:r>
            <a:r>
              <a:rPr lang="en-US" dirty="0">
                <a:solidFill>
                  <a:srgbClr val="002060"/>
                </a:solidFill>
              </a:rPr>
              <a:t> routes from </a:t>
            </a:r>
            <a:r>
              <a:rPr lang="en-US" dirty="0" err="1">
                <a:solidFill>
                  <a:srgbClr val="002060"/>
                </a:solidFill>
              </a:rPr>
              <a:t>Bucuresti</a:t>
            </a:r>
            <a:r>
              <a:rPr lang="en-US" dirty="0">
                <a:solidFill>
                  <a:srgbClr val="002060"/>
                </a:solidFill>
              </a:rPr>
              <a:t> to Cluj-Napoca which take </a:t>
            </a:r>
            <a:r>
              <a:rPr lang="ro-RO" dirty="0" err="1">
                <a:solidFill>
                  <a:srgbClr val="002060"/>
                </a:solidFill>
              </a:rPr>
              <a:t>less</a:t>
            </a:r>
            <a:r>
              <a:rPr lang="en-US" dirty="0">
                <a:solidFill>
                  <a:srgbClr val="002060"/>
                </a:solidFill>
              </a:rPr>
              <a:t> than 7 h 20 min in weekend ?</a:t>
            </a:r>
            <a:endParaRPr lang="ro-RO" dirty="0">
              <a:solidFill>
                <a:srgbClr val="002060"/>
              </a:solidFill>
            </a:endParaRPr>
          </a:p>
          <a:p>
            <a:pPr algn="just"/>
            <a:r>
              <a:rPr lang="en-US" dirty="0">
                <a:solidFill>
                  <a:srgbClr val="002060"/>
                </a:solidFill>
              </a:rPr>
              <a:t>How far are Cluj-Napoca and Sibiu ?</a:t>
            </a:r>
            <a:endParaRPr lang="ro-RO" dirty="0">
              <a:solidFill>
                <a:srgbClr val="002060"/>
              </a:solidFill>
            </a:endParaRPr>
          </a:p>
          <a:p>
            <a:pPr algn="just"/>
            <a:r>
              <a:rPr lang="ro-RO" dirty="0" err="1">
                <a:solidFill>
                  <a:srgbClr val="002060"/>
                </a:solidFill>
              </a:rPr>
              <a:t>Which</a:t>
            </a:r>
            <a:r>
              <a:rPr lang="ro-RO" dirty="0">
                <a:solidFill>
                  <a:srgbClr val="002060"/>
                </a:solidFill>
              </a:rPr>
              <a:t> </a:t>
            </a:r>
            <a:r>
              <a:rPr lang="ro-RO" dirty="0" err="1">
                <a:solidFill>
                  <a:srgbClr val="002060"/>
                </a:solidFill>
              </a:rPr>
              <a:t>is</a:t>
            </a:r>
            <a:r>
              <a:rPr lang="ro-RO" dirty="0">
                <a:solidFill>
                  <a:srgbClr val="002060"/>
                </a:solidFill>
              </a:rPr>
              <a:t> </a:t>
            </a:r>
            <a:r>
              <a:rPr lang="ro-RO" dirty="0" err="1">
                <a:solidFill>
                  <a:srgbClr val="002060"/>
                </a:solidFill>
              </a:rPr>
              <a:t>the</a:t>
            </a:r>
            <a:r>
              <a:rPr lang="ro-RO" dirty="0">
                <a:solidFill>
                  <a:srgbClr val="002060"/>
                </a:solidFill>
              </a:rPr>
              <a:t> </a:t>
            </a:r>
            <a:r>
              <a:rPr lang="ro-RO" dirty="0" err="1">
                <a:solidFill>
                  <a:srgbClr val="002060"/>
                </a:solidFill>
              </a:rPr>
              <a:t>distance</a:t>
            </a:r>
            <a:r>
              <a:rPr lang="ro-RO" dirty="0">
                <a:solidFill>
                  <a:srgbClr val="002060"/>
                </a:solidFill>
              </a:rPr>
              <a:t> </a:t>
            </a:r>
            <a:r>
              <a:rPr lang="ro-RO" dirty="0" err="1">
                <a:solidFill>
                  <a:srgbClr val="002060"/>
                </a:solidFill>
              </a:rPr>
              <a:t>between</a:t>
            </a:r>
            <a:r>
              <a:rPr lang="ro-RO" dirty="0">
                <a:solidFill>
                  <a:srgbClr val="002060"/>
                </a:solidFill>
              </a:rPr>
              <a:t> Cluj-Napoca </a:t>
            </a:r>
            <a:r>
              <a:rPr lang="ro-RO" dirty="0" err="1">
                <a:solidFill>
                  <a:srgbClr val="002060"/>
                </a:solidFill>
              </a:rPr>
              <a:t>and</a:t>
            </a:r>
            <a:r>
              <a:rPr lang="ro-RO" dirty="0">
                <a:solidFill>
                  <a:srgbClr val="002060"/>
                </a:solidFill>
              </a:rPr>
              <a:t> Sibiu ?</a:t>
            </a:r>
          </a:p>
          <a:p>
            <a:pPr algn="just"/>
            <a:endParaRPr lang="ro-RO" dirty="0">
              <a:solidFill>
                <a:srgbClr val="002060"/>
              </a:solidFill>
            </a:endParaRPr>
          </a:p>
          <a:p>
            <a:pPr algn="just"/>
            <a:endParaRPr lang="ro-RO" dirty="0">
              <a:solidFill>
                <a:srgbClr val="002060"/>
              </a:solidFill>
            </a:endParaRPr>
          </a:p>
        </p:txBody>
      </p:sp>
    </p:spTree>
    <p:extLst>
      <p:ext uri="{BB962C8B-B14F-4D97-AF65-F5344CB8AC3E}">
        <p14:creationId xmlns:p14="http://schemas.microsoft.com/office/powerpoint/2010/main" val="3837452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9016D57-2642-98E0-4AF6-BE5F738D4A8E}"/>
              </a:ext>
            </a:extLst>
          </p:cNvPr>
          <p:cNvSpPr>
            <a:spLocks noGrp="1"/>
          </p:cNvSpPr>
          <p:nvPr>
            <p:ph type="title"/>
          </p:nvPr>
        </p:nvSpPr>
        <p:spPr/>
        <p:txBody>
          <a:bodyPr/>
          <a:lstStyle/>
          <a:p>
            <a:r>
              <a:rPr lang="ro-RO" dirty="0">
                <a:solidFill>
                  <a:srgbClr val="C00000"/>
                </a:solidFill>
              </a:rPr>
              <a:t>Cel mai complex tip de întrebare (Exemple)</a:t>
            </a:r>
          </a:p>
        </p:txBody>
      </p:sp>
      <p:sp>
        <p:nvSpPr>
          <p:cNvPr id="3" name="Substituent conținut 2">
            <a:extLst>
              <a:ext uri="{FF2B5EF4-FFF2-40B4-BE49-F238E27FC236}">
                <a16:creationId xmlns:a16="http://schemas.microsoft.com/office/drawing/2014/main" id="{BA400B39-4FED-605A-BED6-E919C6F7AB23}"/>
              </a:ext>
            </a:extLst>
          </p:cNvPr>
          <p:cNvSpPr>
            <a:spLocks noGrp="1"/>
          </p:cNvSpPr>
          <p:nvPr>
            <p:ph idx="1"/>
          </p:nvPr>
        </p:nvSpPr>
        <p:spPr>
          <a:xfrm>
            <a:off x="838200" y="1925053"/>
            <a:ext cx="10515600" cy="3545305"/>
          </a:xfrm>
        </p:spPr>
        <p:txBody>
          <a:bodyPr>
            <a:normAutofit/>
          </a:bodyPr>
          <a:lstStyle/>
          <a:p>
            <a:pPr algn="just"/>
            <a:r>
              <a:rPr lang="en-US" sz="3200" dirty="0">
                <a:solidFill>
                  <a:srgbClr val="002060"/>
                </a:solidFill>
              </a:rPr>
              <a:t>Is there a route from </a:t>
            </a:r>
            <a:r>
              <a:rPr lang="en-US" sz="3200" dirty="0" err="1">
                <a:solidFill>
                  <a:srgbClr val="002060"/>
                </a:solidFill>
              </a:rPr>
              <a:t>Bucuresti</a:t>
            </a:r>
            <a:r>
              <a:rPr lang="en-US" sz="3200" dirty="0">
                <a:solidFill>
                  <a:srgbClr val="002060"/>
                </a:solidFill>
              </a:rPr>
              <a:t> to Cluj-Napoca which needs less than 7 h 20 min in weekend and which goes through Sighisoara ?</a:t>
            </a:r>
          </a:p>
          <a:p>
            <a:pPr algn="just"/>
            <a:r>
              <a:rPr lang="en-US" sz="3200" dirty="0">
                <a:solidFill>
                  <a:srgbClr val="002060"/>
                </a:solidFill>
              </a:rPr>
              <a:t>Are there</a:t>
            </a:r>
            <a:r>
              <a:rPr lang="ro-RO" sz="3200" dirty="0">
                <a:solidFill>
                  <a:srgbClr val="002060"/>
                </a:solidFill>
              </a:rPr>
              <a:t> </a:t>
            </a:r>
            <a:r>
              <a:rPr lang="ro-RO" sz="3200" dirty="0" err="1">
                <a:solidFill>
                  <a:srgbClr val="002060"/>
                </a:solidFill>
              </a:rPr>
              <a:t>any</a:t>
            </a:r>
            <a:r>
              <a:rPr lang="en-US" sz="3200" dirty="0">
                <a:solidFill>
                  <a:srgbClr val="002060"/>
                </a:solidFill>
              </a:rPr>
              <a:t> routes from </a:t>
            </a:r>
            <a:r>
              <a:rPr lang="en-US" sz="3200" dirty="0" err="1">
                <a:solidFill>
                  <a:srgbClr val="002060"/>
                </a:solidFill>
              </a:rPr>
              <a:t>Bucuresti</a:t>
            </a:r>
            <a:r>
              <a:rPr lang="en-US" sz="3200" dirty="0">
                <a:solidFill>
                  <a:srgbClr val="002060"/>
                </a:solidFill>
              </a:rPr>
              <a:t> to Cluj-Napoca which take </a:t>
            </a:r>
            <a:r>
              <a:rPr lang="ro-RO" sz="3200" dirty="0">
                <a:solidFill>
                  <a:srgbClr val="002060"/>
                </a:solidFill>
              </a:rPr>
              <a:t>more</a:t>
            </a:r>
            <a:r>
              <a:rPr lang="en-US" sz="3200" dirty="0">
                <a:solidFill>
                  <a:srgbClr val="002060"/>
                </a:solidFill>
              </a:rPr>
              <a:t> than 7 h 20 min </a:t>
            </a:r>
            <a:r>
              <a:rPr lang="ro-RO" sz="3200" dirty="0" err="1">
                <a:solidFill>
                  <a:srgbClr val="002060"/>
                </a:solidFill>
              </a:rPr>
              <a:t>during</a:t>
            </a:r>
            <a:r>
              <a:rPr lang="ro-RO" sz="3200" dirty="0">
                <a:solidFill>
                  <a:srgbClr val="002060"/>
                </a:solidFill>
              </a:rPr>
              <a:t> </a:t>
            </a:r>
            <a:r>
              <a:rPr lang="ro-RO" sz="3200" dirty="0" err="1">
                <a:solidFill>
                  <a:srgbClr val="002060"/>
                </a:solidFill>
              </a:rPr>
              <a:t>the</a:t>
            </a:r>
            <a:r>
              <a:rPr lang="ro-RO" sz="3200" dirty="0">
                <a:solidFill>
                  <a:srgbClr val="002060"/>
                </a:solidFill>
              </a:rPr>
              <a:t> </a:t>
            </a:r>
            <a:r>
              <a:rPr lang="ro-RO" sz="3200" dirty="0" err="1">
                <a:solidFill>
                  <a:srgbClr val="002060"/>
                </a:solidFill>
              </a:rPr>
              <a:t>week</a:t>
            </a:r>
            <a:r>
              <a:rPr lang="ro-RO" sz="3200" dirty="0">
                <a:solidFill>
                  <a:srgbClr val="002060"/>
                </a:solidFill>
              </a:rPr>
              <a:t> </a:t>
            </a:r>
            <a:r>
              <a:rPr lang="en-US" sz="3200" dirty="0">
                <a:solidFill>
                  <a:srgbClr val="002060"/>
                </a:solidFill>
              </a:rPr>
              <a:t>and </a:t>
            </a:r>
            <a:r>
              <a:rPr lang="ro-RO" sz="3200" dirty="0" err="1">
                <a:solidFill>
                  <a:srgbClr val="002060"/>
                </a:solidFill>
              </a:rPr>
              <a:t>contain</a:t>
            </a:r>
            <a:r>
              <a:rPr lang="en-US" sz="3200" dirty="0">
                <a:solidFill>
                  <a:srgbClr val="002060"/>
                </a:solidFill>
              </a:rPr>
              <a:t> Sibiu ?</a:t>
            </a:r>
            <a:endParaRPr lang="ro-RO" sz="3200" dirty="0">
              <a:solidFill>
                <a:srgbClr val="002060"/>
              </a:solidFill>
            </a:endParaRPr>
          </a:p>
        </p:txBody>
      </p:sp>
    </p:spTree>
    <p:extLst>
      <p:ext uri="{BB962C8B-B14F-4D97-AF65-F5344CB8AC3E}">
        <p14:creationId xmlns:p14="http://schemas.microsoft.com/office/powerpoint/2010/main" val="643948302"/>
      </p:ext>
    </p:extLst>
  </p:cSld>
  <p:clrMapOvr>
    <a:masterClrMapping/>
  </p:clrMapOvr>
</p:sld>
</file>

<file path=ppt/theme/theme1.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607</Words>
  <Application>Microsoft Office PowerPoint</Application>
  <PresentationFormat>Ecran lat</PresentationFormat>
  <Paragraphs>43</Paragraphs>
  <Slides>6</Slides>
  <Notes>0</Notes>
  <HiddenSlides>0</HiddenSlides>
  <MMClips>0</MMClips>
  <ScaleCrop>false</ScaleCrop>
  <HeadingPairs>
    <vt:vector size="6" baseType="variant">
      <vt:variant>
        <vt:lpstr>Fonturi utilizate</vt:lpstr>
      </vt:variant>
      <vt:variant>
        <vt:i4>3</vt:i4>
      </vt:variant>
      <vt:variant>
        <vt:lpstr>Temă</vt:lpstr>
      </vt:variant>
      <vt:variant>
        <vt:i4>1</vt:i4>
      </vt:variant>
      <vt:variant>
        <vt:lpstr>Titluri diapozitive</vt:lpstr>
      </vt:variant>
      <vt:variant>
        <vt:i4>6</vt:i4>
      </vt:variant>
    </vt:vector>
  </HeadingPairs>
  <TitlesOfParts>
    <vt:vector size="10" baseType="lpstr">
      <vt:lpstr>Arial</vt:lpstr>
      <vt:lpstr>Calibri</vt:lpstr>
      <vt:lpstr>Calibri Light</vt:lpstr>
      <vt:lpstr>Temă Office</vt:lpstr>
      <vt:lpstr>Traffic Assistant</vt:lpstr>
      <vt:lpstr>Introducere. Descrierea problemei</vt:lpstr>
      <vt:lpstr>Implementare</vt:lpstr>
      <vt:lpstr>Implementare</vt:lpstr>
      <vt:lpstr>Exemple de întrebări</vt:lpstr>
      <vt:lpstr>Cel mai complex tip de întrebare (Exemple)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Assistant</dc:title>
  <dc:creator>Dragoș-Bogdan Lazea</dc:creator>
  <cp:lastModifiedBy>Dragoș-Bogdan Lazea</cp:lastModifiedBy>
  <cp:revision>1</cp:revision>
  <dcterms:created xsi:type="dcterms:W3CDTF">2022-05-26T22:30:55Z</dcterms:created>
  <dcterms:modified xsi:type="dcterms:W3CDTF">2022-05-26T23:24:24Z</dcterms:modified>
</cp:coreProperties>
</file>