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-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70C2-8952-45B8-BA75-9386AA46A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5B8E4-B91A-4F83-979D-64734BB56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0AE74-9196-4514-BC90-A9657AA2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5457-2E36-413F-8F46-8C4C47E233F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9A9CC-D93B-4FEA-AF55-776273A4D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ADDF2-820F-451B-83A1-9453982A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8F32-F08E-40A3-AADA-9E5A6A23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C387-F14F-40D2-B520-67DA0CED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E1AE6-DDC7-4F41-9FEB-C427B80A0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89399-4F17-4FD8-B87B-231D689F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5457-2E36-413F-8F46-8C4C47E233F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476DA-59B6-4C5F-9429-9D0D2445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E25AC-E34D-465A-945F-956813E0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8F32-F08E-40A3-AADA-9E5A6A23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5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35E92-8DF6-45B0-AD7E-0CC5C4897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37F3E-F723-4F88-B9F0-239567B2E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B87B2-9ED3-427D-ACE7-231874A2C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5457-2E36-413F-8F46-8C4C47E233F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BDC23-E8EE-4292-A8E7-D1B2D97AA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54D25-3E1D-4E00-835F-B729402C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8F32-F08E-40A3-AADA-9E5A6A23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0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BDE33-5121-4B71-AD76-4EECA0DD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85E7-73E9-42F5-8638-BFA62CABE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C87CE-B39B-402A-BE09-FFBA1724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5457-2E36-413F-8F46-8C4C47E233F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09D4C-0373-4D8C-A2D5-42A61B38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6A5A1-D1E4-42A3-B050-D06EBCE8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8F32-F08E-40A3-AADA-9E5A6A23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C5DD6-DF2A-4384-9F69-CFABF08F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17EA9-988B-43E3-916C-942D8676E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4844E-4EC7-4047-86D7-2BAE6153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5457-2E36-413F-8F46-8C4C47E233F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C6266-6207-4BF3-BF81-F4580F65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9849C-7347-4542-8F0D-2C4A0688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8F32-F08E-40A3-AADA-9E5A6A23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0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9B03-527A-4B18-8EB4-6FC70C87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7D307-323C-4FFB-B079-6134C7E62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00689-0BA6-4122-89DD-39B5BCFC8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773A1-6027-42D9-908A-15F88474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5457-2E36-413F-8F46-8C4C47E233F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F1896-EC8D-403A-970D-84F137B9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EAC79-1B84-4AF8-9099-33DE6928D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8F32-F08E-40A3-AADA-9E5A6A23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0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B7AE-5B33-40ED-A01A-E53AB3D3F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1AE3A-C4F2-4306-A4F1-165CA7190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05C0B-A452-46A5-B4D1-A064ABCF9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FD87DB-B820-40E8-8FD6-C02AB1DDB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9DFFC-4E70-4BCC-8663-A60B9D7E0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00A03-2043-47F5-93CE-BAD4E35B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5457-2E36-413F-8F46-8C4C47E233F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59E255-E994-4D72-904A-D04BFB435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2F54D-27F7-4593-8D8C-B8086FC2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8F32-F08E-40A3-AADA-9E5A6A23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5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CF48-BB3C-4755-9E29-6A5D2C4D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B149C-C229-4937-85D2-7A0DADF7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5457-2E36-413F-8F46-8C4C47E233F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565F0-24D2-4AE6-8C68-854C3FF0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C5AD9-1A4B-49C9-A1F8-2C6BB7BE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8F32-F08E-40A3-AADA-9E5A6A23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4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8C93C-DF35-43FB-BA93-894BFF82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5457-2E36-413F-8F46-8C4C47E233F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B7C4A-43B4-4258-A290-208C9B89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8C9C8-E2CB-4E73-B7C7-7B69A423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8F32-F08E-40A3-AADA-9E5A6A23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3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B063-FD74-4E0A-80B8-F62B4FD5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98CD-586E-46A1-AB6F-3E2C956FE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E0097-F091-4AF3-9073-1F71F3F26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B4779-9F3F-48B8-A396-A6617D9C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5457-2E36-413F-8F46-8C4C47E233F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71E9A-3985-4036-B174-4E0C37EF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E51E1-1366-415C-9962-DA670E44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8F32-F08E-40A3-AADA-9E5A6A23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0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6D0B4-9204-4E96-94C8-75552E0B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D83511-E6AF-49F9-A20E-AF6804234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19395-D7CC-4E46-A858-AE6D348A0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E54F5-CA38-4A3E-A3CF-A0B524B8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5457-2E36-413F-8F46-8C4C47E233F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C7C25-F0B3-4EBE-920A-2B4F8B74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730B7-54B5-47B9-BB36-FB8D4310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8F32-F08E-40A3-AADA-9E5A6A23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0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D5DD66-DE36-46F9-8941-8FBEFCAD4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65971-7C83-4BA4-8176-011AF2C43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B5DFA-FA6D-40C0-949E-AB730FDB7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95457-2E36-413F-8F46-8C4C47E233F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EC363-85E1-44C5-B6FE-C520A03EB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10BBB-6C58-4D7B-80D3-2EEDCC522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78F32-F08E-40A3-AADA-9E5A6A23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2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4287-7D8E-4C0A-8E3E-FEB97CD339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StudyPal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E4E0F-88DA-4220-A354-88AFE6674F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n-US" dirty="0"/>
              <a:t>Solca Dragos-</a:t>
            </a:r>
            <a:r>
              <a:rPr lang="en-US" dirty="0" err="1"/>
              <a:t>Catalin</a:t>
            </a:r>
            <a:br>
              <a:rPr lang="en-US" dirty="0"/>
            </a:br>
            <a:r>
              <a:rPr lang="en-US" dirty="0"/>
              <a:t>1210bF</a:t>
            </a:r>
            <a:br>
              <a:rPr lang="en-US" dirty="0"/>
            </a:br>
            <a:r>
              <a:rPr lang="en-US" dirty="0"/>
              <a:t>FILS</a:t>
            </a:r>
          </a:p>
          <a:p>
            <a:pPr algn="l"/>
            <a:r>
              <a:rPr lang="en-US" dirty="0"/>
              <a:t>Coord teacher</a:t>
            </a:r>
          </a:p>
          <a:p>
            <a:pPr algn="l"/>
            <a:r>
              <a:rPr lang="en-US" dirty="0"/>
              <a:t>sl. dr. </a:t>
            </a:r>
            <a:r>
              <a:rPr lang="en-US" dirty="0" err="1"/>
              <a:t>ing</a:t>
            </a:r>
            <a:r>
              <a:rPr lang="en-US" dirty="0"/>
              <a:t>. </a:t>
            </a:r>
            <a:r>
              <a:rPr lang="en-US" dirty="0" err="1"/>
              <a:t>Mitrea</a:t>
            </a:r>
            <a:r>
              <a:rPr lang="en-US" dirty="0"/>
              <a:t> Dan </a:t>
            </a:r>
            <a:r>
              <a:rPr lang="en-US" dirty="0" err="1"/>
              <a:t>Alexandru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0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03148-1981-4433-AECD-1969B8BB1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162D48-C970-45D2-81B0-C4284EEC5E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36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Contenu</a:t>
            </a:r>
            <a:r>
              <a:rPr kumimoji="0" lang="fr-FR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0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64E6-B8AA-4FFF-8AF2-58346CF4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Contient les langages de programmation que vous utilisez pour implémenter l'application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30950-7A7F-4EF0-88F9-3994E1D93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MySQL</a:t>
            </a:r>
          </a:p>
          <a:p>
            <a:r>
              <a:rPr lang="en-US"/>
              <a:t>Laravel</a:t>
            </a:r>
          </a:p>
        </p:txBody>
      </p:sp>
    </p:spTree>
    <p:extLst>
      <p:ext uri="{BB962C8B-B14F-4D97-AF65-F5344CB8AC3E}">
        <p14:creationId xmlns:p14="http://schemas.microsoft.com/office/powerpoint/2010/main" val="165718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C5CC-8C6D-4699-B0B4-A68A32D3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Comparez des applications similaires à votre propre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D07D9-2BCB-4306-A172-1F586E735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Moodle?</a:t>
            </a:r>
          </a:p>
          <a:p>
            <a:r>
              <a:rPr lang="en-US" dirty="0"/>
              <a:t>Udemy</a:t>
            </a:r>
          </a:p>
          <a:p>
            <a:r>
              <a:rPr lang="en-US" dirty="0"/>
              <a:t>Coursera</a:t>
            </a:r>
          </a:p>
          <a:p>
            <a:r>
              <a:rPr lang="en-US" dirty="0" err="1"/>
              <a:t>SoloLearn</a:t>
            </a:r>
            <a:endParaRPr lang="en-US" dirty="0"/>
          </a:p>
          <a:p>
            <a:r>
              <a:rPr lang="en-US"/>
              <a:t>Scribd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4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7E027-633F-4000-B9EF-DF4BA32F0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9A4228-3DD8-401F-850C-C1F3BA3E98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74018"/>
            <a:ext cx="1039989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Ce qui est différent, nouveau ou amélioré dans votre application par rapport à d'autres applications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96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923C4-8688-45CE-BE71-F8BB370F5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D53088-6188-4AAC-A73F-EF3BE0338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21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Arial" panose="020B0604020202020204" pitchFamily="34" charset="0"/>
              </a:rPr>
              <a:t>Écrire des </a:t>
            </a:r>
            <a:r>
              <a:rPr kumimoji="0" lang="fr-FR" altLang="en-US" sz="21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Arial" panose="020B0604020202020204" pitchFamily="34" charset="0"/>
              </a:rPr>
              <a:t>obiectives</a:t>
            </a:r>
            <a:endParaRPr kumimoji="0" lang="fr-F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5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D1C7D-C38C-48E4-9224-15C909723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7941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97FBB9-5B45-4B96-83D3-6557C91810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20130"/>
            <a:ext cx="9043886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Présentez votre candidature prendre des captures d'écran de l'application et expliquer </a:t>
            </a:r>
            <a:b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</a:br>
            <a:r>
              <a:rPr kumimoji="0" lang="fr-FR" altLang="en-US" sz="20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les fonctionnalités, avantages et inconvénients</a:t>
            </a:r>
            <a:r>
              <a:rPr kumimoji="0" lang="fr-F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938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DB7C1-8676-42A4-BC1D-8D733DC4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5857"/>
            <a:ext cx="10515600" cy="4351338"/>
          </a:xfrm>
        </p:spPr>
        <p:txBody>
          <a:bodyPr/>
          <a:lstStyle/>
          <a:p>
            <a:r>
              <a:rPr lang="en-US" dirty="0"/>
              <a:t>Videos</a:t>
            </a:r>
          </a:p>
          <a:p>
            <a:r>
              <a:rPr lang="en-US" dirty="0"/>
              <a:t>Profile pictures</a:t>
            </a:r>
          </a:p>
          <a:p>
            <a:r>
              <a:rPr lang="en-US" dirty="0"/>
              <a:t>Email registration(</a:t>
            </a:r>
            <a:r>
              <a:rPr lang="en-US" dirty="0" err="1"/>
              <a:t>verifcation</a:t>
            </a:r>
            <a:r>
              <a:rPr lang="en-US" dirty="0"/>
              <a:t>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837B2B-E653-4EFF-B7EA-CD48D6708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20130"/>
            <a:ext cx="9071073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Conclusion </a:t>
            </a:r>
            <a:b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</a:b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Ce que vous ferez ensuite (par exemple: quelles nouvelles fonctions allez-vous ajouter)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535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55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inherit</vt:lpstr>
      <vt:lpstr>Office Theme</vt:lpstr>
      <vt:lpstr>StudyPal</vt:lpstr>
      <vt:lpstr>Contenu </vt:lpstr>
      <vt:lpstr> Contient les langages de programmation que vous utilisez pour implémenter l'application</vt:lpstr>
      <vt:lpstr> Comparez des applications similaires à votre propre application</vt:lpstr>
      <vt:lpstr>Ce qui est différent, nouveau ou amélioré dans votre application par rapport à d'autres applications </vt:lpstr>
      <vt:lpstr>Écrire des obiectives  </vt:lpstr>
      <vt:lpstr>Présentez votre candidature prendre des captures d'écran de l'application et expliquer  les fonctionnalités, avantages et inconvénients </vt:lpstr>
      <vt:lpstr>Conclusion  Ce que vous ferez ensuite (par exemple: quelles nouvelles fonctions allez-vous ajouter)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StudyPal</dc:title>
  <dc:creator>Dragos Solca</dc:creator>
  <cp:lastModifiedBy>Dragos Solca</cp:lastModifiedBy>
  <cp:revision>5</cp:revision>
  <dcterms:created xsi:type="dcterms:W3CDTF">2019-05-01T16:41:14Z</dcterms:created>
  <dcterms:modified xsi:type="dcterms:W3CDTF">2019-05-05T15:26:06Z</dcterms:modified>
</cp:coreProperties>
</file>