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389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8B88B-6FFA-4D7B-83F0-4636057982E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8C4404-9FEB-4C81-9F47-496D10139E5B}">
      <dgm:prSet phldrT="[Text]"/>
      <dgm:spPr/>
      <dgm:t>
        <a:bodyPr/>
        <a:lstStyle/>
        <a:p>
          <a:r>
            <a:rPr lang="en-US" dirty="0" smtClean="0">
              <a:latin typeface="HelveticaNeue LT 33 ThinEx" panose="02000300000000000000" pitchFamily="2" charset="0"/>
            </a:rPr>
            <a:t>Original</a:t>
          </a:r>
          <a:br>
            <a:rPr lang="en-US" dirty="0" smtClean="0">
              <a:latin typeface="HelveticaNeue LT 33 ThinEx" panose="02000300000000000000" pitchFamily="2" charset="0"/>
            </a:rPr>
          </a:br>
          <a:r>
            <a:rPr lang="en-US" dirty="0" smtClean="0">
              <a:latin typeface="HelveticaNeue LT 33 ThinEx" panose="02000300000000000000" pitchFamily="2" charset="0"/>
            </a:rPr>
            <a:t>text</a:t>
          </a:r>
          <a:endParaRPr lang="en-GB" dirty="0">
            <a:latin typeface="HelveticaNeue LT 33 ThinEx" panose="02000300000000000000" pitchFamily="2" charset="0"/>
          </a:endParaRPr>
        </a:p>
      </dgm:t>
    </dgm:pt>
    <dgm:pt modelId="{9E68C65A-1616-4362-86C1-47ADE6B426A0}" type="parTrans" cxnId="{B538F452-64F5-491A-A67F-8946E2C2C8D9}">
      <dgm:prSet/>
      <dgm:spPr/>
      <dgm:t>
        <a:bodyPr/>
        <a:lstStyle/>
        <a:p>
          <a:endParaRPr lang="en-GB"/>
        </a:p>
      </dgm:t>
    </dgm:pt>
    <dgm:pt modelId="{E03CFB90-32F4-4289-8160-5E6535485C43}" type="sibTrans" cxnId="{B538F452-64F5-491A-A67F-8946E2C2C8D9}">
      <dgm:prSet/>
      <dgm:spPr/>
      <dgm:t>
        <a:bodyPr/>
        <a:lstStyle/>
        <a:p>
          <a:endParaRPr lang="en-GB"/>
        </a:p>
      </dgm:t>
    </dgm:pt>
    <dgm:pt modelId="{CF2DAEC2-AF98-4B6E-874E-0B21F5C22699}">
      <dgm:prSet phldrT="[Text]"/>
      <dgm:spPr/>
      <dgm:t>
        <a:bodyPr/>
        <a:lstStyle/>
        <a:p>
          <a:r>
            <a:rPr lang="en-US" dirty="0" smtClean="0">
              <a:latin typeface="HelveticaNeue LT 33 ThinEx" panose="02000300000000000000" pitchFamily="2" charset="0"/>
            </a:rPr>
            <a:t>Dictionary</a:t>
          </a:r>
          <a:br>
            <a:rPr lang="en-US" dirty="0" smtClean="0">
              <a:latin typeface="HelveticaNeue LT 33 ThinEx" panose="02000300000000000000" pitchFamily="2" charset="0"/>
            </a:rPr>
          </a:br>
          <a:r>
            <a:rPr lang="en-US" dirty="0" smtClean="0">
              <a:latin typeface="HelveticaNeue LT 33 ThinEx" panose="02000300000000000000" pitchFamily="2" charset="0"/>
            </a:rPr>
            <a:t>lookup</a:t>
          </a:r>
          <a:endParaRPr lang="en-GB" dirty="0">
            <a:latin typeface="HelveticaNeue LT 33 ThinEx" panose="02000300000000000000" pitchFamily="2" charset="0"/>
          </a:endParaRPr>
        </a:p>
      </dgm:t>
    </dgm:pt>
    <dgm:pt modelId="{6E5E8500-EC2A-4EC2-AE54-CD67CBED7C08}" type="parTrans" cxnId="{04395943-2F0F-4B15-A336-3E83F0952A35}">
      <dgm:prSet/>
      <dgm:spPr/>
      <dgm:t>
        <a:bodyPr/>
        <a:lstStyle/>
        <a:p>
          <a:endParaRPr lang="en-GB"/>
        </a:p>
      </dgm:t>
    </dgm:pt>
    <dgm:pt modelId="{F9FF6F5D-47AB-4067-8671-130654AA611F}" type="sibTrans" cxnId="{04395943-2F0F-4B15-A336-3E83F0952A35}">
      <dgm:prSet/>
      <dgm:spPr/>
      <dgm:t>
        <a:bodyPr/>
        <a:lstStyle/>
        <a:p>
          <a:endParaRPr lang="en-GB"/>
        </a:p>
      </dgm:t>
    </dgm:pt>
    <dgm:pt modelId="{93EBB493-B93F-419C-A06C-E5A47E07EA8D}">
      <dgm:prSet phldrT="[Text]"/>
      <dgm:spPr/>
      <dgm:t>
        <a:bodyPr/>
        <a:lstStyle/>
        <a:p>
          <a:r>
            <a:rPr lang="en-US" dirty="0" smtClean="0">
              <a:latin typeface="HelveticaNeue LT 43 LightEx" panose="02000400000000000000" pitchFamily="2" charset="0"/>
            </a:rPr>
            <a:t>Annotated text</a:t>
          </a:r>
          <a:endParaRPr lang="en-GB" dirty="0">
            <a:latin typeface="HelveticaNeue LT 43 LightEx" panose="02000400000000000000" pitchFamily="2" charset="0"/>
          </a:endParaRPr>
        </a:p>
      </dgm:t>
    </dgm:pt>
    <dgm:pt modelId="{55BEF080-2430-47F1-8061-DA8876C270B9}" type="parTrans" cxnId="{8A172B31-B1AF-4816-84BB-1124A05BDAF0}">
      <dgm:prSet/>
      <dgm:spPr/>
      <dgm:t>
        <a:bodyPr/>
        <a:lstStyle/>
        <a:p>
          <a:endParaRPr lang="en-GB"/>
        </a:p>
      </dgm:t>
    </dgm:pt>
    <dgm:pt modelId="{6AA2E24A-65D8-4537-820A-6EF30ACD67F8}" type="sibTrans" cxnId="{8A172B31-B1AF-4816-84BB-1124A05BDAF0}">
      <dgm:prSet/>
      <dgm:spPr/>
      <dgm:t>
        <a:bodyPr/>
        <a:lstStyle/>
        <a:p>
          <a:endParaRPr lang="en-GB"/>
        </a:p>
      </dgm:t>
    </dgm:pt>
    <dgm:pt modelId="{10094533-51E3-4C7B-B8F9-E52E8AB9BD19}">
      <dgm:prSet phldrT="[Text]" phldr="1"/>
      <dgm:spPr/>
      <dgm:t>
        <a:bodyPr/>
        <a:lstStyle/>
        <a:p>
          <a:endParaRPr lang="en-GB"/>
        </a:p>
      </dgm:t>
    </dgm:pt>
    <dgm:pt modelId="{A7521F0D-1EC8-4630-A073-B45C24D6F1CE}" type="parTrans" cxnId="{660000AE-D144-461E-A625-0B5564B0796A}">
      <dgm:prSet/>
      <dgm:spPr/>
      <dgm:t>
        <a:bodyPr/>
        <a:lstStyle/>
        <a:p>
          <a:endParaRPr lang="en-GB"/>
        </a:p>
      </dgm:t>
    </dgm:pt>
    <dgm:pt modelId="{3F547DDD-F8D0-4CE3-BB92-79C5A7CFD150}" type="sibTrans" cxnId="{660000AE-D144-461E-A625-0B5564B0796A}">
      <dgm:prSet/>
      <dgm:spPr/>
      <dgm:t>
        <a:bodyPr/>
        <a:lstStyle/>
        <a:p>
          <a:endParaRPr lang="en-GB"/>
        </a:p>
      </dgm:t>
    </dgm:pt>
    <dgm:pt modelId="{1F4A511F-B725-45D5-9B09-8F2C9CB5149E}">
      <dgm:prSet phldrT="[Text]"/>
      <dgm:spPr/>
      <dgm:t>
        <a:bodyPr/>
        <a:lstStyle/>
        <a:p>
          <a:r>
            <a:rPr lang="en-US" dirty="0" smtClean="0">
              <a:latin typeface="HelveticaNeue LT 33 ThinEx" panose="02000300000000000000" pitchFamily="2" charset="0"/>
            </a:rPr>
            <a:t>Common</a:t>
          </a:r>
          <a:br>
            <a:rPr lang="en-US" dirty="0" smtClean="0">
              <a:latin typeface="HelveticaNeue LT 33 ThinEx" panose="02000300000000000000" pitchFamily="2" charset="0"/>
            </a:rPr>
          </a:br>
          <a:r>
            <a:rPr lang="en-US" dirty="0" smtClean="0">
              <a:latin typeface="HelveticaNeue LT 33 ThinEx" panose="02000300000000000000" pitchFamily="2" charset="0"/>
            </a:rPr>
            <a:t>words</a:t>
          </a:r>
          <a:br>
            <a:rPr lang="en-US" dirty="0" smtClean="0">
              <a:latin typeface="HelveticaNeue LT 33 ThinEx" panose="02000300000000000000" pitchFamily="2" charset="0"/>
            </a:rPr>
          </a:br>
          <a:r>
            <a:rPr lang="en-US" dirty="0" smtClean="0">
              <a:latin typeface="HelveticaNeue LT 33 ThinEx" panose="02000300000000000000" pitchFamily="2" charset="0"/>
            </a:rPr>
            <a:t>filter</a:t>
          </a:r>
          <a:endParaRPr lang="en-GB" dirty="0">
            <a:latin typeface="HelveticaNeue LT 33 ThinEx" panose="02000300000000000000" pitchFamily="2" charset="0"/>
          </a:endParaRPr>
        </a:p>
      </dgm:t>
    </dgm:pt>
    <dgm:pt modelId="{338B85FC-CFFB-4D42-A8C1-C999810B518C}" type="parTrans" cxnId="{C82D080A-B695-42BB-9689-3909715DC7FE}">
      <dgm:prSet/>
      <dgm:spPr/>
      <dgm:t>
        <a:bodyPr/>
        <a:lstStyle/>
        <a:p>
          <a:endParaRPr lang="en-GB"/>
        </a:p>
      </dgm:t>
    </dgm:pt>
    <dgm:pt modelId="{990EE446-A810-45B4-88DB-7D89DF19C639}" type="sibTrans" cxnId="{C82D080A-B695-42BB-9689-3909715DC7FE}">
      <dgm:prSet/>
      <dgm:spPr/>
      <dgm:t>
        <a:bodyPr/>
        <a:lstStyle/>
        <a:p>
          <a:endParaRPr lang="en-GB"/>
        </a:p>
      </dgm:t>
    </dgm:pt>
    <dgm:pt modelId="{EFBB94F3-0C85-41FA-95F7-0374BFF706C3}" type="pres">
      <dgm:prSet presAssocID="{E868B88B-6FFA-4D7B-83F0-4636057982E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21DF865-76BF-4F04-8EE0-A187B966594E}" type="pres">
      <dgm:prSet presAssocID="{E868B88B-6FFA-4D7B-83F0-4636057982E0}" presName="ellipse" presStyleLbl="trBgShp" presStyleIdx="0" presStyleCnt="1"/>
      <dgm:spPr/>
    </dgm:pt>
    <dgm:pt modelId="{A5EC8FE3-4DF9-4E21-999E-DFCB233E42DA}" type="pres">
      <dgm:prSet presAssocID="{E868B88B-6FFA-4D7B-83F0-4636057982E0}" presName="arrow1" presStyleLbl="fgShp" presStyleIdx="0" presStyleCnt="1"/>
      <dgm:spPr/>
    </dgm:pt>
    <dgm:pt modelId="{CDFCF7F7-32F4-41AB-9C04-E78D350FCCB5}" type="pres">
      <dgm:prSet presAssocID="{E868B88B-6FFA-4D7B-83F0-4636057982E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38A45C9-5086-4E54-B58D-8739255E5C09}" type="pres">
      <dgm:prSet presAssocID="{1F4A511F-B725-45D5-9B09-8F2C9CB5149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0F40B9-85F5-41A3-A7E7-C77C4DA30409}" type="pres">
      <dgm:prSet presAssocID="{CF2DAEC2-AF98-4B6E-874E-0B21F5C2269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05741E-6FB1-4030-8553-1AABA864752D}" type="pres">
      <dgm:prSet presAssocID="{93EBB493-B93F-419C-A06C-E5A47E07EA8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1A734C-68AD-4E48-BCC1-F4D00F83F3FF}" type="pres">
      <dgm:prSet presAssocID="{E868B88B-6FFA-4D7B-83F0-4636057982E0}" presName="funnel" presStyleLbl="trAlignAcc1" presStyleIdx="0" presStyleCnt="1"/>
      <dgm:spPr/>
    </dgm:pt>
  </dgm:ptLst>
  <dgm:cxnLst>
    <dgm:cxn modelId="{8A172B31-B1AF-4816-84BB-1124A05BDAF0}" srcId="{E868B88B-6FFA-4D7B-83F0-4636057982E0}" destId="{93EBB493-B93F-419C-A06C-E5A47E07EA8D}" srcOrd="3" destOrd="0" parTransId="{55BEF080-2430-47F1-8061-DA8876C270B9}" sibTransId="{6AA2E24A-65D8-4537-820A-6EF30ACD67F8}"/>
    <dgm:cxn modelId="{2A70406F-9BDF-42B6-BFF2-262734758881}" type="presOf" srcId="{1F4A511F-B725-45D5-9B09-8F2C9CB5149E}" destId="{2F0F40B9-85F5-41A3-A7E7-C77C4DA30409}" srcOrd="0" destOrd="0" presId="urn:microsoft.com/office/officeart/2005/8/layout/funnel1"/>
    <dgm:cxn modelId="{660000AE-D144-461E-A625-0B5564B0796A}" srcId="{E868B88B-6FFA-4D7B-83F0-4636057982E0}" destId="{10094533-51E3-4C7B-B8F9-E52E8AB9BD19}" srcOrd="4" destOrd="0" parTransId="{A7521F0D-1EC8-4630-A073-B45C24D6F1CE}" sibTransId="{3F547DDD-F8D0-4CE3-BB92-79C5A7CFD150}"/>
    <dgm:cxn modelId="{05031541-B17D-4D6B-BFA6-DA7D8EC68A78}" type="presOf" srcId="{E868B88B-6FFA-4D7B-83F0-4636057982E0}" destId="{EFBB94F3-0C85-41FA-95F7-0374BFF706C3}" srcOrd="0" destOrd="0" presId="urn:microsoft.com/office/officeart/2005/8/layout/funnel1"/>
    <dgm:cxn modelId="{9A6C8818-B2A1-491D-93FD-9B5CED27D71D}" type="presOf" srcId="{CF2DAEC2-AF98-4B6E-874E-0B21F5C22699}" destId="{038A45C9-5086-4E54-B58D-8739255E5C09}" srcOrd="0" destOrd="0" presId="urn:microsoft.com/office/officeart/2005/8/layout/funnel1"/>
    <dgm:cxn modelId="{C82D080A-B695-42BB-9689-3909715DC7FE}" srcId="{E868B88B-6FFA-4D7B-83F0-4636057982E0}" destId="{1F4A511F-B725-45D5-9B09-8F2C9CB5149E}" srcOrd="1" destOrd="0" parTransId="{338B85FC-CFFB-4D42-A8C1-C999810B518C}" sibTransId="{990EE446-A810-45B4-88DB-7D89DF19C639}"/>
    <dgm:cxn modelId="{1C79F1DF-5937-4F69-906D-8A688ED03DA4}" type="presOf" srcId="{A18C4404-9FEB-4C81-9F47-496D10139E5B}" destId="{1D05741E-6FB1-4030-8553-1AABA864752D}" srcOrd="0" destOrd="0" presId="urn:microsoft.com/office/officeart/2005/8/layout/funnel1"/>
    <dgm:cxn modelId="{B538F452-64F5-491A-A67F-8946E2C2C8D9}" srcId="{E868B88B-6FFA-4D7B-83F0-4636057982E0}" destId="{A18C4404-9FEB-4C81-9F47-496D10139E5B}" srcOrd="0" destOrd="0" parTransId="{9E68C65A-1616-4362-86C1-47ADE6B426A0}" sibTransId="{E03CFB90-32F4-4289-8160-5E6535485C43}"/>
    <dgm:cxn modelId="{04395943-2F0F-4B15-A336-3E83F0952A35}" srcId="{E868B88B-6FFA-4D7B-83F0-4636057982E0}" destId="{CF2DAEC2-AF98-4B6E-874E-0B21F5C22699}" srcOrd="2" destOrd="0" parTransId="{6E5E8500-EC2A-4EC2-AE54-CD67CBED7C08}" sibTransId="{F9FF6F5D-47AB-4067-8671-130654AA611F}"/>
    <dgm:cxn modelId="{693F637D-680B-46C9-8DAC-86A70E5AD68A}" type="presOf" srcId="{93EBB493-B93F-419C-A06C-E5A47E07EA8D}" destId="{CDFCF7F7-32F4-41AB-9C04-E78D350FCCB5}" srcOrd="0" destOrd="0" presId="urn:microsoft.com/office/officeart/2005/8/layout/funnel1"/>
    <dgm:cxn modelId="{D9B0298B-DC7F-4CE2-A2AB-577DEB52AF86}" type="presParOf" srcId="{EFBB94F3-0C85-41FA-95F7-0374BFF706C3}" destId="{A21DF865-76BF-4F04-8EE0-A187B966594E}" srcOrd="0" destOrd="0" presId="urn:microsoft.com/office/officeart/2005/8/layout/funnel1"/>
    <dgm:cxn modelId="{5CAF2812-838A-480E-8D5D-F6D7F6561C61}" type="presParOf" srcId="{EFBB94F3-0C85-41FA-95F7-0374BFF706C3}" destId="{A5EC8FE3-4DF9-4E21-999E-DFCB233E42DA}" srcOrd="1" destOrd="0" presId="urn:microsoft.com/office/officeart/2005/8/layout/funnel1"/>
    <dgm:cxn modelId="{830FA4F7-CBC2-4046-BB98-4B3ED6608F4E}" type="presParOf" srcId="{EFBB94F3-0C85-41FA-95F7-0374BFF706C3}" destId="{CDFCF7F7-32F4-41AB-9C04-E78D350FCCB5}" srcOrd="2" destOrd="0" presId="urn:microsoft.com/office/officeart/2005/8/layout/funnel1"/>
    <dgm:cxn modelId="{7A02F0C1-3D98-42B8-B130-0A0AEB11CFDF}" type="presParOf" srcId="{EFBB94F3-0C85-41FA-95F7-0374BFF706C3}" destId="{038A45C9-5086-4E54-B58D-8739255E5C09}" srcOrd="3" destOrd="0" presId="urn:microsoft.com/office/officeart/2005/8/layout/funnel1"/>
    <dgm:cxn modelId="{63FA3FCC-E33E-4F1E-84B8-57141687E79D}" type="presParOf" srcId="{EFBB94F3-0C85-41FA-95F7-0374BFF706C3}" destId="{2F0F40B9-85F5-41A3-A7E7-C77C4DA30409}" srcOrd="4" destOrd="0" presId="urn:microsoft.com/office/officeart/2005/8/layout/funnel1"/>
    <dgm:cxn modelId="{CEB9FCEB-F0B2-41E0-BE26-E9E5AC21F5C1}" type="presParOf" srcId="{EFBB94F3-0C85-41FA-95F7-0374BFF706C3}" destId="{1D05741E-6FB1-4030-8553-1AABA864752D}" srcOrd="5" destOrd="0" presId="urn:microsoft.com/office/officeart/2005/8/layout/funnel1"/>
    <dgm:cxn modelId="{0D0DF486-C201-4E2B-AEF8-2E86FF735409}" type="presParOf" srcId="{EFBB94F3-0C85-41FA-95F7-0374BFF706C3}" destId="{5E1A734C-68AD-4E48-BCC1-F4D00F83F3F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E3BAF-857D-4B81-92B1-5BAB3238E52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CA4D76-14D8-4192-9A09-33DB59083F97}">
      <dgm:prSet phldrT="[Text]"/>
      <dgm:spPr/>
      <dgm:t>
        <a:bodyPr/>
        <a:lstStyle/>
        <a:p>
          <a:r>
            <a:rPr lang="en-US" dirty="0" smtClean="0"/>
            <a:t>22 Nov</a:t>
          </a:r>
          <a:endParaRPr lang="en-GB" dirty="0"/>
        </a:p>
      </dgm:t>
    </dgm:pt>
    <dgm:pt modelId="{41ED0D85-AD05-4D4D-BCB5-6DECB80F5388}" type="parTrans" cxnId="{0D52A72D-F795-4BC9-8BD0-E1D25D55366F}">
      <dgm:prSet/>
      <dgm:spPr/>
      <dgm:t>
        <a:bodyPr/>
        <a:lstStyle/>
        <a:p>
          <a:endParaRPr lang="en-GB"/>
        </a:p>
      </dgm:t>
    </dgm:pt>
    <dgm:pt modelId="{45559F0F-76D7-4612-B5A4-2FB9ADE5042E}" type="sibTrans" cxnId="{0D52A72D-F795-4BC9-8BD0-E1D25D55366F}">
      <dgm:prSet/>
      <dgm:spPr/>
      <dgm:t>
        <a:bodyPr/>
        <a:lstStyle/>
        <a:p>
          <a:endParaRPr lang="en-GB"/>
        </a:p>
      </dgm:t>
    </dgm:pt>
    <dgm:pt modelId="{4A3898C0-A95E-494E-94C1-76A57A5BCF9F}">
      <dgm:prSet phldrT="[Text]"/>
      <dgm:spPr/>
      <dgm:t>
        <a:bodyPr/>
        <a:lstStyle/>
        <a:p>
          <a:r>
            <a:rPr lang="en-US" dirty="0" smtClean="0"/>
            <a:t>Improve web interface</a:t>
          </a:r>
          <a:endParaRPr lang="en-GB" dirty="0"/>
        </a:p>
      </dgm:t>
    </dgm:pt>
    <dgm:pt modelId="{98BADDED-3554-4D76-BC17-0FFB90747C3E}" type="parTrans" cxnId="{627BFB97-37AC-460F-909F-7B162C4435DB}">
      <dgm:prSet/>
      <dgm:spPr/>
      <dgm:t>
        <a:bodyPr/>
        <a:lstStyle/>
        <a:p>
          <a:endParaRPr lang="en-GB"/>
        </a:p>
      </dgm:t>
    </dgm:pt>
    <dgm:pt modelId="{8380947C-4540-4283-B124-B1F3C8FF777D}" type="sibTrans" cxnId="{627BFB97-37AC-460F-909F-7B162C4435DB}">
      <dgm:prSet/>
      <dgm:spPr/>
      <dgm:t>
        <a:bodyPr/>
        <a:lstStyle/>
        <a:p>
          <a:endParaRPr lang="en-GB"/>
        </a:p>
      </dgm:t>
    </dgm:pt>
    <dgm:pt modelId="{8010C29B-2B30-46F9-BA16-D8F7C3E4E080}">
      <dgm:prSet phldrT="[Text]"/>
      <dgm:spPr/>
      <dgm:t>
        <a:bodyPr/>
        <a:lstStyle/>
        <a:p>
          <a:r>
            <a:rPr lang="en-US" dirty="0" smtClean="0"/>
            <a:t>6 Dec</a:t>
          </a:r>
          <a:endParaRPr lang="en-GB" dirty="0"/>
        </a:p>
      </dgm:t>
    </dgm:pt>
    <dgm:pt modelId="{F8AB23FE-222B-4957-B9D7-09956E9DC498}" type="parTrans" cxnId="{06218E6B-E377-4F84-848C-5B47FC2E9516}">
      <dgm:prSet/>
      <dgm:spPr/>
      <dgm:t>
        <a:bodyPr/>
        <a:lstStyle/>
        <a:p>
          <a:endParaRPr lang="en-GB"/>
        </a:p>
      </dgm:t>
    </dgm:pt>
    <dgm:pt modelId="{4A5AC81D-889E-4A5D-91CC-054159E1EDBD}" type="sibTrans" cxnId="{06218E6B-E377-4F84-848C-5B47FC2E9516}">
      <dgm:prSet/>
      <dgm:spPr/>
      <dgm:t>
        <a:bodyPr/>
        <a:lstStyle/>
        <a:p>
          <a:endParaRPr lang="en-GB"/>
        </a:p>
      </dgm:t>
    </dgm:pt>
    <dgm:pt modelId="{610A53F2-A3C9-409D-9390-FD75E79349CF}">
      <dgm:prSet phldrT="[Text]"/>
      <dgm:spPr/>
      <dgm:t>
        <a:bodyPr/>
        <a:lstStyle/>
        <a:p>
          <a:r>
            <a:rPr lang="en-US" dirty="0" smtClean="0"/>
            <a:t>Implement ML classifiers</a:t>
          </a:r>
          <a:endParaRPr lang="en-GB" dirty="0"/>
        </a:p>
      </dgm:t>
    </dgm:pt>
    <dgm:pt modelId="{72E9AB30-5D5C-4963-B473-2ED716477B3C}" type="parTrans" cxnId="{81E4387C-152E-478E-B941-78363690FFC3}">
      <dgm:prSet/>
      <dgm:spPr/>
      <dgm:t>
        <a:bodyPr/>
        <a:lstStyle/>
        <a:p>
          <a:endParaRPr lang="en-GB"/>
        </a:p>
      </dgm:t>
    </dgm:pt>
    <dgm:pt modelId="{2755FA1F-FE51-4E21-BB40-1EDF7CBDBBCA}" type="sibTrans" cxnId="{81E4387C-152E-478E-B941-78363690FFC3}">
      <dgm:prSet/>
      <dgm:spPr/>
      <dgm:t>
        <a:bodyPr/>
        <a:lstStyle/>
        <a:p>
          <a:endParaRPr lang="en-GB"/>
        </a:p>
      </dgm:t>
    </dgm:pt>
    <dgm:pt modelId="{C27831E2-64FF-4A27-9EE3-529C4B2FEAB3}">
      <dgm:prSet phldrT="[Text]"/>
      <dgm:spPr/>
      <dgm:t>
        <a:bodyPr/>
        <a:lstStyle/>
        <a:p>
          <a:r>
            <a:rPr lang="en-US" dirty="0" smtClean="0"/>
            <a:t>12 Dec</a:t>
          </a:r>
          <a:endParaRPr lang="en-GB" dirty="0"/>
        </a:p>
      </dgm:t>
    </dgm:pt>
    <dgm:pt modelId="{BEC22412-384F-41A2-86E7-0126DA2FD00C}" type="parTrans" cxnId="{37161AA7-ADA1-4B5D-96C0-63C230DD6C54}">
      <dgm:prSet/>
      <dgm:spPr/>
      <dgm:t>
        <a:bodyPr/>
        <a:lstStyle/>
        <a:p>
          <a:endParaRPr lang="en-GB"/>
        </a:p>
      </dgm:t>
    </dgm:pt>
    <dgm:pt modelId="{7B00AAC3-64CE-4CC6-A5BD-601F108580FD}" type="sibTrans" cxnId="{37161AA7-ADA1-4B5D-96C0-63C230DD6C54}">
      <dgm:prSet/>
      <dgm:spPr/>
      <dgm:t>
        <a:bodyPr/>
        <a:lstStyle/>
        <a:p>
          <a:endParaRPr lang="en-GB"/>
        </a:p>
      </dgm:t>
    </dgm:pt>
    <dgm:pt modelId="{E0AEA09B-6124-4017-A4FA-89B2821F2134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GB" dirty="0"/>
        </a:p>
      </dgm:t>
    </dgm:pt>
    <dgm:pt modelId="{B7AB71BD-6840-4C78-8B13-5CDECC61391F}" type="parTrans" cxnId="{157A606A-F338-42D3-8462-B2691B8B958F}">
      <dgm:prSet/>
      <dgm:spPr/>
      <dgm:t>
        <a:bodyPr/>
        <a:lstStyle/>
        <a:p>
          <a:endParaRPr lang="en-GB"/>
        </a:p>
      </dgm:t>
    </dgm:pt>
    <dgm:pt modelId="{49D561B6-9E07-4087-8363-10C9A3153C19}" type="sibTrans" cxnId="{157A606A-F338-42D3-8462-B2691B8B958F}">
      <dgm:prSet/>
      <dgm:spPr/>
      <dgm:t>
        <a:bodyPr/>
        <a:lstStyle/>
        <a:p>
          <a:endParaRPr lang="en-GB"/>
        </a:p>
      </dgm:t>
    </dgm:pt>
    <dgm:pt modelId="{3866131A-3D92-4B08-910D-111E41851DA7}">
      <dgm:prSet phldrT="[Text]"/>
      <dgm:spPr/>
      <dgm:t>
        <a:bodyPr/>
        <a:lstStyle/>
        <a:p>
          <a:r>
            <a:rPr lang="en-US" dirty="0" smtClean="0"/>
            <a:t>PDF generation</a:t>
          </a:r>
          <a:endParaRPr lang="en-GB" dirty="0"/>
        </a:p>
      </dgm:t>
    </dgm:pt>
    <dgm:pt modelId="{03C7D54E-02AC-45D2-BEA5-0BABE7CA1A10}" type="parTrans" cxnId="{9DB4E060-894D-4CA2-8B96-C960190D2043}">
      <dgm:prSet/>
      <dgm:spPr/>
      <dgm:t>
        <a:bodyPr/>
        <a:lstStyle/>
        <a:p>
          <a:endParaRPr lang="en-GB"/>
        </a:p>
      </dgm:t>
    </dgm:pt>
    <dgm:pt modelId="{736D1FEE-3891-466F-B16E-56317979B9D0}" type="sibTrans" cxnId="{9DB4E060-894D-4CA2-8B96-C960190D2043}">
      <dgm:prSet/>
      <dgm:spPr/>
      <dgm:t>
        <a:bodyPr/>
        <a:lstStyle/>
        <a:p>
          <a:endParaRPr lang="en-GB"/>
        </a:p>
      </dgm:t>
    </dgm:pt>
    <dgm:pt modelId="{96285BD0-5EA1-4D86-B3DB-1991FE767EFF}" type="pres">
      <dgm:prSet presAssocID="{A90E3BAF-857D-4B81-92B1-5BAB3238E5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7F7666B-F440-4E6C-BAC8-DBED384A533C}" type="pres">
      <dgm:prSet presAssocID="{A90E3BAF-857D-4B81-92B1-5BAB3238E52E}" presName="tSp" presStyleCnt="0"/>
      <dgm:spPr/>
    </dgm:pt>
    <dgm:pt modelId="{765D6404-5573-4DD8-BEF5-923C167DB65D}" type="pres">
      <dgm:prSet presAssocID="{A90E3BAF-857D-4B81-92B1-5BAB3238E52E}" presName="bSp" presStyleCnt="0"/>
      <dgm:spPr/>
    </dgm:pt>
    <dgm:pt modelId="{D37A6572-1D43-4AA1-A0D2-B9DE018C7A72}" type="pres">
      <dgm:prSet presAssocID="{A90E3BAF-857D-4B81-92B1-5BAB3238E52E}" presName="process" presStyleCnt="0"/>
      <dgm:spPr/>
    </dgm:pt>
    <dgm:pt modelId="{08915276-3B35-493D-8878-130C631439A0}" type="pres">
      <dgm:prSet presAssocID="{32CA4D76-14D8-4192-9A09-33DB59083F97}" presName="composite1" presStyleCnt="0"/>
      <dgm:spPr/>
    </dgm:pt>
    <dgm:pt modelId="{4A9B601A-55CE-4939-BD79-660ED112B864}" type="pres">
      <dgm:prSet presAssocID="{32CA4D76-14D8-4192-9A09-33DB59083F97}" presName="dummyNode1" presStyleLbl="node1" presStyleIdx="0" presStyleCnt="3"/>
      <dgm:spPr/>
    </dgm:pt>
    <dgm:pt modelId="{844A1EAB-F528-448D-825A-5A3848B97629}" type="pres">
      <dgm:prSet presAssocID="{32CA4D76-14D8-4192-9A09-33DB59083F9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F7EA9F-2E08-4CD4-976E-2A0144297398}" type="pres">
      <dgm:prSet presAssocID="{32CA4D76-14D8-4192-9A09-33DB59083F9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0F5878-9767-4725-AC93-30AE560420E6}" type="pres">
      <dgm:prSet presAssocID="{32CA4D76-14D8-4192-9A09-33DB59083F97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A2D85F-BBC9-4573-B685-2CF769F83CA1}" type="pres">
      <dgm:prSet presAssocID="{32CA4D76-14D8-4192-9A09-33DB59083F97}" presName="connSite1" presStyleCnt="0"/>
      <dgm:spPr/>
    </dgm:pt>
    <dgm:pt modelId="{2386F077-50CF-4EDD-BD4D-9032B62F1C8F}" type="pres">
      <dgm:prSet presAssocID="{45559F0F-76D7-4612-B5A4-2FB9ADE5042E}" presName="Name9" presStyleLbl="sibTrans2D1" presStyleIdx="0" presStyleCnt="2"/>
      <dgm:spPr/>
      <dgm:t>
        <a:bodyPr/>
        <a:lstStyle/>
        <a:p>
          <a:endParaRPr lang="en-GB"/>
        </a:p>
      </dgm:t>
    </dgm:pt>
    <dgm:pt modelId="{B57F5C9D-35E5-4763-8698-7A083873E1E9}" type="pres">
      <dgm:prSet presAssocID="{8010C29B-2B30-46F9-BA16-D8F7C3E4E080}" presName="composite2" presStyleCnt="0"/>
      <dgm:spPr/>
    </dgm:pt>
    <dgm:pt modelId="{84919725-7876-406F-915C-A6808B033A6D}" type="pres">
      <dgm:prSet presAssocID="{8010C29B-2B30-46F9-BA16-D8F7C3E4E080}" presName="dummyNode2" presStyleLbl="node1" presStyleIdx="0" presStyleCnt="3"/>
      <dgm:spPr/>
    </dgm:pt>
    <dgm:pt modelId="{DE740FC7-95C6-4631-98E6-40B946E4011A}" type="pres">
      <dgm:prSet presAssocID="{8010C29B-2B30-46F9-BA16-D8F7C3E4E0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B84B71-D04E-466D-9A44-C37C0F6F9DBE}" type="pres">
      <dgm:prSet presAssocID="{8010C29B-2B30-46F9-BA16-D8F7C3E4E0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404DE-7F61-4874-B161-31D7C2A524CA}" type="pres">
      <dgm:prSet presAssocID="{8010C29B-2B30-46F9-BA16-D8F7C3E4E080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C95496-D0B6-45BD-A7AA-C0D6C4C7C5CA}" type="pres">
      <dgm:prSet presAssocID="{8010C29B-2B30-46F9-BA16-D8F7C3E4E080}" presName="connSite2" presStyleCnt="0"/>
      <dgm:spPr/>
    </dgm:pt>
    <dgm:pt modelId="{A4FB0482-F0ED-46E6-996E-80CC4EE28852}" type="pres">
      <dgm:prSet presAssocID="{4A5AC81D-889E-4A5D-91CC-054159E1EDBD}" presName="Name18" presStyleLbl="sibTrans2D1" presStyleIdx="1" presStyleCnt="2"/>
      <dgm:spPr/>
      <dgm:t>
        <a:bodyPr/>
        <a:lstStyle/>
        <a:p>
          <a:endParaRPr lang="en-GB"/>
        </a:p>
      </dgm:t>
    </dgm:pt>
    <dgm:pt modelId="{F1834CC0-1BB5-437C-98A5-67377655DCD1}" type="pres">
      <dgm:prSet presAssocID="{C27831E2-64FF-4A27-9EE3-529C4B2FEAB3}" presName="composite1" presStyleCnt="0"/>
      <dgm:spPr/>
    </dgm:pt>
    <dgm:pt modelId="{3FEBE164-0B19-48A8-9086-CBC6B3F4CD6A}" type="pres">
      <dgm:prSet presAssocID="{C27831E2-64FF-4A27-9EE3-529C4B2FEAB3}" presName="dummyNode1" presStyleLbl="node1" presStyleIdx="1" presStyleCnt="3"/>
      <dgm:spPr/>
    </dgm:pt>
    <dgm:pt modelId="{8C179D1E-B983-4B39-B4F3-E320103C0EF0}" type="pres">
      <dgm:prSet presAssocID="{C27831E2-64FF-4A27-9EE3-529C4B2FEAB3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8C4B9C-04DF-4B94-8FB4-7F300C0FC7BA}" type="pres">
      <dgm:prSet presAssocID="{C27831E2-64FF-4A27-9EE3-529C4B2FEAB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D16547-77BA-44E5-B855-3EA684E0178F}" type="pres">
      <dgm:prSet presAssocID="{C27831E2-64FF-4A27-9EE3-529C4B2FEAB3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9F22D4-80C0-4FEE-A961-2231F039E886}" type="pres">
      <dgm:prSet presAssocID="{C27831E2-64FF-4A27-9EE3-529C4B2FEAB3}" presName="connSite1" presStyleCnt="0"/>
      <dgm:spPr/>
    </dgm:pt>
  </dgm:ptLst>
  <dgm:cxnLst>
    <dgm:cxn modelId="{FD985CE2-8DF1-4833-9A57-31452F2BFBA3}" type="presOf" srcId="{C27831E2-64FF-4A27-9EE3-529C4B2FEAB3}" destId="{D8D16547-77BA-44E5-B855-3EA684E0178F}" srcOrd="0" destOrd="0" presId="urn:microsoft.com/office/officeart/2005/8/layout/hProcess4"/>
    <dgm:cxn modelId="{D8D8FF00-A588-45DE-ADFA-2A92C5E94649}" type="presOf" srcId="{E0AEA09B-6124-4017-A4FA-89B2821F2134}" destId="{8C179D1E-B983-4B39-B4F3-E320103C0EF0}" srcOrd="0" destOrd="0" presId="urn:microsoft.com/office/officeart/2005/8/layout/hProcess4"/>
    <dgm:cxn modelId="{8C8DE138-F128-4699-BD74-F88AA046A158}" type="presOf" srcId="{32CA4D76-14D8-4192-9A09-33DB59083F97}" destId="{2F0F5878-9767-4725-AC93-30AE560420E6}" srcOrd="0" destOrd="0" presId="urn:microsoft.com/office/officeart/2005/8/layout/hProcess4"/>
    <dgm:cxn modelId="{627BFB97-37AC-460F-909F-7B162C4435DB}" srcId="{32CA4D76-14D8-4192-9A09-33DB59083F97}" destId="{4A3898C0-A95E-494E-94C1-76A57A5BCF9F}" srcOrd="0" destOrd="0" parTransId="{98BADDED-3554-4D76-BC17-0FFB90747C3E}" sibTransId="{8380947C-4540-4283-B124-B1F3C8FF777D}"/>
    <dgm:cxn modelId="{5BCC97D7-C83B-44FA-894B-6830BA707488}" type="presOf" srcId="{4A5AC81D-889E-4A5D-91CC-054159E1EDBD}" destId="{A4FB0482-F0ED-46E6-996E-80CC4EE28852}" srcOrd="0" destOrd="0" presId="urn:microsoft.com/office/officeart/2005/8/layout/hProcess4"/>
    <dgm:cxn modelId="{2FAB9263-57E9-49FF-952E-645CD38E25F8}" type="presOf" srcId="{4A3898C0-A95E-494E-94C1-76A57A5BCF9F}" destId="{54F7EA9F-2E08-4CD4-976E-2A0144297398}" srcOrd="1" destOrd="0" presId="urn:microsoft.com/office/officeart/2005/8/layout/hProcess4"/>
    <dgm:cxn modelId="{0044E2C0-FB31-4986-A3D6-A61FB903459D}" type="presOf" srcId="{8010C29B-2B30-46F9-BA16-D8F7C3E4E080}" destId="{8EB404DE-7F61-4874-B161-31D7C2A524CA}" srcOrd="0" destOrd="0" presId="urn:microsoft.com/office/officeart/2005/8/layout/hProcess4"/>
    <dgm:cxn modelId="{A5767D4E-9264-42EB-BFC7-7768F252C0CA}" type="presOf" srcId="{3866131A-3D92-4B08-910D-111E41851DA7}" destId="{298C4B9C-04DF-4B94-8FB4-7F300C0FC7BA}" srcOrd="1" destOrd="1" presId="urn:microsoft.com/office/officeart/2005/8/layout/hProcess4"/>
    <dgm:cxn modelId="{7459170A-DA57-4B0A-A7AA-2F1816AEDF3D}" type="presOf" srcId="{610A53F2-A3C9-409D-9390-FD75E79349CF}" destId="{F9B84B71-D04E-466D-9A44-C37C0F6F9DBE}" srcOrd="1" destOrd="0" presId="urn:microsoft.com/office/officeart/2005/8/layout/hProcess4"/>
    <dgm:cxn modelId="{81E4387C-152E-478E-B941-78363690FFC3}" srcId="{8010C29B-2B30-46F9-BA16-D8F7C3E4E080}" destId="{610A53F2-A3C9-409D-9390-FD75E79349CF}" srcOrd="0" destOrd="0" parTransId="{72E9AB30-5D5C-4963-B473-2ED716477B3C}" sibTransId="{2755FA1F-FE51-4E21-BB40-1EDF7CBDBBCA}"/>
    <dgm:cxn modelId="{CBDF25D7-2B88-4B3C-BCB7-0B170A0667BB}" type="presOf" srcId="{610A53F2-A3C9-409D-9390-FD75E79349CF}" destId="{DE740FC7-95C6-4631-98E6-40B946E4011A}" srcOrd="0" destOrd="0" presId="urn:microsoft.com/office/officeart/2005/8/layout/hProcess4"/>
    <dgm:cxn modelId="{F9516AC0-BB3A-43AF-A213-4EAD47EE93E8}" type="presOf" srcId="{3866131A-3D92-4B08-910D-111E41851DA7}" destId="{8C179D1E-B983-4B39-B4F3-E320103C0EF0}" srcOrd="0" destOrd="1" presId="urn:microsoft.com/office/officeart/2005/8/layout/hProcess4"/>
    <dgm:cxn modelId="{EB14D925-A931-4F62-B1DC-CE2F23F1310C}" type="presOf" srcId="{45559F0F-76D7-4612-B5A4-2FB9ADE5042E}" destId="{2386F077-50CF-4EDD-BD4D-9032B62F1C8F}" srcOrd="0" destOrd="0" presId="urn:microsoft.com/office/officeart/2005/8/layout/hProcess4"/>
    <dgm:cxn modelId="{01DD0AB7-9FE1-43CD-96E4-C6BB33B4C2F6}" type="presOf" srcId="{E0AEA09B-6124-4017-A4FA-89B2821F2134}" destId="{298C4B9C-04DF-4B94-8FB4-7F300C0FC7BA}" srcOrd="1" destOrd="0" presId="urn:microsoft.com/office/officeart/2005/8/layout/hProcess4"/>
    <dgm:cxn modelId="{06218E6B-E377-4F84-848C-5B47FC2E9516}" srcId="{A90E3BAF-857D-4B81-92B1-5BAB3238E52E}" destId="{8010C29B-2B30-46F9-BA16-D8F7C3E4E080}" srcOrd="1" destOrd="0" parTransId="{F8AB23FE-222B-4957-B9D7-09956E9DC498}" sibTransId="{4A5AC81D-889E-4A5D-91CC-054159E1EDBD}"/>
    <dgm:cxn modelId="{6C2EB859-6EF6-457E-8D21-CE0848B587B0}" type="presOf" srcId="{A90E3BAF-857D-4B81-92B1-5BAB3238E52E}" destId="{96285BD0-5EA1-4D86-B3DB-1991FE767EFF}" srcOrd="0" destOrd="0" presId="urn:microsoft.com/office/officeart/2005/8/layout/hProcess4"/>
    <dgm:cxn modelId="{0D52A72D-F795-4BC9-8BD0-E1D25D55366F}" srcId="{A90E3BAF-857D-4B81-92B1-5BAB3238E52E}" destId="{32CA4D76-14D8-4192-9A09-33DB59083F97}" srcOrd="0" destOrd="0" parTransId="{41ED0D85-AD05-4D4D-BCB5-6DECB80F5388}" sibTransId="{45559F0F-76D7-4612-B5A4-2FB9ADE5042E}"/>
    <dgm:cxn modelId="{9DB4E060-894D-4CA2-8B96-C960190D2043}" srcId="{C27831E2-64FF-4A27-9EE3-529C4B2FEAB3}" destId="{3866131A-3D92-4B08-910D-111E41851DA7}" srcOrd="1" destOrd="0" parTransId="{03C7D54E-02AC-45D2-BEA5-0BABE7CA1A10}" sibTransId="{736D1FEE-3891-466F-B16E-56317979B9D0}"/>
    <dgm:cxn modelId="{157A606A-F338-42D3-8462-B2691B8B958F}" srcId="{C27831E2-64FF-4A27-9EE3-529C4B2FEAB3}" destId="{E0AEA09B-6124-4017-A4FA-89B2821F2134}" srcOrd="0" destOrd="0" parTransId="{B7AB71BD-6840-4C78-8B13-5CDECC61391F}" sibTransId="{49D561B6-9E07-4087-8363-10C9A3153C19}"/>
    <dgm:cxn modelId="{37161AA7-ADA1-4B5D-96C0-63C230DD6C54}" srcId="{A90E3BAF-857D-4B81-92B1-5BAB3238E52E}" destId="{C27831E2-64FF-4A27-9EE3-529C4B2FEAB3}" srcOrd="2" destOrd="0" parTransId="{BEC22412-384F-41A2-86E7-0126DA2FD00C}" sibTransId="{7B00AAC3-64CE-4CC6-A5BD-601F108580FD}"/>
    <dgm:cxn modelId="{F666831B-C3C8-4190-9E6A-C603BF41F555}" type="presOf" srcId="{4A3898C0-A95E-494E-94C1-76A57A5BCF9F}" destId="{844A1EAB-F528-448D-825A-5A3848B97629}" srcOrd="0" destOrd="0" presId="urn:microsoft.com/office/officeart/2005/8/layout/hProcess4"/>
    <dgm:cxn modelId="{598E2F66-D9A2-40C5-82E8-C8D0638C0D74}" type="presParOf" srcId="{96285BD0-5EA1-4D86-B3DB-1991FE767EFF}" destId="{17F7666B-F440-4E6C-BAC8-DBED384A533C}" srcOrd="0" destOrd="0" presId="urn:microsoft.com/office/officeart/2005/8/layout/hProcess4"/>
    <dgm:cxn modelId="{72A20450-581A-484A-959D-0AFE1B652517}" type="presParOf" srcId="{96285BD0-5EA1-4D86-B3DB-1991FE767EFF}" destId="{765D6404-5573-4DD8-BEF5-923C167DB65D}" srcOrd="1" destOrd="0" presId="urn:microsoft.com/office/officeart/2005/8/layout/hProcess4"/>
    <dgm:cxn modelId="{921B3E05-9FCD-4028-A7F1-5A8D17592BDB}" type="presParOf" srcId="{96285BD0-5EA1-4D86-B3DB-1991FE767EFF}" destId="{D37A6572-1D43-4AA1-A0D2-B9DE018C7A72}" srcOrd="2" destOrd="0" presId="urn:microsoft.com/office/officeart/2005/8/layout/hProcess4"/>
    <dgm:cxn modelId="{59A4B3C7-7AB7-4114-95B6-BD630C6E7A39}" type="presParOf" srcId="{D37A6572-1D43-4AA1-A0D2-B9DE018C7A72}" destId="{08915276-3B35-493D-8878-130C631439A0}" srcOrd="0" destOrd="0" presId="urn:microsoft.com/office/officeart/2005/8/layout/hProcess4"/>
    <dgm:cxn modelId="{D8D60DF8-410C-4E1C-998D-51FF679C0FA7}" type="presParOf" srcId="{08915276-3B35-493D-8878-130C631439A0}" destId="{4A9B601A-55CE-4939-BD79-660ED112B864}" srcOrd="0" destOrd="0" presId="urn:microsoft.com/office/officeart/2005/8/layout/hProcess4"/>
    <dgm:cxn modelId="{7900475D-6319-4AB3-93ED-8ECAD303D1E2}" type="presParOf" srcId="{08915276-3B35-493D-8878-130C631439A0}" destId="{844A1EAB-F528-448D-825A-5A3848B97629}" srcOrd="1" destOrd="0" presId="urn:microsoft.com/office/officeart/2005/8/layout/hProcess4"/>
    <dgm:cxn modelId="{86D95488-AEE1-49CD-A0CD-C8CBC350929B}" type="presParOf" srcId="{08915276-3B35-493D-8878-130C631439A0}" destId="{54F7EA9F-2E08-4CD4-976E-2A0144297398}" srcOrd="2" destOrd="0" presId="urn:microsoft.com/office/officeart/2005/8/layout/hProcess4"/>
    <dgm:cxn modelId="{AF71C0CD-42B0-4D5E-A561-983006A25BD3}" type="presParOf" srcId="{08915276-3B35-493D-8878-130C631439A0}" destId="{2F0F5878-9767-4725-AC93-30AE560420E6}" srcOrd="3" destOrd="0" presId="urn:microsoft.com/office/officeart/2005/8/layout/hProcess4"/>
    <dgm:cxn modelId="{1889B704-13C1-4A44-92FA-C10E11C9F3A9}" type="presParOf" srcId="{08915276-3B35-493D-8878-130C631439A0}" destId="{E0A2D85F-BBC9-4573-B685-2CF769F83CA1}" srcOrd="4" destOrd="0" presId="urn:microsoft.com/office/officeart/2005/8/layout/hProcess4"/>
    <dgm:cxn modelId="{356AA2C4-83B7-460E-9D85-5659701A4CD9}" type="presParOf" srcId="{D37A6572-1D43-4AA1-A0D2-B9DE018C7A72}" destId="{2386F077-50CF-4EDD-BD4D-9032B62F1C8F}" srcOrd="1" destOrd="0" presId="urn:microsoft.com/office/officeart/2005/8/layout/hProcess4"/>
    <dgm:cxn modelId="{D89BD697-D5C3-4785-BDAD-EA504ACBE6FC}" type="presParOf" srcId="{D37A6572-1D43-4AA1-A0D2-B9DE018C7A72}" destId="{B57F5C9D-35E5-4763-8698-7A083873E1E9}" srcOrd="2" destOrd="0" presId="urn:microsoft.com/office/officeart/2005/8/layout/hProcess4"/>
    <dgm:cxn modelId="{6ABD1B20-EBDF-4B44-8F64-645D3002B167}" type="presParOf" srcId="{B57F5C9D-35E5-4763-8698-7A083873E1E9}" destId="{84919725-7876-406F-915C-A6808B033A6D}" srcOrd="0" destOrd="0" presId="urn:microsoft.com/office/officeart/2005/8/layout/hProcess4"/>
    <dgm:cxn modelId="{EB3591C9-14D7-4666-8B38-49627D9FBA82}" type="presParOf" srcId="{B57F5C9D-35E5-4763-8698-7A083873E1E9}" destId="{DE740FC7-95C6-4631-98E6-40B946E4011A}" srcOrd="1" destOrd="0" presId="urn:microsoft.com/office/officeart/2005/8/layout/hProcess4"/>
    <dgm:cxn modelId="{D46CDAC4-C1D5-4131-976B-2FC83C740175}" type="presParOf" srcId="{B57F5C9D-35E5-4763-8698-7A083873E1E9}" destId="{F9B84B71-D04E-466D-9A44-C37C0F6F9DBE}" srcOrd="2" destOrd="0" presId="urn:microsoft.com/office/officeart/2005/8/layout/hProcess4"/>
    <dgm:cxn modelId="{CE4981C6-DEBB-4EB8-A94A-9449BF59103F}" type="presParOf" srcId="{B57F5C9D-35E5-4763-8698-7A083873E1E9}" destId="{8EB404DE-7F61-4874-B161-31D7C2A524CA}" srcOrd="3" destOrd="0" presId="urn:microsoft.com/office/officeart/2005/8/layout/hProcess4"/>
    <dgm:cxn modelId="{BAA7F794-1302-48F9-82ED-B40F80E68673}" type="presParOf" srcId="{B57F5C9D-35E5-4763-8698-7A083873E1E9}" destId="{DBC95496-D0B6-45BD-A7AA-C0D6C4C7C5CA}" srcOrd="4" destOrd="0" presId="urn:microsoft.com/office/officeart/2005/8/layout/hProcess4"/>
    <dgm:cxn modelId="{4B993CCD-A284-457E-BAE8-B6E3D518B3CF}" type="presParOf" srcId="{D37A6572-1D43-4AA1-A0D2-B9DE018C7A72}" destId="{A4FB0482-F0ED-46E6-996E-80CC4EE28852}" srcOrd="3" destOrd="0" presId="urn:microsoft.com/office/officeart/2005/8/layout/hProcess4"/>
    <dgm:cxn modelId="{1507C37E-8858-4CD1-862C-5F1DA516B3D1}" type="presParOf" srcId="{D37A6572-1D43-4AA1-A0D2-B9DE018C7A72}" destId="{F1834CC0-1BB5-437C-98A5-67377655DCD1}" srcOrd="4" destOrd="0" presId="urn:microsoft.com/office/officeart/2005/8/layout/hProcess4"/>
    <dgm:cxn modelId="{7AB88C48-5FC4-4A5F-9541-497410DF61F7}" type="presParOf" srcId="{F1834CC0-1BB5-437C-98A5-67377655DCD1}" destId="{3FEBE164-0B19-48A8-9086-CBC6B3F4CD6A}" srcOrd="0" destOrd="0" presId="urn:microsoft.com/office/officeart/2005/8/layout/hProcess4"/>
    <dgm:cxn modelId="{C8FCBB1A-51AF-4D18-97EC-D290CD17DA4D}" type="presParOf" srcId="{F1834CC0-1BB5-437C-98A5-67377655DCD1}" destId="{8C179D1E-B983-4B39-B4F3-E320103C0EF0}" srcOrd="1" destOrd="0" presId="urn:microsoft.com/office/officeart/2005/8/layout/hProcess4"/>
    <dgm:cxn modelId="{525ED7C3-4404-4DE6-BE72-666E038879B7}" type="presParOf" srcId="{F1834CC0-1BB5-437C-98A5-67377655DCD1}" destId="{298C4B9C-04DF-4B94-8FB4-7F300C0FC7BA}" srcOrd="2" destOrd="0" presId="urn:microsoft.com/office/officeart/2005/8/layout/hProcess4"/>
    <dgm:cxn modelId="{C9364C60-CCA9-44FF-95D5-A581F551BF1B}" type="presParOf" srcId="{F1834CC0-1BB5-437C-98A5-67377655DCD1}" destId="{D8D16547-77BA-44E5-B855-3EA684E0178F}" srcOrd="3" destOrd="0" presId="urn:microsoft.com/office/officeart/2005/8/layout/hProcess4"/>
    <dgm:cxn modelId="{57A7E74A-20FD-4666-A826-53B08C2B51D0}" type="presParOf" srcId="{F1834CC0-1BB5-437C-98A5-67377655DCD1}" destId="{479F22D4-80C0-4FEE-A961-2231F039E88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D6F58-4315-45F7-9B85-C84CE1377EB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C7A9309-F0D7-4B58-BA7A-18BFF816AE59}">
      <dgm:prSet phldrT="[Text]"/>
      <dgm:spPr/>
      <dgm:t>
        <a:bodyPr/>
        <a:lstStyle/>
        <a:p>
          <a:r>
            <a:rPr lang="en-US" dirty="0" smtClean="0"/>
            <a:t>24 Jan</a:t>
          </a:r>
          <a:endParaRPr lang="en-GB" dirty="0"/>
        </a:p>
      </dgm:t>
    </dgm:pt>
    <dgm:pt modelId="{5F25BB1D-49EF-4280-A6A4-976E2A4E7DEA}" type="parTrans" cxnId="{DC4AF2EC-2978-4BDF-A46E-BFED7F10D4BD}">
      <dgm:prSet/>
      <dgm:spPr/>
      <dgm:t>
        <a:bodyPr/>
        <a:lstStyle/>
        <a:p>
          <a:endParaRPr lang="en-GB"/>
        </a:p>
      </dgm:t>
    </dgm:pt>
    <dgm:pt modelId="{7C3138E7-AD94-4DAD-9340-1D677BE90AB4}" type="sibTrans" cxnId="{DC4AF2EC-2978-4BDF-A46E-BFED7F10D4BD}">
      <dgm:prSet/>
      <dgm:spPr/>
      <dgm:t>
        <a:bodyPr/>
        <a:lstStyle/>
        <a:p>
          <a:endParaRPr lang="en-GB"/>
        </a:p>
      </dgm:t>
    </dgm:pt>
    <dgm:pt modelId="{EE2EBB22-57FE-4EDA-83E8-A3997045DE4B}">
      <dgm:prSet phldrT="[Text]"/>
      <dgm:spPr/>
      <dgm:t>
        <a:bodyPr/>
        <a:lstStyle/>
        <a:p>
          <a:r>
            <a:rPr lang="en-US" dirty="0" smtClean="0"/>
            <a:t>Extra annotations for places, historical events, etc.</a:t>
          </a:r>
          <a:endParaRPr lang="en-GB" dirty="0"/>
        </a:p>
      </dgm:t>
    </dgm:pt>
    <dgm:pt modelId="{15518D23-8957-4BF9-B1ED-BC7685DF06C9}" type="parTrans" cxnId="{706515B4-0EE8-41BF-A275-FB639BBF5C06}">
      <dgm:prSet/>
      <dgm:spPr/>
      <dgm:t>
        <a:bodyPr/>
        <a:lstStyle/>
        <a:p>
          <a:endParaRPr lang="en-GB"/>
        </a:p>
      </dgm:t>
    </dgm:pt>
    <dgm:pt modelId="{9C657136-27AE-4DE1-B0A7-A0C1FF391411}" type="sibTrans" cxnId="{706515B4-0EE8-41BF-A275-FB639BBF5C06}">
      <dgm:prSet/>
      <dgm:spPr/>
      <dgm:t>
        <a:bodyPr/>
        <a:lstStyle/>
        <a:p>
          <a:endParaRPr lang="en-GB"/>
        </a:p>
      </dgm:t>
    </dgm:pt>
    <dgm:pt modelId="{AFC1021B-A036-468B-ADC4-1A41BE4CD50E}">
      <dgm:prSet phldrT="[Text]"/>
      <dgm:spPr/>
      <dgm:t>
        <a:bodyPr/>
        <a:lstStyle/>
        <a:p>
          <a:r>
            <a:rPr lang="en-US" dirty="0" smtClean="0"/>
            <a:t>29 Jan</a:t>
          </a:r>
          <a:endParaRPr lang="en-GB" dirty="0"/>
        </a:p>
      </dgm:t>
    </dgm:pt>
    <dgm:pt modelId="{4E6E1ABF-23B0-4770-8FE8-0F215DE9E439}" type="parTrans" cxnId="{2EEB7513-23C0-4366-B7F7-B0B204677028}">
      <dgm:prSet/>
      <dgm:spPr/>
      <dgm:t>
        <a:bodyPr/>
        <a:lstStyle/>
        <a:p>
          <a:endParaRPr lang="en-GB"/>
        </a:p>
      </dgm:t>
    </dgm:pt>
    <dgm:pt modelId="{A131392C-451F-45EE-A172-D58B5BA06BBB}" type="sibTrans" cxnId="{2EEB7513-23C0-4366-B7F7-B0B204677028}">
      <dgm:prSet/>
      <dgm:spPr/>
      <dgm:t>
        <a:bodyPr/>
        <a:lstStyle/>
        <a:p>
          <a:endParaRPr lang="en-GB"/>
        </a:p>
      </dgm:t>
    </dgm:pt>
    <dgm:pt modelId="{C0608C84-91C8-4297-9E5F-D1B191458FE7}">
      <dgm:prSet phldrT="[Text]"/>
      <dgm:spPr/>
      <dgm:t>
        <a:bodyPr/>
        <a:lstStyle/>
        <a:p>
          <a:r>
            <a:rPr lang="en-US" dirty="0" smtClean="0"/>
            <a:t>Find and insert images for the extra annotations</a:t>
          </a:r>
          <a:endParaRPr lang="en-GB" dirty="0"/>
        </a:p>
      </dgm:t>
    </dgm:pt>
    <dgm:pt modelId="{D0BB2162-DFC3-4FBB-A60E-89AD71C568C4}" type="parTrans" cxnId="{B1443892-B0E8-42E6-BD0F-BEC0B69C095C}">
      <dgm:prSet/>
      <dgm:spPr/>
      <dgm:t>
        <a:bodyPr/>
        <a:lstStyle/>
        <a:p>
          <a:endParaRPr lang="en-GB"/>
        </a:p>
      </dgm:t>
    </dgm:pt>
    <dgm:pt modelId="{C7E742C5-C842-47F9-BFC2-6162E78956F1}" type="sibTrans" cxnId="{B1443892-B0E8-42E6-BD0F-BEC0B69C095C}">
      <dgm:prSet/>
      <dgm:spPr/>
      <dgm:t>
        <a:bodyPr/>
        <a:lstStyle/>
        <a:p>
          <a:endParaRPr lang="en-GB"/>
        </a:p>
      </dgm:t>
    </dgm:pt>
    <dgm:pt modelId="{14799131-FF37-4319-90A9-04D8618D774F}">
      <dgm:prSet phldrT="[Text]"/>
      <dgm:spPr/>
      <dgm:t>
        <a:bodyPr/>
        <a:lstStyle/>
        <a:p>
          <a:r>
            <a:rPr lang="en-US" dirty="0" smtClean="0"/>
            <a:t>7 Feb</a:t>
          </a:r>
          <a:endParaRPr lang="en-GB" dirty="0"/>
        </a:p>
      </dgm:t>
    </dgm:pt>
    <dgm:pt modelId="{61181783-EF52-4AD7-987D-865933CDEC51}" type="parTrans" cxnId="{E6E44D03-BDF0-45F9-8CA7-F813214BC00E}">
      <dgm:prSet/>
      <dgm:spPr/>
      <dgm:t>
        <a:bodyPr/>
        <a:lstStyle/>
        <a:p>
          <a:endParaRPr lang="en-GB"/>
        </a:p>
      </dgm:t>
    </dgm:pt>
    <dgm:pt modelId="{39E90E9D-F7B5-4B9A-AA19-61E4CC675D13}" type="sibTrans" cxnId="{E6E44D03-BDF0-45F9-8CA7-F813214BC00E}">
      <dgm:prSet/>
      <dgm:spPr/>
      <dgm:t>
        <a:bodyPr/>
        <a:lstStyle/>
        <a:p>
          <a:endParaRPr lang="en-GB"/>
        </a:p>
      </dgm:t>
    </dgm:pt>
    <dgm:pt modelId="{968884E3-2E57-426D-BB20-9594C43E0923}">
      <dgm:prSet phldrT="[Text]"/>
      <dgm:spPr/>
      <dgm:t>
        <a:bodyPr/>
        <a:lstStyle/>
        <a:p>
          <a:r>
            <a:rPr lang="en-US" dirty="0" smtClean="0"/>
            <a:t>Implement user-sourced word commonness tagging </a:t>
          </a:r>
          <a:endParaRPr lang="en-GB" dirty="0"/>
        </a:p>
      </dgm:t>
    </dgm:pt>
    <dgm:pt modelId="{E6C886EE-2628-4201-96F7-21B3036F19F2}" type="parTrans" cxnId="{50A74AA0-C2C5-4568-B55C-B455690EF811}">
      <dgm:prSet/>
      <dgm:spPr/>
      <dgm:t>
        <a:bodyPr/>
        <a:lstStyle/>
        <a:p>
          <a:endParaRPr lang="en-GB"/>
        </a:p>
      </dgm:t>
    </dgm:pt>
    <dgm:pt modelId="{9CCFA48A-0162-4EAA-B9B3-6E28BFC61201}" type="sibTrans" cxnId="{50A74AA0-C2C5-4568-B55C-B455690EF811}">
      <dgm:prSet/>
      <dgm:spPr/>
      <dgm:t>
        <a:bodyPr/>
        <a:lstStyle/>
        <a:p>
          <a:endParaRPr lang="en-GB"/>
        </a:p>
      </dgm:t>
    </dgm:pt>
    <dgm:pt modelId="{A71A6382-3A15-41CC-A6F5-CDC63A7867E7}" type="pres">
      <dgm:prSet presAssocID="{4F7D6F58-4315-45F7-9B85-C84CE1377E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AE576E3-F36F-4632-99E4-9872D89E1A9B}" type="pres">
      <dgm:prSet presAssocID="{4F7D6F58-4315-45F7-9B85-C84CE1377EB1}" presName="tSp" presStyleCnt="0"/>
      <dgm:spPr/>
    </dgm:pt>
    <dgm:pt modelId="{230231ED-2940-456F-9AB9-D96E46046084}" type="pres">
      <dgm:prSet presAssocID="{4F7D6F58-4315-45F7-9B85-C84CE1377EB1}" presName="bSp" presStyleCnt="0"/>
      <dgm:spPr/>
    </dgm:pt>
    <dgm:pt modelId="{934CCCAC-ECDD-4861-B3B6-1F9AD1BEADC9}" type="pres">
      <dgm:prSet presAssocID="{4F7D6F58-4315-45F7-9B85-C84CE1377EB1}" presName="process" presStyleCnt="0"/>
      <dgm:spPr/>
    </dgm:pt>
    <dgm:pt modelId="{F3BD57F3-24EA-4E9F-8A25-75C5DB3553EC}" type="pres">
      <dgm:prSet presAssocID="{AC7A9309-F0D7-4B58-BA7A-18BFF816AE59}" presName="composite1" presStyleCnt="0"/>
      <dgm:spPr/>
    </dgm:pt>
    <dgm:pt modelId="{3B6C8EBB-457A-4D3D-93C8-7C47DC173B4A}" type="pres">
      <dgm:prSet presAssocID="{AC7A9309-F0D7-4B58-BA7A-18BFF816AE59}" presName="dummyNode1" presStyleLbl="node1" presStyleIdx="0" presStyleCnt="3"/>
      <dgm:spPr/>
    </dgm:pt>
    <dgm:pt modelId="{0F46FA40-2E66-414F-9211-241C8FAB6B3E}" type="pres">
      <dgm:prSet presAssocID="{AC7A9309-F0D7-4B58-BA7A-18BFF816AE59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8D4756-815B-4745-817A-975FDBD3ACB0}" type="pres">
      <dgm:prSet presAssocID="{AC7A9309-F0D7-4B58-BA7A-18BFF816AE59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2A3FFC-B337-494F-A4B0-B6330BA78E6B}" type="pres">
      <dgm:prSet presAssocID="{AC7A9309-F0D7-4B58-BA7A-18BFF816AE59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6CB612-42F3-4A1C-9CF9-EB2D06B8CAAB}" type="pres">
      <dgm:prSet presAssocID="{AC7A9309-F0D7-4B58-BA7A-18BFF816AE59}" presName="connSite1" presStyleCnt="0"/>
      <dgm:spPr/>
    </dgm:pt>
    <dgm:pt modelId="{A2D4682B-F727-40C8-9E80-92958191D595}" type="pres">
      <dgm:prSet presAssocID="{7C3138E7-AD94-4DAD-9340-1D677BE90AB4}" presName="Name9" presStyleLbl="sibTrans2D1" presStyleIdx="0" presStyleCnt="2"/>
      <dgm:spPr/>
      <dgm:t>
        <a:bodyPr/>
        <a:lstStyle/>
        <a:p>
          <a:endParaRPr lang="en-GB"/>
        </a:p>
      </dgm:t>
    </dgm:pt>
    <dgm:pt modelId="{7BF2C480-2A2E-4E6F-9CFF-508C3DDA8B8A}" type="pres">
      <dgm:prSet presAssocID="{AFC1021B-A036-468B-ADC4-1A41BE4CD50E}" presName="composite2" presStyleCnt="0"/>
      <dgm:spPr/>
    </dgm:pt>
    <dgm:pt modelId="{237FDB59-58B8-4449-83E0-79F77423DEBF}" type="pres">
      <dgm:prSet presAssocID="{AFC1021B-A036-468B-ADC4-1A41BE4CD50E}" presName="dummyNode2" presStyleLbl="node1" presStyleIdx="0" presStyleCnt="3"/>
      <dgm:spPr/>
    </dgm:pt>
    <dgm:pt modelId="{87758B86-A1A1-47FE-8CAF-15203182D5D6}" type="pres">
      <dgm:prSet presAssocID="{AFC1021B-A036-468B-ADC4-1A41BE4CD50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0A31EA-F682-4222-B9C4-55D56181184B}" type="pres">
      <dgm:prSet presAssocID="{AFC1021B-A036-468B-ADC4-1A41BE4CD50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9BDCF0-4FE5-4CDA-A1AD-B617A34E54CF}" type="pres">
      <dgm:prSet presAssocID="{AFC1021B-A036-468B-ADC4-1A41BE4CD50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EBE95B-D7D2-448B-B7B6-764008844EF4}" type="pres">
      <dgm:prSet presAssocID="{AFC1021B-A036-468B-ADC4-1A41BE4CD50E}" presName="connSite2" presStyleCnt="0"/>
      <dgm:spPr/>
    </dgm:pt>
    <dgm:pt modelId="{DDF0DB4A-6A98-480E-9976-14EF41A8614C}" type="pres">
      <dgm:prSet presAssocID="{A131392C-451F-45EE-A172-D58B5BA06BBB}" presName="Name18" presStyleLbl="sibTrans2D1" presStyleIdx="1" presStyleCnt="2"/>
      <dgm:spPr/>
      <dgm:t>
        <a:bodyPr/>
        <a:lstStyle/>
        <a:p>
          <a:endParaRPr lang="en-GB"/>
        </a:p>
      </dgm:t>
    </dgm:pt>
    <dgm:pt modelId="{3F59CC69-8A0D-4360-9EC9-1304ED6FFF59}" type="pres">
      <dgm:prSet presAssocID="{14799131-FF37-4319-90A9-04D8618D774F}" presName="composite1" presStyleCnt="0"/>
      <dgm:spPr/>
    </dgm:pt>
    <dgm:pt modelId="{1F50AF5F-F74B-4379-AFC4-2C1C102FAF02}" type="pres">
      <dgm:prSet presAssocID="{14799131-FF37-4319-90A9-04D8618D774F}" presName="dummyNode1" presStyleLbl="node1" presStyleIdx="1" presStyleCnt="3"/>
      <dgm:spPr/>
    </dgm:pt>
    <dgm:pt modelId="{494DD3FB-5C52-4C7D-923C-754099418BB4}" type="pres">
      <dgm:prSet presAssocID="{14799131-FF37-4319-90A9-04D8618D774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3DD079-320D-44A5-B8B1-07B14114D6A3}" type="pres">
      <dgm:prSet presAssocID="{14799131-FF37-4319-90A9-04D8618D774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EC09BB-C8DF-43FF-8D40-D892841837D1}" type="pres">
      <dgm:prSet presAssocID="{14799131-FF37-4319-90A9-04D8618D774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AA1D54-EE77-4E4D-9B55-5624B7687CFB}" type="pres">
      <dgm:prSet presAssocID="{14799131-FF37-4319-90A9-04D8618D774F}" presName="connSite1" presStyleCnt="0"/>
      <dgm:spPr/>
    </dgm:pt>
  </dgm:ptLst>
  <dgm:cxnLst>
    <dgm:cxn modelId="{D58A6B21-D9F0-4C36-BAE8-64A2AC210797}" type="presOf" srcId="{EE2EBB22-57FE-4EDA-83E8-A3997045DE4B}" destId="{0F46FA40-2E66-414F-9211-241C8FAB6B3E}" srcOrd="0" destOrd="0" presId="urn:microsoft.com/office/officeart/2005/8/layout/hProcess4"/>
    <dgm:cxn modelId="{31087424-4A1A-43BF-823E-E2DA1D37EF64}" type="presOf" srcId="{AFC1021B-A036-468B-ADC4-1A41BE4CD50E}" destId="{DF9BDCF0-4FE5-4CDA-A1AD-B617A34E54CF}" srcOrd="0" destOrd="0" presId="urn:microsoft.com/office/officeart/2005/8/layout/hProcess4"/>
    <dgm:cxn modelId="{AEA3E681-0F7F-4D89-A82C-589840CD06AA}" type="presOf" srcId="{A131392C-451F-45EE-A172-D58B5BA06BBB}" destId="{DDF0DB4A-6A98-480E-9976-14EF41A8614C}" srcOrd="0" destOrd="0" presId="urn:microsoft.com/office/officeart/2005/8/layout/hProcess4"/>
    <dgm:cxn modelId="{95966442-2108-47AB-A49E-6E3EB5401E55}" type="presOf" srcId="{C0608C84-91C8-4297-9E5F-D1B191458FE7}" destId="{87758B86-A1A1-47FE-8CAF-15203182D5D6}" srcOrd="0" destOrd="0" presId="urn:microsoft.com/office/officeart/2005/8/layout/hProcess4"/>
    <dgm:cxn modelId="{29C00153-26ED-4F1A-8CAE-2680F1246F13}" type="presOf" srcId="{968884E3-2E57-426D-BB20-9594C43E0923}" destId="{7A3DD079-320D-44A5-B8B1-07B14114D6A3}" srcOrd="1" destOrd="0" presId="urn:microsoft.com/office/officeart/2005/8/layout/hProcess4"/>
    <dgm:cxn modelId="{B1443892-B0E8-42E6-BD0F-BEC0B69C095C}" srcId="{AFC1021B-A036-468B-ADC4-1A41BE4CD50E}" destId="{C0608C84-91C8-4297-9E5F-D1B191458FE7}" srcOrd="0" destOrd="0" parTransId="{D0BB2162-DFC3-4FBB-A60E-89AD71C568C4}" sibTransId="{C7E742C5-C842-47F9-BFC2-6162E78956F1}"/>
    <dgm:cxn modelId="{DC4AF2EC-2978-4BDF-A46E-BFED7F10D4BD}" srcId="{4F7D6F58-4315-45F7-9B85-C84CE1377EB1}" destId="{AC7A9309-F0D7-4B58-BA7A-18BFF816AE59}" srcOrd="0" destOrd="0" parTransId="{5F25BB1D-49EF-4280-A6A4-976E2A4E7DEA}" sibTransId="{7C3138E7-AD94-4DAD-9340-1D677BE90AB4}"/>
    <dgm:cxn modelId="{99232200-CAA6-4DDB-B8EC-FFAA61653B64}" type="presOf" srcId="{7C3138E7-AD94-4DAD-9340-1D677BE90AB4}" destId="{A2D4682B-F727-40C8-9E80-92958191D595}" srcOrd="0" destOrd="0" presId="urn:microsoft.com/office/officeart/2005/8/layout/hProcess4"/>
    <dgm:cxn modelId="{2EEB7513-23C0-4366-B7F7-B0B204677028}" srcId="{4F7D6F58-4315-45F7-9B85-C84CE1377EB1}" destId="{AFC1021B-A036-468B-ADC4-1A41BE4CD50E}" srcOrd="1" destOrd="0" parTransId="{4E6E1ABF-23B0-4770-8FE8-0F215DE9E439}" sibTransId="{A131392C-451F-45EE-A172-D58B5BA06BBB}"/>
    <dgm:cxn modelId="{725435E0-1228-44F9-85A6-9E913368E8F3}" type="presOf" srcId="{EE2EBB22-57FE-4EDA-83E8-A3997045DE4B}" destId="{288D4756-815B-4745-817A-975FDBD3ACB0}" srcOrd="1" destOrd="0" presId="urn:microsoft.com/office/officeart/2005/8/layout/hProcess4"/>
    <dgm:cxn modelId="{193B7B0C-BC49-4A8A-9AD1-4B469FA72FB9}" type="presOf" srcId="{AC7A9309-F0D7-4B58-BA7A-18BFF816AE59}" destId="{2B2A3FFC-B337-494F-A4B0-B6330BA78E6B}" srcOrd="0" destOrd="0" presId="urn:microsoft.com/office/officeart/2005/8/layout/hProcess4"/>
    <dgm:cxn modelId="{F48499CA-C6D6-49DF-8AE6-89CEAF939986}" type="presOf" srcId="{4F7D6F58-4315-45F7-9B85-C84CE1377EB1}" destId="{A71A6382-3A15-41CC-A6F5-CDC63A7867E7}" srcOrd="0" destOrd="0" presId="urn:microsoft.com/office/officeart/2005/8/layout/hProcess4"/>
    <dgm:cxn modelId="{3853EADA-3A9F-4105-9987-841170C21F08}" type="presOf" srcId="{14799131-FF37-4319-90A9-04D8618D774F}" destId="{AFEC09BB-C8DF-43FF-8D40-D892841837D1}" srcOrd="0" destOrd="0" presId="urn:microsoft.com/office/officeart/2005/8/layout/hProcess4"/>
    <dgm:cxn modelId="{D15BD1CD-BD5F-4E27-9490-C52A980ED06A}" type="presOf" srcId="{C0608C84-91C8-4297-9E5F-D1B191458FE7}" destId="{850A31EA-F682-4222-B9C4-55D56181184B}" srcOrd="1" destOrd="0" presId="urn:microsoft.com/office/officeart/2005/8/layout/hProcess4"/>
    <dgm:cxn modelId="{BE698DCE-BE4C-447B-9BA4-0FEFB832399B}" type="presOf" srcId="{968884E3-2E57-426D-BB20-9594C43E0923}" destId="{494DD3FB-5C52-4C7D-923C-754099418BB4}" srcOrd="0" destOrd="0" presId="urn:microsoft.com/office/officeart/2005/8/layout/hProcess4"/>
    <dgm:cxn modelId="{706515B4-0EE8-41BF-A275-FB639BBF5C06}" srcId="{AC7A9309-F0D7-4B58-BA7A-18BFF816AE59}" destId="{EE2EBB22-57FE-4EDA-83E8-A3997045DE4B}" srcOrd="0" destOrd="0" parTransId="{15518D23-8957-4BF9-B1ED-BC7685DF06C9}" sibTransId="{9C657136-27AE-4DE1-B0A7-A0C1FF391411}"/>
    <dgm:cxn modelId="{E6E44D03-BDF0-45F9-8CA7-F813214BC00E}" srcId="{4F7D6F58-4315-45F7-9B85-C84CE1377EB1}" destId="{14799131-FF37-4319-90A9-04D8618D774F}" srcOrd="2" destOrd="0" parTransId="{61181783-EF52-4AD7-987D-865933CDEC51}" sibTransId="{39E90E9D-F7B5-4B9A-AA19-61E4CC675D13}"/>
    <dgm:cxn modelId="{50A74AA0-C2C5-4568-B55C-B455690EF811}" srcId="{14799131-FF37-4319-90A9-04D8618D774F}" destId="{968884E3-2E57-426D-BB20-9594C43E0923}" srcOrd="0" destOrd="0" parTransId="{E6C886EE-2628-4201-96F7-21B3036F19F2}" sibTransId="{9CCFA48A-0162-4EAA-B9B3-6E28BFC61201}"/>
    <dgm:cxn modelId="{43C20E2E-4841-4B2F-8871-2E6F754DFA20}" type="presParOf" srcId="{A71A6382-3A15-41CC-A6F5-CDC63A7867E7}" destId="{AAE576E3-F36F-4632-99E4-9872D89E1A9B}" srcOrd="0" destOrd="0" presId="urn:microsoft.com/office/officeart/2005/8/layout/hProcess4"/>
    <dgm:cxn modelId="{EAC7E12D-767C-4508-B86A-B5423E8CD97F}" type="presParOf" srcId="{A71A6382-3A15-41CC-A6F5-CDC63A7867E7}" destId="{230231ED-2940-456F-9AB9-D96E46046084}" srcOrd="1" destOrd="0" presId="urn:microsoft.com/office/officeart/2005/8/layout/hProcess4"/>
    <dgm:cxn modelId="{E319BC1C-8FFF-453F-A746-803B539D4C4D}" type="presParOf" srcId="{A71A6382-3A15-41CC-A6F5-CDC63A7867E7}" destId="{934CCCAC-ECDD-4861-B3B6-1F9AD1BEADC9}" srcOrd="2" destOrd="0" presId="urn:microsoft.com/office/officeart/2005/8/layout/hProcess4"/>
    <dgm:cxn modelId="{50E5B932-3C2D-4AE8-97D4-C005111716A4}" type="presParOf" srcId="{934CCCAC-ECDD-4861-B3B6-1F9AD1BEADC9}" destId="{F3BD57F3-24EA-4E9F-8A25-75C5DB3553EC}" srcOrd="0" destOrd="0" presId="urn:microsoft.com/office/officeart/2005/8/layout/hProcess4"/>
    <dgm:cxn modelId="{4127F85F-6DCE-4161-8685-EFD241BB2B8D}" type="presParOf" srcId="{F3BD57F3-24EA-4E9F-8A25-75C5DB3553EC}" destId="{3B6C8EBB-457A-4D3D-93C8-7C47DC173B4A}" srcOrd="0" destOrd="0" presId="urn:microsoft.com/office/officeart/2005/8/layout/hProcess4"/>
    <dgm:cxn modelId="{9EF027C0-B2E6-400C-AAC9-C0C6C89BA693}" type="presParOf" srcId="{F3BD57F3-24EA-4E9F-8A25-75C5DB3553EC}" destId="{0F46FA40-2E66-414F-9211-241C8FAB6B3E}" srcOrd="1" destOrd="0" presId="urn:microsoft.com/office/officeart/2005/8/layout/hProcess4"/>
    <dgm:cxn modelId="{D6A30C0D-47D7-4169-9C9F-C0994C608DEC}" type="presParOf" srcId="{F3BD57F3-24EA-4E9F-8A25-75C5DB3553EC}" destId="{288D4756-815B-4745-817A-975FDBD3ACB0}" srcOrd="2" destOrd="0" presId="urn:microsoft.com/office/officeart/2005/8/layout/hProcess4"/>
    <dgm:cxn modelId="{4025A0CE-741B-46AE-854E-90022ADA0471}" type="presParOf" srcId="{F3BD57F3-24EA-4E9F-8A25-75C5DB3553EC}" destId="{2B2A3FFC-B337-494F-A4B0-B6330BA78E6B}" srcOrd="3" destOrd="0" presId="urn:microsoft.com/office/officeart/2005/8/layout/hProcess4"/>
    <dgm:cxn modelId="{802F51FB-EB86-4720-B128-433ACE4A5174}" type="presParOf" srcId="{F3BD57F3-24EA-4E9F-8A25-75C5DB3553EC}" destId="{E16CB612-42F3-4A1C-9CF9-EB2D06B8CAAB}" srcOrd="4" destOrd="0" presId="urn:microsoft.com/office/officeart/2005/8/layout/hProcess4"/>
    <dgm:cxn modelId="{8D51838F-FB82-4ABC-8821-720492C8F4AA}" type="presParOf" srcId="{934CCCAC-ECDD-4861-B3B6-1F9AD1BEADC9}" destId="{A2D4682B-F727-40C8-9E80-92958191D595}" srcOrd="1" destOrd="0" presId="urn:microsoft.com/office/officeart/2005/8/layout/hProcess4"/>
    <dgm:cxn modelId="{98A9799E-5CE9-4508-AC59-C17994983EB7}" type="presParOf" srcId="{934CCCAC-ECDD-4861-B3B6-1F9AD1BEADC9}" destId="{7BF2C480-2A2E-4E6F-9CFF-508C3DDA8B8A}" srcOrd="2" destOrd="0" presId="urn:microsoft.com/office/officeart/2005/8/layout/hProcess4"/>
    <dgm:cxn modelId="{D03A5A8F-A1C1-4E8B-AF19-FFFF9B766811}" type="presParOf" srcId="{7BF2C480-2A2E-4E6F-9CFF-508C3DDA8B8A}" destId="{237FDB59-58B8-4449-83E0-79F77423DEBF}" srcOrd="0" destOrd="0" presId="urn:microsoft.com/office/officeart/2005/8/layout/hProcess4"/>
    <dgm:cxn modelId="{63708BC1-64CC-4844-9F9C-7DA46AD4489D}" type="presParOf" srcId="{7BF2C480-2A2E-4E6F-9CFF-508C3DDA8B8A}" destId="{87758B86-A1A1-47FE-8CAF-15203182D5D6}" srcOrd="1" destOrd="0" presId="urn:microsoft.com/office/officeart/2005/8/layout/hProcess4"/>
    <dgm:cxn modelId="{031B780A-B9F7-4CBF-9250-F10C52585F82}" type="presParOf" srcId="{7BF2C480-2A2E-4E6F-9CFF-508C3DDA8B8A}" destId="{850A31EA-F682-4222-B9C4-55D56181184B}" srcOrd="2" destOrd="0" presId="urn:microsoft.com/office/officeart/2005/8/layout/hProcess4"/>
    <dgm:cxn modelId="{6C43177A-3202-42BA-B0F9-BF71870C53FD}" type="presParOf" srcId="{7BF2C480-2A2E-4E6F-9CFF-508C3DDA8B8A}" destId="{DF9BDCF0-4FE5-4CDA-A1AD-B617A34E54CF}" srcOrd="3" destOrd="0" presId="urn:microsoft.com/office/officeart/2005/8/layout/hProcess4"/>
    <dgm:cxn modelId="{995BEB37-704B-4A5F-BB22-4CAB955A3248}" type="presParOf" srcId="{7BF2C480-2A2E-4E6F-9CFF-508C3DDA8B8A}" destId="{4AEBE95B-D7D2-448B-B7B6-764008844EF4}" srcOrd="4" destOrd="0" presId="urn:microsoft.com/office/officeart/2005/8/layout/hProcess4"/>
    <dgm:cxn modelId="{12E6F7C8-6645-4F89-AFA1-9598E2C1109D}" type="presParOf" srcId="{934CCCAC-ECDD-4861-B3B6-1F9AD1BEADC9}" destId="{DDF0DB4A-6A98-480E-9976-14EF41A8614C}" srcOrd="3" destOrd="0" presId="urn:microsoft.com/office/officeart/2005/8/layout/hProcess4"/>
    <dgm:cxn modelId="{85338F81-F7CF-4949-87C1-D45DBADB38CD}" type="presParOf" srcId="{934CCCAC-ECDD-4861-B3B6-1F9AD1BEADC9}" destId="{3F59CC69-8A0D-4360-9EC9-1304ED6FFF59}" srcOrd="4" destOrd="0" presId="urn:microsoft.com/office/officeart/2005/8/layout/hProcess4"/>
    <dgm:cxn modelId="{744A8DEA-448F-479A-94FB-60D86E3BFEE1}" type="presParOf" srcId="{3F59CC69-8A0D-4360-9EC9-1304ED6FFF59}" destId="{1F50AF5F-F74B-4379-AFC4-2C1C102FAF02}" srcOrd="0" destOrd="0" presId="urn:microsoft.com/office/officeart/2005/8/layout/hProcess4"/>
    <dgm:cxn modelId="{C5364CE8-EC78-4010-BC0F-46FEACCC4252}" type="presParOf" srcId="{3F59CC69-8A0D-4360-9EC9-1304ED6FFF59}" destId="{494DD3FB-5C52-4C7D-923C-754099418BB4}" srcOrd="1" destOrd="0" presId="urn:microsoft.com/office/officeart/2005/8/layout/hProcess4"/>
    <dgm:cxn modelId="{F4DCFEE0-84C6-4798-B228-4B88F1F2CE5E}" type="presParOf" srcId="{3F59CC69-8A0D-4360-9EC9-1304ED6FFF59}" destId="{7A3DD079-320D-44A5-B8B1-07B14114D6A3}" srcOrd="2" destOrd="0" presId="urn:microsoft.com/office/officeart/2005/8/layout/hProcess4"/>
    <dgm:cxn modelId="{EDE9E38F-BE1B-423E-88E2-316E3C0C8221}" type="presParOf" srcId="{3F59CC69-8A0D-4360-9EC9-1304ED6FFF59}" destId="{AFEC09BB-C8DF-43FF-8D40-D892841837D1}" srcOrd="3" destOrd="0" presId="urn:microsoft.com/office/officeart/2005/8/layout/hProcess4"/>
    <dgm:cxn modelId="{82B8D30B-347E-4AA1-9C43-2382D9516C94}" type="presParOf" srcId="{3F59CC69-8A0D-4360-9EC9-1304ED6FFF59}" destId="{55AA1D54-EE77-4E4D-9B55-5624B7687CF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DF865-76BF-4F04-8EE0-A187B966594E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C8FE3-4DF9-4E21-999E-DFCB233E42DA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CF7F7-32F4-41AB-9C04-E78D350FCCB5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HelveticaNeue LT 43 LightEx" panose="02000400000000000000" pitchFamily="2" charset="0"/>
            </a:rPr>
            <a:t>Annotated text</a:t>
          </a:r>
          <a:endParaRPr lang="en-GB" sz="3600" kern="1200" dirty="0">
            <a:latin typeface="HelveticaNeue LT 43 LightEx" panose="02000400000000000000" pitchFamily="2" charset="0"/>
          </a:endParaRPr>
        </a:p>
      </dsp:txBody>
      <dsp:txXfrm>
        <a:off x="2031999" y="4368800"/>
        <a:ext cx="4064000" cy="1016000"/>
      </dsp:txXfrm>
    </dsp:sp>
    <dsp:sp modelId="{038A45C9-5086-4E54-B58D-8739255E5C09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Neue LT 33 ThinEx" panose="02000300000000000000" pitchFamily="2" charset="0"/>
            </a:rPr>
            <a:t>Dictionary</a:t>
          </a:r>
          <a:br>
            <a:rPr lang="en-US" sz="1700" kern="1200" dirty="0" smtClean="0">
              <a:latin typeface="HelveticaNeue LT 33 ThinEx" panose="02000300000000000000" pitchFamily="2" charset="0"/>
            </a:rPr>
          </a:br>
          <a:r>
            <a:rPr lang="en-US" sz="1700" kern="1200" dirty="0" smtClean="0">
              <a:latin typeface="HelveticaNeue LT 33 ThinEx" panose="02000300000000000000" pitchFamily="2" charset="0"/>
            </a:rPr>
            <a:t>lookup</a:t>
          </a:r>
          <a:endParaRPr lang="en-GB" sz="1700" kern="1200" dirty="0">
            <a:latin typeface="HelveticaNeue LT 33 ThinEx" panose="02000300000000000000" pitchFamily="2" charset="0"/>
          </a:endParaRPr>
        </a:p>
      </dsp:txBody>
      <dsp:txXfrm>
        <a:off x="3684358" y="2077723"/>
        <a:ext cx="1077630" cy="1077630"/>
      </dsp:txXfrm>
    </dsp:sp>
    <dsp:sp modelId="{2F0F40B9-85F5-41A3-A7E7-C77C4DA3040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Neue LT 33 ThinEx" panose="02000300000000000000" pitchFamily="2" charset="0"/>
            </a:rPr>
            <a:t>Common</a:t>
          </a:r>
          <a:br>
            <a:rPr lang="en-US" sz="1700" kern="1200" dirty="0" smtClean="0">
              <a:latin typeface="HelveticaNeue LT 33 ThinEx" panose="02000300000000000000" pitchFamily="2" charset="0"/>
            </a:rPr>
          </a:br>
          <a:r>
            <a:rPr lang="en-US" sz="1700" kern="1200" dirty="0" smtClean="0">
              <a:latin typeface="HelveticaNeue LT 33 ThinEx" panose="02000300000000000000" pitchFamily="2" charset="0"/>
            </a:rPr>
            <a:t>words</a:t>
          </a:r>
          <a:br>
            <a:rPr lang="en-US" sz="1700" kern="1200" dirty="0" smtClean="0">
              <a:latin typeface="HelveticaNeue LT 33 ThinEx" panose="02000300000000000000" pitchFamily="2" charset="0"/>
            </a:rPr>
          </a:br>
          <a:r>
            <a:rPr lang="en-US" sz="1700" kern="1200" dirty="0" smtClean="0">
              <a:latin typeface="HelveticaNeue LT 33 ThinEx" panose="02000300000000000000" pitchFamily="2" charset="0"/>
            </a:rPr>
            <a:t>filter</a:t>
          </a:r>
          <a:endParaRPr lang="en-GB" sz="1700" kern="1200" dirty="0">
            <a:latin typeface="HelveticaNeue LT 33 ThinEx" panose="02000300000000000000" pitchFamily="2" charset="0"/>
          </a:endParaRPr>
        </a:p>
      </dsp:txBody>
      <dsp:txXfrm>
        <a:off x="2593851" y="934385"/>
        <a:ext cx="1077630" cy="1077630"/>
      </dsp:txXfrm>
    </dsp:sp>
    <dsp:sp modelId="{1D05741E-6FB1-4030-8553-1AABA864752D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Neue LT 33 ThinEx" panose="02000300000000000000" pitchFamily="2" charset="0"/>
            </a:rPr>
            <a:t>Original</a:t>
          </a:r>
          <a:br>
            <a:rPr lang="en-US" sz="1700" kern="1200" dirty="0" smtClean="0">
              <a:latin typeface="HelveticaNeue LT 33 ThinEx" panose="02000300000000000000" pitchFamily="2" charset="0"/>
            </a:rPr>
          </a:br>
          <a:r>
            <a:rPr lang="en-US" sz="1700" kern="1200" dirty="0" smtClean="0">
              <a:latin typeface="HelveticaNeue LT 33 ThinEx" panose="02000300000000000000" pitchFamily="2" charset="0"/>
            </a:rPr>
            <a:t>text</a:t>
          </a:r>
          <a:endParaRPr lang="en-GB" sz="1700" kern="1200" dirty="0">
            <a:latin typeface="HelveticaNeue LT 33 ThinEx" panose="02000300000000000000" pitchFamily="2" charset="0"/>
          </a:endParaRPr>
        </a:p>
      </dsp:txBody>
      <dsp:txXfrm>
        <a:off x="4151718" y="565915"/>
        <a:ext cx="1077630" cy="1077630"/>
      </dsp:txXfrm>
    </dsp:sp>
    <dsp:sp modelId="{5E1A734C-68AD-4E48-BCC1-F4D00F83F3FF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A1EAB-F528-448D-825A-5A3848B97629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Improve web interface</a:t>
          </a:r>
          <a:endParaRPr lang="en-GB" sz="3100" kern="1200" dirty="0"/>
        </a:p>
      </dsp:txBody>
      <dsp:txXfrm>
        <a:off x="43163" y="1817608"/>
        <a:ext cx="2180582" cy="1382843"/>
      </dsp:txXfrm>
    </dsp:sp>
    <dsp:sp modelId="{2386F077-50CF-4EDD-BD4D-9032B62F1C8F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F5878-9767-4725-AC93-30AE560420E6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22 Nov</a:t>
          </a:r>
          <a:endParaRPr lang="en-GB" sz="4700" kern="1200" dirty="0"/>
        </a:p>
      </dsp:txBody>
      <dsp:txXfrm>
        <a:off x="527303" y="3266941"/>
        <a:ext cx="1967845" cy="754277"/>
      </dsp:txXfrm>
    </dsp:sp>
    <dsp:sp modelId="{DE740FC7-95C6-4631-98E6-40B946E4011A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Implement ML classifiers</a:t>
          </a:r>
          <a:endParaRPr lang="en-GB" sz="3100" kern="1200" dirty="0"/>
        </a:p>
      </dsp:txBody>
      <dsp:txXfrm>
        <a:off x="2847784" y="2218214"/>
        <a:ext cx="2180582" cy="1382843"/>
      </dsp:txXfrm>
    </dsp:sp>
    <dsp:sp modelId="{A4FB0482-F0ED-46E6-996E-80CC4EE28852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404DE-7F61-4874-B161-31D7C2A524CA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6 Dec</a:t>
          </a:r>
          <a:endParaRPr lang="en-GB" sz="4700" kern="1200" dirty="0"/>
        </a:p>
      </dsp:txBody>
      <dsp:txXfrm>
        <a:off x="3331924" y="1397448"/>
        <a:ext cx="1967845" cy="754277"/>
      </dsp:txXfrm>
    </dsp:sp>
    <dsp:sp modelId="{8C179D1E-B983-4B39-B4F3-E320103C0EF0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Implement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PDF generation</a:t>
          </a:r>
          <a:endParaRPr lang="en-GB" sz="3100" kern="1200" dirty="0"/>
        </a:p>
      </dsp:txBody>
      <dsp:txXfrm>
        <a:off x="5652405" y="1817608"/>
        <a:ext cx="2180582" cy="1382843"/>
      </dsp:txXfrm>
    </dsp:sp>
    <dsp:sp modelId="{D8D16547-77BA-44E5-B855-3EA684E0178F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12 Dec</a:t>
          </a:r>
          <a:endParaRPr lang="en-GB" sz="4700" kern="1200" dirty="0"/>
        </a:p>
      </dsp:txBody>
      <dsp:txXfrm>
        <a:off x="6136545" y="3266941"/>
        <a:ext cx="1967845" cy="754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FA40-2E66-414F-9211-241C8FAB6B3E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Extra annotations for places, historical events, etc.</a:t>
          </a:r>
          <a:endParaRPr lang="en-GB" sz="2200" kern="1200" dirty="0"/>
        </a:p>
      </dsp:txBody>
      <dsp:txXfrm>
        <a:off x="43163" y="1817608"/>
        <a:ext cx="2180582" cy="1382843"/>
      </dsp:txXfrm>
    </dsp:sp>
    <dsp:sp modelId="{A2D4682B-F727-40C8-9E80-92958191D595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3FFC-B337-494F-A4B0-B6330BA78E6B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24 Jan</a:t>
          </a:r>
          <a:endParaRPr lang="en-GB" sz="5000" kern="1200" dirty="0"/>
        </a:p>
      </dsp:txBody>
      <dsp:txXfrm>
        <a:off x="527303" y="3266941"/>
        <a:ext cx="1967845" cy="754277"/>
      </dsp:txXfrm>
    </dsp:sp>
    <dsp:sp modelId="{87758B86-A1A1-47FE-8CAF-15203182D5D6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Find and insert images for the extra annotations</a:t>
          </a:r>
          <a:endParaRPr lang="en-GB" sz="2200" kern="1200" dirty="0"/>
        </a:p>
      </dsp:txBody>
      <dsp:txXfrm>
        <a:off x="2847784" y="2218214"/>
        <a:ext cx="2180582" cy="1382843"/>
      </dsp:txXfrm>
    </dsp:sp>
    <dsp:sp modelId="{DDF0DB4A-6A98-480E-9976-14EF41A8614C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BDCF0-4FE5-4CDA-A1AD-B617A34E54CF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29 Jan</a:t>
          </a:r>
          <a:endParaRPr lang="en-GB" sz="5000" kern="1200" dirty="0"/>
        </a:p>
      </dsp:txBody>
      <dsp:txXfrm>
        <a:off x="3331924" y="1397448"/>
        <a:ext cx="1967845" cy="754277"/>
      </dsp:txXfrm>
    </dsp:sp>
    <dsp:sp modelId="{494DD3FB-5C52-4C7D-923C-754099418BB4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Implement user-sourced word commonness tagging </a:t>
          </a:r>
          <a:endParaRPr lang="en-GB" sz="2200" kern="1200" dirty="0"/>
        </a:p>
      </dsp:txBody>
      <dsp:txXfrm>
        <a:off x="5652405" y="1817608"/>
        <a:ext cx="2180582" cy="1382843"/>
      </dsp:txXfrm>
    </dsp:sp>
    <dsp:sp modelId="{AFEC09BB-C8DF-43FF-8D40-D892841837D1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7 Feb</a:t>
          </a:r>
          <a:endParaRPr lang="en-GB" sz="5000" kern="1200" dirty="0"/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AA606-597C-4466-BD2A-88BE37F9C75B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AE32F-C0D4-4EF2-8834-A61D40905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8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lots of places to find books online, such as Gutenberg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point of a book should be to fully immerse in the experience, not having to search for words you don’t know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1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(just for the web version)</a:t>
            </a:r>
          </a:p>
          <a:p>
            <a:r>
              <a:rPr lang="en-GB" dirty="0" smtClean="0"/>
              <a:t>- every word would have a "annotation likelihood"</a:t>
            </a:r>
          </a:p>
          <a:p>
            <a:r>
              <a:rPr lang="en-GB" dirty="0" smtClean="0"/>
              <a:t>- the initial likelihood would be set depending whether said word is in the common words list</a:t>
            </a:r>
          </a:p>
          <a:p>
            <a:r>
              <a:rPr lang="en-GB" dirty="0" smtClean="0"/>
              <a:t>- then, every time a user clicks it in any book, they have the option to increase or decrease the likelihood.</a:t>
            </a:r>
          </a:p>
          <a:p>
            <a:r>
              <a:rPr lang="en-GB" dirty="0" smtClean="0"/>
              <a:t>- if user thinks words is too common, they can decrease. if they think the definition helped them, they can increase.</a:t>
            </a:r>
          </a:p>
          <a:p>
            <a:r>
              <a:rPr lang="en-GB" dirty="0" smtClean="0"/>
              <a:t>- also, users can click on any word and increase the likelihood.</a:t>
            </a:r>
          </a:p>
          <a:p>
            <a:r>
              <a:rPr lang="en-GB" dirty="0" smtClean="0"/>
              <a:t>- if a lot of users marked a word as "uncommon" (it means there are a lot of people not knowing the definition for it),</a:t>
            </a:r>
          </a:p>
          <a:p>
            <a:r>
              <a:rPr lang="en-GB" dirty="0" smtClean="0"/>
              <a:t>  it will have a bigger and bigger likelihood</a:t>
            </a:r>
          </a:p>
          <a:p>
            <a:r>
              <a:rPr lang="en-GB" dirty="0" smtClean="0"/>
              <a:t>- we have a threshold after which any word displays an annotation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1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-&gt; Problems ? a lot !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Impossible</a:t>
            </a:r>
            <a:r>
              <a:rPr lang="en-US" baseline="0" dirty="0" smtClean="0"/>
              <a:t> to build a system that knows exactly what the user wants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hard to parse the html generated from different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Sad when awesome websites don’t provide good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5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Gutenberg already</a:t>
            </a:r>
            <a:r>
              <a:rPr lang="en-US" baseline="0" dirty="0" smtClean="0"/>
              <a:t> banned several proxies I tried to 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Other mirrors do not provide a search feature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Google / </a:t>
            </a:r>
            <a:r>
              <a:rPr lang="en-US" baseline="0" dirty="0" err="1" smtClean="0"/>
              <a:t>bing</a:t>
            </a:r>
            <a:r>
              <a:rPr lang="en-US" baseline="0" dirty="0" smtClean="0"/>
              <a:t> / yahoo do not work reliably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Had to download the full </a:t>
            </a:r>
            <a:r>
              <a:rPr lang="en-US" baseline="0" dirty="0" err="1" smtClean="0"/>
              <a:t>rdf</a:t>
            </a:r>
            <a:r>
              <a:rPr lang="en-US" baseline="0" dirty="0" smtClean="0"/>
              <a:t> catalog and parse it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Created a local sqlite3 DB, it’s easier to search for titles there, than parsing the </a:t>
            </a:r>
            <a:r>
              <a:rPr lang="en-US" baseline="0" dirty="0" err="1" smtClean="0"/>
              <a:t>rdf</a:t>
            </a:r>
            <a:r>
              <a:rPr lang="en-US" baseline="0" dirty="0" smtClean="0"/>
              <a:t> every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implement </a:t>
            </a:r>
            <a:r>
              <a:rPr lang="en-US" baseline="0" dirty="0" err="1" smtClean="0"/>
              <a:t>cronjob</a:t>
            </a:r>
            <a:r>
              <a:rPr lang="en-US" baseline="0" dirty="0" smtClean="0"/>
              <a:t> to update the </a:t>
            </a:r>
            <a:r>
              <a:rPr lang="en-US" baseline="0" dirty="0" err="1" smtClean="0"/>
              <a:t>rdf</a:t>
            </a:r>
            <a:r>
              <a:rPr lang="en-US" baseline="0" dirty="0" smtClean="0"/>
              <a:t> catalog once every month or so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08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inconsistent structure of the book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html structure of the title, author, table of contents and chapters is inconsistent between different books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Probably</a:t>
            </a:r>
            <a:r>
              <a:rPr lang="en-US" baseline="0" dirty="0" smtClean="0"/>
              <a:t> different books were generated by different parsing </a:t>
            </a:r>
            <a:r>
              <a:rPr lang="en-US" baseline="0" dirty="0" err="1" smtClean="0"/>
              <a:t>alogs</a:t>
            </a:r>
            <a:r>
              <a:rPr lang="en-US" baseline="0" dirty="0" smtClean="0"/>
              <a:t>, so different rules were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6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6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7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99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one way to solve it is by implementing a classifier</a:t>
            </a:r>
          </a:p>
          <a:p>
            <a:r>
              <a:rPr lang="en-GB" dirty="0" smtClean="0"/>
              <a:t>- classify html tags into "title" "author" "chapter title" "chapter text" "other"</a:t>
            </a:r>
          </a:p>
          <a:p>
            <a:r>
              <a:rPr lang="en-GB" dirty="0" smtClean="0"/>
              <a:t>- as features use things like text length, nesting depth, parent tag name, sibling tag names, distance from the top</a:t>
            </a:r>
          </a:p>
          <a:p>
            <a:r>
              <a:rPr lang="en-GB" dirty="0" smtClean="0"/>
              <a:t>- as it seems they are not </a:t>
            </a:r>
            <a:r>
              <a:rPr lang="en-GB" dirty="0" err="1" smtClean="0"/>
              <a:t>liniarly</a:t>
            </a:r>
            <a:r>
              <a:rPr lang="en-GB" dirty="0" smtClean="0"/>
              <a:t> classifiable, use a 1 hidden layered perceptron</a:t>
            </a:r>
          </a:p>
          <a:p>
            <a:r>
              <a:rPr lang="en-GB" dirty="0" smtClean="0"/>
              <a:t>- we need 4 classes, so 4 different classifiers.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6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Most important thing</a:t>
            </a:r>
            <a:r>
              <a:rPr lang="en-US" baseline="0" dirty="0" smtClean="0"/>
              <a:t> in big projects is planning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spent the first weeks doing research in order to find out how much time it would take me to complete specific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stuck with that plan, catching up with any unforeseen delay that appeared.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16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Testing the app is very important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 makes the debugging</a:t>
            </a:r>
            <a:r>
              <a:rPr lang="en-US" baseline="0" dirty="0" smtClean="0"/>
              <a:t> way easier and prevents inserting new bugs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Also improve the common words accuracy (without the user feedback approach)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</a:t>
            </a:r>
            <a:r>
              <a:rPr lang="en-US" baseline="0" dirty="0" smtClean="0"/>
              <a:t> features like part-of-speech tagging from </a:t>
            </a:r>
            <a:r>
              <a:rPr lang="en-US" baseline="0" dirty="0" err="1" smtClean="0"/>
              <a:t>nltk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Those books can contain lesser known words or phrases, how can I find out more about them?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Ideally,</a:t>
            </a:r>
            <a:r>
              <a:rPr lang="en-US" baseline="0" dirty="0" smtClean="0"/>
              <a:t> I shouldn’t have to leave the book in order to understand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0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After</a:t>
            </a:r>
            <a:r>
              <a:rPr lang="en-US" baseline="0" dirty="0" smtClean="0"/>
              <a:t> having a tested working </a:t>
            </a:r>
            <a:r>
              <a:rPr lang="en-US" baseline="0" dirty="0" err="1" smtClean="0"/>
              <a:t>mvp</a:t>
            </a:r>
            <a:r>
              <a:rPr lang="en-US" baseline="0" dirty="0" smtClean="0"/>
              <a:t>, I need to think of extra features that would be nice to be implemented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could help users even more?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41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Analyse</a:t>
            </a:r>
            <a:r>
              <a:rPr lang="en-US" dirty="0" smtClean="0"/>
              <a:t> the sentences’ meaning, using lambda functions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Strip the unnecessary attributes and objects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Replace the</a:t>
            </a:r>
            <a:r>
              <a:rPr lang="en-US" baseline="0" dirty="0" smtClean="0"/>
              <a:t> more complicated words with easier to understand </a:t>
            </a:r>
            <a:r>
              <a:rPr lang="en-US" baseline="0" dirty="0" err="1" smtClean="0"/>
              <a:t>synonims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the same meaning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1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One-click </a:t>
            </a:r>
            <a:r>
              <a:rPr lang="en-GB" dirty="0" err="1" smtClean="0"/>
              <a:t>ebook</a:t>
            </a:r>
            <a:r>
              <a:rPr lang="en-GB" dirty="0" smtClean="0"/>
              <a:t> !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By</a:t>
            </a:r>
            <a:r>
              <a:rPr lang="en-US" baseline="0" dirty="0" smtClean="0"/>
              <a:t> a single click on the uncommon word, you gain a whole new understanding of the subject.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5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Of course, there are many devices and environments people read </a:t>
            </a:r>
            <a:r>
              <a:rPr lang="en-US" baseline="0" dirty="0" err="1" smtClean="0"/>
              <a:t>ebooks</a:t>
            </a:r>
            <a:r>
              <a:rPr lang="en-US" baseline="0" dirty="0" smtClean="0"/>
              <a:t> 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Kindle, </a:t>
            </a:r>
            <a:r>
              <a:rPr lang="en-US" baseline="0" dirty="0" err="1" smtClean="0"/>
              <a:t>ipads</a:t>
            </a:r>
            <a:r>
              <a:rPr lang="en-US" baseline="0" dirty="0" smtClean="0"/>
              <a:t>, Android smartphones, web (like Gutenberg)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have something in common: they can access websites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website is the simplest application any person can interact with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5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Intuitive</a:t>
            </a:r>
            <a:r>
              <a:rPr lang="en-US" baseline="0" dirty="0" smtClean="0"/>
              <a:t> to 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for a book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the first result, do the processing and annotation, then show 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could show multiple results and let user choose (more on that later)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7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Sometimes, you really need access to offline books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Waiting for a new internet provider activation?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Preparing for a long flight?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 preparing for a long train journey (UK network speed on train tends to 0 KB/s)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5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Hard to do proper pdf styling in python, so use latex</a:t>
            </a:r>
          </a:p>
          <a:p>
            <a:r>
              <a:rPr lang="en-GB" dirty="0" smtClean="0"/>
              <a:t>- Create latex source file from the parsed book in python, then use </a:t>
            </a:r>
            <a:r>
              <a:rPr lang="en-GB" dirty="0" err="1" smtClean="0"/>
              <a:t>pdflatex</a:t>
            </a:r>
            <a:r>
              <a:rPr lang="en-GB" dirty="0" smtClean="0"/>
              <a:t> to generate pdf</a:t>
            </a:r>
          </a:p>
          <a:p>
            <a:r>
              <a:rPr lang="en-GB" dirty="0" smtClean="0"/>
              <a:t>- Again, use caching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4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GB" dirty="0" smtClean="0"/>
              <a:t> have a large file with ~50k most used English words</a:t>
            </a:r>
          </a:p>
          <a:p>
            <a:r>
              <a:rPr lang="en-GB" dirty="0" smtClean="0"/>
              <a:t>- check each word in text, if not there, it is uncommon =&gt; get meaning</a:t>
            </a:r>
          </a:p>
          <a:p>
            <a:r>
              <a:rPr lang="en-GB" dirty="0" smtClean="0"/>
              <a:t>- not really efficient, lots of common words are not there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9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need to manually check every word, not too "smart"</a:t>
            </a:r>
          </a:p>
          <a:p>
            <a:r>
              <a:rPr lang="en-GB" dirty="0" smtClean="0"/>
              <a:t>- currently ignores the part of speech, so words that can be both verbs and nouns</a:t>
            </a:r>
          </a:p>
          <a:p>
            <a:r>
              <a:rPr lang="en-GB" dirty="0" smtClean="0"/>
              <a:t>may be defined wrong.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E32F-C0D4-4EF2-8834-A61D4090529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1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Neue LT 43 LightEx" panose="02000400000000000000" pitchFamily="2" charset="0"/>
              </a:rPr>
              <a:t>One-click </a:t>
            </a:r>
            <a:r>
              <a:rPr lang="en-US" dirty="0" err="1" smtClean="0">
                <a:latin typeface="HelveticaNeue LT 43 LightEx" panose="02000400000000000000" pitchFamily="2" charset="0"/>
              </a:rPr>
              <a:t>ebook</a:t>
            </a:r>
            <a:endParaRPr lang="en-GB" dirty="0">
              <a:latin typeface="HelveticaNeue LT 43 LightEx" panose="02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Neue LT 33 ThinEx" panose="02000300000000000000" pitchFamily="2" charset="0"/>
              </a:rPr>
              <a:t>3</a:t>
            </a:r>
            <a:r>
              <a:rPr lang="en-US" baseline="30000" dirty="0" smtClean="0">
                <a:latin typeface="HelveticaNeue LT 33 ThinEx" panose="02000300000000000000" pitchFamily="2" charset="0"/>
              </a:rPr>
              <a:t>rd</a:t>
            </a:r>
            <a:r>
              <a:rPr lang="en-US" dirty="0" smtClean="0">
                <a:latin typeface="HelveticaNeue LT 33 ThinEx" panose="02000300000000000000" pitchFamily="2" charset="0"/>
              </a:rPr>
              <a:t> Year Project, </a:t>
            </a:r>
            <a:r>
              <a:rPr lang="en-US" dirty="0" err="1" smtClean="0">
                <a:latin typeface="HelveticaNeue LT 33 ThinEx" panose="02000300000000000000" pitchFamily="2" charset="0"/>
              </a:rPr>
              <a:t>Dragos</a:t>
            </a:r>
            <a:r>
              <a:rPr lang="en-US" dirty="0" smtClean="0">
                <a:latin typeface="HelveticaNeue LT 33 ThinEx" panose="02000300000000000000" pitchFamily="2" charset="0"/>
              </a:rPr>
              <a:t> </a:t>
            </a:r>
            <a:r>
              <a:rPr lang="en-US" dirty="0" err="1" smtClean="0">
                <a:latin typeface="HelveticaNeue LT 33 ThinEx" panose="02000300000000000000" pitchFamily="2" charset="0"/>
              </a:rPr>
              <a:t>Alexandru</a:t>
            </a:r>
            <a:r>
              <a:rPr lang="en-US" dirty="0" smtClean="0">
                <a:latin typeface="HelveticaNeue LT 33 ThinEx" panose="02000300000000000000" pitchFamily="2" charset="0"/>
              </a:rPr>
              <a:t> </a:t>
            </a:r>
            <a:r>
              <a:rPr lang="en-US" dirty="0" err="1" smtClean="0">
                <a:latin typeface="HelveticaNeue LT 33 ThinEx" panose="02000300000000000000" pitchFamily="2" charset="0"/>
              </a:rPr>
              <a:t>Radu</a:t>
            </a:r>
            <a:r>
              <a:rPr lang="en-US" dirty="0" smtClean="0">
                <a:latin typeface="HelveticaNeue LT 33 ThinEx" panose="02000300000000000000" pitchFamily="2" charset="0"/>
              </a:rPr>
              <a:t>, UOM</a:t>
            </a:r>
            <a:endParaRPr lang="en-GB" dirty="0">
              <a:latin typeface="HelveticaNeue LT 33 ThinEx" panose="02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613" y="2551837"/>
            <a:ext cx="60067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Smart </a:t>
            </a:r>
            <a:r>
              <a:rPr lang="en-US" sz="3600" u="sng" dirty="0" err="1" smtClean="0">
                <a:latin typeface="HelveticaNeue LT 43 LightEx" panose="02000400000000000000" pitchFamily="2" charset="0"/>
              </a:rPr>
              <a:t>Ebook</a:t>
            </a:r>
            <a:r>
              <a:rPr lang="en-US" sz="3600" u="sng" dirty="0">
                <a:latin typeface="HelveticaNeue LT 43 LightEx" panose="02000400000000000000" pitchFamily="2" charset="0"/>
              </a:rPr>
              <a:t> </a:t>
            </a:r>
            <a:r>
              <a:rPr lang="en-US" sz="3600" u="sng" dirty="0" smtClean="0">
                <a:latin typeface="HelveticaNeue LT 43 LightEx" panose="02000400000000000000" pitchFamily="2" charset="0"/>
              </a:rPr>
              <a:t>Generator?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Not very smart right now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8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534" y="2551837"/>
            <a:ext cx="6304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Is there any hope?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Users can always help you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2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534" y="2551837"/>
            <a:ext cx="5049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Any other problems?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Plenty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9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5" y="237679"/>
            <a:ext cx="11212490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6767" y="2551837"/>
            <a:ext cx="7978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Hardest problem of them all?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As with codebases: inconsistency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217356"/>
            <a:ext cx="11705863" cy="64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9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4" y="132111"/>
            <a:ext cx="11326351" cy="65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1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9" y="129050"/>
            <a:ext cx="11025881" cy="65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5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604" y="2513737"/>
            <a:ext cx="6870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Possible solution?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Machine Learning, of course.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6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14" y="4747650"/>
            <a:ext cx="7287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Is it going to be ready on time?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With a good plan, sure.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14" y="239451"/>
            <a:ext cx="7456588" cy="41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726020"/>
            <a:ext cx="11687174" cy="5405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61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593478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83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306638"/>
            <a:ext cx="9402487" cy="4763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4756" y="5752618"/>
            <a:ext cx="881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 LT 43 LightEx" panose="02000400000000000000" pitchFamily="2" charset="0"/>
              </a:rPr>
              <a:t>By 16</a:t>
            </a:r>
            <a:r>
              <a:rPr lang="en-US" sz="3200" baseline="30000" dirty="0" smtClean="0">
                <a:latin typeface="HelveticaNeue LT 43 LightEx" panose="02000400000000000000" pitchFamily="2" charset="0"/>
              </a:rPr>
              <a:t>th</a:t>
            </a:r>
            <a:r>
              <a:rPr lang="en-US" sz="3200" dirty="0" smtClean="0">
                <a:latin typeface="HelveticaNeue LT 43 LightEx" panose="02000400000000000000" pitchFamily="2" charset="0"/>
              </a:rPr>
              <a:t> of Dec. finish implementing all tests</a:t>
            </a:r>
            <a:endParaRPr lang="en-GB" sz="32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0604" y="2513737"/>
            <a:ext cx="6545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What more could be done?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Lots more.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1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46309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98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2384" y="2236738"/>
            <a:ext cx="83872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Managed to follow the plan, and still</a:t>
            </a:r>
          </a:p>
          <a:p>
            <a:r>
              <a:rPr lang="en-US" sz="3600" u="sng" dirty="0" smtClean="0">
                <a:latin typeface="HelveticaNeue LT 43 LightEx" panose="02000400000000000000" pitchFamily="2" charset="0"/>
              </a:rPr>
              <a:t>have some time left?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Sentence complexity reduction.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2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4559" y="2513737"/>
            <a:ext cx="4202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Questions?</a:t>
            </a:r>
          </a:p>
          <a:p>
            <a:endParaRPr lang="en-US" sz="3600" dirty="0" smtClean="0">
              <a:latin typeface="HelveticaNeue LT 43 LightEx" panose="02000400000000000000" pitchFamily="2" charset="0"/>
            </a:endParaRP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Ready to answer.</a:t>
            </a:r>
            <a:endParaRPr lang="en-US" sz="3600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209100"/>
            <a:ext cx="857369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5307" y="1997839"/>
            <a:ext cx="74013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Problem</a:t>
            </a:r>
            <a:r>
              <a:rPr lang="en-US" sz="3600" dirty="0" smtClean="0">
                <a:latin typeface="HelveticaNeue LT 43 LightEx" panose="02000400000000000000" pitchFamily="2" charset="0"/>
              </a:rPr>
              <a:t>: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Many devices to cover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u="sng" dirty="0" smtClean="0">
                <a:latin typeface="HelveticaNeue LT 43 LightEx" panose="02000400000000000000" pitchFamily="2" charset="0"/>
              </a:rPr>
              <a:t>Solution</a:t>
            </a:r>
            <a:r>
              <a:rPr lang="en-US" sz="3600" dirty="0" smtClean="0">
                <a:latin typeface="HelveticaNeue LT 43 LightEx" panose="02000400000000000000" pitchFamily="2" charset="0"/>
              </a:rPr>
              <a:t>: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Use a cross-platform approach</a:t>
            </a:r>
          </a:p>
        </p:txBody>
      </p:sp>
    </p:spTree>
    <p:extLst>
      <p:ext uri="{BB962C8B-B14F-4D97-AF65-F5344CB8AC3E}">
        <p14:creationId xmlns:p14="http://schemas.microsoft.com/office/powerpoint/2010/main" val="123686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1" y="480332"/>
            <a:ext cx="10339217" cy="58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9860" y="1443841"/>
            <a:ext cx="80922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Problem</a:t>
            </a:r>
            <a:r>
              <a:rPr lang="en-US" sz="3600" dirty="0" smtClean="0">
                <a:latin typeface="HelveticaNeue LT 43 LightEx" panose="02000400000000000000" pitchFamily="2" charset="0"/>
              </a:rPr>
              <a:t>: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You may need offline access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(on multiple different devices)</a:t>
            </a:r>
          </a:p>
          <a:p>
            <a:endParaRPr lang="en-US" sz="3600" dirty="0">
              <a:latin typeface="HelveticaNeue LT 43 LightEx" panose="02000400000000000000" pitchFamily="2" charset="0"/>
            </a:endParaRPr>
          </a:p>
          <a:p>
            <a:r>
              <a:rPr lang="en-US" sz="3600" u="sng" dirty="0" smtClean="0">
                <a:latin typeface="HelveticaNeue LT 43 LightEx" panose="02000400000000000000" pitchFamily="2" charset="0"/>
              </a:rPr>
              <a:t>Solution</a:t>
            </a:r>
            <a:r>
              <a:rPr lang="en-US" sz="3600" dirty="0" smtClean="0">
                <a:latin typeface="HelveticaNeue LT 43 LightEx" panose="02000400000000000000" pitchFamily="2" charset="0"/>
              </a:rPr>
              <a:t>: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Use a (somewhat) cross-platform </a:t>
            </a:r>
          </a:p>
          <a:p>
            <a:r>
              <a:rPr lang="en-US" sz="3600" dirty="0" smtClean="0">
                <a:latin typeface="HelveticaNeue LT 43 LightEx" panose="02000400000000000000" pitchFamily="2" charset="0"/>
              </a:rPr>
              <a:t>file format</a:t>
            </a:r>
          </a:p>
        </p:txBody>
      </p:sp>
    </p:spTree>
    <p:extLst>
      <p:ext uri="{BB962C8B-B14F-4D97-AF65-F5344CB8AC3E}">
        <p14:creationId xmlns:p14="http://schemas.microsoft.com/office/powerpoint/2010/main" val="16183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80" y="3754322"/>
            <a:ext cx="1879040" cy="1879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80" y="3754322"/>
            <a:ext cx="1665833" cy="1879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3754322"/>
            <a:ext cx="1706880" cy="187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15" y="401934"/>
            <a:ext cx="1371767" cy="137176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703720" y="4489763"/>
            <a:ext cx="1621906" cy="4081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6864466" y="4489763"/>
            <a:ext cx="1621906" cy="4081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rved Left Arrow 13"/>
          <p:cNvSpPr/>
          <p:nvPr/>
        </p:nvSpPr>
        <p:spPr>
          <a:xfrm>
            <a:off x="3322930" y="1635414"/>
            <a:ext cx="822960" cy="2572378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1403301" y="1630223"/>
            <a:ext cx="822960" cy="2572378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334" y="3067734"/>
            <a:ext cx="908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But how do we generate annotations?</a:t>
            </a:r>
            <a:endParaRPr lang="en-US" sz="3600" dirty="0" smtClean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4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6910986"/>
              </p:ext>
            </p:extLst>
          </p:nvPr>
        </p:nvGraphicFramePr>
        <p:xfrm>
          <a:off x="2032000" y="12823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78648" y="291402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HelveticaNeue LT 43 LightEx" panose="02000400000000000000" pitchFamily="2" charset="0"/>
              </a:rPr>
              <a:t>Current pipeline</a:t>
            </a:r>
            <a:endParaRPr lang="en-GB" sz="3600" u="sng" dirty="0">
              <a:latin typeface="HelveticaNeue LT 43 LightEx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9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1067</Words>
  <Application>Microsoft Office PowerPoint</Application>
  <PresentationFormat>Widescreen</PresentationFormat>
  <Paragraphs>150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HelveticaNeue LT 33 ThinEx</vt:lpstr>
      <vt:lpstr>HelveticaNeue LT 43 LightEx</vt:lpstr>
      <vt:lpstr>Trebuchet MS</vt:lpstr>
      <vt:lpstr>Tw Cen MT</vt:lpstr>
      <vt:lpstr>Circuit</vt:lpstr>
      <vt:lpstr>One-click 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One-click ebook</dc:title>
  <dc:creator>Alex</dc:creator>
  <cp:lastModifiedBy>Alex</cp:lastModifiedBy>
  <cp:revision>15</cp:revision>
  <dcterms:created xsi:type="dcterms:W3CDTF">2016-11-15T07:15:27Z</dcterms:created>
  <dcterms:modified xsi:type="dcterms:W3CDTF">2016-11-15T09:07:26Z</dcterms:modified>
</cp:coreProperties>
</file>