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64" r:id="rId5"/>
    <p:sldId id="276" r:id="rId6"/>
    <p:sldId id="279" r:id="rId7"/>
    <p:sldId id="283" r:id="rId8"/>
    <p:sldId id="281" r:id="rId9"/>
    <p:sldId id="278" r:id="rId10"/>
    <p:sldId id="282" r:id="rId11"/>
    <p:sldId id="268" r:id="rId12"/>
    <p:sldId id="269" r:id="rId13"/>
    <p:sldId id="270" r:id="rId14"/>
    <p:sldId id="280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80" d="100"/>
          <a:sy n="80" d="100"/>
        </p:scale>
        <p:origin x="58" y="235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3/15/2017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3/15/2017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3/15/2017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3/15/2017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3/15/2017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3/15/2017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3/15/2017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3/15/2017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3/15/2017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3/15/2017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3/15/2017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EbookAnnotations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reader that enriches your e-books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332656"/>
            <a:ext cx="8876531" cy="627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lot of new concepts learned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SPARQL for DBPEDIA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RDF parsing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Caching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Published my own </a:t>
            </a:r>
            <a:r>
              <a:rPr lang="en-US" dirty="0" err="1"/>
              <a:t>PyPi</a:t>
            </a:r>
            <a:r>
              <a:rPr lang="en-US" dirty="0"/>
              <a:t> package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00"/>
          <a:stretch/>
        </p:blipFill>
        <p:spPr>
          <a:xfrm>
            <a:off x="4006179" y="1146114"/>
            <a:ext cx="7848873" cy="492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purpose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seamless e-book experience for users</a:t>
            </a:r>
          </a:p>
          <a:p>
            <a:r>
              <a:rPr lang="en-US" dirty="0"/>
              <a:t>Remove the extra steps required to find out more information</a:t>
            </a:r>
          </a:p>
          <a:p>
            <a:r>
              <a:rPr lang="en-US" dirty="0"/>
              <a:t>Build a polished, production-grade application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2564904"/>
            <a:ext cx="10157354" cy="1397000"/>
          </a:xfrm>
        </p:spPr>
        <p:txBody>
          <a:bodyPr/>
          <a:lstStyle/>
          <a:p>
            <a:r>
              <a:rPr lang="en-US" dirty="0"/>
              <a:t>Now let’s see a live demo</a:t>
            </a:r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76200"/>
            <a:ext cx="10292819" cy="1397000"/>
          </a:xfrm>
        </p:spPr>
        <p:txBody>
          <a:bodyPr/>
          <a:lstStyle/>
          <a:p>
            <a:r>
              <a:rPr lang="en-GB" dirty="0"/>
              <a:t>Keeping the code production-grade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Git version control system (dev, master, refactor branches)</a:t>
            </a:r>
          </a:p>
          <a:p>
            <a:r>
              <a:rPr lang="en-GB" dirty="0"/>
              <a:t>Running full </a:t>
            </a:r>
            <a:r>
              <a:rPr lang="en-GB" dirty="0" err="1"/>
              <a:t>unittest</a:t>
            </a:r>
            <a:r>
              <a:rPr lang="en-GB" dirty="0"/>
              <a:t> suite after every push to master</a:t>
            </a:r>
          </a:p>
          <a:p>
            <a:r>
              <a:rPr lang="en-GB" dirty="0"/>
              <a:t>Checking test coverage with coverage.py</a:t>
            </a:r>
          </a:p>
          <a:p>
            <a:r>
              <a:rPr lang="en-GB" dirty="0"/>
              <a:t>Checking code quality with Landscape.io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4077072"/>
            <a:ext cx="4843346" cy="27152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985" y="4077072"/>
            <a:ext cx="5435481" cy="27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58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use of Object Oriented Design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02" y="1700808"/>
            <a:ext cx="6918967" cy="505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052736"/>
            <a:ext cx="11057142" cy="498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pipeline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672" y="1492605"/>
            <a:ext cx="7018628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79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distributed architecture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1772816"/>
            <a:ext cx="5522892" cy="486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260648"/>
            <a:ext cx="7920880" cy="621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99</TotalTime>
  <Words>107</Words>
  <Application>Microsoft Office PowerPoint</Application>
  <PresentationFormat>Custom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Books 16x9</vt:lpstr>
      <vt:lpstr>EbookAnnotations</vt:lpstr>
      <vt:lpstr>The purpose</vt:lpstr>
      <vt:lpstr>Now let’s see a live demo</vt:lpstr>
      <vt:lpstr>Keeping the code production-grade</vt:lpstr>
      <vt:lpstr>Making use of Object Oriented Design</vt:lpstr>
      <vt:lpstr>PowerPoint Presentation</vt:lpstr>
      <vt:lpstr>The pipeline</vt:lpstr>
      <vt:lpstr>Complex distributed architecture</vt:lpstr>
      <vt:lpstr>PowerPoint Presentation</vt:lpstr>
      <vt:lpstr>PowerPoint Presentation</vt:lpstr>
      <vt:lpstr>A lot of new concepts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EbookAnnotations</dc:title>
  <dc:creator>Dragos Radu</dc:creator>
  <cp:lastModifiedBy>Dragos Radu</cp:lastModifiedBy>
  <cp:revision>4</cp:revision>
  <dcterms:created xsi:type="dcterms:W3CDTF">2017-03-15T12:19:19Z</dcterms:created>
  <dcterms:modified xsi:type="dcterms:W3CDTF">2017-03-15T13:58:55Z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