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31"/>
  </p:notesMasterIdLst>
  <p:sldIdLst>
    <p:sldId id="271" r:id="rId3"/>
    <p:sldId id="263" r:id="rId4"/>
    <p:sldId id="264" r:id="rId5"/>
    <p:sldId id="265" r:id="rId6"/>
    <p:sldId id="267" r:id="rId7"/>
    <p:sldId id="268" r:id="rId8"/>
    <p:sldId id="269" r:id="rId9"/>
    <p:sldId id="273" r:id="rId10"/>
    <p:sldId id="275" r:id="rId11"/>
    <p:sldId id="276" r:id="rId12"/>
    <p:sldId id="277" r:id="rId13"/>
    <p:sldId id="257" r:id="rId14"/>
    <p:sldId id="258" r:id="rId15"/>
    <p:sldId id="259" r:id="rId16"/>
    <p:sldId id="260" r:id="rId17"/>
    <p:sldId id="261" r:id="rId18"/>
    <p:sldId id="262" r:id="rId19"/>
    <p:sldId id="288" r:id="rId20"/>
    <p:sldId id="278" r:id="rId21"/>
    <p:sldId id="279"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9" d="100"/>
          <a:sy n="109" d="100"/>
        </p:scale>
        <p:origin x="-72"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84A43-FEA2-4AC1-8197-BEBDF906671F}" type="datetimeFigureOut">
              <a:rPr lang="en-GB" smtClean="0"/>
              <a:t>03/12/2014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27119-0590-48DC-B1CA-5F6ABAA7A30A}" type="slidenum">
              <a:rPr lang="en-GB" smtClean="0"/>
              <a:t>‹#›</a:t>
            </a:fld>
            <a:endParaRPr lang="en-GB"/>
          </a:p>
        </p:txBody>
      </p:sp>
    </p:spTree>
    <p:extLst>
      <p:ext uri="{BB962C8B-B14F-4D97-AF65-F5344CB8AC3E}">
        <p14:creationId xmlns:p14="http://schemas.microsoft.com/office/powerpoint/2010/main" val="59222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F94452D-8B2E-460E-ACCC-B56C3D8CECF5}" type="slidenum">
              <a:t>12</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spAutoFit/>
          </a:bodyPr>
          <a:lstStyle/>
          <a:p>
            <a:endParaRPr lang="en-GB"/>
          </a:p>
        </p:txBody>
      </p:sp>
    </p:spTree>
    <p:extLst>
      <p:ext uri="{BB962C8B-B14F-4D97-AF65-F5344CB8AC3E}">
        <p14:creationId xmlns:p14="http://schemas.microsoft.com/office/powerpoint/2010/main" val="2439009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6DD5F923-8CF0-409D-990C-17665D35C858}" type="slidenum">
              <a:t>26</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67926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484F1371-E931-41F3-8E4C-96917AD29584}" type="slidenum">
              <a:t>27</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41031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EC48DF0-F3ED-4D6D-9A17-3F10BD05F2E6}" type="slidenum">
              <a:t>13</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3325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E3E2F50-2D65-4CEE-8535-AC20A246D68F}" type="slidenum">
              <a:t>14</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60542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5EE37F4-EE2F-49A8-8DAC-A358D9E4DAB8}" type="slidenum">
              <a:t>15</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220215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A528E47-79DA-4A44-AEE2-F505292B9269}" type="slidenum">
              <a:t>16</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40829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7692519-18D1-49A2-9087-47B3F851084B}" type="slidenum">
              <a:t>17</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04630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DDC9E417-7D99-40E6-93CF-40159C6409E5}" type="slidenum">
              <a:t>23</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spAutoFit/>
          </a:bodyPr>
          <a:lstStyle/>
          <a:p>
            <a:endParaRPr lang="en-GB"/>
          </a:p>
        </p:txBody>
      </p:sp>
    </p:spTree>
    <p:extLst>
      <p:ext uri="{BB962C8B-B14F-4D97-AF65-F5344CB8AC3E}">
        <p14:creationId xmlns:p14="http://schemas.microsoft.com/office/powerpoint/2010/main" val="892068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913CF9F0-0137-498F-83FB-9E925AC6D187}" type="slidenum">
              <a:t>24</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1020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C7824BA0-D50C-4D09-AC63-C3184AE449DA}" type="slidenum">
              <a:t>25</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37922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10" name="TextBox 9"/>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64690" y="1985963"/>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664690" y="4164965"/>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Slide Number Placeholder 6"/>
          <p:cNvSpPr>
            <a:spLocks noGrp="1"/>
          </p:cNvSpPr>
          <p:nvPr>
            <p:ph type="sldNum" sz="quarter" idx="12"/>
          </p:nvPr>
        </p:nvSpPr>
        <p:spPr>
          <a:xfrm>
            <a:off x="11074400" y="242235"/>
            <a:ext cx="738717" cy="365125"/>
          </a:xfrm>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756013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64633" y="134471"/>
            <a:ext cx="10075084"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664691" y="1129553"/>
            <a:ext cx="10078613"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extLst>
      <p:ext uri="{BB962C8B-B14F-4D97-AF65-F5344CB8AC3E}">
        <p14:creationId xmlns:p14="http://schemas.microsoft.com/office/powerpoint/2010/main" val="1378415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Pictures with Caption">
    <p:spTree>
      <p:nvGrpSpPr>
        <p:cNvPr id="1" name=""/>
        <p:cNvGrpSpPr/>
        <p:nvPr/>
      </p:nvGrpSpPr>
      <p:grpSpPr>
        <a:xfrm>
          <a:off x="0" y="0"/>
          <a:ext cx="0" cy="0"/>
          <a:chOff x="0" y="0"/>
          <a:chExt cx="0" cy="0"/>
        </a:xfrm>
      </p:grpSpPr>
      <p:sp>
        <p:nvSpPr>
          <p:cNvPr id="8" name="Rectangle 7"/>
          <p:cNvSpPr/>
          <p:nvPr/>
        </p:nvSpPr>
        <p:spPr>
          <a:xfrm>
            <a:off x="376767" y="228600"/>
            <a:ext cx="56472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064000" y="6235608"/>
            <a:ext cx="1797864" cy="365125"/>
          </a:xfrm>
        </p:spPr>
        <p:txBody>
          <a:bodyPr/>
          <a:lstStyle>
            <a:lvl1pPr>
              <a:defRPr>
                <a:solidFill>
                  <a:schemeClr val="bg1"/>
                </a:solidFill>
              </a:defRPr>
            </a:lvl1pPr>
          </a:lstStyle>
          <a:p>
            <a:fld id="{D728701E-CAF4-4159-9B3E-41C86DFFA30D}" type="datetimeFigureOut">
              <a:rPr lang="en-US" smtClean="0"/>
              <a:t>12/3/2014</a:t>
            </a:fld>
            <a:endParaRPr lang="en-US"/>
          </a:p>
        </p:txBody>
      </p:sp>
      <p:sp>
        <p:nvSpPr>
          <p:cNvPr id="6" name="Footer Placeholder 5"/>
          <p:cNvSpPr>
            <a:spLocks noGrp="1"/>
          </p:cNvSpPr>
          <p:nvPr>
            <p:ph type="ftr" sz="quarter" idx="11"/>
          </p:nvPr>
        </p:nvSpPr>
        <p:spPr>
          <a:xfrm>
            <a:off x="508128" y="6235608"/>
            <a:ext cx="3454273"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6165851" y="4534726"/>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9070848" y="2381662"/>
            <a:ext cx="2743200" cy="4187952"/>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1422828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6469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664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48831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47906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781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825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4756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9019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60511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68624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6117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 id="2147483675" r:id="rId14"/>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0CF30049-1D1F-44F2-8DAE-3272B7744E5A}" type="datetimeFigureOut">
              <a:rPr lang="en-GB" smtClean="0">
                <a:solidFill>
                  <a:prstClr val="black">
                    <a:tint val="75000"/>
                  </a:prstClr>
                </a:solidFill>
              </a:rPr>
              <a:pPr defTabSz="914400"/>
              <a:t>03/12/2014</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3D672F20-15C8-412D-B278-B7E1FB8FEC0D}" type="slidenum">
              <a:rPr lang="en-GB" smtClean="0">
                <a:solidFill>
                  <a:prstClr val="black">
                    <a:tint val="75000"/>
                  </a:prstClr>
                </a:solidFill>
              </a:rPr>
              <a:pPr defTabSz="914400"/>
              <a:t>‹#›</a:t>
            </a:fld>
            <a:endParaRPr lang="en-GB">
              <a:solidFill>
                <a:prstClr val="black">
                  <a:tint val="75000"/>
                </a:prstClr>
              </a:solidFill>
            </a:endParaRPr>
          </a:p>
        </p:txBody>
      </p:sp>
    </p:spTree>
    <p:extLst>
      <p:ext uri="{BB962C8B-B14F-4D97-AF65-F5344CB8AC3E}">
        <p14:creationId xmlns:p14="http://schemas.microsoft.com/office/powerpoint/2010/main" val="29730635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Kanoshi\Documents\Git\Roomies\resources\presentation1\Roomies-Poster-Daniel-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6144" y="1122362"/>
            <a:ext cx="21604288" cy="573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0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formatting</a:t>
            </a:r>
            <a:endParaRPr lang="en-US" dirty="0"/>
          </a:p>
        </p:txBody>
      </p:sp>
      <p:pic>
        <p:nvPicPr>
          <p:cNvPr id="5" name="Content Placeholder 4" descr="shutterstock5star.jpg"/>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54956" y="1846263"/>
            <a:ext cx="4022725" cy="4022725"/>
          </a:xfrm>
        </p:spPr>
      </p:pic>
      <p:sp>
        <p:nvSpPr>
          <p:cNvPr id="3" name="Content Placeholder 2"/>
          <p:cNvSpPr>
            <a:spLocks noGrp="1"/>
          </p:cNvSpPr>
          <p:nvPr>
            <p:ph sz="half" idx="2"/>
          </p:nvPr>
        </p:nvSpPr>
        <p:spPr/>
        <p:txBody>
          <a:bodyPr/>
          <a:lstStyle/>
          <a:p>
            <a:r>
              <a:rPr lang="en-GB" dirty="0" smtClean="0"/>
              <a:t>5-star rating</a:t>
            </a:r>
          </a:p>
          <a:p>
            <a:r>
              <a:rPr lang="en-GB" dirty="0" smtClean="0"/>
              <a:t>Optional text review</a:t>
            </a:r>
          </a:p>
        </p:txBody>
      </p:sp>
    </p:spTree>
    <p:extLst>
      <p:ext uri="{BB962C8B-B14F-4D97-AF65-F5344CB8AC3E}">
        <p14:creationId xmlns:p14="http://schemas.microsoft.com/office/powerpoint/2010/main" val="3825578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Placeholder 8" descr="2a1c1d8.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9348" y="-336424"/>
            <a:ext cx="5080000" cy="5080000"/>
          </a:xfrm>
        </p:spPr>
      </p:pic>
      <p:sp>
        <p:nvSpPr>
          <p:cNvPr id="3" name="Text Placeholder 2"/>
          <p:cNvSpPr>
            <a:spLocks noGrp="1"/>
          </p:cNvSpPr>
          <p:nvPr>
            <p:ph type="body" sz="half" idx="2"/>
          </p:nvPr>
        </p:nvSpPr>
        <p:spPr>
          <a:xfrm>
            <a:off x="454214" y="1049524"/>
            <a:ext cx="3200400" cy="4781204"/>
          </a:xfrm>
        </p:spPr>
        <p:txBody>
          <a:bodyPr>
            <a:normAutofit/>
          </a:bodyPr>
          <a:lstStyle/>
          <a:p>
            <a:r>
              <a:rPr lang="en-US" sz="2000" dirty="0"/>
              <a:t>The final section of the website is not quite a section of review, but an integrated part. This is the integrate social networks (Facebook, Twitter, etc.) into the website. This would allow people who are getting to know each other on the site connect via more than just our site. Not just this, we could have Facebook chat directly on the website, such that any two users can chat to each other.</a:t>
            </a:r>
            <a:endParaRPr lang="en-GB" sz="2000" dirty="0"/>
          </a:p>
        </p:txBody>
      </p:sp>
      <p:pic>
        <p:nvPicPr>
          <p:cNvPr id="8" name="Picture Placeholder 7" descr="fb_icon_325x325.png"/>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424" b="424"/>
          <a:stretch>
            <a:fillRect/>
          </a:stretch>
        </p:blipFill>
        <p:spPr>
          <a:xfrm>
            <a:off x="9370053" y="4545781"/>
            <a:ext cx="2614229" cy="1944031"/>
          </a:xfrm>
        </p:spPr>
      </p:pic>
      <p:pic>
        <p:nvPicPr>
          <p:cNvPr id="12" name="Picture Placeholder 11"/>
          <p:cNvPicPr>
            <a:picLocks noGrp="1" noChangeAspect="1"/>
          </p:cNvPicPr>
          <p:nvPr>
            <p:ph type="pic" sz="quarter" idx="4294967295"/>
          </p:nvPr>
        </p:nvPicPr>
        <p:blipFill>
          <a:blip r:embed="rId4"/>
          <a:srcRect l="17248" r="17248"/>
          <a:stretch>
            <a:fillRect/>
          </a:stretch>
        </p:blipFill>
        <p:spPr>
          <a:xfrm>
            <a:off x="10017939" y="438267"/>
            <a:ext cx="1966343" cy="3001859"/>
          </a:xfrm>
        </p:spPr>
      </p:pic>
    </p:spTree>
    <p:extLst>
      <p:ext uri="{BB962C8B-B14F-4D97-AF65-F5344CB8AC3E}">
        <p14:creationId xmlns:p14="http://schemas.microsoft.com/office/powerpoint/2010/main" val="2966715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97280" y="1017163"/>
            <a:ext cx="10058400" cy="720197"/>
          </a:xfrm>
        </p:spPr>
        <p:txBody>
          <a:bodyPr>
            <a:spAutoFit/>
          </a:bodyPr>
          <a:lstStyle/>
          <a:p>
            <a:pPr lvl="0"/>
            <a:r>
              <a:rPr lang="en-GB"/>
              <a:t>Connecting to Social networks</a:t>
            </a:r>
          </a:p>
        </p:txBody>
      </p:sp>
      <p:sp>
        <p:nvSpPr>
          <p:cNvPr id="3" name="TextBox 2"/>
          <p:cNvSpPr txBox="1"/>
          <p:nvPr/>
        </p:nvSpPr>
        <p:spPr>
          <a:xfrm>
            <a:off x="2437959" y="2155465"/>
            <a:ext cx="8681257" cy="1259945"/>
          </a:xfrm>
          <a:prstGeom prst="rect">
            <a:avLst/>
          </a:prstGeom>
          <a:noFill/>
          <a:ln>
            <a:noFill/>
          </a:ln>
        </p:spPr>
        <p:txBody>
          <a:bodyPr vert="horz" wrap="none" lIns="81646" tIns="40823" rIns="81646" bIns="40823" anchorCtr="0" compatLnSpc="0">
            <a:spAutoFit/>
          </a:bodyPr>
          <a:lstStyle/>
          <a:p>
            <a:pPr hangingPunct="0"/>
            <a:r>
              <a:rPr lang="en-GB" sz="1996">
                <a:latin typeface="Liberation Sans" pitchFamily="18"/>
                <a:ea typeface="DejaVu Sans" pitchFamily="2"/>
                <a:cs typeface="DejaVu Sans" pitchFamily="2"/>
              </a:rPr>
              <a:t>The ability to link your Roomies account to other popular social networks, such as:</a:t>
            </a:r>
          </a:p>
          <a:p>
            <a:pPr hangingPunct="0">
              <a:buSzPct val="45000"/>
              <a:buFont typeface="StarSymbol"/>
              <a:buChar char="●"/>
            </a:pPr>
            <a:r>
              <a:rPr lang="en-GB" sz="1996">
                <a:latin typeface="Liberation Sans" pitchFamily="18"/>
                <a:ea typeface="DejaVu Sans" pitchFamily="2"/>
                <a:cs typeface="DejaVu Sans" pitchFamily="2"/>
              </a:rPr>
              <a:t>Facebook</a:t>
            </a:r>
          </a:p>
          <a:p>
            <a:pPr hangingPunct="0">
              <a:buSzPct val="45000"/>
              <a:buFont typeface="StarSymbol"/>
              <a:buChar char="●"/>
            </a:pPr>
            <a:r>
              <a:rPr lang="en-GB" sz="1996">
                <a:latin typeface="Liberation Sans" pitchFamily="18"/>
                <a:ea typeface="DejaVu Sans" pitchFamily="2"/>
                <a:cs typeface="DejaVu Sans" pitchFamily="2"/>
              </a:rPr>
              <a:t>Twitter</a:t>
            </a:r>
          </a:p>
          <a:p>
            <a:pPr hangingPunct="0">
              <a:buSzPct val="45000"/>
              <a:buFont typeface="StarSymbol"/>
              <a:buChar char="●"/>
            </a:pPr>
            <a:r>
              <a:rPr lang="en-GB" sz="1996">
                <a:latin typeface="Liberation Sans" pitchFamily="18"/>
                <a:ea typeface="DejaVu Sans" pitchFamily="2"/>
                <a:cs typeface="DejaVu Sans" pitchFamily="2"/>
              </a:rPr>
              <a:t>Google +</a:t>
            </a:r>
          </a:p>
        </p:txBody>
      </p:sp>
      <p:pic>
        <p:nvPicPr>
          <p:cNvPr id="4" name="Picture 3"/>
          <p:cNvPicPr>
            <a:picLocks noChangeAspect="1"/>
          </p:cNvPicPr>
          <p:nvPr/>
        </p:nvPicPr>
        <p:blipFill>
          <a:blip r:embed="rId3">
            <a:lum bright="-50000"/>
            <a:alphaModFix/>
          </a:blip>
          <a:srcRect/>
          <a:stretch>
            <a:fillRect/>
          </a:stretch>
        </p:blipFill>
        <p:spPr>
          <a:xfrm>
            <a:off x="7075474" y="1828878"/>
            <a:ext cx="1668851" cy="1567610"/>
          </a:xfrm>
          <a:prstGeom prst="rect">
            <a:avLst/>
          </a:prstGeom>
          <a:noFill/>
          <a:ln>
            <a:noFill/>
          </a:ln>
        </p:spPr>
      </p:pic>
      <p:pic>
        <p:nvPicPr>
          <p:cNvPr id="5" name="Picture 4"/>
          <p:cNvPicPr>
            <a:picLocks noChangeAspect="1"/>
          </p:cNvPicPr>
          <p:nvPr/>
        </p:nvPicPr>
        <p:blipFill>
          <a:blip r:embed="rId4">
            <a:lum bright="-50000"/>
            <a:alphaModFix/>
          </a:blip>
          <a:srcRect/>
          <a:stretch>
            <a:fillRect/>
          </a:stretch>
        </p:blipFill>
        <p:spPr>
          <a:xfrm>
            <a:off x="8055230" y="3527124"/>
            <a:ext cx="1698244" cy="1502292"/>
          </a:xfrm>
          <a:prstGeom prst="rect">
            <a:avLst/>
          </a:prstGeom>
          <a:noFill/>
          <a:ln>
            <a:noFill/>
          </a:ln>
        </p:spPr>
      </p:pic>
      <p:pic>
        <p:nvPicPr>
          <p:cNvPr id="6" name="Picture 5"/>
          <p:cNvPicPr>
            <a:picLocks noChangeAspect="1"/>
          </p:cNvPicPr>
          <p:nvPr/>
        </p:nvPicPr>
        <p:blipFill>
          <a:blip r:embed="rId5">
            <a:lum bright="-50000"/>
            <a:alphaModFix/>
          </a:blip>
          <a:srcRect/>
          <a:stretch>
            <a:fillRect/>
          </a:stretch>
        </p:blipFill>
        <p:spPr>
          <a:xfrm>
            <a:off x="6095717" y="3527124"/>
            <a:ext cx="1567610" cy="1436976"/>
          </a:xfrm>
          <a:prstGeom prst="rect">
            <a:avLst/>
          </a:prstGeom>
          <a:noFill/>
          <a:ln>
            <a:noFill/>
          </a:ln>
        </p:spPr>
      </p:pic>
    </p:spTree>
    <p:extLst>
      <p:ext uri="{BB962C8B-B14F-4D97-AF65-F5344CB8AC3E}">
        <p14:creationId xmlns:p14="http://schemas.microsoft.com/office/powerpoint/2010/main" val="29335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97280" y="286603"/>
            <a:ext cx="10058400" cy="1491397"/>
          </a:xfrm>
        </p:spPr>
        <p:txBody>
          <a:bodyPr/>
          <a:lstStyle/>
          <a:p>
            <a:pPr lvl="0"/>
            <a:r>
              <a:rPr lang="en-GB" dirty="0"/>
              <a:t>Get to know each other</a:t>
            </a:r>
          </a:p>
        </p:txBody>
      </p:sp>
      <p:sp>
        <p:nvSpPr>
          <p:cNvPr id="3" name="Text Placeholder 2"/>
          <p:cNvSpPr txBox="1">
            <a:spLocks noGrp="1"/>
          </p:cNvSpPr>
          <p:nvPr>
            <p:ph type="body" idx="4294967295"/>
          </p:nvPr>
        </p:nvSpPr>
        <p:spPr>
          <a:xfrm>
            <a:off x="1097280" y="2036641"/>
            <a:ext cx="10058400" cy="3830759"/>
          </a:xfrm>
        </p:spPr>
        <p:txBody>
          <a:bodyPr>
            <a:normAutofit/>
          </a:bodyPr>
          <a:lstStyle/>
          <a:p>
            <a:pPr lvl="0">
              <a:buSzPct val="45000"/>
              <a:buFont typeface="StarSymbol"/>
              <a:buChar char="●"/>
            </a:pPr>
            <a:r>
              <a:rPr lang="en-GB" sz="2400" dirty="0"/>
              <a:t>Learn more about each other.</a:t>
            </a:r>
          </a:p>
          <a:p>
            <a:pPr lvl="0">
              <a:buSzPct val="45000"/>
              <a:buFont typeface="StarSymbol"/>
              <a:buChar char="●"/>
            </a:pPr>
            <a:r>
              <a:rPr lang="en-GB" sz="2400" dirty="0"/>
              <a:t>Familiar platform to communicate with each other</a:t>
            </a:r>
          </a:p>
        </p:txBody>
      </p:sp>
    </p:spTree>
    <p:extLst>
      <p:ext uri="{BB962C8B-B14F-4D97-AF65-F5344CB8AC3E}">
        <p14:creationId xmlns:p14="http://schemas.microsoft.com/office/powerpoint/2010/main" val="2228897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dirty="0"/>
              <a:t>Linking accounts</a:t>
            </a:r>
          </a:p>
        </p:txBody>
      </p:sp>
      <p:sp>
        <p:nvSpPr>
          <p:cNvPr id="3" name="Text Placeholder 2"/>
          <p:cNvSpPr txBox="1">
            <a:spLocks noGrp="1"/>
          </p:cNvSpPr>
          <p:nvPr>
            <p:ph type="body" idx="4294967295"/>
          </p:nvPr>
        </p:nvSpPr>
        <p:spPr>
          <a:xfrm>
            <a:off x="1097280" y="2095499"/>
            <a:ext cx="10058399" cy="3946589"/>
          </a:xfrm>
        </p:spPr>
        <p:txBody>
          <a:bodyPr>
            <a:normAutofit/>
          </a:bodyPr>
          <a:lstStyle/>
          <a:p>
            <a:pPr lvl="0">
              <a:buSzPct val="45000"/>
              <a:buFont typeface="StarSymbol"/>
              <a:buChar char="●"/>
            </a:pPr>
            <a:r>
              <a:rPr lang="en-GB" sz="2400" dirty="0"/>
              <a:t>Each user will be able to link accounts through a simple settings interface</a:t>
            </a:r>
          </a:p>
          <a:p>
            <a:pPr lvl="0">
              <a:buSzPct val="45000"/>
              <a:buFont typeface="StarSymbol"/>
              <a:buChar char="●"/>
            </a:pPr>
            <a:r>
              <a:rPr lang="en-GB" sz="2400" dirty="0"/>
              <a:t>Connect and disconnect each social media account at the users choice</a:t>
            </a:r>
          </a:p>
        </p:txBody>
      </p:sp>
    </p:spTree>
    <p:extLst>
      <p:ext uri="{BB962C8B-B14F-4D97-AF65-F5344CB8AC3E}">
        <p14:creationId xmlns:p14="http://schemas.microsoft.com/office/powerpoint/2010/main" val="298592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dirty="0"/>
              <a:t>Chat System</a:t>
            </a:r>
          </a:p>
        </p:txBody>
      </p:sp>
      <p:sp>
        <p:nvSpPr>
          <p:cNvPr id="3" name="Text Placeholder 2"/>
          <p:cNvSpPr txBox="1">
            <a:spLocks noGrp="1"/>
          </p:cNvSpPr>
          <p:nvPr>
            <p:ph type="body" idx="4294967295"/>
          </p:nvPr>
        </p:nvSpPr>
        <p:spPr>
          <a:xfrm>
            <a:off x="1097280" y="2082800"/>
            <a:ext cx="10058400" cy="3786294"/>
          </a:xfrm>
        </p:spPr>
        <p:txBody>
          <a:bodyPr>
            <a:normAutofit/>
          </a:bodyPr>
          <a:lstStyle/>
          <a:p>
            <a:pPr lvl="0">
              <a:buSzPct val="45000"/>
              <a:buFont typeface="StarSymbol"/>
              <a:buChar char="●"/>
            </a:pPr>
            <a:r>
              <a:rPr lang="en-GB" sz="2400" dirty="0"/>
              <a:t>We plan on implementing a chat system into the Roomies website</a:t>
            </a:r>
          </a:p>
          <a:p>
            <a:pPr lvl="0">
              <a:buSzPct val="45000"/>
              <a:buFont typeface="StarSymbol"/>
              <a:buChar char="●"/>
            </a:pPr>
            <a:r>
              <a:rPr lang="en-GB" sz="2400" dirty="0"/>
              <a:t>Remove the need to use alternate websites such as Facebook to communicate</a:t>
            </a:r>
          </a:p>
          <a:p>
            <a:pPr lvl="0">
              <a:buSzPct val="45000"/>
              <a:buFont typeface="StarSymbol"/>
              <a:buChar char="●"/>
            </a:pPr>
            <a:r>
              <a:rPr lang="en-GB" sz="2400" dirty="0"/>
              <a:t>Allow users to communicate with the students they are matched with instantly</a:t>
            </a:r>
          </a:p>
        </p:txBody>
      </p:sp>
    </p:spTree>
    <p:extLst>
      <p:ext uri="{BB962C8B-B14F-4D97-AF65-F5344CB8AC3E}">
        <p14:creationId xmlns:p14="http://schemas.microsoft.com/office/powerpoint/2010/main" val="3116626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Integrating Facebook Chat</a:t>
            </a:r>
          </a:p>
        </p:txBody>
      </p:sp>
      <p:sp>
        <p:nvSpPr>
          <p:cNvPr id="3" name="Text Placeholder 2"/>
          <p:cNvSpPr txBox="1">
            <a:spLocks noGrp="1"/>
          </p:cNvSpPr>
          <p:nvPr>
            <p:ph type="body" idx="4294967295"/>
          </p:nvPr>
        </p:nvSpPr>
        <p:spPr>
          <a:xfrm>
            <a:off x="1097280" y="2235200"/>
            <a:ext cx="10058400" cy="3633894"/>
          </a:xfrm>
        </p:spPr>
        <p:txBody>
          <a:bodyPr>
            <a:normAutofit/>
          </a:bodyPr>
          <a:lstStyle/>
          <a:p>
            <a:pPr lvl="0">
              <a:buSzPct val="45000"/>
              <a:buFont typeface="StarSymbol"/>
              <a:buChar char="●"/>
            </a:pPr>
            <a:r>
              <a:rPr lang="en-GB" sz="2400" dirty="0"/>
              <a:t>Use the Facebook </a:t>
            </a:r>
            <a:r>
              <a:rPr lang="en-GB" sz="2400" dirty="0" err="1"/>
              <a:t>api</a:t>
            </a:r>
            <a:r>
              <a:rPr lang="en-GB" sz="2400" dirty="0"/>
              <a:t> to include Facebook chat into our own chat system</a:t>
            </a:r>
          </a:p>
          <a:p>
            <a:pPr lvl="0">
              <a:buSzPct val="45000"/>
              <a:buFont typeface="StarSymbol"/>
              <a:buChar char="●"/>
            </a:pPr>
            <a:r>
              <a:rPr lang="en-GB" sz="2400" dirty="0"/>
              <a:t>Improve the chances of communication between roommates.</a:t>
            </a:r>
          </a:p>
          <a:p>
            <a:pPr lvl="0">
              <a:buSzPct val="45000"/>
              <a:buFont typeface="StarSymbol"/>
              <a:buChar char="●"/>
            </a:pPr>
            <a:endParaRPr lang="en-GB" sz="2400" dirty="0"/>
          </a:p>
        </p:txBody>
      </p:sp>
    </p:spTree>
    <p:extLst>
      <p:ext uri="{BB962C8B-B14F-4D97-AF65-F5344CB8AC3E}">
        <p14:creationId xmlns:p14="http://schemas.microsoft.com/office/powerpoint/2010/main" val="412887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dirty="0"/>
              <a:t>Integrating Facebook Comments</a:t>
            </a:r>
          </a:p>
        </p:txBody>
      </p:sp>
      <p:sp>
        <p:nvSpPr>
          <p:cNvPr id="3" name="Text Placeholder 2"/>
          <p:cNvSpPr txBox="1">
            <a:spLocks noGrp="1"/>
          </p:cNvSpPr>
          <p:nvPr>
            <p:ph type="body" idx="4294967295"/>
          </p:nvPr>
        </p:nvSpPr>
        <p:spPr>
          <a:xfrm>
            <a:off x="1097280" y="2159000"/>
            <a:ext cx="10058400" cy="3710094"/>
          </a:xfrm>
        </p:spPr>
        <p:txBody>
          <a:bodyPr/>
          <a:lstStyle/>
          <a:p>
            <a:pPr lvl="0">
              <a:buSzPct val="45000"/>
              <a:buFont typeface="StarSymbol"/>
              <a:buChar char="●"/>
            </a:pPr>
            <a:r>
              <a:rPr lang="en-GB" sz="2400" dirty="0"/>
              <a:t>Including Facebook comments for the student accommodation reviews</a:t>
            </a:r>
          </a:p>
          <a:p>
            <a:pPr marL="0" lvl="0" indent="0">
              <a:buSzPct val="45000"/>
              <a:buNone/>
            </a:pPr>
            <a:endParaRPr lang="en-GB" dirty="0"/>
          </a:p>
        </p:txBody>
      </p:sp>
    </p:spTree>
    <p:extLst>
      <p:ext uri="{BB962C8B-B14F-4D97-AF65-F5344CB8AC3E}">
        <p14:creationId xmlns:p14="http://schemas.microsoft.com/office/powerpoint/2010/main" val="344090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4" name="Text Placeholder 3"/>
          <p:cNvSpPr>
            <a:spLocks noGrp="1"/>
          </p:cNvSpPr>
          <p:nvPr>
            <p:ph type="body" sz="half" idx="2"/>
          </p:nvPr>
        </p:nvSpPr>
        <p:spPr>
          <a:xfrm>
            <a:off x="360095" y="1477605"/>
            <a:ext cx="3200400" cy="3379124"/>
          </a:xfrm>
        </p:spPr>
        <p:txBody>
          <a:bodyPr/>
          <a:lstStyle/>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30611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0766" y="587829"/>
            <a:ext cx="5773783" cy="707886"/>
          </a:xfrm>
          <a:prstGeom prst="rect">
            <a:avLst/>
          </a:prstGeom>
          <a:noFill/>
        </p:spPr>
        <p:txBody>
          <a:bodyPr wrap="square" rtlCol="0">
            <a:spAutoFit/>
          </a:bodyPr>
          <a:lstStyle/>
          <a:p>
            <a:pPr algn="ctr"/>
            <a:r>
              <a:rPr lang="en-GB" sz="4000" dirty="0" smtClean="0"/>
              <a:t>Technical stuff</a:t>
            </a:r>
            <a:endParaRPr lang="en-GB" sz="4000" dirty="0"/>
          </a:p>
        </p:txBody>
      </p:sp>
      <p:sp>
        <p:nvSpPr>
          <p:cNvPr id="3" name="TextBox 2"/>
          <p:cNvSpPr txBox="1"/>
          <p:nvPr/>
        </p:nvSpPr>
        <p:spPr>
          <a:xfrm>
            <a:off x="1541417" y="2050869"/>
            <a:ext cx="7890622" cy="1938992"/>
          </a:xfrm>
          <a:prstGeom prst="rect">
            <a:avLst/>
          </a:prstGeom>
          <a:noFill/>
        </p:spPr>
        <p:txBody>
          <a:bodyPr wrap="none" rtlCol="0">
            <a:spAutoFit/>
          </a:bodyPr>
          <a:lstStyle/>
          <a:p>
            <a:pPr marL="285750" indent="-285750">
              <a:buFont typeface="Arial" panose="020B0604020202020204" pitchFamily="34" charset="0"/>
              <a:buChar char="•"/>
            </a:pPr>
            <a:r>
              <a:rPr lang="en-GB" sz="2400" dirty="0" smtClean="0"/>
              <a:t>HTML and CSS for building the webpages (duh)</a:t>
            </a:r>
          </a:p>
          <a:p>
            <a:pPr marL="285750" indent="-285750">
              <a:buFont typeface="Arial" panose="020B0604020202020204" pitchFamily="34" charset="0"/>
              <a:buChar char="•"/>
            </a:pPr>
            <a:r>
              <a:rPr lang="en-GB" sz="2400" dirty="0" smtClean="0"/>
              <a:t>MYSQL – a perfect relational database management system</a:t>
            </a:r>
          </a:p>
          <a:p>
            <a:pPr marL="285750" indent="-285750">
              <a:buFont typeface="Arial" panose="020B0604020202020204" pitchFamily="34" charset="0"/>
              <a:buChar char="•"/>
            </a:pPr>
            <a:r>
              <a:rPr lang="en-GB" sz="2400" dirty="0" smtClean="0"/>
              <a:t>PHP – great for server-side processing</a:t>
            </a:r>
          </a:p>
          <a:p>
            <a:pPr marL="285750" indent="-285750">
              <a:buFont typeface="Arial" panose="020B0604020202020204" pitchFamily="34" charset="0"/>
              <a:buChar char="•"/>
            </a:pPr>
            <a:r>
              <a:rPr lang="en-GB" sz="2400" dirty="0" smtClean="0"/>
              <a:t>PYTHON – useful for real-time server communications</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411024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Room-mate Matching Service</a:t>
            </a:r>
            <a:endParaRPr lang="en-GB"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GB" sz="2400" dirty="0" smtClean="0"/>
              <a:t> People </a:t>
            </a:r>
            <a:r>
              <a:rPr lang="en-GB" sz="2400" dirty="0" smtClean="0"/>
              <a:t>need to find room-mates.</a:t>
            </a:r>
          </a:p>
          <a:p>
            <a:pPr marL="514350" indent="-514350">
              <a:buFont typeface="+mj-lt"/>
              <a:buAutoNum type="arabicPeriod"/>
            </a:pPr>
            <a:r>
              <a:rPr lang="en-GB" sz="2400" dirty="0" smtClean="0"/>
              <a:t> Finding </a:t>
            </a:r>
            <a:r>
              <a:rPr lang="en-GB" sz="2400" i="1" dirty="0" smtClean="0"/>
              <a:t>suitable</a:t>
            </a:r>
            <a:r>
              <a:rPr lang="en-GB" sz="2400" dirty="0" smtClean="0"/>
              <a:t> room-mates can be hard.</a:t>
            </a:r>
          </a:p>
          <a:p>
            <a:pPr marL="514350" indent="-514350">
              <a:buFont typeface="+mj-lt"/>
              <a:buAutoNum type="arabicPeriod"/>
            </a:pPr>
            <a:r>
              <a:rPr lang="en-GB" sz="2400" dirty="0" smtClean="0"/>
              <a:t> We </a:t>
            </a:r>
            <a:r>
              <a:rPr lang="en-GB" sz="2400" dirty="0" smtClean="0"/>
              <a:t>help them do that.</a:t>
            </a:r>
          </a:p>
          <a:p>
            <a:pPr marL="514350" indent="-514350">
              <a:buFont typeface="+mj-lt"/>
              <a:buAutoNum type="arabicPeriod"/>
            </a:pPr>
            <a:r>
              <a:rPr lang="en-GB" sz="2400" dirty="0" smtClean="0"/>
              <a:t> ???</a:t>
            </a:r>
            <a:endParaRPr lang="en-GB" sz="2400" dirty="0" smtClean="0"/>
          </a:p>
          <a:p>
            <a:pPr marL="514350" indent="-514350">
              <a:buFont typeface="+mj-lt"/>
              <a:buAutoNum type="arabicPeriod"/>
            </a:pPr>
            <a:r>
              <a:rPr lang="en-GB" sz="2400" dirty="0" smtClean="0"/>
              <a:t> </a:t>
            </a:r>
            <a:r>
              <a:rPr lang="en-GB" sz="2400" strike="sngStrike" dirty="0" smtClean="0"/>
              <a:t>Profit</a:t>
            </a:r>
            <a:r>
              <a:rPr lang="en-GB" sz="2400" strike="sngStrike" dirty="0" smtClean="0"/>
              <a:t>.</a:t>
            </a:r>
            <a:r>
              <a:rPr lang="en-GB" sz="2400" dirty="0" smtClean="0"/>
              <a:t> Just kidding. Maybe.</a:t>
            </a:r>
          </a:p>
          <a:p>
            <a:pPr marL="0" indent="0">
              <a:buNone/>
            </a:pPr>
            <a:endParaRPr lang="en-GB" sz="2400" dirty="0"/>
          </a:p>
          <a:p>
            <a:pPr marL="0" indent="0">
              <a:buNone/>
            </a:pPr>
            <a:r>
              <a:rPr lang="en-GB" sz="2400" i="1" dirty="0" smtClean="0"/>
              <a:t>Ideally aimed </a:t>
            </a:r>
            <a:r>
              <a:rPr lang="en-GB" sz="2400" i="1" dirty="0" smtClean="0"/>
              <a:t>at </a:t>
            </a:r>
            <a:r>
              <a:rPr lang="en-GB" sz="2400" i="1" dirty="0" smtClean="0"/>
              <a:t>university </a:t>
            </a:r>
            <a:r>
              <a:rPr lang="en-GB" sz="2400" i="1" dirty="0" smtClean="0"/>
              <a:t>students.</a:t>
            </a:r>
          </a:p>
        </p:txBody>
      </p:sp>
    </p:spTree>
    <p:extLst>
      <p:ext uri="{BB962C8B-B14F-4D97-AF65-F5344CB8AC3E}">
        <p14:creationId xmlns:p14="http://schemas.microsoft.com/office/powerpoint/2010/main" val="10761146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Stubs </a:t>
            </a:r>
            <a:r>
              <a:rPr lang="en-GB" dirty="0" smtClean="0"/>
              <a:t>everywhere</a:t>
            </a:r>
            <a:endParaRPr lang="en-GB" dirty="0"/>
          </a:p>
        </p:txBody>
      </p:sp>
      <p:sp>
        <p:nvSpPr>
          <p:cNvPr id="7" name="Content Placeholder 6"/>
          <p:cNvSpPr>
            <a:spLocks noGrp="1"/>
          </p:cNvSpPr>
          <p:nvPr>
            <p:ph idx="1"/>
          </p:nvPr>
        </p:nvSpPr>
        <p:spPr/>
        <p:txBody>
          <a:bodyPr>
            <a:normAutofit/>
          </a:bodyPr>
          <a:lstStyle/>
          <a:p>
            <a:pPr lvl="1">
              <a:buFont typeface="Arial" panose="020B0604020202020204" pitchFamily="34" charset="0"/>
              <a:buChar char="•"/>
            </a:pPr>
            <a:r>
              <a:rPr lang="en-GB" sz="2400" dirty="0"/>
              <a:t>Stubs are useful for an organised approach</a:t>
            </a:r>
          </a:p>
          <a:p>
            <a:pPr lvl="1">
              <a:buFont typeface="Arial" panose="020B0604020202020204" pitchFamily="34" charset="0"/>
              <a:buChar char="•"/>
            </a:pPr>
            <a:r>
              <a:rPr lang="en-GB" sz="2400" dirty="0"/>
              <a:t>Making tasks easier to assign</a:t>
            </a:r>
          </a:p>
          <a:p>
            <a:pPr lvl="1">
              <a:buFont typeface="Arial" panose="020B0604020202020204" pitchFamily="34" charset="0"/>
              <a:buChar char="•"/>
            </a:pPr>
            <a:r>
              <a:rPr lang="en-GB" sz="2400" dirty="0"/>
              <a:t>Making things more understandable for less experienced </a:t>
            </a:r>
            <a:r>
              <a:rPr lang="en-GB" sz="2400" dirty="0" smtClean="0"/>
              <a:t>people</a:t>
            </a:r>
            <a:endParaRPr lang="en-GB" sz="2400" dirty="0"/>
          </a:p>
        </p:txBody>
      </p:sp>
    </p:spTree>
    <p:extLst>
      <p:ext uri="{BB962C8B-B14F-4D97-AF65-F5344CB8AC3E}">
        <p14:creationId xmlns:p14="http://schemas.microsoft.com/office/powerpoint/2010/main" val="3161905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1417" y="901338"/>
            <a:ext cx="3102324" cy="630942"/>
          </a:xfrm>
          <a:prstGeom prst="rect">
            <a:avLst/>
          </a:prstGeom>
          <a:noFill/>
        </p:spPr>
        <p:txBody>
          <a:bodyPr wrap="none" rtlCol="0">
            <a:spAutoFit/>
          </a:bodyPr>
          <a:lstStyle/>
          <a:p>
            <a:r>
              <a:rPr lang="en-GB" sz="3500" dirty="0" smtClean="0"/>
              <a:t>OOP for the win</a:t>
            </a:r>
            <a:endParaRPr lang="en-GB" sz="3500" dirty="0"/>
          </a:p>
        </p:txBody>
      </p:sp>
      <p:sp>
        <p:nvSpPr>
          <p:cNvPr id="3" name="TextBox 2"/>
          <p:cNvSpPr txBox="1"/>
          <p:nvPr/>
        </p:nvSpPr>
        <p:spPr>
          <a:xfrm>
            <a:off x="1737360" y="2364377"/>
            <a:ext cx="4741817" cy="1200329"/>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PHP fully supports OOP</a:t>
            </a:r>
          </a:p>
          <a:p>
            <a:pPr marL="285750" indent="-285750">
              <a:buFont typeface="Arial" panose="020B0604020202020204" pitchFamily="34" charset="0"/>
              <a:buChar char="•"/>
            </a:pPr>
            <a:r>
              <a:rPr lang="en-GB" sz="2400" dirty="0" smtClean="0"/>
              <a:t>Easier to work in team</a:t>
            </a:r>
          </a:p>
          <a:p>
            <a:pPr marL="285750" indent="-285750">
              <a:buFont typeface="Arial" panose="020B0604020202020204" pitchFamily="34" charset="0"/>
              <a:buChar char="•"/>
            </a:pPr>
            <a:r>
              <a:rPr lang="en-GB" sz="2400" dirty="0" smtClean="0"/>
              <a:t>Going pro scalability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409" y="562223"/>
            <a:ext cx="5363013" cy="5283117"/>
          </a:xfrm>
          <a:prstGeom prst="rect">
            <a:avLst/>
          </a:prstGeom>
        </p:spPr>
      </p:pic>
    </p:spTree>
    <p:extLst>
      <p:ext uri="{BB962C8B-B14F-4D97-AF65-F5344CB8AC3E}">
        <p14:creationId xmlns:p14="http://schemas.microsoft.com/office/powerpoint/2010/main" val="756971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8171" y="1045029"/>
            <a:ext cx="6602898" cy="630942"/>
          </a:xfrm>
          <a:prstGeom prst="rect">
            <a:avLst/>
          </a:prstGeom>
          <a:noFill/>
        </p:spPr>
        <p:txBody>
          <a:bodyPr wrap="none" rtlCol="0">
            <a:spAutoFit/>
          </a:bodyPr>
          <a:lstStyle/>
          <a:p>
            <a:r>
              <a:rPr lang="en-GB" sz="3500" dirty="0" smtClean="0"/>
              <a:t>Good teamwork means good result</a:t>
            </a:r>
            <a:endParaRPr lang="en-GB" sz="3500" dirty="0"/>
          </a:p>
        </p:txBody>
      </p:sp>
      <p:sp>
        <p:nvSpPr>
          <p:cNvPr id="5" name="TextBox 4"/>
          <p:cNvSpPr txBox="1"/>
          <p:nvPr/>
        </p:nvSpPr>
        <p:spPr>
          <a:xfrm>
            <a:off x="1698171" y="2403566"/>
            <a:ext cx="9317294" cy="1200329"/>
          </a:xfrm>
          <a:prstGeom prst="rect">
            <a:avLst/>
          </a:prstGeom>
          <a:noFill/>
        </p:spPr>
        <p:txBody>
          <a:bodyPr wrap="none" rtlCol="0">
            <a:spAutoFit/>
          </a:bodyPr>
          <a:lstStyle/>
          <a:p>
            <a:pPr marL="285750" indent="-285750">
              <a:buFont typeface="Arial" panose="020B0604020202020204" pitchFamily="34" charset="0"/>
              <a:buChar char="•"/>
            </a:pPr>
            <a:r>
              <a:rPr lang="en-GB" sz="2400" dirty="0" smtClean="0"/>
              <a:t>Use </a:t>
            </a:r>
            <a:r>
              <a:rPr lang="en-GB" sz="2400" dirty="0" err="1" smtClean="0"/>
              <a:t>GitLab</a:t>
            </a:r>
            <a:r>
              <a:rPr lang="en-GB" sz="2400" dirty="0"/>
              <a:t> </a:t>
            </a:r>
            <a:r>
              <a:rPr lang="en-GB" sz="2400" dirty="0" smtClean="0"/>
              <a:t>for good version control</a:t>
            </a:r>
          </a:p>
          <a:p>
            <a:pPr marL="285750" indent="-285750">
              <a:buFont typeface="Arial" panose="020B0604020202020204" pitchFamily="34" charset="0"/>
              <a:buChar char="•"/>
            </a:pPr>
            <a:r>
              <a:rPr lang="en-GB" sz="2400" dirty="0" smtClean="0"/>
              <a:t>Allocate weekly tasks to each team member (=&gt; 6 tasks/week)</a:t>
            </a:r>
          </a:p>
          <a:p>
            <a:pPr marL="285750" indent="-285750">
              <a:buFont typeface="Arial" panose="020B0604020202020204" pitchFamily="34" charset="0"/>
              <a:buChar char="•"/>
            </a:pPr>
            <a:r>
              <a:rPr lang="en-GB" sz="2400" dirty="0" smtClean="0"/>
              <a:t>From time to time, tasks will be to improve/retouch already made stuff</a:t>
            </a:r>
          </a:p>
        </p:txBody>
      </p:sp>
    </p:spTree>
    <p:extLst>
      <p:ext uri="{BB962C8B-B14F-4D97-AF65-F5344CB8AC3E}">
        <p14:creationId xmlns:p14="http://schemas.microsoft.com/office/powerpoint/2010/main" val="3769276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a:xfrm>
            <a:off x="1097280" y="1017163"/>
            <a:ext cx="10058400" cy="720197"/>
          </a:xfrm>
        </p:spPr>
        <p:txBody>
          <a:bodyPr>
            <a:spAutoFit/>
          </a:bodyPr>
          <a:lstStyle/>
          <a:p>
            <a:pPr lvl="0"/>
            <a:r>
              <a:rPr lang="en-GB"/>
              <a:t>Overview on legal and ethical aspects</a:t>
            </a:r>
          </a:p>
        </p:txBody>
      </p:sp>
      <p:sp>
        <p:nvSpPr>
          <p:cNvPr id="3" name=" 2"/>
          <p:cNvSpPr txBox="1">
            <a:spLocks noGrp="1"/>
          </p:cNvSpPr>
          <p:nvPr>
            <p:ph type="subTitle" idx="4294967295"/>
          </p:nvPr>
        </p:nvSpPr>
        <p:spPr>
          <a:xfrm>
            <a:off x="1097280" y="2987945"/>
            <a:ext cx="10058400" cy="1738938"/>
          </a:xfrm>
        </p:spPr>
        <p:txBody>
          <a:bodyPr anchor="ctr">
            <a:spAutoFit/>
          </a:bodyPr>
          <a:lstStyle/>
          <a:p>
            <a:pPr lvl="0" algn="ctr"/>
            <a:r>
              <a:rPr lang="en-GB"/>
              <a:t>* instant messaging</a:t>
            </a:r>
          </a:p>
          <a:p>
            <a:pPr lvl="0" algn="ctr"/>
            <a:r>
              <a:rPr lang="en-GB"/>
              <a:t>* religion compatibility</a:t>
            </a:r>
          </a:p>
          <a:p>
            <a:pPr lvl="0" algn="ctr"/>
            <a:r>
              <a:rPr lang="en-GB"/>
              <a:t>* personal informations confidentiality</a:t>
            </a:r>
          </a:p>
          <a:p>
            <a:pPr lvl="0" algn="ctr"/>
            <a:r>
              <a:rPr lang="en-GB"/>
              <a:t>* the user reviews</a:t>
            </a:r>
          </a:p>
        </p:txBody>
      </p:sp>
    </p:spTree>
    <p:extLst>
      <p:ext uri="{BB962C8B-B14F-4D97-AF65-F5344CB8AC3E}">
        <p14:creationId xmlns:p14="http://schemas.microsoft.com/office/powerpoint/2010/main" val="180158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p:txBody>
          <a:bodyPr/>
          <a:lstStyle/>
          <a:p>
            <a:pPr lvl="0"/>
            <a:r>
              <a:rPr lang="en-GB"/>
              <a:t>Instant messaging</a:t>
            </a:r>
          </a:p>
        </p:txBody>
      </p:sp>
      <p:sp>
        <p:nvSpPr>
          <p:cNvPr id="3" name=" 2"/>
          <p:cNvSpPr txBox="1">
            <a:spLocks noGrp="1"/>
          </p:cNvSpPr>
          <p:nvPr>
            <p:ph type="body" idx="4294967295"/>
          </p:nvPr>
        </p:nvSpPr>
        <p:spPr/>
        <p:txBody>
          <a:bodyPr/>
          <a:lstStyle/>
          <a:p>
            <a:pPr lvl="0">
              <a:buSzPct val="45000"/>
              <a:buFont typeface="StarSymbol"/>
              <a:buChar char="●"/>
            </a:pPr>
            <a:r>
              <a:rPr lang="en-GB"/>
              <a:t>The users have to be aware that the messages they are sending and receiving are not private, meaning they are ran through our software</a:t>
            </a:r>
          </a:p>
          <a:p>
            <a:pPr lvl="0">
              <a:buSzPct val="45000"/>
              <a:buFont typeface="StarSymbol"/>
              <a:buChar char="●"/>
            </a:pPr>
            <a:r>
              <a:rPr lang="en-GB"/>
              <a:t>This does not mean they will ever be made public</a:t>
            </a:r>
          </a:p>
        </p:txBody>
      </p:sp>
    </p:spTree>
    <p:extLst>
      <p:ext uri="{BB962C8B-B14F-4D97-AF65-F5344CB8AC3E}">
        <p14:creationId xmlns:p14="http://schemas.microsoft.com/office/powerpoint/2010/main" val="702645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p:txBody>
          <a:bodyPr/>
          <a:lstStyle/>
          <a:p>
            <a:pPr lvl="0"/>
            <a:r>
              <a:rPr lang="en-GB"/>
              <a:t>Religion compatibility</a:t>
            </a:r>
          </a:p>
        </p:txBody>
      </p:sp>
      <p:sp>
        <p:nvSpPr>
          <p:cNvPr id="3" name=" 2"/>
          <p:cNvSpPr txBox="1">
            <a:spLocks noGrp="1"/>
          </p:cNvSpPr>
          <p:nvPr>
            <p:ph type="body" idx="4294967295"/>
          </p:nvPr>
        </p:nvSpPr>
        <p:spPr/>
        <p:txBody>
          <a:bodyPr/>
          <a:lstStyle/>
          <a:p>
            <a:pPr lvl="0">
              <a:buSzPct val="45000"/>
              <a:buFont typeface="StarSymbol"/>
              <a:buChar char="●"/>
            </a:pPr>
            <a:r>
              <a:rPr lang="en-GB"/>
              <a:t>We had some issues with this aspect of our project because people have different views over the religious beliefs and this can (and in some cases will) lead to conflict between the tenants</a:t>
            </a:r>
          </a:p>
        </p:txBody>
      </p:sp>
    </p:spTree>
    <p:extLst>
      <p:ext uri="{BB962C8B-B14F-4D97-AF65-F5344CB8AC3E}">
        <p14:creationId xmlns:p14="http://schemas.microsoft.com/office/powerpoint/2010/main" val="226839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p:txBody>
          <a:bodyPr/>
          <a:lstStyle/>
          <a:p>
            <a:pPr lvl="0"/>
            <a:r>
              <a:rPr lang="en-GB"/>
              <a:t>Personal informations confidentiality</a:t>
            </a:r>
          </a:p>
        </p:txBody>
      </p:sp>
      <p:sp>
        <p:nvSpPr>
          <p:cNvPr id="3" name=" 2"/>
          <p:cNvSpPr txBox="1">
            <a:spLocks noGrp="1"/>
          </p:cNvSpPr>
          <p:nvPr>
            <p:ph type="body" idx="4294967295"/>
          </p:nvPr>
        </p:nvSpPr>
        <p:spPr/>
        <p:txBody>
          <a:bodyPr/>
          <a:lstStyle/>
          <a:p>
            <a:pPr lvl="0">
              <a:buSzPct val="45000"/>
              <a:buFont typeface="StarSymbol"/>
              <a:buChar char="●"/>
            </a:pPr>
            <a:r>
              <a:rPr lang="en-GB" dirty="0"/>
              <a:t>Almost all of the user's personal information will be made public at some point because when </a:t>
            </a:r>
            <a:r>
              <a:rPr lang="en-GB" dirty="0" smtClean="0"/>
              <a:t>the engine </a:t>
            </a:r>
            <a:r>
              <a:rPr lang="en-GB" dirty="0"/>
              <a:t>finds a match both users have access to the other person's profile</a:t>
            </a:r>
          </a:p>
          <a:p>
            <a:pPr lvl="0">
              <a:buSzPct val="45000"/>
              <a:buFont typeface="StarSymbol"/>
              <a:buChar char="●"/>
            </a:pPr>
            <a:r>
              <a:rPr lang="en-GB" dirty="0"/>
              <a:t>Only after they have befriended each other the personal </a:t>
            </a:r>
            <a:r>
              <a:rPr lang="en-GB" dirty="0" err="1"/>
              <a:t>informations</a:t>
            </a:r>
            <a:r>
              <a:rPr lang="en-GB" dirty="0"/>
              <a:t> is to be made public</a:t>
            </a:r>
          </a:p>
        </p:txBody>
      </p:sp>
    </p:spTree>
    <p:extLst>
      <p:ext uri="{BB962C8B-B14F-4D97-AF65-F5344CB8AC3E}">
        <p14:creationId xmlns:p14="http://schemas.microsoft.com/office/powerpoint/2010/main" val="2847514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p:txBody>
          <a:bodyPr/>
          <a:lstStyle/>
          <a:p>
            <a:pPr lvl="0"/>
            <a:r>
              <a:rPr lang="en-GB"/>
              <a:t>The user reviews</a:t>
            </a:r>
          </a:p>
        </p:txBody>
      </p:sp>
      <p:sp>
        <p:nvSpPr>
          <p:cNvPr id="3" name=" 2"/>
          <p:cNvSpPr txBox="1">
            <a:spLocks noGrp="1"/>
          </p:cNvSpPr>
          <p:nvPr>
            <p:ph type="body" idx="4294967295"/>
          </p:nvPr>
        </p:nvSpPr>
        <p:spPr/>
        <p:txBody>
          <a:bodyPr/>
          <a:lstStyle/>
          <a:p>
            <a:pPr lvl="0">
              <a:buSzPct val="45000"/>
              <a:buFont typeface="StarSymbol"/>
              <a:buChar char="●"/>
            </a:pPr>
            <a:r>
              <a:rPr lang="en-GB"/>
              <a:t>When agreeing to our terms and conditions the user agrees that his review on an accommodation will be made public after being proofread by a member of the staff</a:t>
            </a:r>
          </a:p>
          <a:p>
            <a:pPr lvl="0">
              <a:buSzPct val="45000"/>
              <a:buFont typeface="StarSymbol"/>
              <a:buChar char="●"/>
            </a:pPr>
            <a:r>
              <a:rPr lang="en-GB"/>
              <a:t>Main point about this is for the user to understand that his review will appear on the site after being reviewed by the staff to avoid spam, also their name will appear only if they are logged in</a:t>
            </a:r>
          </a:p>
        </p:txBody>
      </p:sp>
    </p:spTree>
    <p:extLst>
      <p:ext uri="{BB962C8B-B14F-4D97-AF65-F5344CB8AC3E}">
        <p14:creationId xmlns:p14="http://schemas.microsoft.com/office/powerpoint/2010/main" val="199516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Kanoshi\Documents\Git\Roomies\resources\presentation1\Roomies-Poster-Daniel-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6144" y="1122362"/>
            <a:ext cx="21604288" cy="573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5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it does</a:t>
            </a:r>
            <a:endParaRPr lang="en-GB"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GB" sz="2400" dirty="0" smtClean="0"/>
              <a:t>Checks compatibility of users</a:t>
            </a:r>
          </a:p>
          <a:p>
            <a:pPr marL="292608" lvl="1" indent="0">
              <a:buNone/>
            </a:pPr>
            <a:r>
              <a:rPr lang="en-GB" sz="2400" dirty="0"/>
              <a:t>	</a:t>
            </a:r>
            <a:r>
              <a:rPr lang="en-GB" sz="2400" dirty="0" smtClean="0"/>
              <a:t>…based on their profiles.</a:t>
            </a:r>
          </a:p>
          <a:p>
            <a:pPr lvl="1">
              <a:buFont typeface="Arial" panose="020B0604020202020204" pitchFamily="34" charset="0"/>
              <a:buChar char="•"/>
            </a:pPr>
            <a:r>
              <a:rPr lang="en-GB" sz="2400" dirty="0" smtClean="0"/>
              <a:t>Suggests them to each other.</a:t>
            </a:r>
          </a:p>
          <a:p>
            <a:pPr lvl="1">
              <a:buFont typeface="Arial" panose="020B0604020202020204" pitchFamily="34" charset="0"/>
              <a:buChar char="•"/>
            </a:pPr>
            <a:r>
              <a:rPr lang="en-GB" sz="2400" dirty="0" smtClean="0"/>
              <a:t>They add each other.</a:t>
            </a:r>
          </a:p>
          <a:p>
            <a:pPr lvl="1">
              <a:buFont typeface="Arial" panose="020B0604020202020204" pitchFamily="34" charset="0"/>
              <a:buChar char="•"/>
            </a:pPr>
            <a:r>
              <a:rPr lang="en-GB" sz="2400" dirty="0" smtClean="0"/>
              <a:t>They become friends.</a:t>
            </a:r>
          </a:p>
          <a:p>
            <a:pPr lvl="1">
              <a:buFont typeface="Arial" panose="020B0604020202020204" pitchFamily="34" charset="0"/>
              <a:buChar char="•"/>
            </a:pPr>
            <a:r>
              <a:rPr lang="en-GB" sz="2400" dirty="0" smtClean="0"/>
              <a:t>They become </a:t>
            </a:r>
            <a:r>
              <a:rPr lang="en-GB" sz="2400" dirty="0" smtClean="0"/>
              <a:t>room-mates.</a:t>
            </a:r>
          </a:p>
          <a:p>
            <a:pPr lvl="1">
              <a:buFont typeface="Arial" panose="020B0604020202020204" pitchFamily="34" charset="0"/>
              <a:buChar char="•"/>
            </a:pPr>
            <a:r>
              <a:rPr lang="en-GB" sz="2400" dirty="0" smtClean="0"/>
              <a:t> </a:t>
            </a:r>
            <a:r>
              <a:rPr lang="en-GB" sz="2400" strike="sngStrike" dirty="0" smtClean="0"/>
              <a:t>And </a:t>
            </a:r>
            <a:r>
              <a:rPr lang="en-GB" sz="2400" strike="sngStrike" dirty="0" smtClean="0"/>
              <a:t>they all </a:t>
            </a:r>
            <a:r>
              <a:rPr lang="en-GB" sz="2400" strike="sngStrike" dirty="0" smtClean="0"/>
              <a:t>live </a:t>
            </a:r>
            <a:r>
              <a:rPr lang="en-GB" sz="2400" strike="sngStrike" dirty="0" smtClean="0"/>
              <a:t>happily ever after</a:t>
            </a:r>
            <a:r>
              <a:rPr lang="en-GB" sz="2400" strike="sngStrike" dirty="0" smtClean="0"/>
              <a:t>.</a:t>
            </a:r>
            <a:endParaRPr lang="en-GB" sz="2400" strike="sngStrike" dirty="0" smtClean="0"/>
          </a:p>
        </p:txBody>
      </p:sp>
    </p:spTree>
    <p:extLst>
      <p:ext uri="{BB962C8B-B14F-4D97-AF65-F5344CB8AC3E}">
        <p14:creationId xmlns:p14="http://schemas.microsoft.com/office/powerpoint/2010/main" val="3039609042"/>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We can’t tell you </a:t>
            </a:r>
            <a:r>
              <a:rPr lang="en-GB" i="1" dirty="0" smtClean="0"/>
              <a:t>everything</a:t>
            </a:r>
            <a:endParaRPr lang="en-GB" i="1" dirty="0"/>
          </a:p>
        </p:txBody>
      </p:sp>
      <p:sp>
        <p:nvSpPr>
          <p:cNvPr id="6" name="Text Placeholder 5"/>
          <p:cNvSpPr>
            <a:spLocks noGrp="1"/>
          </p:cNvSpPr>
          <p:nvPr>
            <p:ph type="body" idx="1"/>
          </p:nvPr>
        </p:nvSpPr>
        <p:spPr/>
        <p:txBody>
          <a:bodyPr/>
          <a:lstStyle/>
          <a:p>
            <a:r>
              <a:rPr lang="en-GB" dirty="0" smtClean="0"/>
              <a:t>You</a:t>
            </a:r>
            <a:endParaRPr lang="en-GB" dirty="0"/>
          </a:p>
        </p:txBody>
      </p:sp>
      <p:sp>
        <p:nvSpPr>
          <p:cNvPr id="3" name="Content Placeholder 2"/>
          <p:cNvSpPr>
            <a:spLocks noGrp="1"/>
          </p:cNvSpPr>
          <p:nvPr>
            <p:ph sz="half" idx="2"/>
          </p:nvPr>
        </p:nvSpPr>
        <p:spPr/>
        <p:txBody>
          <a:bodyPr>
            <a:normAutofit/>
          </a:bodyPr>
          <a:lstStyle/>
          <a:p>
            <a:pPr lvl="1">
              <a:buFont typeface="Arial" panose="020B0604020202020204" pitchFamily="34" charset="0"/>
              <a:buChar char="•"/>
            </a:pPr>
            <a:r>
              <a:rPr lang="en-GB" sz="2400" dirty="0" smtClean="0"/>
              <a:t>Likes computers</a:t>
            </a:r>
            <a:r>
              <a:rPr lang="en-GB" sz="2400" dirty="0" smtClean="0"/>
              <a:t>.</a:t>
            </a:r>
            <a:endParaRPr lang="en-GB" sz="2400" dirty="0" smtClean="0"/>
          </a:p>
          <a:p>
            <a:pPr lvl="1">
              <a:buFont typeface="Arial" panose="020B0604020202020204" pitchFamily="34" charset="0"/>
              <a:buChar char="•"/>
            </a:pPr>
            <a:r>
              <a:rPr lang="en-GB" sz="2400" dirty="0" smtClean="0"/>
              <a:t>Likes sports.</a:t>
            </a:r>
          </a:p>
          <a:p>
            <a:pPr lvl="1">
              <a:buFont typeface="Arial" panose="020B0604020202020204" pitchFamily="34" charset="0"/>
              <a:buChar char="•"/>
            </a:pPr>
            <a:r>
              <a:rPr lang="en-GB" sz="2400" dirty="0" smtClean="0"/>
              <a:t>Dislikes tomatoes</a:t>
            </a:r>
            <a:r>
              <a:rPr lang="en-GB" sz="2400" dirty="0" smtClean="0"/>
              <a:t>.</a:t>
            </a:r>
          </a:p>
          <a:p>
            <a:pPr lvl="1">
              <a:buFont typeface="Arial" panose="020B0604020202020204" pitchFamily="34" charset="0"/>
              <a:buChar char="•"/>
            </a:pPr>
            <a:r>
              <a:rPr lang="en-GB" sz="2400" dirty="0" smtClean="0"/>
              <a:t>Etc.</a:t>
            </a:r>
            <a:endParaRPr lang="en-GB" sz="2400" dirty="0" smtClean="0"/>
          </a:p>
          <a:p>
            <a:pPr lvl="1">
              <a:buFont typeface="Arial" panose="020B0604020202020204" pitchFamily="34" charset="0"/>
              <a:buChar char="•"/>
            </a:pPr>
            <a:endParaRPr lang="en-GB" sz="2400" dirty="0" smtClean="0"/>
          </a:p>
          <a:p>
            <a:pPr lvl="1">
              <a:buFont typeface="Arial" panose="020B0604020202020204" pitchFamily="34" charset="0"/>
              <a:buChar char="•"/>
            </a:pPr>
            <a:r>
              <a:rPr lang="en-GB" sz="2400" dirty="0" smtClean="0"/>
              <a:t>Dislikes spiders.</a:t>
            </a:r>
            <a:endParaRPr lang="en-GB" sz="2400" dirty="0"/>
          </a:p>
        </p:txBody>
      </p:sp>
      <p:sp>
        <p:nvSpPr>
          <p:cNvPr id="7" name="Text Placeholder 6"/>
          <p:cNvSpPr>
            <a:spLocks noGrp="1"/>
          </p:cNvSpPr>
          <p:nvPr>
            <p:ph type="body" sz="quarter" idx="3"/>
          </p:nvPr>
        </p:nvSpPr>
        <p:spPr/>
        <p:txBody>
          <a:bodyPr/>
          <a:lstStyle/>
          <a:p>
            <a:r>
              <a:rPr lang="en-GB" dirty="0" smtClean="0"/>
              <a:t>Larry</a:t>
            </a:r>
            <a:endParaRPr lang="en-GB" dirty="0"/>
          </a:p>
        </p:txBody>
      </p:sp>
      <p:sp>
        <p:nvSpPr>
          <p:cNvPr id="8" name="Content Placeholder 7"/>
          <p:cNvSpPr>
            <a:spLocks noGrp="1"/>
          </p:cNvSpPr>
          <p:nvPr>
            <p:ph sz="quarter" idx="4"/>
          </p:nvPr>
        </p:nvSpPr>
        <p:spPr/>
        <p:txBody>
          <a:bodyPr>
            <a:normAutofit/>
          </a:bodyPr>
          <a:lstStyle/>
          <a:p>
            <a:pPr lvl="1">
              <a:buFont typeface="Arial" panose="020B0604020202020204" pitchFamily="34" charset="0"/>
              <a:buChar char="•"/>
            </a:pPr>
            <a:r>
              <a:rPr lang="en-GB" sz="2800" dirty="0" smtClean="0"/>
              <a:t>Likes computers.</a:t>
            </a:r>
          </a:p>
          <a:p>
            <a:pPr lvl="1">
              <a:buFont typeface="Arial" panose="020B0604020202020204" pitchFamily="34" charset="0"/>
              <a:buChar char="•"/>
            </a:pPr>
            <a:r>
              <a:rPr lang="en-GB" sz="2800" dirty="0" smtClean="0"/>
              <a:t>Likes sports.</a:t>
            </a:r>
          </a:p>
          <a:p>
            <a:pPr lvl="1">
              <a:buFont typeface="Arial" panose="020B0604020202020204" pitchFamily="34" charset="0"/>
              <a:buChar char="•"/>
            </a:pPr>
            <a:r>
              <a:rPr lang="en-GB" sz="2800" dirty="0" smtClean="0"/>
              <a:t>Dislikes tomatoes</a:t>
            </a:r>
            <a:r>
              <a:rPr lang="en-GB" sz="2800" dirty="0" smtClean="0"/>
              <a:t>.</a:t>
            </a:r>
          </a:p>
          <a:p>
            <a:pPr lvl="1">
              <a:buFont typeface="Arial" panose="020B0604020202020204" pitchFamily="34" charset="0"/>
              <a:buChar char="•"/>
            </a:pPr>
            <a:r>
              <a:rPr lang="en-GB" sz="2800" dirty="0" smtClean="0"/>
              <a:t>Etc.</a:t>
            </a:r>
            <a:endParaRPr lang="en-GB" sz="2800" dirty="0" smtClean="0"/>
          </a:p>
          <a:p>
            <a:pPr lvl="1">
              <a:buFont typeface="Arial" panose="020B0604020202020204" pitchFamily="34" charset="0"/>
              <a:buChar char="•"/>
            </a:pPr>
            <a:endParaRPr lang="en-GB" sz="2800" dirty="0" smtClean="0"/>
          </a:p>
          <a:p>
            <a:pPr lvl="1">
              <a:buFont typeface="Arial" panose="020B0604020202020204" pitchFamily="34" charset="0"/>
              <a:buChar char="•"/>
            </a:pPr>
            <a:r>
              <a:rPr lang="en-GB" sz="2800" dirty="0" smtClean="0"/>
              <a:t>Owns a pet spider.</a:t>
            </a:r>
          </a:p>
          <a:p>
            <a:pPr marL="982980" lvl="2" indent="-342900">
              <a:buFont typeface="Arial" panose="020B0604020202020204" pitchFamily="34" charset="0"/>
              <a:buChar char="•"/>
            </a:pPr>
            <a:r>
              <a:rPr lang="en-GB" sz="2000" dirty="0" smtClean="0"/>
              <a:t>/\(0 0)/\</a:t>
            </a:r>
          </a:p>
        </p:txBody>
      </p:sp>
    </p:spTree>
    <p:extLst>
      <p:ext uri="{BB962C8B-B14F-4D97-AF65-F5344CB8AC3E}">
        <p14:creationId xmlns:p14="http://schemas.microsoft.com/office/powerpoint/2010/main" val="388557484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Contacts</a:t>
            </a:r>
            <a:endParaRPr lang="en-GB" dirty="0"/>
          </a:p>
        </p:txBody>
      </p:sp>
      <p:sp>
        <p:nvSpPr>
          <p:cNvPr id="3" name="Content Placeholder 2"/>
          <p:cNvSpPr>
            <a:spLocks noGrp="1"/>
          </p:cNvSpPr>
          <p:nvPr>
            <p:ph idx="1"/>
          </p:nvPr>
        </p:nvSpPr>
        <p:spPr/>
        <p:txBody>
          <a:bodyPr/>
          <a:lstStyle/>
          <a:p>
            <a:r>
              <a:rPr lang="en-GB" dirty="0" smtClean="0"/>
              <a:t>You add people</a:t>
            </a:r>
          </a:p>
          <a:p>
            <a:pPr marL="457200" lvl="1" indent="0">
              <a:buNone/>
            </a:pPr>
            <a:r>
              <a:rPr lang="en-GB" dirty="0" smtClean="0"/>
              <a:t>…that the site suggests.</a:t>
            </a:r>
          </a:p>
          <a:p>
            <a:r>
              <a:rPr lang="en-GB" dirty="0" smtClean="0"/>
              <a:t>Then you talk to them</a:t>
            </a:r>
          </a:p>
          <a:p>
            <a:pPr marL="457200" lvl="1" indent="0">
              <a:buNone/>
            </a:pPr>
            <a:r>
              <a:rPr lang="en-GB" dirty="0" smtClean="0"/>
              <a:t>…and get to know them.</a:t>
            </a:r>
          </a:p>
          <a:p>
            <a:endParaRPr lang="en-GB" dirty="0" smtClean="0"/>
          </a:p>
          <a:p>
            <a:r>
              <a:rPr lang="en-GB" dirty="0"/>
              <a:t>The point of adding people is because they are a potential room-mate!</a:t>
            </a:r>
          </a:p>
        </p:txBody>
      </p:sp>
    </p:spTree>
    <p:extLst>
      <p:ext uri="{BB962C8B-B14F-4D97-AF65-F5344CB8AC3E}">
        <p14:creationId xmlns:p14="http://schemas.microsoft.com/office/powerpoint/2010/main" val="275074119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Messaging</a:t>
            </a:r>
            <a:endParaRPr lang="en-GB" dirty="0"/>
          </a:p>
        </p:txBody>
      </p:sp>
      <p:sp>
        <p:nvSpPr>
          <p:cNvPr id="3" name="Content Placeholder 2"/>
          <p:cNvSpPr>
            <a:spLocks noGrp="1"/>
          </p:cNvSpPr>
          <p:nvPr>
            <p:ph idx="1"/>
          </p:nvPr>
        </p:nvSpPr>
        <p:spPr/>
        <p:txBody>
          <a:bodyPr/>
          <a:lstStyle/>
          <a:p>
            <a:r>
              <a:rPr lang="en-GB" dirty="0" smtClean="0"/>
              <a:t>In the future, we </a:t>
            </a:r>
            <a:r>
              <a:rPr lang="en-GB" i="1" dirty="0" smtClean="0"/>
              <a:t>could</a:t>
            </a:r>
            <a:r>
              <a:rPr lang="en-GB" dirty="0" smtClean="0"/>
              <a:t> have instant chat.</a:t>
            </a:r>
          </a:p>
          <a:p>
            <a:r>
              <a:rPr lang="en-GB" dirty="0" smtClean="0"/>
              <a:t>Not important, but useful.</a:t>
            </a:r>
          </a:p>
          <a:p>
            <a:r>
              <a:rPr lang="en-GB" dirty="0" smtClean="0"/>
              <a:t>An inbox would work fine.</a:t>
            </a:r>
          </a:p>
          <a:p>
            <a:endParaRPr lang="en-GB" dirty="0"/>
          </a:p>
          <a:p>
            <a:endParaRPr lang="en-GB" dirty="0" smtClean="0"/>
          </a:p>
          <a:p>
            <a:endParaRPr lang="en-GB" dirty="0"/>
          </a:p>
          <a:p>
            <a:r>
              <a:rPr lang="en-GB" dirty="0" smtClean="0">
                <a:solidFill>
                  <a:schemeClr val="bg1">
                    <a:lumMod val="50000"/>
                  </a:schemeClr>
                </a:solidFill>
              </a:rPr>
              <a:t>But the chat could be pretty powerful.</a:t>
            </a:r>
          </a:p>
          <a:p>
            <a:endParaRPr lang="en-GB" dirty="0"/>
          </a:p>
        </p:txBody>
      </p:sp>
    </p:spTree>
    <p:extLst>
      <p:ext uri="{BB962C8B-B14F-4D97-AF65-F5344CB8AC3E}">
        <p14:creationId xmlns:p14="http://schemas.microsoft.com/office/powerpoint/2010/main" val="9345558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Room-mate Matching Service</a:t>
            </a:r>
            <a:endParaRPr lang="en-GB"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GB" dirty="0" smtClean="0"/>
              <a:t>People need to find room-mates.</a:t>
            </a:r>
          </a:p>
          <a:p>
            <a:pPr marL="514350" indent="-514350">
              <a:buFont typeface="+mj-lt"/>
              <a:buAutoNum type="arabicPeriod"/>
            </a:pPr>
            <a:r>
              <a:rPr lang="en-GB" dirty="0" smtClean="0"/>
              <a:t>Finding </a:t>
            </a:r>
            <a:r>
              <a:rPr lang="en-GB" i="1" dirty="0" smtClean="0"/>
              <a:t>suitable</a:t>
            </a:r>
            <a:r>
              <a:rPr lang="en-GB" dirty="0" smtClean="0"/>
              <a:t> room-mates can be hard.</a:t>
            </a:r>
          </a:p>
          <a:p>
            <a:pPr marL="514350" indent="-514350">
              <a:buFont typeface="+mj-lt"/>
              <a:buAutoNum type="arabicPeriod"/>
            </a:pPr>
            <a:r>
              <a:rPr lang="en-GB" dirty="0" smtClean="0"/>
              <a:t>We help them do that.</a:t>
            </a:r>
          </a:p>
          <a:p>
            <a:pPr marL="514350" indent="-514350">
              <a:buFont typeface="+mj-lt"/>
              <a:buAutoNum type="arabicPeriod"/>
            </a:pPr>
            <a:r>
              <a:rPr lang="en-GB" dirty="0" smtClean="0"/>
              <a:t>???</a:t>
            </a:r>
          </a:p>
          <a:p>
            <a:pPr marL="514350" indent="-514350">
              <a:buFont typeface="+mj-lt"/>
              <a:buAutoNum type="arabicPeriod"/>
            </a:pPr>
            <a:r>
              <a:rPr lang="en-GB" strike="sngStrike" dirty="0" smtClean="0"/>
              <a:t>Profit.</a:t>
            </a:r>
            <a:r>
              <a:rPr lang="en-GB" dirty="0" smtClean="0"/>
              <a:t> Just kidding. Maybe.</a:t>
            </a:r>
          </a:p>
          <a:p>
            <a:pPr marL="0" indent="0">
              <a:buNone/>
            </a:pPr>
            <a:endParaRPr lang="en-GB" dirty="0"/>
          </a:p>
          <a:p>
            <a:pPr marL="0" indent="0">
              <a:buNone/>
            </a:pPr>
            <a:r>
              <a:rPr lang="en-GB" i="1" u="sng" dirty="0" smtClean="0"/>
              <a:t>Ideally aimed at </a:t>
            </a:r>
            <a:r>
              <a:rPr lang="en-GB" i="1" u="sng" dirty="0" smtClean="0"/>
              <a:t>university students.</a:t>
            </a:r>
          </a:p>
        </p:txBody>
      </p:sp>
    </p:spTree>
    <p:extLst>
      <p:ext uri="{BB962C8B-B14F-4D97-AF65-F5344CB8AC3E}">
        <p14:creationId xmlns:p14="http://schemas.microsoft.com/office/powerpoint/2010/main" val="952381156"/>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Accommodation R</a:t>
            </a:r>
            <a:r>
              <a:rPr lang="en-GB" dirty="0" smtClean="0"/>
              <a:t>eviews</a:t>
            </a:r>
            <a:endParaRPr lang="en-GB" dirty="0"/>
          </a:p>
        </p:txBody>
      </p:sp>
      <p:pic>
        <p:nvPicPr>
          <p:cNvPr id="6" name="Content Placeholder 5" descr="uowlivingbanner.jpg+w=606.jpe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29704" y="1985963"/>
            <a:ext cx="2962654" cy="1965325"/>
          </a:xfrm>
        </p:spPr>
      </p:pic>
      <p:sp>
        <p:nvSpPr>
          <p:cNvPr id="5" name="Content Placeholder 4"/>
          <p:cNvSpPr>
            <a:spLocks noGrp="1"/>
          </p:cNvSpPr>
          <p:nvPr>
            <p:ph sz="half" idx="14"/>
          </p:nvPr>
        </p:nvSpPr>
        <p:spPr/>
        <p:txBody>
          <a:bodyPr/>
          <a:lstStyle/>
          <a:p>
            <a:r>
              <a:rPr lang="en-GB" dirty="0"/>
              <a:t>If the user wants to get private accommodation or live in the halls on campus, this website could help them to choose which halls they’d prefer to live in with roommate(s) that have already found from roommate matcher</a:t>
            </a:r>
            <a:r>
              <a:rPr lang="en-GB" dirty="0" smtClean="0"/>
              <a:t>.</a:t>
            </a:r>
            <a:endParaRPr lang="en-GB" dirty="0"/>
          </a:p>
        </p:txBody>
      </p:sp>
    </p:spTree>
    <p:extLst>
      <p:ext uri="{BB962C8B-B14F-4D97-AF65-F5344CB8AC3E}">
        <p14:creationId xmlns:p14="http://schemas.microsoft.com/office/powerpoint/2010/main" val="16755377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Logged out users cannot rate or review.</a:t>
            </a:r>
          </a:p>
        </p:txBody>
      </p:sp>
      <p:pic>
        <p:nvPicPr>
          <p:cNvPr id="5" name="Content Placeholder 4" descr="rate_and_review_small.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63119" y="2016125"/>
            <a:ext cx="4695825" cy="1905000"/>
          </a:xfrm>
        </p:spPr>
      </p:pic>
      <p:sp>
        <p:nvSpPr>
          <p:cNvPr id="6" name="Content Placeholder 5"/>
          <p:cNvSpPr>
            <a:spLocks noGrp="1"/>
          </p:cNvSpPr>
          <p:nvPr>
            <p:ph sz="half" idx="14"/>
          </p:nvPr>
        </p:nvSpPr>
        <p:spPr/>
        <p:txBody>
          <a:bodyPr/>
          <a:lstStyle/>
          <a:p>
            <a:r>
              <a:rPr lang="en-GB" dirty="0"/>
              <a:t>The most important point is that </a:t>
            </a:r>
            <a:r>
              <a:rPr lang="en-GB" dirty="0" smtClean="0"/>
              <a:t>non-registered users </a:t>
            </a:r>
            <a:r>
              <a:rPr lang="en-GB" dirty="0"/>
              <a:t>can not rate or review , because it is better to be rated by the user who has already used the place before. The reviews will be done by other users of the site, i.e. those who have lived at the accommodation before. </a:t>
            </a:r>
          </a:p>
        </p:txBody>
      </p:sp>
    </p:spTree>
    <p:extLst>
      <p:ext uri="{BB962C8B-B14F-4D97-AF65-F5344CB8AC3E}">
        <p14:creationId xmlns:p14="http://schemas.microsoft.com/office/powerpoint/2010/main" val="2825025170"/>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TotalTime>
  <Words>857</Words>
  <Application>Microsoft Office PowerPoint</Application>
  <PresentationFormat>Custom</PresentationFormat>
  <Paragraphs>127</Paragraphs>
  <Slides>28</Slides>
  <Notes>11</Notes>
  <HiddenSlides>1</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Retrospect</vt:lpstr>
      <vt:lpstr>Office Theme</vt:lpstr>
      <vt:lpstr>PowerPoint Presentation</vt:lpstr>
      <vt:lpstr>Room-mate Matching Service</vt:lpstr>
      <vt:lpstr>What it does</vt:lpstr>
      <vt:lpstr>We can’t tell you everything</vt:lpstr>
      <vt:lpstr>Contacts</vt:lpstr>
      <vt:lpstr>Messaging</vt:lpstr>
      <vt:lpstr>Room-mate Matching Service</vt:lpstr>
      <vt:lpstr>Accommodation Reviews</vt:lpstr>
      <vt:lpstr>Logged out users cannot rate or review.</vt:lpstr>
      <vt:lpstr>Review formatting</vt:lpstr>
      <vt:lpstr>PowerPoint Presentation</vt:lpstr>
      <vt:lpstr>Connecting to Social networks</vt:lpstr>
      <vt:lpstr>Get to know each other</vt:lpstr>
      <vt:lpstr>Linking accounts</vt:lpstr>
      <vt:lpstr>Chat System</vt:lpstr>
      <vt:lpstr>Integrating Facebook Chat</vt:lpstr>
      <vt:lpstr>Integrating Facebook Comments</vt:lpstr>
      <vt:lpstr>PowerPoint Presentation</vt:lpstr>
      <vt:lpstr>PowerPoint Presentation</vt:lpstr>
      <vt:lpstr>Stubs everywhere</vt:lpstr>
      <vt:lpstr>PowerPoint Presentation</vt:lpstr>
      <vt:lpstr>PowerPoint Presentation</vt:lpstr>
      <vt:lpstr>Overview on legal and ethical aspects</vt:lpstr>
      <vt:lpstr>Instant messaging</vt:lpstr>
      <vt:lpstr>Religion compatibility</vt:lpstr>
      <vt:lpstr>Personal informations confidentiality</vt:lpstr>
      <vt:lpstr>The user reviews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Dragos Radu</dc:creator>
  <cp:lastModifiedBy>Daniel Hodgson</cp:lastModifiedBy>
  <cp:revision>17</cp:revision>
  <dcterms:created xsi:type="dcterms:W3CDTF">2014-12-03T11:36:41Z</dcterms:created>
  <dcterms:modified xsi:type="dcterms:W3CDTF">2014-12-03T14:05:17Z</dcterms:modified>
</cp:coreProperties>
</file>