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7"/>
  </p:notesMasterIdLst>
  <p:sldIdLst>
    <p:sldId id="271" r:id="rId3"/>
    <p:sldId id="265" r:id="rId4"/>
    <p:sldId id="263" r:id="rId5"/>
    <p:sldId id="264" r:id="rId6"/>
    <p:sldId id="296" r:id="rId7"/>
    <p:sldId id="303" r:id="rId8"/>
    <p:sldId id="297" r:id="rId9"/>
    <p:sldId id="302" r:id="rId10"/>
    <p:sldId id="304" r:id="rId11"/>
    <p:sldId id="275" r:id="rId12"/>
    <p:sldId id="268" r:id="rId13"/>
    <p:sldId id="298" r:id="rId14"/>
    <p:sldId id="301" r:id="rId15"/>
    <p:sldId id="257" r:id="rId16"/>
    <p:sldId id="258" r:id="rId17"/>
    <p:sldId id="294" r:id="rId18"/>
    <p:sldId id="292" r:id="rId19"/>
    <p:sldId id="281" r:id="rId20"/>
    <p:sldId id="282" r:id="rId21"/>
    <p:sldId id="283" r:id="rId22"/>
    <p:sldId id="285" r:id="rId23"/>
    <p:sldId id="299" r:id="rId24"/>
    <p:sldId id="295" r:id="rId25"/>
    <p:sldId id="28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-96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84A43-FEA2-4AC1-8197-BEBDF906671F}" type="datetimeFigureOut">
              <a:rPr lang="en-GB" smtClean="0"/>
              <a:t>19/04/2015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27119-0590-48DC-B1CA-5F6ABAA7A3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2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F94452D-8B2E-460E-ACCC-B56C3D8CECF5}" type="slidenum">
              <a:t>14</a:t>
            </a:fld>
            <a:endParaRPr lang="en-GB" dirty="0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0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EC48DF0-F3ED-4D6D-9A17-3F10BD05F2E6}" type="slidenum">
              <a:t>15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C9E417-7D99-40E6-93CF-40159C6409E5}" type="slidenum">
              <a:t>19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6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3CF9F0-0137-498F-83FB-9E925AC6D187}" type="slidenum">
              <a:t>20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7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D5F923-8CF0-409D-990C-17665D35C858}" type="slidenum">
              <a:t>21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68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4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828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6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4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31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06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8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4800">
                <a:latin typeface="Open Sans" pitchFamily="34" charset="0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 smtClean="0"/>
              <a:t>to </a:t>
            </a:r>
            <a:r>
              <a:rPr lang="en-US" dirty="0" smtClean="0"/>
              <a:t>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Arial" pitchFamily="34" charset="0"/>
              <a:buChar char="•"/>
              <a:defRPr sz="24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384048" indent="0">
              <a:buNone/>
              <a:defRPr sz="2200"/>
            </a:lvl3pPr>
            <a:lvl4pPr>
              <a:defRPr sz="20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 smtClean="0"/>
              <a:t>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5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9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5111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24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7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F30049-1D1F-44F2-8DAE-3272B7744E5A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19/04/2015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3D672F20-15C8-412D-B278-B7E1FB8FEC0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06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Accommodation and Reviews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23038" y="2064675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Avoiding </a:t>
            </a:r>
            <a:r>
              <a:rPr lang="en-GB" sz="2400" dirty="0" smtClean="0"/>
              <a:t>spam by not letting non-registered </a:t>
            </a:r>
            <a:r>
              <a:rPr lang="en-GB" sz="2400" dirty="0" smtClean="0"/>
              <a:t>or logged out users </a:t>
            </a:r>
            <a:r>
              <a:rPr lang="en-GB" sz="2400" dirty="0" smtClean="0"/>
              <a:t>to rate/review.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Reviews would be checked and filtered, to assure the maximum quality</a:t>
            </a:r>
            <a:r>
              <a:rPr lang="en-GB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87" y="3854976"/>
            <a:ext cx="4744112" cy="1743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647" y="3492658"/>
            <a:ext cx="5132336" cy="28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Messaging: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Instant Chat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01" y="219346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Added features to send messages and instant chat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Remove the need to use alternate websites such as Facebook to communicate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Allow users to communicate better with the students they are matched </a:t>
            </a:r>
            <a:r>
              <a:rPr lang="en-GB" sz="2400" dirty="0" smtClean="0"/>
              <a:t>with</a:t>
            </a:r>
            <a:r>
              <a:rPr lang="en-GB" sz="24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555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Messaging: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764" y="2193464"/>
            <a:ext cx="10058400" cy="402336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Uses long-polling to check for new messages.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Implemented using JavaScript and PHP.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In the future, we hope to have group messaging as well.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6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5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097280" y="1017163"/>
            <a:ext cx="10058400" cy="720197"/>
          </a:xfrm>
        </p:spPr>
        <p:txBody>
          <a:bodyPr>
            <a:spAutoFit/>
          </a:bodyPr>
          <a:lstStyle/>
          <a:p>
            <a:pPr lvl="0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Network: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Integration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046" y="2085143"/>
            <a:ext cx="8394768" cy="217788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ability to link your Roomies account to other popular </a:t>
            </a:r>
            <a:endParaRPr lang="en-GB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hangingPunct="0"/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social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networks, such as:</a:t>
            </a: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Facebook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Twitter</a:t>
            </a:r>
          </a:p>
          <a:p>
            <a:pPr marL="342900" indent="-342900" hangingPunct="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Google 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092429" y="4461767"/>
            <a:ext cx="1567610" cy="1442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089500" y="4402248"/>
            <a:ext cx="1698244" cy="1502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84574" y="4467564"/>
            <a:ext cx="1567610" cy="1436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52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Social Network: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Implementation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subTitle" idx="4294967295"/>
          </p:nvPr>
        </p:nvSpPr>
        <p:spPr>
          <a:xfrm>
            <a:off x="1097280" y="2246313"/>
            <a:ext cx="10058400" cy="3613574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Adding Friends: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Options to add other users as friends as well as unfriend or block them.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‘Make me invisible’ feature</a:t>
            </a:r>
          </a:p>
          <a:p>
            <a:pPr marL="898398" lvl="2" indent="-514350">
              <a:buFont typeface="+mj-lt"/>
              <a:buAutoNum type="romanLcPeriod"/>
            </a:pPr>
            <a:r>
              <a:rPr lang="en-GB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Ask </a:t>
            </a:r>
            <a:r>
              <a:rPr lang="en-GB" sz="20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alex</a:t>
            </a:r>
            <a:r>
              <a:rPr lang="en-GB" sz="2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about the many to many feature</a:t>
            </a:r>
          </a:p>
          <a:p>
            <a:pPr lvl="2"/>
            <a:endParaRPr lang="en-GB" sz="20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Platform similar to a social networking site for users to interact with each other.</a:t>
            </a:r>
          </a:p>
          <a:p>
            <a:pPr marL="201168" lvl="1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288972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/>
          <a:lstStyle/>
          <a:p>
            <a:r>
              <a:rPr lang="en-GB" dirty="0" smtClean="0"/>
              <a:t>Will put </a:t>
            </a:r>
            <a:r>
              <a:rPr lang="en-GB" dirty="0" err="1" smtClean="0"/>
              <a:t>gantt</a:t>
            </a:r>
            <a:r>
              <a:rPr lang="en-GB" dirty="0" smtClean="0"/>
              <a:t> chart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64" y="0"/>
            <a:ext cx="8736432" cy="62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9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Planning &amp; Implementation</a:t>
            </a:r>
            <a:endParaRPr lang="en-GB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1097280" y="2099734"/>
            <a:ext cx="833824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Weekly meetings on </a:t>
            </a:r>
            <a:r>
              <a:rPr lang="en-GB" sz="2400" dirty="0" smtClean="0"/>
              <a:t>Friday and Tuesday</a:t>
            </a:r>
            <a:endParaRPr lang="en-GB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how the previous tasks went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Discuss and (re)assign the next tasks for each other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Allocate tasks considering everyone’s strengths and </a:t>
            </a:r>
            <a:r>
              <a:rPr lang="en-GB" sz="2400" dirty="0" smtClean="0"/>
              <a:t>weaknesses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Made sure to help each other out with tasks 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287765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Planning &amp; Implementation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(II)</a:t>
            </a:r>
            <a:endParaRPr lang="en-GB" dirty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437" y="2158868"/>
            <a:ext cx="92648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Used </a:t>
            </a:r>
            <a:r>
              <a:rPr lang="en-GB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GitLab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for proper version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control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MySQL for mapping  to compact data and limit user options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Kept common output in the back-end fragmented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Included template files for consistent layout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PHP for classes to prevent accidental damage to database by </a:t>
            </a:r>
          </a:p>
          <a:p>
            <a:pPr>
              <a:buClr>
                <a:schemeClr val="accent1"/>
              </a:buClr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  </a:t>
            </a:r>
            <a:r>
              <a:rPr lang="en-GB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restricting 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769276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1097280" y="1067689"/>
            <a:ext cx="10058400" cy="669671"/>
          </a:xfrm>
        </p:spPr>
        <p:txBody>
          <a:bodyPr>
            <a:sp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legal and ethical aspects</a:t>
            </a:r>
            <a:endParaRPr lang="en-GB" sz="4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subTitle" idx="4294967295"/>
          </p:nvPr>
        </p:nvSpPr>
        <p:spPr>
          <a:xfrm>
            <a:off x="1071523" y="2272576"/>
            <a:ext cx="10058400" cy="2394502"/>
          </a:xfrm>
        </p:spPr>
        <p:txBody>
          <a:bodyPr anchor="ctr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Some potential issues regarding </a:t>
            </a: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privacy, ethical and legal </a:t>
            </a: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matters </a:t>
            </a:r>
            <a:r>
              <a:rPr lang="en-GB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are :</a:t>
            </a:r>
            <a:endParaRPr lang="en-GB" sz="28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3">
              <a:buFont typeface="Arial" pitchFamily="34" charset="0"/>
              <a:buChar char="•"/>
            </a:pPr>
            <a:r>
              <a:rPr lang="en-GB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Instant </a:t>
            </a:r>
            <a:r>
              <a:rPr lang="en-GB" sz="2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messaging</a:t>
            </a:r>
          </a:p>
          <a:p>
            <a:pPr lvl="3">
              <a:buFont typeface="Arial" pitchFamily="34" charset="0"/>
              <a:buChar char="•"/>
            </a:pPr>
            <a:r>
              <a:rPr lang="en-GB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Religious beliefs compatibility</a:t>
            </a:r>
          </a:p>
          <a:p>
            <a:pPr lvl="3">
              <a:buFont typeface="Arial" pitchFamily="34" charset="0"/>
              <a:buChar char="•"/>
            </a:pPr>
            <a:r>
              <a:rPr lang="en-GB" sz="2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</a:t>
            </a:r>
            <a:r>
              <a:rPr lang="en-GB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ersonal information confidentiality</a:t>
            </a:r>
          </a:p>
          <a:p>
            <a:pPr lvl="3">
              <a:buFont typeface="Arial" pitchFamily="34" charset="0"/>
              <a:buChar char="•"/>
            </a:pPr>
            <a:r>
              <a:rPr lang="en-GB" sz="22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U</a:t>
            </a:r>
            <a:r>
              <a:rPr lang="en-GB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ser </a:t>
            </a:r>
            <a:r>
              <a:rPr lang="en-GB" sz="22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reviews</a:t>
            </a:r>
            <a:endParaRPr lang="en-GB" sz="22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822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Why you need our website</a:t>
            </a:r>
            <a:endParaRPr lang="en-GB" i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LIAM</a:t>
            </a: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</a:t>
            </a:r>
            <a:r>
              <a:rPr lang="en-GB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Plays the trombone.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01168" lvl="1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Dislikes </a:t>
            </a:r>
            <a:r>
              <a:rPr lang="en-GB" sz="2400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spiders.</a:t>
            </a:r>
            <a:endParaRPr lang="en-GB" sz="2400" dirty="0">
              <a:solidFill>
                <a:srgbClr val="FF000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Larry</a:t>
            </a: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computers.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sports.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Likes Nicki </a:t>
            </a:r>
            <a:r>
              <a:rPr lang="en-GB" sz="2400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Minaj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Loves trombones.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Owns a pet </a:t>
            </a:r>
            <a:r>
              <a:rPr lang="en-GB" sz="2400" dirty="0" smtClean="0">
                <a:solidFill>
                  <a:srgbClr val="FF000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spider called Barry.</a:t>
            </a:r>
            <a:endParaRPr lang="en-GB" sz="2400" dirty="0" smtClean="0">
              <a:solidFill>
                <a:srgbClr val="FF0000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01168" lvl="1" indent="0">
              <a:buNone/>
            </a:pP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74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Overview of legal and ethical aspects</a:t>
            </a:r>
            <a:endParaRPr lang="en-GB" sz="4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71523" y="2411503"/>
            <a:ext cx="10058400" cy="4022725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have covered all details of how we use personal details and website information in our: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Privacy Policy and Cookie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Terms and Conditions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Disclaimer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About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384048" lvl="2" indent="0">
              <a:buNone/>
            </a:pPr>
            <a:endParaRPr lang="en-GB" sz="20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45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4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Personal </a:t>
            </a:r>
            <a:r>
              <a:rPr lang="en-GB" sz="4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details and privacy</a:t>
            </a:r>
            <a:endParaRPr lang="en-GB" sz="4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 2"/>
          <p:cNvSpPr txBox="1">
            <a:spLocks noGrp="1"/>
          </p:cNvSpPr>
          <p:nvPr>
            <p:ph type="body" idx="4294967295"/>
          </p:nvPr>
        </p:nvSpPr>
        <p:spPr>
          <a:xfrm>
            <a:off x="1097280" y="2049463"/>
            <a:ext cx="10058400" cy="402272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All personal information and user details are public within the website (for registered users only).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matching engine uses all the filters and details 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provided by the user.</a:t>
            </a:r>
          </a:p>
          <a:p>
            <a:pPr marL="201168" lvl="1" indent="0">
              <a:buNone/>
            </a:pPr>
            <a:endParaRPr lang="en-GB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 profile is public but user details are visible onl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y to friends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GB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5142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06343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would we have done differently?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did we learn from this course unit?</a:t>
            </a:r>
          </a:p>
          <a:p>
            <a:pPr marL="0" indent="0">
              <a:buNone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What we felt was the best and worst part of this course unit?</a:t>
            </a:r>
          </a:p>
          <a:p>
            <a:pPr>
              <a:buFont typeface="Arial" pitchFamily="34" charset="0"/>
              <a:buChar char="•"/>
            </a:pPr>
            <a:endParaRPr lang="en-IN" dirty="0"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51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Thank you!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algn="ctr"/>
            <a:r>
              <a:rPr lang="en-GB" sz="3200" dirty="0" smtClean="0"/>
              <a:t>Any questions?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14451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Kanoshi\Documents\Git\Roomies\resources\presentation1\Roomies-Poster-Daniel-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06144" y="1122362"/>
            <a:ext cx="21604288" cy="573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smtClean="0"/>
              <a:t>Room-mate </a:t>
            </a:r>
            <a:r>
              <a:rPr lang="en-GB" sz="4800" dirty="0" smtClean="0"/>
              <a:t>Matching Service</a:t>
            </a:r>
            <a:endParaRPr lang="en-GB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People need to find room-mates.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Finding </a:t>
            </a: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suitable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room-mates can be hard.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We aim to help them do that.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F87910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4.   </a:t>
            </a:r>
            <a:r>
              <a:rPr lang="en-GB" sz="2400" strike="sngStrike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Profit</a:t>
            </a:r>
            <a:r>
              <a:rPr lang="en-GB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 Just kidding. Maybe</a:t>
            </a:r>
            <a:r>
              <a:rPr lang="en-GB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r>
              <a:rPr lang="en-GB" sz="2400" i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Ideally aimed at university students.</a:t>
            </a:r>
          </a:p>
        </p:txBody>
      </p:sp>
    </p:spTree>
    <p:extLst>
      <p:ext uri="{BB962C8B-B14F-4D97-AF65-F5344CB8AC3E}">
        <p14:creationId xmlns:p14="http://schemas.microsoft.com/office/powerpoint/2010/main" val="1076114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does it do?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Checks compatibility of users</a:t>
            </a:r>
          </a:p>
          <a:p>
            <a:pPr marL="292608" lvl="1" indent="0">
              <a:buNone/>
            </a:pPr>
            <a:r>
              <a:rPr lang="en-GB" sz="2400" dirty="0"/>
              <a:t>	</a:t>
            </a:r>
            <a:r>
              <a:rPr lang="en-GB" sz="2400" dirty="0" smtClean="0"/>
              <a:t>…based on their preferences.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Suggests them to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add each other.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become friends.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They become room-mates.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strike="sngStrike" dirty="0" smtClean="0"/>
              <a:t>And they all live happily ever after.</a:t>
            </a:r>
          </a:p>
        </p:txBody>
      </p:sp>
    </p:spTree>
    <p:extLst>
      <p:ext uri="{BB962C8B-B14F-4D97-AF65-F5344CB8AC3E}">
        <p14:creationId xmlns:p14="http://schemas.microsoft.com/office/powerpoint/2010/main" val="303960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Matching and Compatibility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0158" y="2064675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Users can fill up a questionnaire which covers everything from religion to allergies to music preference.</a:t>
            </a:r>
          </a:p>
          <a:p>
            <a:pPr lvl="2"/>
            <a:r>
              <a:rPr lang="en-IN" sz="2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	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</a:rPr>
              <a:t>Because nobody should have to deal with 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Nicki </a:t>
            </a:r>
            <a:r>
              <a:rPr lang="en-IN" sz="2000" dirty="0" err="1" smtClean="0">
                <a:solidFill>
                  <a:schemeClr val="bg1">
                    <a:lumMod val="65000"/>
                  </a:schemeClr>
                </a:solidFill>
              </a:rPr>
              <a:t>Minaj</a:t>
            </a:r>
            <a:r>
              <a:rPr lang="en-IN" sz="20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IN" sz="2600" dirty="0" smtClean="0">
              <a:solidFill>
                <a:schemeClr val="bg1">
                  <a:lumMod val="6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The </a:t>
            </a: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matching depends on their answer and what they would want their potential room-mate to answer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01168" lvl="1" indent="0">
              <a:buNone/>
            </a:pPr>
            <a:r>
              <a:rPr lang="en-IN" sz="2000" dirty="0" smtClean="0"/>
              <a:t>	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58808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240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PHP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218" y="2451040"/>
            <a:ext cx="10058400" cy="402336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Making </a:t>
            </a:r>
            <a:r>
              <a:rPr lang="en-IN" dirty="0"/>
              <a:t>use of inheritance to avoid redundant code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Designing classes for every table in the database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Using exceptions for handling all possible errors</a:t>
            </a:r>
          </a:p>
          <a:p>
            <a:pPr marL="201168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673400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Techniques: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MySQL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4401" y="2296495"/>
            <a:ext cx="10058400" cy="4023360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IN" dirty="0" smtClean="0"/>
              <a:t>Designed tables for every entity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Normalising the database by adding intersection tables (many to many relations) </a:t>
            </a:r>
          </a:p>
          <a:p>
            <a:pPr lvl="2"/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e.g. Table for storing percentages and friendships for each user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 lvl="1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775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Accommodation and Reviews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159" y="2180584"/>
            <a:ext cx="10058400" cy="40233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Includes reviews of current university housing as well as a complete accommodation index.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Possibility for owner’s of private accommodation to add their listings</a:t>
            </a: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Need pictures of accommodation index</a:t>
            </a: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7547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1106</TotalTime>
  <Words>623</Words>
  <Application>Microsoft Office PowerPoint</Application>
  <PresentationFormat>Custom</PresentationFormat>
  <Paragraphs>134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Retrospect</vt:lpstr>
      <vt:lpstr>Office Theme</vt:lpstr>
      <vt:lpstr>PowerPoint Presentation</vt:lpstr>
      <vt:lpstr>Why you need our website</vt:lpstr>
      <vt:lpstr>Room-mate Matching Service</vt:lpstr>
      <vt:lpstr>What does it do?</vt:lpstr>
      <vt:lpstr>Matching and Compatibility</vt:lpstr>
      <vt:lpstr>Matching</vt:lpstr>
      <vt:lpstr>Techniques: PHP</vt:lpstr>
      <vt:lpstr>Techniques: MySQL</vt:lpstr>
      <vt:lpstr>Accommodation and Reviews</vt:lpstr>
      <vt:lpstr>Accommodation and Reviews</vt:lpstr>
      <vt:lpstr>Messaging: Instant Chat</vt:lpstr>
      <vt:lpstr>Messaging: Implementation</vt:lpstr>
      <vt:lpstr>PowerPoint Presentation</vt:lpstr>
      <vt:lpstr>Social Network: Integration</vt:lpstr>
      <vt:lpstr>Social Network: Implementation</vt:lpstr>
      <vt:lpstr>Will put gantt chart</vt:lpstr>
      <vt:lpstr>Planning &amp; Implementation</vt:lpstr>
      <vt:lpstr>Planning &amp; Implementation (II)</vt:lpstr>
      <vt:lpstr>Overview of legal and ethical aspects</vt:lpstr>
      <vt:lpstr>Overview of legal and ethical aspects</vt:lpstr>
      <vt:lpstr>Personal details and privacy</vt:lpstr>
      <vt:lpstr>Reflections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Radu</dc:creator>
  <cp:lastModifiedBy>Mitali Palsikar</cp:lastModifiedBy>
  <cp:revision>94</cp:revision>
  <dcterms:created xsi:type="dcterms:W3CDTF">2014-12-03T11:36:41Z</dcterms:created>
  <dcterms:modified xsi:type="dcterms:W3CDTF">2015-04-20T03:27:49Z</dcterms:modified>
</cp:coreProperties>
</file>