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34"/>
  </p:notesMasterIdLst>
  <p:sldIdLst>
    <p:sldId id="271" r:id="rId3"/>
    <p:sldId id="265" r:id="rId4"/>
    <p:sldId id="311" r:id="rId5"/>
    <p:sldId id="263" r:id="rId6"/>
    <p:sldId id="306" r:id="rId7"/>
    <p:sldId id="264" r:id="rId8"/>
    <p:sldId id="314" r:id="rId9"/>
    <p:sldId id="296" r:id="rId10"/>
    <p:sldId id="297" r:id="rId11"/>
    <p:sldId id="302" r:id="rId12"/>
    <p:sldId id="309" r:id="rId13"/>
    <p:sldId id="304" r:id="rId14"/>
    <p:sldId id="275" r:id="rId15"/>
    <p:sldId id="307" r:id="rId16"/>
    <p:sldId id="268" r:id="rId17"/>
    <p:sldId id="298" r:id="rId18"/>
    <p:sldId id="301" r:id="rId19"/>
    <p:sldId id="257" r:id="rId20"/>
    <p:sldId id="258" r:id="rId21"/>
    <p:sldId id="308" r:id="rId22"/>
    <p:sldId id="294" r:id="rId23"/>
    <p:sldId id="292" r:id="rId24"/>
    <p:sldId id="281" r:id="rId25"/>
    <p:sldId id="310" r:id="rId26"/>
    <p:sldId id="312" r:id="rId27"/>
    <p:sldId id="282" r:id="rId28"/>
    <p:sldId id="313" r:id="rId29"/>
    <p:sldId id="283" r:id="rId30"/>
    <p:sldId id="299" r:id="rId31"/>
    <p:sldId id="29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3BDB4"/>
    <a:srgbClr val="4EB4FA"/>
    <a:srgbClr val="23870B"/>
    <a:srgbClr val="CC0000"/>
    <a:srgbClr val="F5A351"/>
    <a:srgbClr val="E5A83B"/>
    <a:srgbClr val="EF9531"/>
    <a:srgbClr val="FF9933"/>
    <a:srgbClr val="F1A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108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96A03-88A1-4774-A693-A0A5F7FA8256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7CE89F41-EC49-428B-8180-29E77B2A0DB1}">
      <dgm:prSet phldrT="[Text]"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And they live happily ever after (yay)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F49572B0-CFCD-4C9F-8F38-51336E018849}" type="parTrans" cxnId="{5903928F-7B0B-479C-BE89-AEAE201830FE}">
      <dgm:prSet/>
      <dgm:spPr/>
      <dgm:t>
        <a:bodyPr/>
        <a:lstStyle/>
        <a:p>
          <a:endParaRPr lang="en-IN"/>
        </a:p>
      </dgm:t>
    </dgm:pt>
    <dgm:pt modelId="{B0ED2605-1330-47C7-9735-01508112B7D6}" type="sibTrans" cxnId="{5903928F-7B0B-479C-BE89-AEAE201830FE}">
      <dgm:prSet/>
      <dgm:spPr/>
      <dgm:t>
        <a:bodyPr/>
        <a:lstStyle/>
        <a:p>
          <a:endParaRPr lang="en-IN"/>
        </a:p>
      </dgm:t>
    </dgm:pt>
    <dgm:pt modelId="{6A1D36AD-D75A-403A-AC4E-67B86F8BFAA5}">
      <dgm:prSet phldrT="[Text]"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Users can add them as friends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DD9B508F-396F-4D58-A7D1-97F718664251}" type="parTrans" cxnId="{6444AE07-A15F-47F9-B221-C3EECA9C0F7D}">
      <dgm:prSet/>
      <dgm:spPr/>
      <dgm:t>
        <a:bodyPr/>
        <a:lstStyle/>
        <a:p>
          <a:endParaRPr lang="en-IN"/>
        </a:p>
      </dgm:t>
    </dgm:pt>
    <dgm:pt modelId="{97D4E6E0-C5E3-4128-9E96-86ACE68EB4E0}" type="sibTrans" cxnId="{6444AE07-A15F-47F9-B221-C3EECA9C0F7D}">
      <dgm:prSet/>
      <dgm:spPr/>
      <dgm:t>
        <a:bodyPr/>
        <a:lstStyle/>
        <a:p>
          <a:endParaRPr lang="en-IN"/>
        </a:p>
      </dgm:t>
    </dgm:pt>
    <dgm:pt modelId="{4EEE9098-797F-4DFF-8D0D-077A5799ED82}">
      <dgm:prSet phldrT="[Text]"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Provides list of possible matches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F3122400-4462-4858-95B4-357A2282F075}" type="parTrans" cxnId="{0F569B77-605B-468D-8840-48EC5C8FF098}">
      <dgm:prSet/>
      <dgm:spPr/>
      <dgm:t>
        <a:bodyPr/>
        <a:lstStyle/>
        <a:p>
          <a:endParaRPr lang="en-IN"/>
        </a:p>
      </dgm:t>
    </dgm:pt>
    <dgm:pt modelId="{130F84D7-5D0D-4D04-9BAD-4460E36977A7}" type="sibTrans" cxnId="{0F569B77-605B-468D-8840-48EC5C8FF098}">
      <dgm:prSet/>
      <dgm:spPr/>
      <dgm:t>
        <a:bodyPr/>
        <a:lstStyle/>
        <a:p>
          <a:endParaRPr lang="en-IN"/>
        </a:p>
      </dgm:t>
    </dgm:pt>
    <dgm:pt modelId="{392F7367-6D47-4917-A1CE-5B3DB2B74730}">
      <dgm:prSet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Checks user compatibility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443BB0BD-EF5C-4D4B-A28E-F68A1E30406F}" type="parTrans" cxnId="{59B6093E-6BD6-4288-9770-2F370D8399FF}">
      <dgm:prSet/>
      <dgm:spPr/>
      <dgm:t>
        <a:bodyPr/>
        <a:lstStyle/>
        <a:p>
          <a:endParaRPr lang="en-IN"/>
        </a:p>
      </dgm:t>
    </dgm:pt>
    <dgm:pt modelId="{F09DC62F-6966-488E-A7ED-3020C2E48977}" type="sibTrans" cxnId="{59B6093E-6BD6-4288-9770-2F370D8399FF}">
      <dgm:prSet/>
      <dgm:spPr/>
      <dgm:t>
        <a:bodyPr/>
        <a:lstStyle/>
        <a:p>
          <a:endParaRPr lang="en-IN"/>
        </a:p>
      </dgm:t>
    </dgm:pt>
    <dgm:pt modelId="{49151FBF-656C-4BCC-9251-D319D37E5013}" type="pres">
      <dgm:prSet presAssocID="{23496A03-88A1-4774-A693-A0A5F7FA8256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FC61AA81-0CAF-4BC4-B863-6D2FF44E2E8F}" type="pres">
      <dgm:prSet presAssocID="{7CE89F41-EC49-428B-8180-29E77B2A0DB1}" presName="composite" presStyleCnt="0"/>
      <dgm:spPr/>
      <dgm:t>
        <a:bodyPr/>
        <a:lstStyle/>
        <a:p>
          <a:endParaRPr lang="en-IN"/>
        </a:p>
      </dgm:t>
    </dgm:pt>
    <dgm:pt modelId="{C86BEBBE-4E32-4354-8823-3E7BC8A608F1}" type="pres">
      <dgm:prSet presAssocID="{7CE89F41-EC49-428B-8180-29E77B2A0DB1}" presName="LShape" presStyleLbl="alignNode1" presStyleIdx="0" presStyleCnt="7"/>
      <dgm:spPr/>
      <dgm:t>
        <a:bodyPr/>
        <a:lstStyle/>
        <a:p>
          <a:endParaRPr lang="en-IN"/>
        </a:p>
      </dgm:t>
    </dgm:pt>
    <dgm:pt modelId="{4CA6869D-6A03-49CB-A096-D7D7D211043B}" type="pres">
      <dgm:prSet presAssocID="{7CE89F41-EC49-428B-8180-29E77B2A0DB1}" presName="ParentText" presStyleLbl="revTx" presStyleIdx="0" presStyleCnt="4" custLinFactNeighborX="2139" custLinFactNeighborY="-7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C43049-E27B-4BB7-A7A8-2BC9B91D443E}" type="pres">
      <dgm:prSet presAssocID="{7CE89F41-EC49-428B-8180-29E77B2A0DB1}" presName="Triangle" presStyleLbl="alignNode1" presStyleIdx="1" presStyleCnt="7"/>
      <dgm:spPr/>
      <dgm:t>
        <a:bodyPr/>
        <a:lstStyle/>
        <a:p>
          <a:endParaRPr lang="en-IN"/>
        </a:p>
      </dgm:t>
    </dgm:pt>
    <dgm:pt modelId="{D7671A19-6DF2-4AC1-B765-18DC39FB25B4}" type="pres">
      <dgm:prSet presAssocID="{B0ED2605-1330-47C7-9735-01508112B7D6}" presName="sibTrans" presStyleCnt="0"/>
      <dgm:spPr/>
      <dgm:t>
        <a:bodyPr/>
        <a:lstStyle/>
        <a:p>
          <a:endParaRPr lang="en-IN"/>
        </a:p>
      </dgm:t>
    </dgm:pt>
    <dgm:pt modelId="{2D3E1EEF-F819-4B2F-ADC3-D4D5C5FBB3C1}" type="pres">
      <dgm:prSet presAssocID="{B0ED2605-1330-47C7-9735-01508112B7D6}" presName="space" presStyleCnt="0"/>
      <dgm:spPr/>
      <dgm:t>
        <a:bodyPr/>
        <a:lstStyle/>
        <a:p>
          <a:endParaRPr lang="en-IN"/>
        </a:p>
      </dgm:t>
    </dgm:pt>
    <dgm:pt modelId="{DC02D01D-7FDA-49E8-AA05-E4A3F14EE57B}" type="pres">
      <dgm:prSet presAssocID="{6A1D36AD-D75A-403A-AC4E-67B86F8BFAA5}" presName="composite" presStyleCnt="0"/>
      <dgm:spPr/>
      <dgm:t>
        <a:bodyPr/>
        <a:lstStyle/>
        <a:p>
          <a:endParaRPr lang="en-IN"/>
        </a:p>
      </dgm:t>
    </dgm:pt>
    <dgm:pt modelId="{4978E221-86DE-4846-AE84-12BD5398CF3E}" type="pres">
      <dgm:prSet presAssocID="{6A1D36AD-D75A-403A-AC4E-67B86F8BFAA5}" presName="LShape" presStyleLbl="alignNode1" presStyleIdx="2" presStyleCnt="7" custLinFactNeighborY="872"/>
      <dgm:spPr/>
      <dgm:t>
        <a:bodyPr/>
        <a:lstStyle/>
        <a:p>
          <a:endParaRPr lang="en-IN"/>
        </a:p>
      </dgm:t>
    </dgm:pt>
    <dgm:pt modelId="{AA2BBC47-7410-48BC-A9C8-34DB890C58AC}" type="pres">
      <dgm:prSet presAssocID="{6A1D36AD-D75A-403A-AC4E-67B86F8BFAA5}" presName="ParentText" presStyleLbl="revTx" presStyleIdx="1" presStyleCnt="4" custLinFactNeighborX="7327" custLinFactNeighborY="1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2A9412-9B0A-4B98-92AE-F897E8BE53E8}" type="pres">
      <dgm:prSet presAssocID="{6A1D36AD-D75A-403A-AC4E-67B86F8BFAA5}" presName="Triangle" presStyleLbl="alignNode1" presStyleIdx="3" presStyleCnt="7"/>
      <dgm:spPr/>
      <dgm:t>
        <a:bodyPr/>
        <a:lstStyle/>
        <a:p>
          <a:endParaRPr lang="en-IN"/>
        </a:p>
      </dgm:t>
    </dgm:pt>
    <dgm:pt modelId="{56E88C7B-E533-480A-B6F7-8F343E39FB43}" type="pres">
      <dgm:prSet presAssocID="{97D4E6E0-C5E3-4128-9E96-86ACE68EB4E0}" presName="sibTrans" presStyleCnt="0"/>
      <dgm:spPr/>
      <dgm:t>
        <a:bodyPr/>
        <a:lstStyle/>
        <a:p>
          <a:endParaRPr lang="en-IN"/>
        </a:p>
      </dgm:t>
    </dgm:pt>
    <dgm:pt modelId="{DB4D17D9-A94C-479A-9D18-E266DCFD4ECD}" type="pres">
      <dgm:prSet presAssocID="{97D4E6E0-C5E3-4128-9E96-86ACE68EB4E0}" presName="space" presStyleCnt="0"/>
      <dgm:spPr/>
      <dgm:t>
        <a:bodyPr/>
        <a:lstStyle/>
        <a:p>
          <a:endParaRPr lang="en-IN"/>
        </a:p>
      </dgm:t>
    </dgm:pt>
    <dgm:pt modelId="{6752D1DC-E37A-44A2-A5CC-6166ACCBA8D9}" type="pres">
      <dgm:prSet presAssocID="{4EEE9098-797F-4DFF-8D0D-077A5799ED82}" presName="composite" presStyleCnt="0"/>
      <dgm:spPr/>
      <dgm:t>
        <a:bodyPr/>
        <a:lstStyle/>
        <a:p>
          <a:endParaRPr lang="en-IN"/>
        </a:p>
      </dgm:t>
    </dgm:pt>
    <dgm:pt modelId="{79726BA8-3518-4AEF-9364-F623C1B26B23}" type="pres">
      <dgm:prSet presAssocID="{4EEE9098-797F-4DFF-8D0D-077A5799ED82}" presName="LShape" presStyleLbl="alignNode1" presStyleIdx="4" presStyleCnt="7"/>
      <dgm:spPr/>
      <dgm:t>
        <a:bodyPr/>
        <a:lstStyle/>
        <a:p>
          <a:endParaRPr lang="en-IN"/>
        </a:p>
      </dgm:t>
    </dgm:pt>
    <dgm:pt modelId="{B7540ABE-DA4A-4CE5-8591-91679DAD76F4}" type="pres">
      <dgm:prSet presAssocID="{4EEE9098-797F-4DFF-8D0D-077A5799ED82}" presName="ParentText" presStyleLbl="revTx" presStyleIdx="2" presStyleCnt="4" custLinFactNeighborX="93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0BAA22-25F0-40BD-9042-5A2B42C5D93A}" type="pres">
      <dgm:prSet presAssocID="{4EEE9098-797F-4DFF-8D0D-077A5799ED82}" presName="Triangle" presStyleLbl="alignNode1" presStyleIdx="5" presStyleCnt="7"/>
      <dgm:spPr/>
      <dgm:t>
        <a:bodyPr/>
        <a:lstStyle/>
        <a:p>
          <a:endParaRPr lang="en-IN"/>
        </a:p>
      </dgm:t>
    </dgm:pt>
    <dgm:pt modelId="{C9F3FBD4-A22C-4367-9781-5AAF1617222F}" type="pres">
      <dgm:prSet presAssocID="{130F84D7-5D0D-4D04-9BAD-4460E36977A7}" presName="sibTrans" presStyleCnt="0"/>
      <dgm:spPr/>
      <dgm:t>
        <a:bodyPr/>
        <a:lstStyle/>
        <a:p>
          <a:endParaRPr lang="en-IN"/>
        </a:p>
      </dgm:t>
    </dgm:pt>
    <dgm:pt modelId="{B990154A-C2F3-44B3-9279-3CDA8CF6992B}" type="pres">
      <dgm:prSet presAssocID="{130F84D7-5D0D-4D04-9BAD-4460E36977A7}" presName="space" presStyleCnt="0"/>
      <dgm:spPr/>
      <dgm:t>
        <a:bodyPr/>
        <a:lstStyle/>
        <a:p>
          <a:endParaRPr lang="en-IN"/>
        </a:p>
      </dgm:t>
    </dgm:pt>
    <dgm:pt modelId="{3AD2E652-CE93-48CF-9B4A-FF53774B5636}" type="pres">
      <dgm:prSet presAssocID="{392F7367-6D47-4917-A1CE-5B3DB2B74730}" presName="composite" presStyleCnt="0"/>
      <dgm:spPr/>
      <dgm:t>
        <a:bodyPr/>
        <a:lstStyle/>
        <a:p>
          <a:endParaRPr lang="en-IN"/>
        </a:p>
      </dgm:t>
    </dgm:pt>
    <dgm:pt modelId="{F54C88E2-E93A-44E0-B054-569351AEBF2C}" type="pres">
      <dgm:prSet presAssocID="{392F7367-6D47-4917-A1CE-5B3DB2B74730}" presName="LShape" presStyleLbl="alignNode1" presStyleIdx="6" presStyleCnt="7"/>
      <dgm:spPr/>
      <dgm:t>
        <a:bodyPr/>
        <a:lstStyle/>
        <a:p>
          <a:endParaRPr lang="en-IN"/>
        </a:p>
      </dgm:t>
    </dgm:pt>
    <dgm:pt modelId="{D3F8CA16-5C53-4E0A-ADFD-AD9930458656}" type="pres">
      <dgm:prSet presAssocID="{392F7367-6D47-4917-A1CE-5B3DB2B7473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1AA80E-144D-4AFD-9FEE-2AB128DA582C}" type="presOf" srcId="{392F7367-6D47-4917-A1CE-5B3DB2B74730}" destId="{D3F8CA16-5C53-4E0A-ADFD-AD9930458656}" srcOrd="0" destOrd="0" presId="urn:microsoft.com/office/officeart/2009/3/layout/StepUpProcess"/>
    <dgm:cxn modelId="{F8A88803-2490-4619-BD15-F3D2DC4FABEA}" type="presOf" srcId="{6A1D36AD-D75A-403A-AC4E-67B86F8BFAA5}" destId="{AA2BBC47-7410-48BC-A9C8-34DB890C58AC}" srcOrd="0" destOrd="0" presId="urn:microsoft.com/office/officeart/2009/3/layout/StepUpProcess"/>
    <dgm:cxn modelId="{5903928F-7B0B-479C-BE89-AEAE201830FE}" srcId="{23496A03-88A1-4774-A693-A0A5F7FA8256}" destId="{7CE89F41-EC49-428B-8180-29E77B2A0DB1}" srcOrd="0" destOrd="0" parTransId="{F49572B0-CFCD-4C9F-8F38-51336E018849}" sibTransId="{B0ED2605-1330-47C7-9735-01508112B7D6}"/>
    <dgm:cxn modelId="{02BBE0A0-A6B0-47F0-B345-AA50F808E1BB}" type="presOf" srcId="{7CE89F41-EC49-428B-8180-29E77B2A0DB1}" destId="{4CA6869D-6A03-49CB-A096-D7D7D211043B}" srcOrd="0" destOrd="0" presId="urn:microsoft.com/office/officeart/2009/3/layout/StepUpProcess"/>
    <dgm:cxn modelId="{59B6093E-6BD6-4288-9770-2F370D8399FF}" srcId="{23496A03-88A1-4774-A693-A0A5F7FA8256}" destId="{392F7367-6D47-4917-A1CE-5B3DB2B74730}" srcOrd="3" destOrd="0" parTransId="{443BB0BD-EF5C-4D4B-A28E-F68A1E30406F}" sibTransId="{F09DC62F-6966-488E-A7ED-3020C2E48977}"/>
    <dgm:cxn modelId="{690B8697-CD33-4CED-AB67-83E39635816E}" type="presOf" srcId="{23496A03-88A1-4774-A693-A0A5F7FA8256}" destId="{49151FBF-656C-4BCC-9251-D319D37E5013}" srcOrd="0" destOrd="0" presId="urn:microsoft.com/office/officeart/2009/3/layout/StepUpProcess"/>
    <dgm:cxn modelId="{0F569B77-605B-468D-8840-48EC5C8FF098}" srcId="{23496A03-88A1-4774-A693-A0A5F7FA8256}" destId="{4EEE9098-797F-4DFF-8D0D-077A5799ED82}" srcOrd="2" destOrd="0" parTransId="{F3122400-4462-4858-95B4-357A2282F075}" sibTransId="{130F84D7-5D0D-4D04-9BAD-4460E36977A7}"/>
    <dgm:cxn modelId="{4F8627A5-6CD1-443E-A2E1-085F6C4EF470}" type="presOf" srcId="{4EEE9098-797F-4DFF-8D0D-077A5799ED82}" destId="{B7540ABE-DA4A-4CE5-8591-91679DAD76F4}" srcOrd="0" destOrd="0" presId="urn:microsoft.com/office/officeart/2009/3/layout/StepUpProcess"/>
    <dgm:cxn modelId="{6444AE07-A15F-47F9-B221-C3EECA9C0F7D}" srcId="{23496A03-88A1-4774-A693-A0A5F7FA8256}" destId="{6A1D36AD-D75A-403A-AC4E-67B86F8BFAA5}" srcOrd="1" destOrd="0" parTransId="{DD9B508F-396F-4D58-A7D1-97F718664251}" sibTransId="{97D4E6E0-C5E3-4128-9E96-86ACE68EB4E0}"/>
    <dgm:cxn modelId="{4A408ECA-06B8-44A1-A40F-A5026E161224}" type="presParOf" srcId="{49151FBF-656C-4BCC-9251-D319D37E5013}" destId="{FC61AA81-0CAF-4BC4-B863-6D2FF44E2E8F}" srcOrd="0" destOrd="0" presId="urn:microsoft.com/office/officeart/2009/3/layout/StepUpProcess"/>
    <dgm:cxn modelId="{29F22C71-99B8-4643-AE0C-C558AAE40863}" type="presParOf" srcId="{FC61AA81-0CAF-4BC4-B863-6D2FF44E2E8F}" destId="{C86BEBBE-4E32-4354-8823-3E7BC8A608F1}" srcOrd="0" destOrd="0" presId="urn:microsoft.com/office/officeart/2009/3/layout/StepUpProcess"/>
    <dgm:cxn modelId="{516A508C-C761-4734-8B5E-A513E2CDFDB6}" type="presParOf" srcId="{FC61AA81-0CAF-4BC4-B863-6D2FF44E2E8F}" destId="{4CA6869D-6A03-49CB-A096-D7D7D211043B}" srcOrd="1" destOrd="0" presId="urn:microsoft.com/office/officeart/2009/3/layout/StepUpProcess"/>
    <dgm:cxn modelId="{69ED2B2A-B3EF-4B6E-B30B-6BBC058E3E4E}" type="presParOf" srcId="{FC61AA81-0CAF-4BC4-B863-6D2FF44E2E8F}" destId="{3EC43049-E27B-4BB7-A7A8-2BC9B91D443E}" srcOrd="2" destOrd="0" presId="urn:microsoft.com/office/officeart/2009/3/layout/StepUpProcess"/>
    <dgm:cxn modelId="{7B8964C0-F081-4BF8-BAB3-6F32B1338F5C}" type="presParOf" srcId="{49151FBF-656C-4BCC-9251-D319D37E5013}" destId="{D7671A19-6DF2-4AC1-B765-18DC39FB25B4}" srcOrd="1" destOrd="0" presId="urn:microsoft.com/office/officeart/2009/3/layout/StepUpProcess"/>
    <dgm:cxn modelId="{3460DC82-1A83-41EA-865C-DCB4F56E5C25}" type="presParOf" srcId="{D7671A19-6DF2-4AC1-B765-18DC39FB25B4}" destId="{2D3E1EEF-F819-4B2F-ADC3-D4D5C5FBB3C1}" srcOrd="0" destOrd="0" presId="urn:microsoft.com/office/officeart/2009/3/layout/StepUpProcess"/>
    <dgm:cxn modelId="{6C70C52C-9184-46A4-A90B-C4508A2AAA80}" type="presParOf" srcId="{49151FBF-656C-4BCC-9251-D319D37E5013}" destId="{DC02D01D-7FDA-49E8-AA05-E4A3F14EE57B}" srcOrd="2" destOrd="0" presId="urn:microsoft.com/office/officeart/2009/3/layout/StepUpProcess"/>
    <dgm:cxn modelId="{9C2FD005-3827-4289-A405-876A8BC4BF04}" type="presParOf" srcId="{DC02D01D-7FDA-49E8-AA05-E4A3F14EE57B}" destId="{4978E221-86DE-4846-AE84-12BD5398CF3E}" srcOrd="0" destOrd="0" presId="urn:microsoft.com/office/officeart/2009/3/layout/StepUpProcess"/>
    <dgm:cxn modelId="{5C2672F7-DAD4-4480-ABDC-B8EEE852E5FD}" type="presParOf" srcId="{DC02D01D-7FDA-49E8-AA05-E4A3F14EE57B}" destId="{AA2BBC47-7410-48BC-A9C8-34DB890C58AC}" srcOrd="1" destOrd="0" presId="urn:microsoft.com/office/officeart/2009/3/layout/StepUpProcess"/>
    <dgm:cxn modelId="{D7812F7F-1E2B-471E-95DF-324AA8E1E95C}" type="presParOf" srcId="{DC02D01D-7FDA-49E8-AA05-E4A3F14EE57B}" destId="{362A9412-9B0A-4B98-92AE-F897E8BE53E8}" srcOrd="2" destOrd="0" presId="urn:microsoft.com/office/officeart/2009/3/layout/StepUpProcess"/>
    <dgm:cxn modelId="{03AC5FE4-0656-48E7-A796-C4083C5BA122}" type="presParOf" srcId="{49151FBF-656C-4BCC-9251-D319D37E5013}" destId="{56E88C7B-E533-480A-B6F7-8F343E39FB43}" srcOrd="3" destOrd="0" presId="urn:microsoft.com/office/officeart/2009/3/layout/StepUpProcess"/>
    <dgm:cxn modelId="{C618ABC5-2361-456B-A88A-FEDCD60932FF}" type="presParOf" srcId="{56E88C7B-E533-480A-B6F7-8F343E39FB43}" destId="{DB4D17D9-A94C-479A-9D18-E266DCFD4ECD}" srcOrd="0" destOrd="0" presId="urn:microsoft.com/office/officeart/2009/3/layout/StepUpProcess"/>
    <dgm:cxn modelId="{85725C53-2507-4113-87A3-0549FB58DE44}" type="presParOf" srcId="{49151FBF-656C-4BCC-9251-D319D37E5013}" destId="{6752D1DC-E37A-44A2-A5CC-6166ACCBA8D9}" srcOrd="4" destOrd="0" presId="urn:microsoft.com/office/officeart/2009/3/layout/StepUpProcess"/>
    <dgm:cxn modelId="{6A9A7328-43F4-462C-B1B8-93923AFCA360}" type="presParOf" srcId="{6752D1DC-E37A-44A2-A5CC-6166ACCBA8D9}" destId="{79726BA8-3518-4AEF-9364-F623C1B26B23}" srcOrd="0" destOrd="0" presId="urn:microsoft.com/office/officeart/2009/3/layout/StepUpProcess"/>
    <dgm:cxn modelId="{AC743CF0-8F3E-4B3E-8557-922C1485DB0B}" type="presParOf" srcId="{6752D1DC-E37A-44A2-A5CC-6166ACCBA8D9}" destId="{B7540ABE-DA4A-4CE5-8591-91679DAD76F4}" srcOrd="1" destOrd="0" presId="urn:microsoft.com/office/officeart/2009/3/layout/StepUpProcess"/>
    <dgm:cxn modelId="{E3B04EB5-3596-4B1A-BE61-0D08841F036C}" type="presParOf" srcId="{6752D1DC-E37A-44A2-A5CC-6166ACCBA8D9}" destId="{4D0BAA22-25F0-40BD-9042-5A2B42C5D93A}" srcOrd="2" destOrd="0" presId="urn:microsoft.com/office/officeart/2009/3/layout/StepUpProcess"/>
    <dgm:cxn modelId="{806EEE2B-439D-4499-A488-714A24151F51}" type="presParOf" srcId="{49151FBF-656C-4BCC-9251-D319D37E5013}" destId="{C9F3FBD4-A22C-4367-9781-5AAF1617222F}" srcOrd="5" destOrd="0" presId="urn:microsoft.com/office/officeart/2009/3/layout/StepUpProcess"/>
    <dgm:cxn modelId="{C64BEA6E-1C4A-4CE4-BEA7-469C71FBEE80}" type="presParOf" srcId="{C9F3FBD4-A22C-4367-9781-5AAF1617222F}" destId="{B990154A-C2F3-44B3-9279-3CDA8CF6992B}" srcOrd="0" destOrd="0" presId="urn:microsoft.com/office/officeart/2009/3/layout/StepUpProcess"/>
    <dgm:cxn modelId="{312DE902-A998-4C29-9A78-176D7449A8DA}" type="presParOf" srcId="{49151FBF-656C-4BCC-9251-D319D37E5013}" destId="{3AD2E652-CE93-48CF-9B4A-FF53774B5636}" srcOrd="6" destOrd="0" presId="urn:microsoft.com/office/officeart/2009/3/layout/StepUpProcess"/>
    <dgm:cxn modelId="{836285DF-8704-4E70-82FC-6D6CD536811B}" type="presParOf" srcId="{3AD2E652-CE93-48CF-9B4A-FF53774B5636}" destId="{F54C88E2-E93A-44E0-B054-569351AEBF2C}" srcOrd="0" destOrd="0" presId="urn:microsoft.com/office/officeart/2009/3/layout/StepUpProcess"/>
    <dgm:cxn modelId="{6D86CAC9-6755-4EB6-B1BC-019F6AA30827}" type="presParOf" srcId="{3AD2E652-CE93-48CF-9B4A-FF53774B5636}" destId="{D3F8CA16-5C53-4E0A-ADFD-AD993045865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4441E-38EC-4EA6-AB97-9A67CA3FA2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42AC6D-268D-405D-9136-480181A3794C}">
      <dgm:prSet phldrT="[Text]"/>
      <dgm:spPr>
        <a:solidFill>
          <a:srgbClr val="C0001B"/>
        </a:solidFill>
      </dgm:spPr>
      <dgm:t>
        <a:bodyPr/>
        <a:lstStyle/>
        <a:p>
          <a:r>
            <a:rPr lang="en-IN" dirty="0" smtClean="0"/>
            <a:t>PHP</a:t>
          </a:r>
          <a:endParaRPr lang="en-IN" dirty="0"/>
        </a:p>
      </dgm:t>
    </dgm:pt>
    <dgm:pt modelId="{4115B51E-E79B-4EC0-B3AF-8B48E00CD1DF}" type="parTrans" cxnId="{5EA6DA5D-D162-453D-A391-E1AB4264E7ED}">
      <dgm:prSet/>
      <dgm:spPr/>
      <dgm:t>
        <a:bodyPr/>
        <a:lstStyle/>
        <a:p>
          <a:endParaRPr lang="en-IN"/>
        </a:p>
      </dgm:t>
    </dgm:pt>
    <dgm:pt modelId="{7A593126-38B7-45B9-B800-C6D6C34FE0ED}" type="sibTrans" cxnId="{5EA6DA5D-D162-453D-A391-E1AB4264E7ED}">
      <dgm:prSet/>
      <dgm:spPr/>
      <dgm:t>
        <a:bodyPr/>
        <a:lstStyle/>
        <a:p>
          <a:endParaRPr lang="en-IN"/>
        </a:p>
      </dgm:t>
    </dgm:pt>
    <dgm:pt modelId="{2E171C04-B99C-4928-88E9-41B8597DE3A0}">
      <dgm:prSet phldrT="[Text]" custT="1"/>
      <dgm:spPr>
        <a:solidFill>
          <a:srgbClr val="F77A35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Exception handling for errors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59007951-36A1-4738-BCD0-2033085AFF6E}" type="parTrans" cxnId="{9E9B9B15-E03A-4B93-964B-BEFF8598975C}">
      <dgm:prSet/>
      <dgm:spPr/>
      <dgm:t>
        <a:bodyPr/>
        <a:lstStyle/>
        <a:p>
          <a:endParaRPr lang="en-IN"/>
        </a:p>
      </dgm:t>
    </dgm:pt>
    <dgm:pt modelId="{8845FF79-9B3B-4DE4-BFAE-7EEE756C0641}" type="sibTrans" cxnId="{9E9B9B15-E03A-4B93-964B-BEFF8598975C}">
      <dgm:prSet/>
      <dgm:spPr/>
      <dgm:t>
        <a:bodyPr/>
        <a:lstStyle/>
        <a:p>
          <a:endParaRPr lang="en-IN"/>
        </a:p>
      </dgm:t>
    </dgm:pt>
    <dgm:pt modelId="{B1F78B07-A8E2-4C20-8B6F-D1634CF91283}">
      <dgm:prSet phldrT="[Text]" custT="1"/>
      <dgm:spPr>
        <a:solidFill>
          <a:srgbClr val="F2AC2E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Inheritance to avoid redundancy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395552C-3969-49CF-8117-88B1E14F3008}" type="parTrans" cxnId="{21441A56-C0E4-45BE-8357-092E703CF935}">
      <dgm:prSet/>
      <dgm:spPr/>
      <dgm:t>
        <a:bodyPr/>
        <a:lstStyle/>
        <a:p>
          <a:endParaRPr lang="en-IN"/>
        </a:p>
      </dgm:t>
    </dgm:pt>
    <dgm:pt modelId="{316CFED4-2831-4794-B29C-08E3724EF12A}" type="sibTrans" cxnId="{21441A56-C0E4-45BE-8357-092E703CF935}">
      <dgm:prSet/>
      <dgm:spPr/>
      <dgm:t>
        <a:bodyPr/>
        <a:lstStyle/>
        <a:p>
          <a:endParaRPr lang="en-IN"/>
        </a:p>
      </dgm:t>
    </dgm:pt>
    <dgm:pt modelId="{45BDD75B-103E-4D4B-9E06-6A79A7801452}">
      <dgm:prSet phldrT="[Text]" custT="1"/>
      <dgm:spPr>
        <a:solidFill>
          <a:srgbClr val="F5A351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Classes for all tables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A758814-AA78-4953-95ED-2AB22FA984F4}" type="parTrans" cxnId="{E1E9215B-6D22-4C9E-A28F-8EC7E5CB00AA}">
      <dgm:prSet/>
      <dgm:spPr/>
      <dgm:t>
        <a:bodyPr/>
        <a:lstStyle/>
        <a:p>
          <a:endParaRPr lang="en-IN"/>
        </a:p>
      </dgm:t>
    </dgm:pt>
    <dgm:pt modelId="{3E6C4114-32EE-481D-BB5C-A2DA78B8A8FB}" type="sibTrans" cxnId="{E1E9215B-6D22-4C9E-A28F-8EC7E5CB00AA}">
      <dgm:prSet/>
      <dgm:spPr/>
      <dgm:t>
        <a:bodyPr/>
        <a:lstStyle/>
        <a:p>
          <a:endParaRPr lang="en-IN"/>
        </a:p>
      </dgm:t>
    </dgm:pt>
    <dgm:pt modelId="{F87B7B78-DFB3-47F1-9099-A072C908F0D2}" type="pres">
      <dgm:prSet presAssocID="{EA94441E-38EC-4EA6-AB97-9A67CA3FA2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2446C04-758D-4A1A-A6D1-874EB03906C7}" type="pres">
      <dgm:prSet presAssocID="{E042AC6D-268D-405D-9136-480181A3794C}" presName="root1" presStyleCnt="0"/>
      <dgm:spPr/>
    </dgm:pt>
    <dgm:pt modelId="{39F3888E-10A8-43D3-B57D-90EDED383B21}" type="pres">
      <dgm:prSet presAssocID="{E042AC6D-268D-405D-9136-480181A3794C}" presName="LevelOneTextNode" presStyleLbl="node0" presStyleIdx="0" presStyleCnt="1" custLinFactNeighborY="-27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C74D2A-11C2-4A2E-9631-FA6A6D709B9A}" type="pres">
      <dgm:prSet presAssocID="{E042AC6D-268D-405D-9136-480181A3794C}" presName="level2hierChild" presStyleCnt="0"/>
      <dgm:spPr/>
    </dgm:pt>
    <dgm:pt modelId="{59357BBB-71A8-4B89-9B33-2B55F3BD35D4}" type="pres">
      <dgm:prSet presAssocID="{59007951-36A1-4738-BCD0-2033085AFF6E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9045B716-F1EA-49F1-AB48-7448F53BDBDD}" type="pres">
      <dgm:prSet presAssocID="{59007951-36A1-4738-BCD0-2033085AFF6E}" presName="connTx" presStyleLbl="parChTrans1D2" presStyleIdx="0" presStyleCnt="3"/>
      <dgm:spPr/>
      <dgm:t>
        <a:bodyPr/>
        <a:lstStyle/>
        <a:p>
          <a:endParaRPr lang="en-IN"/>
        </a:p>
      </dgm:t>
    </dgm:pt>
    <dgm:pt modelId="{8806CE59-CF72-4BD9-AA74-4B36E3EEF3BB}" type="pres">
      <dgm:prSet presAssocID="{2E171C04-B99C-4928-88E9-41B8597DE3A0}" presName="root2" presStyleCnt="0"/>
      <dgm:spPr/>
    </dgm:pt>
    <dgm:pt modelId="{7BC71B98-A0C5-4634-AEA9-39BDA66A949D}" type="pres">
      <dgm:prSet presAssocID="{2E171C04-B99C-4928-88E9-41B8597DE3A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0539CE-FB8F-4983-9584-A3E0EACB4D4F}" type="pres">
      <dgm:prSet presAssocID="{2E171C04-B99C-4928-88E9-41B8597DE3A0}" presName="level3hierChild" presStyleCnt="0"/>
      <dgm:spPr/>
    </dgm:pt>
    <dgm:pt modelId="{F0018C91-2D15-4F5B-9DDB-2A33F83FFC8C}" type="pres">
      <dgm:prSet presAssocID="{A395552C-3969-49CF-8117-88B1E14F3008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19B4C7FE-315F-4DFB-9059-C8EAAAC9516E}" type="pres">
      <dgm:prSet presAssocID="{A395552C-3969-49CF-8117-88B1E14F3008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D0971B0-2407-4694-BD7F-A348D62F9446}" type="pres">
      <dgm:prSet presAssocID="{B1F78B07-A8E2-4C20-8B6F-D1634CF91283}" presName="root2" presStyleCnt="0"/>
      <dgm:spPr/>
    </dgm:pt>
    <dgm:pt modelId="{0BC0F80C-78D6-43CA-B44A-AA60D71225AE}" type="pres">
      <dgm:prSet presAssocID="{B1F78B07-A8E2-4C20-8B6F-D1634CF9128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899A78-3613-450F-85C2-91553F3AEC5C}" type="pres">
      <dgm:prSet presAssocID="{B1F78B07-A8E2-4C20-8B6F-D1634CF91283}" presName="level3hierChild" presStyleCnt="0"/>
      <dgm:spPr/>
    </dgm:pt>
    <dgm:pt modelId="{A87A0DD6-8225-4C57-ADCA-5B630D2A8EEA}" type="pres">
      <dgm:prSet presAssocID="{AA758814-AA78-4953-95ED-2AB22FA984F4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D4F2BF9F-C577-4184-9F2A-689E803CB180}" type="pres">
      <dgm:prSet presAssocID="{AA758814-AA78-4953-95ED-2AB22FA984F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682299C3-96C4-4BE8-A3BB-8AE073B1E93F}" type="pres">
      <dgm:prSet presAssocID="{45BDD75B-103E-4D4B-9E06-6A79A7801452}" presName="root2" presStyleCnt="0"/>
      <dgm:spPr/>
    </dgm:pt>
    <dgm:pt modelId="{972147AB-BE43-4F63-BEE9-E1BDD37577C1}" type="pres">
      <dgm:prSet presAssocID="{45BDD75B-103E-4D4B-9E06-6A79A780145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4230D8-95CE-46E5-974A-28E28F56EF38}" type="pres">
      <dgm:prSet presAssocID="{45BDD75B-103E-4D4B-9E06-6A79A7801452}" presName="level3hierChild" presStyleCnt="0"/>
      <dgm:spPr/>
    </dgm:pt>
  </dgm:ptLst>
  <dgm:cxnLst>
    <dgm:cxn modelId="{2D4BAF19-09BE-48F9-98BE-7766967FCD13}" type="presOf" srcId="{A395552C-3969-49CF-8117-88B1E14F3008}" destId="{19B4C7FE-315F-4DFB-9059-C8EAAAC9516E}" srcOrd="1" destOrd="0" presId="urn:microsoft.com/office/officeart/2008/layout/HorizontalMultiLevelHierarchy"/>
    <dgm:cxn modelId="{0C38FEA8-AD38-4829-91C9-3FEC79BB9AC8}" type="presOf" srcId="{A395552C-3969-49CF-8117-88B1E14F3008}" destId="{F0018C91-2D15-4F5B-9DDB-2A33F83FFC8C}" srcOrd="0" destOrd="0" presId="urn:microsoft.com/office/officeart/2008/layout/HorizontalMultiLevelHierarchy"/>
    <dgm:cxn modelId="{4DDFAC1E-64B6-4D46-96F0-400C8D05FADD}" type="presOf" srcId="{B1F78B07-A8E2-4C20-8B6F-D1634CF91283}" destId="{0BC0F80C-78D6-43CA-B44A-AA60D71225AE}" srcOrd="0" destOrd="0" presId="urn:microsoft.com/office/officeart/2008/layout/HorizontalMultiLevelHierarchy"/>
    <dgm:cxn modelId="{9E9B9B15-E03A-4B93-964B-BEFF8598975C}" srcId="{E042AC6D-268D-405D-9136-480181A3794C}" destId="{2E171C04-B99C-4928-88E9-41B8597DE3A0}" srcOrd="0" destOrd="0" parTransId="{59007951-36A1-4738-BCD0-2033085AFF6E}" sibTransId="{8845FF79-9B3B-4DE4-BFAE-7EEE756C0641}"/>
    <dgm:cxn modelId="{630DC3C5-1E52-42DF-954C-5F17D6A61E3F}" type="presOf" srcId="{AA758814-AA78-4953-95ED-2AB22FA984F4}" destId="{A87A0DD6-8225-4C57-ADCA-5B630D2A8EEA}" srcOrd="0" destOrd="0" presId="urn:microsoft.com/office/officeart/2008/layout/HorizontalMultiLevelHierarchy"/>
    <dgm:cxn modelId="{6E03571A-D6FB-4A90-A65C-5C80612D806D}" type="presOf" srcId="{45BDD75B-103E-4D4B-9E06-6A79A7801452}" destId="{972147AB-BE43-4F63-BEE9-E1BDD37577C1}" srcOrd="0" destOrd="0" presId="urn:microsoft.com/office/officeart/2008/layout/HorizontalMultiLevelHierarchy"/>
    <dgm:cxn modelId="{E1E9215B-6D22-4C9E-A28F-8EC7E5CB00AA}" srcId="{E042AC6D-268D-405D-9136-480181A3794C}" destId="{45BDD75B-103E-4D4B-9E06-6A79A7801452}" srcOrd="2" destOrd="0" parTransId="{AA758814-AA78-4953-95ED-2AB22FA984F4}" sibTransId="{3E6C4114-32EE-481D-BB5C-A2DA78B8A8FB}"/>
    <dgm:cxn modelId="{33C02E38-956B-48D2-B2C5-9944E86C520E}" type="presOf" srcId="{59007951-36A1-4738-BCD0-2033085AFF6E}" destId="{59357BBB-71A8-4B89-9B33-2B55F3BD35D4}" srcOrd="0" destOrd="0" presId="urn:microsoft.com/office/officeart/2008/layout/HorizontalMultiLevelHierarchy"/>
    <dgm:cxn modelId="{75F0DA60-6BF4-4207-BDAE-957BA6495B5B}" type="presOf" srcId="{EA94441E-38EC-4EA6-AB97-9A67CA3FA227}" destId="{F87B7B78-DFB3-47F1-9099-A072C908F0D2}" srcOrd="0" destOrd="0" presId="urn:microsoft.com/office/officeart/2008/layout/HorizontalMultiLevelHierarchy"/>
    <dgm:cxn modelId="{8F2B6428-1C5B-4FDD-B6FF-BAC9882DE60A}" type="presOf" srcId="{AA758814-AA78-4953-95ED-2AB22FA984F4}" destId="{D4F2BF9F-C577-4184-9F2A-689E803CB180}" srcOrd="1" destOrd="0" presId="urn:microsoft.com/office/officeart/2008/layout/HorizontalMultiLevelHierarchy"/>
    <dgm:cxn modelId="{1BBC6A5D-DB48-4961-8E64-2AE34EABE100}" type="presOf" srcId="{59007951-36A1-4738-BCD0-2033085AFF6E}" destId="{9045B716-F1EA-49F1-AB48-7448F53BDBDD}" srcOrd="1" destOrd="0" presId="urn:microsoft.com/office/officeart/2008/layout/HorizontalMultiLevelHierarchy"/>
    <dgm:cxn modelId="{AB844CCF-ADAD-43CA-84DA-97AFC99F4D9F}" type="presOf" srcId="{E042AC6D-268D-405D-9136-480181A3794C}" destId="{39F3888E-10A8-43D3-B57D-90EDED383B21}" srcOrd="0" destOrd="0" presId="urn:microsoft.com/office/officeart/2008/layout/HorizontalMultiLevelHierarchy"/>
    <dgm:cxn modelId="{4CEEDF3A-D4D1-46A0-BFB2-E72F69656C17}" type="presOf" srcId="{2E171C04-B99C-4928-88E9-41B8597DE3A0}" destId="{7BC71B98-A0C5-4634-AEA9-39BDA66A949D}" srcOrd="0" destOrd="0" presId="urn:microsoft.com/office/officeart/2008/layout/HorizontalMultiLevelHierarchy"/>
    <dgm:cxn modelId="{21441A56-C0E4-45BE-8357-092E703CF935}" srcId="{E042AC6D-268D-405D-9136-480181A3794C}" destId="{B1F78B07-A8E2-4C20-8B6F-D1634CF91283}" srcOrd="1" destOrd="0" parTransId="{A395552C-3969-49CF-8117-88B1E14F3008}" sibTransId="{316CFED4-2831-4794-B29C-08E3724EF12A}"/>
    <dgm:cxn modelId="{5EA6DA5D-D162-453D-A391-E1AB4264E7ED}" srcId="{EA94441E-38EC-4EA6-AB97-9A67CA3FA227}" destId="{E042AC6D-268D-405D-9136-480181A3794C}" srcOrd="0" destOrd="0" parTransId="{4115B51E-E79B-4EC0-B3AF-8B48E00CD1DF}" sibTransId="{7A593126-38B7-45B9-B800-C6D6C34FE0ED}"/>
    <dgm:cxn modelId="{F7D47EF6-5F20-4A22-A9AD-438ECBC9F78D}" type="presParOf" srcId="{F87B7B78-DFB3-47F1-9099-A072C908F0D2}" destId="{72446C04-758D-4A1A-A6D1-874EB03906C7}" srcOrd="0" destOrd="0" presId="urn:microsoft.com/office/officeart/2008/layout/HorizontalMultiLevelHierarchy"/>
    <dgm:cxn modelId="{5E5EFAFE-85D9-496D-9DF9-A4DBBEAC7876}" type="presParOf" srcId="{72446C04-758D-4A1A-A6D1-874EB03906C7}" destId="{39F3888E-10A8-43D3-B57D-90EDED383B21}" srcOrd="0" destOrd="0" presId="urn:microsoft.com/office/officeart/2008/layout/HorizontalMultiLevelHierarchy"/>
    <dgm:cxn modelId="{596F8A25-2A80-495F-94BF-05BB0D549800}" type="presParOf" srcId="{72446C04-758D-4A1A-A6D1-874EB03906C7}" destId="{03C74D2A-11C2-4A2E-9631-FA6A6D709B9A}" srcOrd="1" destOrd="0" presId="urn:microsoft.com/office/officeart/2008/layout/HorizontalMultiLevelHierarchy"/>
    <dgm:cxn modelId="{42D3F36F-0781-4D65-8EC9-0009A0C51861}" type="presParOf" srcId="{03C74D2A-11C2-4A2E-9631-FA6A6D709B9A}" destId="{59357BBB-71A8-4B89-9B33-2B55F3BD35D4}" srcOrd="0" destOrd="0" presId="urn:microsoft.com/office/officeart/2008/layout/HorizontalMultiLevelHierarchy"/>
    <dgm:cxn modelId="{698BD6ED-3FB8-462F-A4D0-5D14A3F874CA}" type="presParOf" srcId="{59357BBB-71A8-4B89-9B33-2B55F3BD35D4}" destId="{9045B716-F1EA-49F1-AB48-7448F53BDBDD}" srcOrd="0" destOrd="0" presId="urn:microsoft.com/office/officeart/2008/layout/HorizontalMultiLevelHierarchy"/>
    <dgm:cxn modelId="{752C9B98-DC12-4CA5-93D9-B1BFD6ADBEB3}" type="presParOf" srcId="{03C74D2A-11C2-4A2E-9631-FA6A6D709B9A}" destId="{8806CE59-CF72-4BD9-AA74-4B36E3EEF3BB}" srcOrd="1" destOrd="0" presId="urn:microsoft.com/office/officeart/2008/layout/HorizontalMultiLevelHierarchy"/>
    <dgm:cxn modelId="{AF07549D-ED07-4636-8C04-725FF482BD86}" type="presParOf" srcId="{8806CE59-CF72-4BD9-AA74-4B36E3EEF3BB}" destId="{7BC71B98-A0C5-4634-AEA9-39BDA66A949D}" srcOrd="0" destOrd="0" presId="urn:microsoft.com/office/officeart/2008/layout/HorizontalMultiLevelHierarchy"/>
    <dgm:cxn modelId="{C7776818-B0AB-4DA8-938C-601F63D5070E}" type="presParOf" srcId="{8806CE59-CF72-4BD9-AA74-4B36E3EEF3BB}" destId="{100539CE-FB8F-4983-9584-A3E0EACB4D4F}" srcOrd="1" destOrd="0" presId="urn:microsoft.com/office/officeart/2008/layout/HorizontalMultiLevelHierarchy"/>
    <dgm:cxn modelId="{5C5119E5-988B-4426-8882-73B1DA0F8B76}" type="presParOf" srcId="{03C74D2A-11C2-4A2E-9631-FA6A6D709B9A}" destId="{F0018C91-2D15-4F5B-9DDB-2A33F83FFC8C}" srcOrd="2" destOrd="0" presId="urn:microsoft.com/office/officeart/2008/layout/HorizontalMultiLevelHierarchy"/>
    <dgm:cxn modelId="{3D9E0E3F-C0C2-4FBB-B76B-9916014491C6}" type="presParOf" srcId="{F0018C91-2D15-4F5B-9DDB-2A33F83FFC8C}" destId="{19B4C7FE-315F-4DFB-9059-C8EAAAC9516E}" srcOrd="0" destOrd="0" presId="urn:microsoft.com/office/officeart/2008/layout/HorizontalMultiLevelHierarchy"/>
    <dgm:cxn modelId="{79983667-DCBA-4A02-BBB8-87EB4F0B9ABF}" type="presParOf" srcId="{03C74D2A-11C2-4A2E-9631-FA6A6D709B9A}" destId="{3D0971B0-2407-4694-BD7F-A348D62F9446}" srcOrd="3" destOrd="0" presId="urn:microsoft.com/office/officeart/2008/layout/HorizontalMultiLevelHierarchy"/>
    <dgm:cxn modelId="{FBE1D33D-FB20-46CB-ACB0-777DCEC54ACF}" type="presParOf" srcId="{3D0971B0-2407-4694-BD7F-A348D62F9446}" destId="{0BC0F80C-78D6-43CA-B44A-AA60D71225AE}" srcOrd="0" destOrd="0" presId="urn:microsoft.com/office/officeart/2008/layout/HorizontalMultiLevelHierarchy"/>
    <dgm:cxn modelId="{9F82CB38-F2BB-4C1C-8E01-4CB36171A85C}" type="presParOf" srcId="{3D0971B0-2407-4694-BD7F-A348D62F9446}" destId="{D3899A78-3613-450F-85C2-91553F3AEC5C}" srcOrd="1" destOrd="0" presId="urn:microsoft.com/office/officeart/2008/layout/HorizontalMultiLevelHierarchy"/>
    <dgm:cxn modelId="{04C060C9-513B-4BEB-8371-B05A50D837D7}" type="presParOf" srcId="{03C74D2A-11C2-4A2E-9631-FA6A6D709B9A}" destId="{A87A0DD6-8225-4C57-ADCA-5B630D2A8EEA}" srcOrd="4" destOrd="0" presId="urn:microsoft.com/office/officeart/2008/layout/HorizontalMultiLevelHierarchy"/>
    <dgm:cxn modelId="{FC22D797-7317-444E-910D-A5AC5B3010E9}" type="presParOf" srcId="{A87A0DD6-8225-4C57-ADCA-5B630D2A8EEA}" destId="{D4F2BF9F-C577-4184-9F2A-689E803CB180}" srcOrd="0" destOrd="0" presId="urn:microsoft.com/office/officeart/2008/layout/HorizontalMultiLevelHierarchy"/>
    <dgm:cxn modelId="{BD6C2FC6-C560-4018-BCB2-21AFC7418ABB}" type="presParOf" srcId="{03C74D2A-11C2-4A2E-9631-FA6A6D709B9A}" destId="{682299C3-96C4-4BE8-A3BB-8AE073B1E93F}" srcOrd="5" destOrd="0" presId="urn:microsoft.com/office/officeart/2008/layout/HorizontalMultiLevelHierarchy"/>
    <dgm:cxn modelId="{257477A3-6550-4BCD-89E8-3205B246A28B}" type="presParOf" srcId="{682299C3-96C4-4BE8-A3BB-8AE073B1E93F}" destId="{972147AB-BE43-4F63-BEE9-E1BDD37577C1}" srcOrd="0" destOrd="0" presId="urn:microsoft.com/office/officeart/2008/layout/HorizontalMultiLevelHierarchy"/>
    <dgm:cxn modelId="{820DE305-3DD5-486A-B4EB-525C9E9717FA}" type="presParOf" srcId="{682299C3-96C4-4BE8-A3BB-8AE073B1E93F}" destId="{3E4230D8-95CE-46E5-974A-28E28F56EF3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45A1E6-D3C3-41CF-91BC-893363370718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7F3BEE-A20D-4800-BCCB-DB6ED46E211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45485595-6B8F-4BAF-B3B7-58CAD94B1DF1}" type="parTrans" cxnId="{56BB981B-C389-4309-880C-A4DB07D31BC1}">
      <dgm:prSet/>
      <dgm:spPr/>
      <dgm:t>
        <a:bodyPr/>
        <a:lstStyle/>
        <a:p>
          <a:endParaRPr lang="en-IN"/>
        </a:p>
      </dgm:t>
    </dgm:pt>
    <dgm:pt modelId="{9369186F-A888-4879-B07D-4BEE301AEB9A}" type="sibTrans" cxnId="{56BB981B-C389-4309-880C-A4DB07D31BC1}">
      <dgm:prSet/>
      <dgm:spPr/>
      <dgm:t>
        <a:bodyPr/>
        <a:lstStyle/>
        <a:p>
          <a:endParaRPr lang="en-IN"/>
        </a:p>
      </dgm:t>
    </dgm:pt>
    <dgm:pt modelId="{D4E42918-23C9-439E-86CF-96EF31478C23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PDO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821113B3-FDF8-4558-A083-66DED5EE3B2D}" type="parTrans" cxnId="{6F5741CF-B090-4C1A-BB3C-3A731652A43D}">
      <dgm:prSet/>
      <dgm:spPr/>
      <dgm:t>
        <a:bodyPr/>
        <a:lstStyle/>
        <a:p>
          <a:endParaRPr lang="en-IN"/>
        </a:p>
      </dgm:t>
    </dgm:pt>
    <dgm:pt modelId="{2F0014D7-C544-44CA-80AF-4A747557BCBC}" type="sibTrans" cxnId="{6F5741CF-B090-4C1A-BB3C-3A731652A43D}">
      <dgm:prSet/>
      <dgm:spPr/>
      <dgm:t>
        <a:bodyPr/>
        <a:lstStyle/>
        <a:p>
          <a:endParaRPr lang="en-IN"/>
        </a:p>
      </dgm:t>
    </dgm:pt>
    <dgm:pt modelId="{F360C6BF-BC8B-4B4D-8DF1-89926EAA4AF2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Tables for each entity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CBBFE508-A885-4232-B67F-D9BE2765EFD0}" type="parTrans" cxnId="{5D91CD67-3C76-47A5-9EC3-E1701804B817}">
      <dgm:prSet/>
      <dgm:spPr/>
      <dgm:t>
        <a:bodyPr/>
        <a:lstStyle/>
        <a:p>
          <a:endParaRPr lang="en-IN"/>
        </a:p>
      </dgm:t>
    </dgm:pt>
    <dgm:pt modelId="{AA68B04E-CE32-4BA4-BED9-AD605F6702B1}" type="sibTrans" cxnId="{5D91CD67-3C76-47A5-9EC3-E1701804B817}">
      <dgm:prSet/>
      <dgm:spPr/>
      <dgm:t>
        <a:bodyPr/>
        <a:lstStyle/>
        <a:p>
          <a:endParaRPr lang="en-IN"/>
        </a:p>
      </dgm:t>
    </dgm:pt>
    <dgm:pt modelId="{9836D28E-6CD4-43BF-81E7-06C80B385DD1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Mapping to save memory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CF505F30-0028-4C14-88E3-4802D4270FC0}" type="parTrans" cxnId="{104501C4-94FD-4AEB-92EE-818850D9B4BD}">
      <dgm:prSet/>
      <dgm:spPr/>
      <dgm:t>
        <a:bodyPr/>
        <a:lstStyle/>
        <a:p>
          <a:endParaRPr lang="en-IN"/>
        </a:p>
      </dgm:t>
    </dgm:pt>
    <dgm:pt modelId="{609CBD63-1E55-4C95-8BA8-1075EE37C376}" type="sibTrans" cxnId="{104501C4-94FD-4AEB-92EE-818850D9B4BD}">
      <dgm:prSet/>
      <dgm:spPr/>
      <dgm:t>
        <a:bodyPr/>
        <a:lstStyle/>
        <a:p>
          <a:endParaRPr lang="en-IN"/>
        </a:p>
      </dgm:t>
    </dgm:pt>
    <dgm:pt modelId="{00152115-1497-4F18-97A2-ADCB7DB073C5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Many to many relations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10999755-D933-4C4E-AEE9-D3B4409CAAF7}" type="parTrans" cxnId="{4A2C6436-6309-4782-B06A-C5910477441D}">
      <dgm:prSet/>
      <dgm:spPr/>
      <dgm:t>
        <a:bodyPr/>
        <a:lstStyle/>
        <a:p>
          <a:endParaRPr lang="en-IN"/>
        </a:p>
      </dgm:t>
    </dgm:pt>
    <dgm:pt modelId="{3AE35BE0-4E0A-490D-AB43-6873EF460172}" type="sibTrans" cxnId="{4A2C6436-6309-4782-B06A-C5910477441D}">
      <dgm:prSet/>
      <dgm:spPr/>
      <dgm:t>
        <a:bodyPr/>
        <a:lstStyle/>
        <a:p>
          <a:endParaRPr lang="en-IN"/>
        </a:p>
      </dgm:t>
    </dgm:pt>
    <dgm:pt modelId="{0C92250C-3B4E-438E-9C39-F0732F2F890B}" type="pres">
      <dgm:prSet presAssocID="{2145A1E6-D3C3-41CF-91BC-89336337071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777C698-4E46-4CC7-998A-CCA7D158E4A3}" type="pres">
      <dgm:prSet presAssocID="{2145A1E6-D3C3-41CF-91BC-893363370718}" presName="matrix" presStyleCnt="0"/>
      <dgm:spPr/>
    </dgm:pt>
    <dgm:pt modelId="{65228C78-EA2E-4251-B727-6E7AF5669052}" type="pres">
      <dgm:prSet presAssocID="{2145A1E6-D3C3-41CF-91BC-893363370718}" presName="tile1" presStyleLbl="node1" presStyleIdx="0" presStyleCnt="4"/>
      <dgm:spPr/>
      <dgm:t>
        <a:bodyPr/>
        <a:lstStyle/>
        <a:p>
          <a:endParaRPr lang="en-IN"/>
        </a:p>
      </dgm:t>
    </dgm:pt>
    <dgm:pt modelId="{B7F14514-BC9B-4F54-9759-18CC7CCEE11C}" type="pres">
      <dgm:prSet presAssocID="{2145A1E6-D3C3-41CF-91BC-89336337071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A82232-9D14-4B08-BB63-817F8BE45117}" type="pres">
      <dgm:prSet presAssocID="{2145A1E6-D3C3-41CF-91BC-893363370718}" presName="tile2" presStyleLbl="node1" presStyleIdx="1" presStyleCnt="4" custLinFactNeighborX="1746"/>
      <dgm:spPr/>
      <dgm:t>
        <a:bodyPr/>
        <a:lstStyle/>
        <a:p>
          <a:endParaRPr lang="en-IN"/>
        </a:p>
      </dgm:t>
    </dgm:pt>
    <dgm:pt modelId="{334C8CF7-839C-4F00-B253-41EC07A9E019}" type="pres">
      <dgm:prSet presAssocID="{2145A1E6-D3C3-41CF-91BC-89336337071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7CDEF2-4961-4A63-9027-A5DC54E1EF3F}" type="pres">
      <dgm:prSet presAssocID="{2145A1E6-D3C3-41CF-91BC-893363370718}" presName="tile3" presStyleLbl="node1" presStyleIdx="2" presStyleCnt="4"/>
      <dgm:spPr/>
      <dgm:t>
        <a:bodyPr/>
        <a:lstStyle/>
        <a:p>
          <a:endParaRPr lang="en-IN"/>
        </a:p>
      </dgm:t>
    </dgm:pt>
    <dgm:pt modelId="{0BB8CCB0-7BB8-4A93-80C3-91137355B199}" type="pres">
      <dgm:prSet presAssocID="{2145A1E6-D3C3-41CF-91BC-89336337071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C58FFB-A206-40C4-9EB7-7D5311134EB2}" type="pres">
      <dgm:prSet presAssocID="{2145A1E6-D3C3-41CF-91BC-893363370718}" presName="tile4" presStyleLbl="node1" presStyleIdx="3" presStyleCnt="4"/>
      <dgm:spPr/>
      <dgm:t>
        <a:bodyPr/>
        <a:lstStyle/>
        <a:p>
          <a:endParaRPr lang="en-IN"/>
        </a:p>
      </dgm:t>
    </dgm:pt>
    <dgm:pt modelId="{DCFD2387-418F-42C6-B8FB-3059C8D00939}" type="pres">
      <dgm:prSet presAssocID="{2145A1E6-D3C3-41CF-91BC-89336337071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77CBFA-167B-44B9-AFB9-8F326FD92C97}" type="pres">
      <dgm:prSet presAssocID="{2145A1E6-D3C3-41CF-91BC-89336337071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5D91CD67-3C76-47A5-9EC3-E1701804B817}" srcId="{BD7F3BEE-A20D-4800-BCCB-DB6ED46E211E}" destId="{F360C6BF-BC8B-4B4D-8DF1-89926EAA4AF2}" srcOrd="1" destOrd="0" parTransId="{CBBFE508-A885-4232-B67F-D9BE2765EFD0}" sibTransId="{AA68B04E-CE32-4BA4-BED9-AD605F6702B1}"/>
    <dgm:cxn modelId="{7F5F888D-85B1-4DBE-AFD2-42A1C1DD0BF8}" type="presOf" srcId="{BD7F3BEE-A20D-4800-BCCB-DB6ED46E211E}" destId="{5077CBFA-167B-44B9-AFB9-8F326FD92C97}" srcOrd="0" destOrd="0" presId="urn:microsoft.com/office/officeart/2005/8/layout/matrix1"/>
    <dgm:cxn modelId="{6F5741CF-B090-4C1A-BB3C-3A731652A43D}" srcId="{BD7F3BEE-A20D-4800-BCCB-DB6ED46E211E}" destId="{D4E42918-23C9-439E-86CF-96EF31478C23}" srcOrd="0" destOrd="0" parTransId="{821113B3-FDF8-4558-A083-66DED5EE3B2D}" sibTransId="{2F0014D7-C544-44CA-80AF-4A747557BCBC}"/>
    <dgm:cxn modelId="{C12944C3-0559-4B5E-AF89-3AF5018C2566}" type="presOf" srcId="{2145A1E6-D3C3-41CF-91BC-893363370718}" destId="{0C92250C-3B4E-438E-9C39-F0732F2F890B}" srcOrd="0" destOrd="0" presId="urn:microsoft.com/office/officeart/2005/8/layout/matrix1"/>
    <dgm:cxn modelId="{5BE831B1-FB8F-4E92-A90B-0B9DA655FCCB}" type="presOf" srcId="{F360C6BF-BC8B-4B4D-8DF1-89926EAA4AF2}" destId="{73A82232-9D14-4B08-BB63-817F8BE45117}" srcOrd="0" destOrd="0" presId="urn:microsoft.com/office/officeart/2005/8/layout/matrix1"/>
    <dgm:cxn modelId="{F34DED18-D2DE-4ED9-84C5-49CD47346310}" type="presOf" srcId="{9836D28E-6CD4-43BF-81E7-06C80B385DD1}" destId="{0BB8CCB0-7BB8-4A93-80C3-91137355B199}" srcOrd="1" destOrd="0" presId="urn:microsoft.com/office/officeart/2005/8/layout/matrix1"/>
    <dgm:cxn modelId="{98830D5F-5D8D-452C-AAAB-CD1057A383EB}" type="presOf" srcId="{D4E42918-23C9-439E-86CF-96EF31478C23}" destId="{65228C78-EA2E-4251-B727-6E7AF5669052}" srcOrd="0" destOrd="0" presId="urn:microsoft.com/office/officeart/2005/8/layout/matrix1"/>
    <dgm:cxn modelId="{F3C26516-C53A-479F-8C37-49D655A1C71E}" type="presOf" srcId="{9836D28E-6CD4-43BF-81E7-06C80B385DD1}" destId="{C07CDEF2-4961-4A63-9027-A5DC54E1EF3F}" srcOrd="0" destOrd="0" presId="urn:microsoft.com/office/officeart/2005/8/layout/matrix1"/>
    <dgm:cxn modelId="{146C22D4-4185-4E9E-AC9B-0CCAE310AB39}" type="presOf" srcId="{00152115-1497-4F18-97A2-ADCB7DB073C5}" destId="{DDC58FFB-A206-40C4-9EB7-7D5311134EB2}" srcOrd="0" destOrd="0" presId="urn:microsoft.com/office/officeart/2005/8/layout/matrix1"/>
    <dgm:cxn modelId="{BFB3D746-41D5-499D-8FA1-DB645467F05C}" type="presOf" srcId="{00152115-1497-4F18-97A2-ADCB7DB073C5}" destId="{DCFD2387-418F-42C6-B8FB-3059C8D00939}" srcOrd="1" destOrd="0" presId="urn:microsoft.com/office/officeart/2005/8/layout/matrix1"/>
    <dgm:cxn modelId="{BCDC1DA0-761F-4DE5-B9DA-73BAFE7B03D2}" type="presOf" srcId="{F360C6BF-BC8B-4B4D-8DF1-89926EAA4AF2}" destId="{334C8CF7-839C-4F00-B253-41EC07A9E019}" srcOrd="1" destOrd="0" presId="urn:microsoft.com/office/officeart/2005/8/layout/matrix1"/>
    <dgm:cxn modelId="{DBF3F20D-1B71-4499-8FE6-EB97FFD782B6}" type="presOf" srcId="{D4E42918-23C9-439E-86CF-96EF31478C23}" destId="{B7F14514-BC9B-4F54-9759-18CC7CCEE11C}" srcOrd="1" destOrd="0" presId="urn:microsoft.com/office/officeart/2005/8/layout/matrix1"/>
    <dgm:cxn modelId="{4A2C6436-6309-4782-B06A-C5910477441D}" srcId="{BD7F3BEE-A20D-4800-BCCB-DB6ED46E211E}" destId="{00152115-1497-4F18-97A2-ADCB7DB073C5}" srcOrd="3" destOrd="0" parTransId="{10999755-D933-4C4E-AEE9-D3B4409CAAF7}" sibTransId="{3AE35BE0-4E0A-490D-AB43-6873EF460172}"/>
    <dgm:cxn modelId="{104501C4-94FD-4AEB-92EE-818850D9B4BD}" srcId="{BD7F3BEE-A20D-4800-BCCB-DB6ED46E211E}" destId="{9836D28E-6CD4-43BF-81E7-06C80B385DD1}" srcOrd="2" destOrd="0" parTransId="{CF505F30-0028-4C14-88E3-4802D4270FC0}" sibTransId="{609CBD63-1E55-4C95-8BA8-1075EE37C376}"/>
    <dgm:cxn modelId="{56BB981B-C389-4309-880C-A4DB07D31BC1}" srcId="{2145A1E6-D3C3-41CF-91BC-893363370718}" destId="{BD7F3BEE-A20D-4800-BCCB-DB6ED46E211E}" srcOrd="0" destOrd="0" parTransId="{45485595-6B8F-4BAF-B3B7-58CAD94B1DF1}" sibTransId="{9369186F-A888-4879-B07D-4BEE301AEB9A}"/>
    <dgm:cxn modelId="{850FDC06-5AF9-4C44-B94B-D87FA83E6954}" type="presParOf" srcId="{0C92250C-3B4E-438E-9C39-F0732F2F890B}" destId="{F777C698-4E46-4CC7-998A-CCA7D158E4A3}" srcOrd="0" destOrd="0" presId="urn:microsoft.com/office/officeart/2005/8/layout/matrix1"/>
    <dgm:cxn modelId="{1B26F24D-BBD2-4698-A77C-753DD075B834}" type="presParOf" srcId="{F777C698-4E46-4CC7-998A-CCA7D158E4A3}" destId="{65228C78-EA2E-4251-B727-6E7AF5669052}" srcOrd="0" destOrd="0" presId="urn:microsoft.com/office/officeart/2005/8/layout/matrix1"/>
    <dgm:cxn modelId="{179D7D45-6F3B-431E-9F1D-B7113379EA8E}" type="presParOf" srcId="{F777C698-4E46-4CC7-998A-CCA7D158E4A3}" destId="{B7F14514-BC9B-4F54-9759-18CC7CCEE11C}" srcOrd="1" destOrd="0" presId="urn:microsoft.com/office/officeart/2005/8/layout/matrix1"/>
    <dgm:cxn modelId="{54E00E21-A374-447A-B649-DB88825B6777}" type="presParOf" srcId="{F777C698-4E46-4CC7-998A-CCA7D158E4A3}" destId="{73A82232-9D14-4B08-BB63-817F8BE45117}" srcOrd="2" destOrd="0" presId="urn:microsoft.com/office/officeart/2005/8/layout/matrix1"/>
    <dgm:cxn modelId="{D660FD83-968C-44C5-B6E7-704197121C93}" type="presParOf" srcId="{F777C698-4E46-4CC7-998A-CCA7D158E4A3}" destId="{334C8CF7-839C-4F00-B253-41EC07A9E019}" srcOrd="3" destOrd="0" presId="urn:microsoft.com/office/officeart/2005/8/layout/matrix1"/>
    <dgm:cxn modelId="{ED480670-8117-45EC-A598-EAAFFE742569}" type="presParOf" srcId="{F777C698-4E46-4CC7-998A-CCA7D158E4A3}" destId="{C07CDEF2-4961-4A63-9027-A5DC54E1EF3F}" srcOrd="4" destOrd="0" presId="urn:microsoft.com/office/officeart/2005/8/layout/matrix1"/>
    <dgm:cxn modelId="{C14F7B83-DC69-48C3-A9B7-C59089902839}" type="presParOf" srcId="{F777C698-4E46-4CC7-998A-CCA7D158E4A3}" destId="{0BB8CCB0-7BB8-4A93-80C3-91137355B199}" srcOrd="5" destOrd="0" presId="urn:microsoft.com/office/officeart/2005/8/layout/matrix1"/>
    <dgm:cxn modelId="{9C318885-1538-491A-88B2-542D2F14B9C2}" type="presParOf" srcId="{F777C698-4E46-4CC7-998A-CCA7D158E4A3}" destId="{DDC58FFB-A206-40C4-9EB7-7D5311134EB2}" srcOrd="6" destOrd="0" presId="urn:microsoft.com/office/officeart/2005/8/layout/matrix1"/>
    <dgm:cxn modelId="{3228E16C-838C-4295-B6AA-8740C38EDB6C}" type="presParOf" srcId="{F777C698-4E46-4CC7-998A-CCA7D158E4A3}" destId="{DCFD2387-418F-42C6-B8FB-3059C8D00939}" srcOrd="7" destOrd="0" presId="urn:microsoft.com/office/officeart/2005/8/layout/matrix1"/>
    <dgm:cxn modelId="{3A2B05E4-AD45-4596-8905-DC98908FDBB5}" type="presParOf" srcId="{0C92250C-3B4E-438E-9C39-F0732F2F890B}" destId="{5077CBFA-167B-44B9-AFB9-8F326FD92C9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D97883-7248-4DAC-8CAB-1A5E3AD849A8}" type="doc">
      <dgm:prSet loTypeId="urn:microsoft.com/office/officeart/2005/8/layout/process4" loCatId="list" qsTypeId="urn:microsoft.com/office/officeart/2005/8/quickstyle/simple2" qsCatId="simple" csTypeId="urn:microsoft.com/office/officeart/2005/8/colors/colorful5" csCatId="colorful" phldr="1"/>
      <dgm:spPr/>
    </dgm:pt>
    <dgm:pt modelId="{BDB76F9D-93F9-4EE1-80FA-81E03546F22E}">
      <dgm:prSet phldrT="[Text]"/>
      <dgm:spPr/>
      <dgm:t>
        <a:bodyPr/>
        <a:lstStyle/>
        <a:p>
          <a:r>
            <a:rPr lang="en-GB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Used </a:t>
          </a:r>
          <a:r>
            <a:rPr lang="en-GB" dirty="0" err="1" smtClean="0">
              <a:latin typeface="Open Sans" pitchFamily="34" charset="0"/>
              <a:ea typeface="Open Sans" pitchFamily="34" charset="0"/>
              <a:cs typeface="Open Sans" pitchFamily="34" charset="0"/>
            </a:rPr>
            <a:t>GitLab</a:t>
          </a:r>
          <a:r>
            <a:rPr lang="en-GB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 for proper version control</a:t>
          </a:r>
          <a:endParaRPr lang="en-IN" dirty="0"/>
        </a:p>
      </dgm:t>
    </dgm:pt>
    <dgm:pt modelId="{878E70BC-94EB-4B26-A2C3-3FB95BD6D109}" type="parTrans" cxnId="{5D8CFA61-EE2C-41C5-BFA3-B1E5ED80ECB8}">
      <dgm:prSet/>
      <dgm:spPr/>
      <dgm:t>
        <a:bodyPr/>
        <a:lstStyle/>
        <a:p>
          <a:endParaRPr lang="en-IN"/>
        </a:p>
      </dgm:t>
    </dgm:pt>
    <dgm:pt modelId="{CD73DF39-1500-4E3D-A4FE-296CBDCD1C01}" type="sibTrans" cxnId="{5D8CFA61-EE2C-41C5-BFA3-B1E5ED80ECB8}">
      <dgm:prSet/>
      <dgm:spPr/>
      <dgm:t>
        <a:bodyPr/>
        <a:lstStyle/>
        <a:p>
          <a:endParaRPr lang="en-IN"/>
        </a:p>
      </dgm:t>
    </dgm:pt>
    <dgm:pt modelId="{D5282CBB-3C37-432A-BFB2-1396362157A8}">
      <dgm:prSet phldrT="[Text]"/>
      <dgm:spPr/>
      <dgm:t>
        <a:bodyPr/>
        <a:lstStyle/>
        <a:p>
          <a:r>
            <a:rPr lang="en-GB" smtClean="0">
              <a:latin typeface="Open Sans" pitchFamily="34" charset="0"/>
              <a:ea typeface="Open Sans" pitchFamily="34" charset="0"/>
              <a:cs typeface="Open Sans" pitchFamily="34" charset="0"/>
            </a:rPr>
            <a:t>PHP for classes to prevent accidental damage to database by restricting  functionality</a:t>
          </a:r>
          <a:endParaRPr lang="en-IN" dirty="0"/>
        </a:p>
      </dgm:t>
    </dgm:pt>
    <dgm:pt modelId="{9548D8C7-F834-44C2-8115-AD26B804B9D5}" type="parTrans" cxnId="{10307CF5-80B0-493D-A48E-80A5A8FFDE4B}">
      <dgm:prSet/>
      <dgm:spPr/>
      <dgm:t>
        <a:bodyPr/>
        <a:lstStyle/>
        <a:p>
          <a:endParaRPr lang="en-IN"/>
        </a:p>
      </dgm:t>
    </dgm:pt>
    <dgm:pt modelId="{94EBB39E-9CCF-4324-BDC3-6BE0CF09762B}" type="sibTrans" cxnId="{10307CF5-80B0-493D-A48E-80A5A8FFDE4B}">
      <dgm:prSet/>
      <dgm:spPr/>
      <dgm:t>
        <a:bodyPr/>
        <a:lstStyle/>
        <a:p>
          <a:endParaRPr lang="en-IN"/>
        </a:p>
      </dgm:t>
    </dgm:pt>
    <dgm:pt modelId="{78A95B10-6165-4220-8F56-D1D5E0CCD850}">
      <dgm:prSet/>
      <dgm:spPr/>
      <dgm:t>
        <a:bodyPr/>
        <a:lstStyle/>
        <a:p>
          <a:r>
            <a:rPr lang="en-GB" smtClean="0">
              <a:latin typeface="Open Sans" pitchFamily="34" charset="0"/>
              <a:ea typeface="Open Sans" pitchFamily="34" charset="0"/>
              <a:cs typeface="Open Sans" pitchFamily="34" charset="0"/>
            </a:rPr>
            <a:t>Included template files for consistent layout</a:t>
          </a:r>
          <a:endParaRPr lang="en-GB" dirty="0" smtClean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F4D09CEF-184C-46B7-AC10-930686A42E12}" type="parTrans" cxnId="{CE99D476-4DDD-4294-8099-715272E45E17}">
      <dgm:prSet/>
      <dgm:spPr/>
      <dgm:t>
        <a:bodyPr/>
        <a:lstStyle/>
        <a:p>
          <a:endParaRPr lang="en-IN"/>
        </a:p>
      </dgm:t>
    </dgm:pt>
    <dgm:pt modelId="{9C1E4C9E-2833-4CC1-AAD9-4C7541467F9D}" type="sibTrans" cxnId="{CE99D476-4DDD-4294-8099-715272E45E17}">
      <dgm:prSet/>
      <dgm:spPr/>
      <dgm:t>
        <a:bodyPr/>
        <a:lstStyle/>
        <a:p>
          <a:endParaRPr lang="en-IN"/>
        </a:p>
      </dgm:t>
    </dgm:pt>
    <dgm:pt modelId="{C5C3F552-E783-4B32-AD0E-8E580DF0F35F}" type="pres">
      <dgm:prSet presAssocID="{7BD97883-7248-4DAC-8CAB-1A5E3AD849A8}" presName="Name0" presStyleCnt="0">
        <dgm:presLayoutVars>
          <dgm:dir/>
          <dgm:animLvl val="lvl"/>
          <dgm:resizeHandles val="exact"/>
        </dgm:presLayoutVars>
      </dgm:prSet>
      <dgm:spPr/>
    </dgm:pt>
    <dgm:pt modelId="{D7920B7D-A1D7-4BF9-9C95-E705D934D233}" type="pres">
      <dgm:prSet presAssocID="{D5282CBB-3C37-432A-BFB2-1396362157A8}" presName="boxAndChildren" presStyleCnt="0"/>
      <dgm:spPr/>
    </dgm:pt>
    <dgm:pt modelId="{3D7CEC65-198C-4EE1-8E19-3AA55B81F021}" type="pres">
      <dgm:prSet presAssocID="{D5282CBB-3C37-432A-BFB2-1396362157A8}" presName="parentTextBox" presStyleLbl="node1" presStyleIdx="0" presStyleCnt="3"/>
      <dgm:spPr/>
    </dgm:pt>
    <dgm:pt modelId="{19E43FDA-A60D-4ABC-B9BB-2D7B6E146909}" type="pres">
      <dgm:prSet presAssocID="{9C1E4C9E-2833-4CC1-AAD9-4C7541467F9D}" presName="sp" presStyleCnt="0"/>
      <dgm:spPr/>
    </dgm:pt>
    <dgm:pt modelId="{F4586888-F050-434A-B06B-2ED1B3E39357}" type="pres">
      <dgm:prSet presAssocID="{78A95B10-6165-4220-8F56-D1D5E0CCD850}" presName="arrowAndChildren" presStyleCnt="0"/>
      <dgm:spPr/>
    </dgm:pt>
    <dgm:pt modelId="{E01CD33E-06F7-45B3-B412-2DE69FC00279}" type="pres">
      <dgm:prSet presAssocID="{78A95B10-6165-4220-8F56-D1D5E0CCD850}" presName="parentTextArrow" presStyleLbl="node1" presStyleIdx="1" presStyleCnt="3"/>
      <dgm:spPr/>
    </dgm:pt>
    <dgm:pt modelId="{2393DD15-770F-4644-AA6E-EC7E3A83B34D}" type="pres">
      <dgm:prSet presAssocID="{CD73DF39-1500-4E3D-A4FE-296CBDCD1C01}" presName="sp" presStyleCnt="0"/>
      <dgm:spPr/>
    </dgm:pt>
    <dgm:pt modelId="{764C7638-473E-4A39-9745-2A8AC5010D4D}" type="pres">
      <dgm:prSet presAssocID="{BDB76F9D-93F9-4EE1-80FA-81E03546F22E}" presName="arrowAndChildren" presStyleCnt="0"/>
      <dgm:spPr/>
    </dgm:pt>
    <dgm:pt modelId="{A494BB34-E253-4BD5-8314-3F6049A043D3}" type="pres">
      <dgm:prSet presAssocID="{BDB76F9D-93F9-4EE1-80FA-81E03546F22E}" presName="parentTextArrow" presStyleLbl="node1" presStyleIdx="2" presStyleCnt="3"/>
      <dgm:spPr/>
    </dgm:pt>
  </dgm:ptLst>
  <dgm:cxnLst>
    <dgm:cxn modelId="{CDE9DC05-1640-4655-B9F7-9AD1B3F58B14}" type="presOf" srcId="{BDB76F9D-93F9-4EE1-80FA-81E03546F22E}" destId="{A494BB34-E253-4BD5-8314-3F6049A043D3}" srcOrd="0" destOrd="0" presId="urn:microsoft.com/office/officeart/2005/8/layout/process4"/>
    <dgm:cxn modelId="{A7B45065-51B1-4856-A688-31F3CD61C179}" type="presOf" srcId="{D5282CBB-3C37-432A-BFB2-1396362157A8}" destId="{3D7CEC65-198C-4EE1-8E19-3AA55B81F021}" srcOrd="0" destOrd="0" presId="urn:microsoft.com/office/officeart/2005/8/layout/process4"/>
    <dgm:cxn modelId="{CD105677-2453-427C-B288-93BB56D046C0}" type="presOf" srcId="{78A95B10-6165-4220-8F56-D1D5E0CCD850}" destId="{E01CD33E-06F7-45B3-B412-2DE69FC00279}" srcOrd="0" destOrd="0" presId="urn:microsoft.com/office/officeart/2005/8/layout/process4"/>
    <dgm:cxn modelId="{5D8CFA61-EE2C-41C5-BFA3-B1E5ED80ECB8}" srcId="{7BD97883-7248-4DAC-8CAB-1A5E3AD849A8}" destId="{BDB76F9D-93F9-4EE1-80FA-81E03546F22E}" srcOrd="0" destOrd="0" parTransId="{878E70BC-94EB-4B26-A2C3-3FB95BD6D109}" sibTransId="{CD73DF39-1500-4E3D-A4FE-296CBDCD1C01}"/>
    <dgm:cxn modelId="{10307CF5-80B0-493D-A48E-80A5A8FFDE4B}" srcId="{7BD97883-7248-4DAC-8CAB-1A5E3AD849A8}" destId="{D5282CBB-3C37-432A-BFB2-1396362157A8}" srcOrd="2" destOrd="0" parTransId="{9548D8C7-F834-44C2-8115-AD26B804B9D5}" sibTransId="{94EBB39E-9CCF-4324-BDC3-6BE0CF09762B}"/>
    <dgm:cxn modelId="{CE99D476-4DDD-4294-8099-715272E45E17}" srcId="{7BD97883-7248-4DAC-8CAB-1A5E3AD849A8}" destId="{78A95B10-6165-4220-8F56-D1D5E0CCD850}" srcOrd="1" destOrd="0" parTransId="{F4D09CEF-184C-46B7-AC10-930686A42E12}" sibTransId="{9C1E4C9E-2833-4CC1-AAD9-4C7541467F9D}"/>
    <dgm:cxn modelId="{A8665451-080E-47C8-86E4-0BC1492355D0}" type="presOf" srcId="{7BD97883-7248-4DAC-8CAB-1A5E3AD849A8}" destId="{C5C3F552-E783-4B32-AD0E-8E580DF0F35F}" srcOrd="0" destOrd="0" presId="urn:microsoft.com/office/officeart/2005/8/layout/process4"/>
    <dgm:cxn modelId="{206BCFE3-A4C4-4305-AD74-E6A2CFBC9BE4}" type="presParOf" srcId="{C5C3F552-E783-4B32-AD0E-8E580DF0F35F}" destId="{D7920B7D-A1D7-4BF9-9C95-E705D934D233}" srcOrd="0" destOrd="0" presId="urn:microsoft.com/office/officeart/2005/8/layout/process4"/>
    <dgm:cxn modelId="{50DEC263-C885-4546-913C-A2DF7EE90095}" type="presParOf" srcId="{D7920B7D-A1D7-4BF9-9C95-E705D934D233}" destId="{3D7CEC65-198C-4EE1-8E19-3AA55B81F021}" srcOrd="0" destOrd="0" presId="urn:microsoft.com/office/officeart/2005/8/layout/process4"/>
    <dgm:cxn modelId="{283BC67C-FE8D-40AD-8AA8-30AC15E0974D}" type="presParOf" srcId="{C5C3F552-E783-4B32-AD0E-8E580DF0F35F}" destId="{19E43FDA-A60D-4ABC-B9BB-2D7B6E146909}" srcOrd="1" destOrd="0" presId="urn:microsoft.com/office/officeart/2005/8/layout/process4"/>
    <dgm:cxn modelId="{F9D95C20-D9CB-4CDF-8108-751F4BA128C5}" type="presParOf" srcId="{C5C3F552-E783-4B32-AD0E-8E580DF0F35F}" destId="{F4586888-F050-434A-B06B-2ED1B3E39357}" srcOrd="2" destOrd="0" presId="urn:microsoft.com/office/officeart/2005/8/layout/process4"/>
    <dgm:cxn modelId="{156EE2FB-241F-4E85-AC24-5FA2E2A6841B}" type="presParOf" srcId="{F4586888-F050-434A-B06B-2ED1B3E39357}" destId="{E01CD33E-06F7-45B3-B412-2DE69FC00279}" srcOrd="0" destOrd="0" presId="urn:microsoft.com/office/officeart/2005/8/layout/process4"/>
    <dgm:cxn modelId="{7FA25626-EB22-4E18-A844-1C7937627B2E}" type="presParOf" srcId="{C5C3F552-E783-4B32-AD0E-8E580DF0F35F}" destId="{2393DD15-770F-4644-AA6E-EC7E3A83B34D}" srcOrd="3" destOrd="0" presId="urn:microsoft.com/office/officeart/2005/8/layout/process4"/>
    <dgm:cxn modelId="{4DB89367-9C64-4D50-AF1E-EBE2920AB59D}" type="presParOf" srcId="{C5C3F552-E783-4B32-AD0E-8E580DF0F35F}" destId="{764C7638-473E-4A39-9745-2A8AC5010D4D}" srcOrd="4" destOrd="0" presId="urn:microsoft.com/office/officeart/2005/8/layout/process4"/>
    <dgm:cxn modelId="{96DCE37D-30A0-441A-B345-30F4A5D6FD5A}" type="presParOf" srcId="{764C7638-473E-4A39-9745-2A8AC5010D4D}" destId="{A494BB34-E253-4BD5-8314-3F6049A043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BEBBE-4E32-4354-8823-3E7BC8A608F1}">
      <dsp:nvSpPr>
        <dsp:cNvPr id="0" name=""/>
        <dsp:cNvSpPr/>
      </dsp:nvSpPr>
      <dsp:spPr>
        <a:xfrm rot="10800000">
          <a:off x="7427663" y="2697222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A6869D-6A03-49CB-A096-D7D7D211043B}">
      <dsp:nvSpPr>
        <dsp:cNvPr id="0" name=""/>
        <dsp:cNvSpPr/>
      </dsp:nvSpPr>
      <dsp:spPr>
        <a:xfrm>
          <a:off x="7466368" y="2906066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And they live happily ever after (yay)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7466368" y="2906066"/>
        <a:ext cx="2018758" cy="1767598"/>
      </dsp:txXfrm>
    </dsp:sp>
    <dsp:sp modelId="{3EC43049-E27B-4BB7-A7A8-2BC9B91D443E}">
      <dsp:nvSpPr>
        <dsp:cNvPr id="0" name=""/>
        <dsp:cNvSpPr/>
      </dsp:nvSpPr>
      <dsp:spPr>
        <a:xfrm rot="5400000">
          <a:off x="7423187" y="2087140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111059"/>
            <a:satOff val="-2700"/>
            <a:lumOff val="5382"/>
            <a:alphaOff val="0"/>
          </a:schemeClr>
        </a:solidFill>
        <a:ln w="15875" cap="flat" cmpd="sng" algn="ctr">
          <a:solidFill>
            <a:schemeClr val="accent1">
              <a:shade val="80000"/>
              <a:hueOff val="-111059"/>
              <a:satOff val="-2700"/>
              <a:lumOff val="5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78E221-86DE-4846-AE84-12BD5398CF3E}">
      <dsp:nvSpPr>
        <dsp:cNvPr id="0" name=""/>
        <dsp:cNvSpPr/>
      </dsp:nvSpPr>
      <dsp:spPr>
        <a:xfrm rot="10800000">
          <a:off x="4954572" y="2098066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222119"/>
            <a:satOff val="-5400"/>
            <a:lumOff val="10764"/>
            <a:alphaOff val="0"/>
          </a:schemeClr>
        </a:solidFill>
        <a:ln w="15875" cap="flat" cmpd="sng" algn="ctr">
          <a:solidFill>
            <a:schemeClr val="accent1">
              <a:shade val="80000"/>
              <a:hueOff val="-222119"/>
              <a:satOff val="-5400"/>
              <a:lumOff val="10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BBC47-7410-48BC-A9C8-34DB890C58AC}">
      <dsp:nvSpPr>
        <dsp:cNvPr id="0" name=""/>
        <dsp:cNvSpPr/>
      </dsp:nvSpPr>
      <dsp:spPr>
        <a:xfrm>
          <a:off x="5098010" y="2334975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Users can add them as friends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5098010" y="2334975"/>
        <a:ext cx="2018758" cy="1767598"/>
      </dsp:txXfrm>
    </dsp:sp>
    <dsp:sp modelId="{362A9412-9B0A-4B98-92AE-F897E8BE53E8}">
      <dsp:nvSpPr>
        <dsp:cNvPr id="0" name=""/>
        <dsp:cNvSpPr/>
      </dsp:nvSpPr>
      <dsp:spPr>
        <a:xfrm rot="5400000">
          <a:off x="4950096" y="1476279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333178"/>
            <a:satOff val="-8101"/>
            <a:lumOff val="16146"/>
            <a:alphaOff val="0"/>
          </a:schemeClr>
        </a:solidFill>
        <a:ln w="15875" cap="flat" cmpd="sng" algn="ctr">
          <a:solidFill>
            <a:schemeClr val="accent1">
              <a:shade val="80000"/>
              <a:hueOff val="-333178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726BA8-3518-4AEF-9364-F623C1B26B23}">
      <dsp:nvSpPr>
        <dsp:cNvPr id="0" name=""/>
        <dsp:cNvSpPr/>
      </dsp:nvSpPr>
      <dsp:spPr>
        <a:xfrm rot="10800000">
          <a:off x="2481481" y="1475499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444237"/>
            <a:satOff val="-10801"/>
            <a:lumOff val="21528"/>
            <a:alphaOff val="0"/>
          </a:schemeClr>
        </a:solidFill>
        <a:ln w="15875" cap="flat" cmpd="sng" algn="ctr">
          <a:solidFill>
            <a:schemeClr val="accent1">
              <a:shade val="80000"/>
              <a:hueOff val="-444237"/>
              <a:satOff val="-10801"/>
              <a:lumOff val="21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540ABE-DA4A-4CE5-8591-91679DAD76F4}">
      <dsp:nvSpPr>
        <dsp:cNvPr id="0" name=""/>
        <dsp:cNvSpPr/>
      </dsp:nvSpPr>
      <dsp:spPr>
        <a:xfrm>
          <a:off x="2665254" y="1697229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Provides list of possible matches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2665254" y="1697229"/>
        <a:ext cx="2018758" cy="1767598"/>
      </dsp:txXfrm>
    </dsp:sp>
    <dsp:sp modelId="{4D0BAA22-25F0-40BD-9042-5A2B42C5D93A}">
      <dsp:nvSpPr>
        <dsp:cNvPr id="0" name=""/>
        <dsp:cNvSpPr/>
      </dsp:nvSpPr>
      <dsp:spPr>
        <a:xfrm rot="5400000">
          <a:off x="2477005" y="865418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555297"/>
            <a:satOff val="-13501"/>
            <a:lumOff val="26910"/>
            <a:alphaOff val="0"/>
          </a:schemeClr>
        </a:solidFill>
        <a:ln w="15875" cap="flat" cmpd="sng" algn="ctr">
          <a:solidFill>
            <a:schemeClr val="accent1">
              <a:shade val="80000"/>
              <a:hueOff val="-555297"/>
              <a:satOff val="-13501"/>
              <a:lumOff val="269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4C88E2-E93A-44E0-B054-569351AEBF2C}">
      <dsp:nvSpPr>
        <dsp:cNvPr id="0" name=""/>
        <dsp:cNvSpPr/>
      </dsp:nvSpPr>
      <dsp:spPr>
        <a:xfrm rot="10800000">
          <a:off x="8390" y="864638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666356"/>
            <a:satOff val="-16201"/>
            <a:lumOff val="32292"/>
            <a:alphaOff val="0"/>
          </a:schemeClr>
        </a:solidFill>
        <a:ln w="15875" cap="flat" cmpd="sng" algn="ctr">
          <a:solidFill>
            <a:schemeClr val="accent1">
              <a:shade val="80000"/>
              <a:hueOff val="-666356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F8CA16-5C53-4E0A-ADFD-AD9930458656}">
      <dsp:nvSpPr>
        <dsp:cNvPr id="0" name=""/>
        <dsp:cNvSpPr/>
      </dsp:nvSpPr>
      <dsp:spPr>
        <a:xfrm>
          <a:off x="3914" y="1086368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Checks user compatibility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914" y="1086368"/>
        <a:ext cx="2018758" cy="1767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A0DD6-8225-4C57-ADCA-5B630D2A8EEA}">
      <dsp:nvSpPr>
        <dsp:cNvPr id="0" name=""/>
        <dsp:cNvSpPr/>
      </dsp:nvSpPr>
      <dsp:spPr>
        <a:xfrm>
          <a:off x="2761958" y="2433061"/>
          <a:ext cx="606513" cy="115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256" y="0"/>
              </a:lnTo>
              <a:lnTo>
                <a:pt x="303256" y="1155704"/>
              </a:lnTo>
              <a:lnTo>
                <a:pt x="606513" y="11557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32586" y="2978283"/>
        <a:ext cx="65259" cy="65259"/>
      </dsp:txXfrm>
    </dsp:sp>
    <dsp:sp modelId="{F0018C91-2D15-4F5B-9DDB-2A33F83FFC8C}">
      <dsp:nvSpPr>
        <dsp:cNvPr id="0" name=""/>
        <dsp:cNvSpPr/>
      </dsp:nvSpPr>
      <dsp:spPr>
        <a:xfrm>
          <a:off x="2761958" y="2387341"/>
          <a:ext cx="606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51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50052" y="2417898"/>
        <a:ext cx="30325" cy="30325"/>
      </dsp:txXfrm>
    </dsp:sp>
    <dsp:sp modelId="{59357BBB-71A8-4B89-9B33-2B55F3BD35D4}">
      <dsp:nvSpPr>
        <dsp:cNvPr id="0" name=""/>
        <dsp:cNvSpPr/>
      </dsp:nvSpPr>
      <dsp:spPr>
        <a:xfrm>
          <a:off x="2761958" y="1277357"/>
          <a:ext cx="606513" cy="1155704"/>
        </a:xfrm>
        <a:custGeom>
          <a:avLst/>
          <a:gdLst/>
          <a:ahLst/>
          <a:cxnLst/>
          <a:rect l="0" t="0" r="0" b="0"/>
          <a:pathLst>
            <a:path>
              <a:moveTo>
                <a:pt x="0" y="1155704"/>
              </a:moveTo>
              <a:lnTo>
                <a:pt x="303256" y="1155704"/>
              </a:lnTo>
              <a:lnTo>
                <a:pt x="303256" y="0"/>
              </a:lnTo>
              <a:lnTo>
                <a:pt x="60651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32586" y="1822579"/>
        <a:ext cx="65259" cy="65259"/>
      </dsp:txXfrm>
    </dsp:sp>
    <dsp:sp modelId="{39F3888E-10A8-43D3-B57D-90EDED383B21}">
      <dsp:nvSpPr>
        <dsp:cNvPr id="0" name=""/>
        <dsp:cNvSpPr/>
      </dsp:nvSpPr>
      <dsp:spPr>
        <a:xfrm rot="16200000">
          <a:off x="-133384" y="1970779"/>
          <a:ext cx="4866123" cy="924563"/>
        </a:xfrm>
        <a:prstGeom prst="rect">
          <a:avLst/>
        </a:prstGeom>
        <a:solidFill>
          <a:srgbClr val="C0001B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/>
            <a:t>PHP</a:t>
          </a:r>
          <a:endParaRPr lang="en-IN" sz="6000" kern="1200" dirty="0"/>
        </a:p>
      </dsp:txBody>
      <dsp:txXfrm>
        <a:off x="-133384" y="1970779"/>
        <a:ext cx="4866123" cy="924563"/>
      </dsp:txXfrm>
    </dsp:sp>
    <dsp:sp modelId="{7BC71B98-A0C5-4634-AEA9-39BDA66A949D}">
      <dsp:nvSpPr>
        <dsp:cNvPr id="0" name=""/>
        <dsp:cNvSpPr/>
      </dsp:nvSpPr>
      <dsp:spPr>
        <a:xfrm>
          <a:off x="3368472" y="815075"/>
          <a:ext cx="3032567" cy="924563"/>
        </a:xfrm>
        <a:prstGeom prst="rect">
          <a:avLst/>
        </a:prstGeom>
        <a:solidFill>
          <a:srgbClr val="F77A3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Exception handling for errors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815075"/>
        <a:ext cx="3032567" cy="924563"/>
      </dsp:txXfrm>
    </dsp:sp>
    <dsp:sp modelId="{0BC0F80C-78D6-43CA-B44A-AA60D71225AE}">
      <dsp:nvSpPr>
        <dsp:cNvPr id="0" name=""/>
        <dsp:cNvSpPr/>
      </dsp:nvSpPr>
      <dsp:spPr>
        <a:xfrm>
          <a:off x="3368472" y="1970779"/>
          <a:ext cx="3032567" cy="924563"/>
        </a:xfrm>
        <a:prstGeom prst="rect">
          <a:avLst/>
        </a:prstGeom>
        <a:solidFill>
          <a:srgbClr val="F2AC2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Inheritance to avoid redundancy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1970779"/>
        <a:ext cx="3032567" cy="924563"/>
      </dsp:txXfrm>
    </dsp:sp>
    <dsp:sp modelId="{972147AB-BE43-4F63-BEE9-E1BDD37577C1}">
      <dsp:nvSpPr>
        <dsp:cNvPr id="0" name=""/>
        <dsp:cNvSpPr/>
      </dsp:nvSpPr>
      <dsp:spPr>
        <a:xfrm>
          <a:off x="3368472" y="3126484"/>
          <a:ext cx="3032567" cy="924563"/>
        </a:xfrm>
        <a:prstGeom prst="rect">
          <a:avLst/>
        </a:prstGeom>
        <a:solidFill>
          <a:srgbClr val="F5A35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Classes for all tables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3126484"/>
        <a:ext cx="3032567" cy="92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8C78-EA2E-4251-B727-6E7AF5669052}">
      <dsp:nvSpPr>
        <dsp:cNvPr id="0" name=""/>
        <dsp:cNvSpPr/>
      </dsp:nvSpPr>
      <dsp:spPr>
        <a:xfrm rot="16200000">
          <a:off x="704574" y="-704574"/>
          <a:ext cx="2246243" cy="3655391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PDO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5400000">
        <a:off x="0" y="0"/>
        <a:ext cx="3655391" cy="1684682"/>
      </dsp:txXfrm>
    </dsp:sp>
    <dsp:sp modelId="{73A82232-9D14-4B08-BB63-817F8BE45117}">
      <dsp:nvSpPr>
        <dsp:cNvPr id="0" name=""/>
        <dsp:cNvSpPr/>
      </dsp:nvSpPr>
      <dsp:spPr>
        <a:xfrm>
          <a:off x="3655391" y="0"/>
          <a:ext cx="3655391" cy="2246243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Tables for each entity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655391" y="0"/>
        <a:ext cx="3655391" cy="1684682"/>
      </dsp:txXfrm>
    </dsp:sp>
    <dsp:sp modelId="{C07CDEF2-4961-4A63-9027-A5DC54E1EF3F}">
      <dsp:nvSpPr>
        <dsp:cNvPr id="0" name=""/>
        <dsp:cNvSpPr/>
      </dsp:nvSpPr>
      <dsp:spPr>
        <a:xfrm rot="10800000">
          <a:off x="0" y="2246243"/>
          <a:ext cx="3655391" cy="2246243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Mapping to save memory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10800000">
        <a:off x="0" y="2807804"/>
        <a:ext cx="3655391" cy="1684682"/>
      </dsp:txXfrm>
    </dsp:sp>
    <dsp:sp modelId="{DDC58FFB-A206-40C4-9EB7-7D5311134EB2}">
      <dsp:nvSpPr>
        <dsp:cNvPr id="0" name=""/>
        <dsp:cNvSpPr/>
      </dsp:nvSpPr>
      <dsp:spPr>
        <a:xfrm rot="5400000">
          <a:off x="4359965" y="1541669"/>
          <a:ext cx="2246243" cy="3655391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Many to many relations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-5400000">
        <a:off x="3655391" y="2807803"/>
        <a:ext cx="3655391" cy="1684682"/>
      </dsp:txXfrm>
    </dsp:sp>
    <dsp:sp modelId="{5077CBFA-167B-44B9-AFB9-8F326FD92C97}">
      <dsp:nvSpPr>
        <dsp:cNvPr id="0" name=""/>
        <dsp:cNvSpPr/>
      </dsp:nvSpPr>
      <dsp:spPr>
        <a:xfrm>
          <a:off x="2558774" y="1684682"/>
          <a:ext cx="2193234" cy="1123121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MySQL</a:t>
          </a:r>
          <a:endParaRPr lang="en-IN" sz="3700" kern="1200" dirty="0"/>
        </a:p>
      </dsp:txBody>
      <dsp:txXfrm>
        <a:off x="2613600" y="1739508"/>
        <a:ext cx="2083582" cy="1013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CEC65-198C-4EE1-8E19-3AA55B81F021}">
      <dsp:nvSpPr>
        <dsp:cNvPr id="0" name=""/>
        <dsp:cNvSpPr/>
      </dsp:nvSpPr>
      <dsp:spPr>
        <a:xfrm>
          <a:off x="0" y="3302181"/>
          <a:ext cx="7511245" cy="10838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>
              <a:latin typeface="Open Sans" pitchFamily="34" charset="0"/>
              <a:ea typeface="Open Sans" pitchFamily="34" charset="0"/>
              <a:cs typeface="Open Sans" pitchFamily="34" charset="0"/>
            </a:rPr>
            <a:t>PHP for classes to prevent accidental damage to database by restricting  functionality</a:t>
          </a:r>
          <a:endParaRPr lang="en-IN" sz="2300" kern="1200" dirty="0"/>
        </a:p>
      </dsp:txBody>
      <dsp:txXfrm>
        <a:off x="0" y="3302181"/>
        <a:ext cx="7511245" cy="1083849"/>
      </dsp:txXfrm>
    </dsp:sp>
    <dsp:sp modelId="{E01CD33E-06F7-45B3-B412-2DE69FC00279}">
      <dsp:nvSpPr>
        <dsp:cNvPr id="0" name=""/>
        <dsp:cNvSpPr/>
      </dsp:nvSpPr>
      <dsp:spPr>
        <a:xfrm rot="10800000">
          <a:off x="0" y="1651478"/>
          <a:ext cx="7511245" cy="1666960"/>
        </a:xfrm>
        <a:prstGeom prst="upArrowCallou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>
              <a:latin typeface="Open Sans" pitchFamily="34" charset="0"/>
              <a:ea typeface="Open Sans" pitchFamily="34" charset="0"/>
              <a:cs typeface="Open Sans" pitchFamily="34" charset="0"/>
            </a:rPr>
            <a:t>Included template files for consistent layout</a:t>
          </a:r>
          <a:endParaRPr lang="en-GB" sz="2300" kern="1200" dirty="0" smtClean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10800000">
        <a:off x="0" y="1651478"/>
        <a:ext cx="7511245" cy="1083141"/>
      </dsp:txXfrm>
    </dsp:sp>
    <dsp:sp modelId="{A494BB34-E253-4BD5-8314-3F6049A043D3}">
      <dsp:nvSpPr>
        <dsp:cNvPr id="0" name=""/>
        <dsp:cNvSpPr/>
      </dsp:nvSpPr>
      <dsp:spPr>
        <a:xfrm rot="10800000">
          <a:off x="0" y="775"/>
          <a:ext cx="7511245" cy="1666960"/>
        </a:xfrm>
        <a:prstGeom prst="upArrowCallou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Used </a:t>
          </a:r>
          <a:r>
            <a:rPr lang="en-GB" sz="2300" kern="1200" dirty="0" err="1" smtClean="0">
              <a:latin typeface="Open Sans" pitchFamily="34" charset="0"/>
              <a:ea typeface="Open Sans" pitchFamily="34" charset="0"/>
              <a:cs typeface="Open Sans" pitchFamily="34" charset="0"/>
            </a:rPr>
            <a:t>GitLab</a:t>
          </a:r>
          <a:r>
            <a:rPr lang="en-GB" sz="23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 for proper version control</a:t>
          </a:r>
          <a:endParaRPr lang="en-IN" sz="2300" kern="1200" dirty="0"/>
        </a:p>
      </dsp:txBody>
      <dsp:txXfrm rot="10800000">
        <a:off x="0" y="775"/>
        <a:ext cx="7511245" cy="1083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4A43-FEA2-4AC1-8197-BEBDF906671F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7119-0590-48DC-B1CA-5F6ABAA7A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2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4452D-8B2E-460E-ACCC-B56C3D8CECF5}" type="slidenum">
              <a:t>18</a:t>
            </a:fld>
            <a:endParaRPr lang="en-GB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C48DF0-F3ED-4D6D-9A17-3F10BD05F2E6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C9E417-7D99-40E6-93CF-40159C6409E5}" type="slidenum">
              <a:t>26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3CF9F0-0137-498F-83FB-9E925AC6D187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0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itchFamily="34" charset="0"/>
              <a:buChar char="•"/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84048" indent="0">
              <a:buNone/>
              <a:defRPr sz="22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1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0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69875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MySQL</a:t>
            </a:r>
            <a:endParaRPr lang="en-I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933400"/>
              </p:ext>
            </p:extLst>
          </p:nvPr>
        </p:nvGraphicFramePr>
        <p:xfrm>
          <a:off x="2482574" y="1497495"/>
          <a:ext cx="7310783" cy="44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7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77CBFA-167B-44B9-AFB9-8F326FD92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228C78-EA2E-4251-B727-6E7AF5669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A82232-9D14-4B08-BB63-817F8BE4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7CDEF2-4961-4A63-9027-A5DC54E1E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C58FFB-A206-40C4-9EB7-7D5311134E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46338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Accommodation &amp; Reviews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97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Accommodation: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Listings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3767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User-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reviews </a:t>
            </a: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of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university </a:t>
            </a: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housing as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well as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other information.</a:t>
            </a: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Possibility for owner’s of private accommodation to add their listings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5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Accommodation: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Reviews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0159" y="2052012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Avoiding spam by not letting non-registered or logged out users to rate/review.</a:t>
            </a:r>
          </a:p>
          <a:p>
            <a:pPr lvl="1"/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Reviews would be checked and filtered, to assure the maximum quality.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3" y="4332054"/>
            <a:ext cx="4744112" cy="1743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2" y="3625179"/>
            <a:ext cx="4831444" cy="26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5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40735"/>
            <a:ext cx="12192000" cy="1450975"/>
          </a:xfrm>
        </p:spPr>
        <p:txBody>
          <a:bodyPr/>
          <a:lstStyle/>
          <a:p>
            <a:pPr algn="ctr"/>
            <a:r>
              <a:rPr lang="en-GB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</a:t>
            </a:r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731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Networking: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Messaging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01" y="219346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Added features to send messages and instant chat system.</a:t>
            </a:r>
          </a:p>
          <a:p>
            <a:pPr marL="201168" lvl="1" indent="0">
              <a:buNone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Remove the need to use alternate websites such as Facebook to </a:t>
            </a:r>
            <a:r>
              <a:rPr lang="en-GB" sz="2400" dirty="0" smtClean="0"/>
              <a:t>communicate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Allow users to communicate better with </a:t>
            </a:r>
            <a:r>
              <a:rPr lang="en-GB" dirty="0" smtClean="0"/>
              <a:t>people </a:t>
            </a:r>
            <a:r>
              <a:rPr lang="en-GB" sz="2400" dirty="0" smtClean="0"/>
              <a:t>they </a:t>
            </a:r>
            <a:r>
              <a:rPr lang="en-GB" sz="2400" dirty="0"/>
              <a:t>are matched </a:t>
            </a:r>
            <a:r>
              <a:rPr lang="en-GB" sz="2400" dirty="0" smtClean="0"/>
              <a:t>with.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64" y="2418751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Uses long-polling to check for new messages</a:t>
            </a:r>
            <a:r>
              <a:rPr lang="en-GB" sz="2400" dirty="0" smtClean="0"/>
              <a:t>.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Implemented using JavaScript and PHP</a:t>
            </a:r>
            <a:r>
              <a:rPr lang="en-GB" sz="2400" dirty="0" smtClean="0"/>
              <a:t>.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Also have an option for group-messaging.</a:t>
            </a:r>
            <a:endParaRPr lang="en-GB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0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69798" y="3178195"/>
            <a:ext cx="1433442" cy="131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81908" y="3178195"/>
            <a:ext cx="1344194" cy="118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78529" y="3178195"/>
            <a:ext cx="1297193" cy="11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80964" y="273951"/>
            <a:ext cx="10058400" cy="1450757"/>
          </a:xfrm>
        </p:spPr>
        <p:txBody>
          <a:bodyPr/>
          <a:lstStyle/>
          <a:p>
            <a:r>
              <a:rPr lang="en-IN" dirty="0" smtClean="0"/>
              <a:t>Social Network: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Integration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2190291"/>
            <a:ext cx="10058400" cy="4023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buClr>
                <a:schemeClr val="accent1"/>
              </a:buClr>
              <a:buSzPct val="100000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Ability to link accounts with :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Network: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4294967295"/>
          </p:nvPr>
        </p:nvSpPr>
        <p:spPr>
          <a:xfrm>
            <a:off x="1084028" y="2345635"/>
            <a:ext cx="10206824" cy="387206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Adding Friends:</a:t>
            </a:r>
          </a:p>
          <a:p>
            <a:pPr marL="201168" lvl="1" indent="0">
              <a:buNone/>
            </a:pPr>
            <a:endParaRPr lang="en-GB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Options to friend, unfriend or block other users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‘Make me invisible’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feature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9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7254875" y="2582863"/>
            <a:ext cx="4937125" cy="337820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08213"/>
            <a:ext cx="12192000" cy="1450975"/>
          </a:xfrm>
        </p:spPr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Why you need our website</a:t>
            </a:r>
            <a:endParaRPr lang="en-GB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74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25713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 &amp; Structure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GB" dirty="0" smtClean="0"/>
              <a:t>Will put </a:t>
            </a:r>
            <a:r>
              <a:rPr lang="en-GB" dirty="0" err="1" smtClean="0"/>
              <a:t>gantt</a:t>
            </a:r>
            <a:r>
              <a:rPr lang="en-GB" dirty="0" smtClean="0"/>
              <a:t> chart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4" y="0"/>
            <a:ext cx="8736432" cy="6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4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1449387"/>
          </a:xfrm>
        </p:spPr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Planning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2522" y="3352799"/>
            <a:ext cx="2279373" cy="1139687"/>
          </a:xfrm>
          <a:prstGeom prst="ellipse">
            <a:avLst/>
          </a:prstGeom>
          <a:solidFill>
            <a:srgbClr val="009999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Weekly Meetings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Plus 3"/>
          <p:cNvSpPr/>
          <p:nvPr/>
        </p:nvSpPr>
        <p:spPr>
          <a:xfrm>
            <a:off x="2478154" y="3621152"/>
            <a:ext cx="675861" cy="569844"/>
          </a:xfrm>
          <a:prstGeom prst="mathPlu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200399" y="3336230"/>
            <a:ext cx="2279373" cy="1139687"/>
          </a:xfrm>
          <a:prstGeom prst="ellipse">
            <a:avLst/>
          </a:prstGeom>
          <a:solidFill>
            <a:srgbClr val="009999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Discussion of tasks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Plus 6"/>
          <p:cNvSpPr/>
          <p:nvPr/>
        </p:nvSpPr>
        <p:spPr>
          <a:xfrm>
            <a:off x="5565908" y="3621152"/>
            <a:ext cx="675861" cy="569844"/>
          </a:xfrm>
          <a:prstGeom prst="mathPlu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387542" y="3336230"/>
            <a:ext cx="2385397" cy="1139687"/>
          </a:xfrm>
          <a:prstGeom prst="ellipse">
            <a:avLst/>
          </a:prstGeom>
          <a:solidFill>
            <a:srgbClr val="009999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Dynamic </a:t>
            </a:r>
            <a:endParaRPr lang="en-IN" sz="2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re-allocation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Equal 8"/>
          <p:cNvSpPr/>
          <p:nvPr/>
        </p:nvSpPr>
        <p:spPr>
          <a:xfrm>
            <a:off x="8852168" y="3670844"/>
            <a:ext cx="728869" cy="470455"/>
          </a:xfrm>
          <a:prstGeom prst="mathEqual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60834" y="3233533"/>
            <a:ext cx="2279373" cy="13782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GREAT </a:t>
            </a:r>
          </a:p>
          <a:p>
            <a:pPr algn="ctr"/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TEAM WORK!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6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Implementation:</a:t>
            </a:r>
            <a:r>
              <a:rPr lang="en-GB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437" y="215886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Clr>
                <a:schemeClr val="accent1"/>
              </a:buClr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9748970"/>
              </p:ext>
            </p:extLst>
          </p:nvPr>
        </p:nvGraphicFramePr>
        <p:xfrm>
          <a:off x="1967606" y="1815921"/>
          <a:ext cx="7511245" cy="438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2768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94BB34-E253-4BD5-8314-3F6049A04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494BB34-E253-4BD5-8314-3F6049A04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1CD33E-06F7-45B3-B412-2DE69FC00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01CD33E-06F7-45B3-B412-2DE69FC00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7CEC65-198C-4EE1-8E19-3AA55B81F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7CEC65-198C-4EE1-8E19-3AA55B81F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06650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Legal and Ethical Aspects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8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73325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Where do we need to consider ethical issues?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1097280" y="1067689"/>
            <a:ext cx="10058400" cy="669671"/>
          </a:xfrm>
        </p:spPr>
        <p:txBody>
          <a:bodyPr>
            <a:sp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Overview: </a:t>
            </a:r>
            <a:r>
              <a:rPr lang="en-GB" sz="44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Ethical Issues</a:t>
            </a:r>
            <a:endParaRPr lang="en-GB" sz="4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subTitle" idx="4294967295"/>
          </p:nvPr>
        </p:nvSpPr>
        <p:spPr>
          <a:xfrm>
            <a:off x="1058270" y="2664511"/>
            <a:ext cx="10630147" cy="2062103"/>
          </a:xfrm>
        </p:spPr>
        <p:txBody>
          <a:bodyPr wrap="square" anchor="ctr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Instant messaging</a:t>
            </a:r>
          </a:p>
          <a:p>
            <a:pPr marL="566928" lvl="3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ersonal information confidentiality</a:t>
            </a:r>
          </a:p>
          <a:p>
            <a:pPr marL="566928" lvl="3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U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ser reviews</a:t>
            </a: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82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33638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How have we taken care of them?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Overview: </a:t>
            </a:r>
            <a:r>
              <a:rPr lang="en-GB" sz="44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Provisions</a:t>
            </a:r>
            <a:endParaRPr lang="en-GB" sz="4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71523" y="241150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Privacy Policy and Cookie Use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Terms and Conditions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Disclaimer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About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84048" lvl="2" indent="0">
              <a:buNone/>
            </a:pPr>
            <a:endParaRPr lang="en-GB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40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161364"/>
            <a:ext cx="12324522" cy="7774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" y="617756"/>
            <a:ext cx="11988200" cy="5796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1049418"/>
            <a:ext cx="12663888" cy="59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6343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would we have done differently?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did we learn from this course unit?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we felt was the best and worst part of this course unit?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 txBox="1">
            <a:spLocks/>
          </p:cNvSpPr>
          <p:nvPr/>
        </p:nvSpPr>
        <p:spPr>
          <a:xfrm>
            <a:off x="0" y="1469651"/>
            <a:ext cx="4937125" cy="736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LIAM</a:t>
            </a:r>
          </a:p>
          <a:p>
            <a:endParaRPr lang="en-IN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1062318" y="2569416"/>
            <a:ext cx="4938713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Minaj.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Plays the trombone.</a:t>
            </a:r>
          </a:p>
          <a:p>
            <a:pPr marL="201168" lvl="1" indent="0">
              <a:buFont typeface="Calibri" pitchFamily="34" charset="0"/>
              <a:buNone/>
            </a:pPr>
            <a:endParaRPr lang="en-GB" sz="240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Dislikes spiders.</a:t>
            </a:r>
          </a:p>
          <a:p>
            <a:endParaRPr lang="en-IN" dirty="0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5989265" y="1418572"/>
            <a:ext cx="4938712" cy="7350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LARRY</a:t>
            </a:r>
          </a:p>
          <a:p>
            <a:endParaRPr lang="en-IN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407710" y="2555969"/>
            <a:ext cx="4937125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Minaj.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Loves trombones.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Owns a pet spider called Barry.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7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3200" dirty="0" smtClean="0"/>
              <a:t>Any questions?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4451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Room-mate Matching Service</a:t>
            </a:r>
            <a:endParaRPr lang="en-GB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People need to find room-mates.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Finding </a:t>
            </a: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suitable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room-mates can be hard.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aim to help them do that.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8791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   </a:t>
            </a:r>
            <a:r>
              <a:rPr lang="en-GB" sz="2400" strike="sngStrik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Just kidding. Maybe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107611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63788"/>
            <a:ext cx="12192000" cy="14763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does our site do?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4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2373836"/>
              </p:ext>
            </p:extLst>
          </p:nvPr>
        </p:nvGraphicFramePr>
        <p:xfrm>
          <a:off x="1182886" y="849611"/>
          <a:ext cx="9669669" cy="555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09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C88E2-E93A-44E0-B054-569351AEB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54C88E2-E93A-44E0-B054-569351AEB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F8CA16-5C53-4E0A-ADFD-AD9930458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3F8CA16-5C53-4E0A-ADFD-AD9930458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26BA8-3518-4AEF-9364-F623C1B26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9726BA8-3518-4AEF-9364-F623C1B26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0BAA22-25F0-40BD-9042-5A2B42C5D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D0BAA22-25F0-40BD-9042-5A2B42C5D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540ABE-DA4A-4CE5-8591-91679DAD7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7540ABE-DA4A-4CE5-8591-91679DAD7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78E221-86DE-4846-AE84-12BD5398C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978E221-86DE-4846-AE84-12BD5398C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A9412-9B0A-4B98-92AE-F897E8BE5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62A9412-9B0A-4B98-92AE-F897E8BE53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BBC47-7410-48BC-A9C8-34DB890C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A2BBC47-7410-48BC-A9C8-34DB890C5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6BEBBE-4E32-4354-8823-3E7BC8A60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86BEBBE-4E32-4354-8823-3E7BC8A60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C43049-E27B-4BB7-A7A8-2BC9B91D4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3EC43049-E27B-4BB7-A7A8-2BC9B91D4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A6869D-6A03-49CB-A096-D7D7D2110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4CA6869D-6A03-49CB-A096-D7D7D2110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 rev="1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33130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Matching and Compatibility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0158" y="206467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Users can fill up a questionnaire which covers everything from religion to allergies to music preference.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2"/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N" sz="26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Because nobody should have to deal with </a:t>
            </a: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Nicki </a:t>
            </a:r>
            <a:r>
              <a:rPr lang="en-IN" sz="2600" dirty="0" err="1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2"/>
            <a:endParaRPr lang="en-IN" sz="2600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matching depends on their answer and what they would want their potential room-mate to answer</a:t>
            </a: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01168" lvl="1" indent="0">
              <a:buNone/>
            </a:pPr>
            <a:r>
              <a:rPr lang="en-IN" sz="2000" dirty="0" smtClean="0"/>
              <a:t>	</a:t>
            </a:r>
            <a:endParaRPr lang="en-IN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0"/>
            <a:ext cx="5652986" cy="63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8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88938"/>
            <a:ext cx="12192000" cy="1450976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PHP</a:t>
            </a:r>
            <a:endParaRPr lang="en-I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8591264"/>
              </p:ext>
            </p:extLst>
          </p:nvPr>
        </p:nvGraphicFramePr>
        <p:xfrm>
          <a:off x="2032000" y="1272209"/>
          <a:ext cx="8238436" cy="486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400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2554</TotalTime>
  <Words>454</Words>
  <Application>Microsoft Office PowerPoint</Application>
  <PresentationFormat>Custom</PresentationFormat>
  <Paragraphs>129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Retrospect</vt:lpstr>
      <vt:lpstr>Office Theme</vt:lpstr>
      <vt:lpstr>PowerPoint Presentation</vt:lpstr>
      <vt:lpstr>Why you need our website</vt:lpstr>
      <vt:lpstr>PowerPoint Presentation</vt:lpstr>
      <vt:lpstr>Room-mate Matching Service</vt:lpstr>
      <vt:lpstr>What does our site do?</vt:lpstr>
      <vt:lpstr>PowerPoint Presentation</vt:lpstr>
      <vt:lpstr>PowerPoint Presentation</vt:lpstr>
      <vt:lpstr>Matching and Compatibility</vt:lpstr>
      <vt:lpstr>Techniques: PHP</vt:lpstr>
      <vt:lpstr>Techniques: MySQL</vt:lpstr>
      <vt:lpstr>Accommodation &amp; Reviews</vt:lpstr>
      <vt:lpstr>Accommodation: Listings</vt:lpstr>
      <vt:lpstr>Accommodation: Reviews</vt:lpstr>
      <vt:lpstr>Social Networking</vt:lpstr>
      <vt:lpstr>Social Networking: Messaging</vt:lpstr>
      <vt:lpstr>Messaging: Implementation</vt:lpstr>
      <vt:lpstr>PowerPoint Presentation</vt:lpstr>
      <vt:lpstr>Social Network: Integration</vt:lpstr>
      <vt:lpstr>Social Network: Implementation</vt:lpstr>
      <vt:lpstr>Implementation &amp; Structure</vt:lpstr>
      <vt:lpstr>Will put gantt chart</vt:lpstr>
      <vt:lpstr>Implementation: Planning</vt:lpstr>
      <vt:lpstr>Implementation: Structure</vt:lpstr>
      <vt:lpstr>Overview of Legal and Ethical Aspects</vt:lpstr>
      <vt:lpstr>Where do we need to consider ethical issues?</vt:lpstr>
      <vt:lpstr>Overview: Ethical Issues</vt:lpstr>
      <vt:lpstr>How have we taken care of them?</vt:lpstr>
      <vt:lpstr>Overview: Provisions</vt:lpstr>
      <vt:lpstr>Reflections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Mitali Palsikar</cp:lastModifiedBy>
  <cp:revision>138</cp:revision>
  <dcterms:created xsi:type="dcterms:W3CDTF">2014-12-03T11:36:41Z</dcterms:created>
  <dcterms:modified xsi:type="dcterms:W3CDTF">2015-04-21T10:07:39Z</dcterms:modified>
</cp:coreProperties>
</file>