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35"/>
  </p:notesMasterIdLst>
  <p:sldIdLst>
    <p:sldId id="271" r:id="rId3"/>
    <p:sldId id="263" r:id="rId4"/>
    <p:sldId id="264" r:id="rId5"/>
    <p:sldId id="265" r:id="rId6"/>
    <p:sldId id="267" r:id="rId7"/>
    <p:sldId id="268" r:id="rId8"/>
    <p:sldId id="269" r:id="rId9"/>
    <p:sldId id="273" r:id="rId10"/>
    <p:sldId id="275" r:id="rId11"/>
    <p:sldId id="276" r:id="rId12"/>
    <p:sldId id="257" r:id="rId13"/>
    <p:sldId id="258" r:id="rId14"/>
    <p:sldId id="259" r:id="rId15"/>
    <p:sldId id="260" r:id="rId16"/>
    <p:sldId id="261" r:id="rId17"/>
    <p:sldId id="262" r:id="rId18"/>
    <p:sldId id="278" r:id="rId19"/>
    <p:sldId id="289" r:id="rId20"/>
    <p:sldId id="290" r:id="rId21"/>
    <p:sldId id="291" r:id="rId22"/>
    <p:sldId id="279" r:id="rId23"/>
    <p:sldId id="280" r:id="rId24"/>
    <p:sldId id="281" r:id="rId25"/>
    <p:sldId id="292" r:id="rId26"/>
    <p:sldId id="293" r:id="rId27"/>
    <p:sldId id="294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84A43-FEA2-4AC1-8197-BEBDF906671F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27119-0590-48DC-B1CA-5F6ABAA7A3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22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F94452D-8B2E-460E-ACCC-B56C3D8CECF5}" type="slidenum">
              <a:t>11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009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DD5F923-8CF0-409D-990C-17665D35C858}" type="slidenum">
              <a:t>30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268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84F1371-E931-41F3-8E4C-96917AD29584}" type="slidenum">
              <a:t>31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317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EC48DF0-F3ED-4D6D-9A17-3F10BD05F2E6}" type="slidenum">
              <a:t>12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5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E3E2F50-2D65-4CEE-8535-AC20A246D68F}" type="slidenum">
              <a:t>13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426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EE37F4-EE2F-49A8-8DAC-A358D9E4DAB8}" type="slidenum">
              <a:t>14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155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A528E47-79DA-4A44-AEE2-F505292B9269}" type="slidenum">
              <a:t>15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295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692519-18D1-49A2-9087-47B3F851084B}" type="slidenum">
              <a:t>16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303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DC9E417-7D99-40E6-93CF-40159C6409E5}" type="slidenum">
              <a:t>27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068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13CF9F0-0137-498F-83FB-9E925AC6D187}" type="slidenum">
              <a:t>28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07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7824BA0-D50C-4D09-AC63-C3184AE449DA}" type="slidenum">
              <a:t>29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22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690" y="1985963"/>
            <a:ext cx="10092209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64690" y="4164965"/>
            <a:ext cx="10092209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4400" y="242235"/>
            <a:ext cx="738717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13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33" y="134471"/>
            <a:ext cx="10075084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691" y="1129553"/>
            <a:ext cx="10078613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841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767" y="228600"/>
            <a:ext cx="56472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6" y="2571750"/>
            <a:ext cx="53555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25" y="3733801"/>
            <a:ext cx="5353739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64000" y="6235608"/>
            <a:ext cx="179786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8128" y="6235608"/>
            <a:ext cx="345427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1" name="Rectangle 10"/>
          <p:cNvSpPr/>
          <p:nvPr/>
        </p:nvSpPr>
        <p:spPr>
          <a:xfrm>
            <a:off x="6165851" y="4534726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165851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165851" y="2381663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070848" y="2381662"/>
            <a:ext cx="27432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2828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469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647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831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906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81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25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56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19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5111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24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7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  <p:sldLayoutId id="2147483674" r:id="rId13"/>
    <p:sldLayoutId id="2147483675" r:id="rId14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914400"/>
              <a:t>03/12/2014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06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Kanoshi\Documents\Git\Roomies\resources\presentation1\Roomies-Poster-Daniel-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06144" y="1122362"/>
            <a:ext cx="21604288" cy="573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8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formatting</a:t>
            </a:r>
            <a:endParaRPr lang="en-US" dirty="0"/>
          </a:p>
        </p:txBody>
      </p:sp>
      <p:pic>
        <p:nvPicPr>
          <p:cNvPr id="5" name="Content Placeholder 4" descr="shutterstock5star.jp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956" y="1846263"/>
            <a:ext cx="4022725" cy="40227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18668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5-star rating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Optional text review (carefully filtered)</a:t>
            </a:r>
          </a:p>
        </p:txBody>
      </p:sp>
    </p:spTree>
    <p:extLst>
      <p:ext uri="{BB962C8B-B14F-4D97-AF65-F5344CB8AC3E}">
        <p14:creationId xmlns:p14="http://schemas.microsoft.com/office/powerpoint/2010/main" val="382557864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GB" dirty="0"/>
              <a:t>Connecting to Social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7046" y="2085143"/>
            <a:ext cx="10421797" cy="1585162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ea typeface="DejaVu Sans" pitchFamily="2"/>
                <a:cs typeface="DejaVu Sans" pitchFamily="2"/>
              </a:rPr>
              <a:t>The ability to link your Roomies account to other popular social networks, such as:</a:t>
            </a:r>
          </a:p>
          <a:p>
            <a:pPr marL="342900" indent="-342900" hangingPunct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ejaVu Sans" pitchFamily="2"/>
                <a:cs typeface="DejaVu Sans" pitchFamily="2"/>
              </a:rPr>
              <a:t>Facebook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ea typeface="DejaVu Sans" pitchFamily="2"/>
              <a:cs typeface="DejaVu Sans" pitchFamily="2"/>
            </a:endParaRPr>
          </a:p>
          <a:p>
            <a:pPr marL="342900" indent="-342900" hangingPunct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ea typeface="DejaVu Sans" pitchFamily="2"/>
                <a:cs typeface="DejaVu Sans" pitchFamily="2"/>
              </a:rPr>
              <a:t>Twitter</a:t>
            </a:r>
          </a:p>
          <a:p>
            <a:pPr marL="342900" indent="-342900" hangingPunct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ea typeface="DejaVu Sans" pitchFamily="2"/>
                <a:cs typeface="DejaVu Sans" pitchFamily="2"/>
              </a:rPr>
              <a:t>Google +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9771233" y="4023885"/>
            <a:ext cx="1567610" cy="1442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5277358" y="2951891"/>
            <a:ext cx="1698244" cy="1502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 bright="-50000"/>
            <a:alphaModFix/>
          </a:blip>
          <a:srcRect/>
          <a:stretch>
            <a:fillRect/>
          </a:stretch>
        </p:blipFill>
        <p:spPr>
          <a:xfrm>
            <a:off x="914117" y="4029682"/>
            <a:ext cx="1567610" cy="1436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352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Get to know each other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subTitle" idx="4294967295"/>
          </p:nvPr>
        </p:nvSpPr>
        <p:spPr>
          <a:xfrm>
            <a:off x="1097280" y="2246313"/>
            <a:ext cx="10058400" cy="11430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Learn more about each other.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Familiar platform to communicate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22288972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Linking accounts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97280" y="2235200"/>
            <a:ext cx="10058400" cy="394652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Each user will be able to link accounts through a simple settings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Connect and disconnect each social media account at the users choice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245" y="3939818"/>
            <a:ext cx="5899755" cy="224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2139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Chat System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97280" y="2095500"/>
            <a:ext cx="10345420" cy="3786188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We plan on implementing </a:t>
            </a:r>
            <a:r>
              <a:rPr lang="en-GB" sz="2400" dirty="0" smtClean="0"/>
              <a:t>a built-in instant messaging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Remove </a:t>
            </a:r>
            <a:r>
              <a:rPr lang="en-GB" sz="2400" dirty="0"/>
              <a:t>the need to use alternate websites such as Facebook to </a:t>
            </a:r>
            <a:r>
              <a:rPr lang="en-GB" sz="2400" dirty="0" smtClean="0"/>
              <a:t>communicate</a:t>
            </a: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Allow users to </a:t>
            </a:r>
            <a:r>
              <a:rPr lang="en-GB" sz="2400" dirty="0" smtClean="0"/>
              <a:t>communicate better </a:t>
            </a:r>
            <a:r>
              <a:rPr lang="en-GB" sz="2400" dirty="0"/>
              <a:t>with the students they are matched </a:t>
            </a:r>
            <a:r>
              <a:rPr lang="en-GB" sz="2400" dirty="0" smtClean="0"/>
              <a:t>with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166269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Integrating Facebook Chat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97280" y="2171700"/>
            <a:ext cx="10058400" cy="3633788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Use the Facebook </a:t>
            </a:r>
            <a:r>
              <a:rPr lang="en-GB" sz="2400" dirty="0" err="1"/>
              <a:t>api</a:t>
            </a:r>
            <a:r>
              <a:rPr lang="en-GB" sz="2400" dirty="0"/>
              <a:t> to include Facebook chat into our own chat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Improve the chances of communication between </a:t>
            </a:r>
            <a:r>
              <a:rPr lang="en-GB" sz="2400" dirty="0" smtClean="0"/>
              <a:t>roommates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288791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Integrating Facebook Comments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97280" y="2146300"/>
            <a:ext cx="10058400" cy="3709988"/>
          </a:xfrm>
        </p:spPr>
        <p:txBody>
          <a:bodyPr/>
          <a:lstStyle/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GB" sz="2400" dirty="0" smtClean="0"/>
              <a:t>Facebook </a:t>
            </a:r>
            <a:r>
              <a:rPr lang="en-GB" sz="2400" dirty="0"/>
              <a:t>comments for the student accommodation </a:t>
            </a:r>
            <a:r>
              <a:rPr lang="en-GB" sz="2400" dirty="0" smtClean="0"/>
              <a:t>reviews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GB" sz="2400" dirty="0" smtClean="0"/>
              <a:t>Built-in review system for those not connected with Facebook</a:t>
            </a:r>
            <a:endParaRPr lang="en-GB" sz="2400" dirty="0"/>
          </a:p>
          <a:p>
            <a:pPr marL="0" lvl="0" indent="0">
              <a:buSzPct val="4500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90782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Stuff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541417" y="2050869"/>
            <a:ext cx="84911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 and CSS for building the webpages (duh)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MYSQL 		– a perfect relational database management system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PHP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– great for server-side processing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 	– useful for real-time server communications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	– makes things more dynamic</a:t>
            </a:r>
          </a:p>
          <a:p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024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&amp; CSS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2064214"/>
            <a:ext cx="4554918" cy="3811694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We build a website so we need HTML (unexpected)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Useless if it does the perfect job, but looks like a potato</a:t>
            </a:r>
          </a:p>
          <a:p>
            <a:pPr marL="201168" lvl="1" indent="0">
              <a:buNone/>
            </a:pPr>
            <a:r>
              <a:rPr lang="en-GB" dirty="0"/>
              <a:t> </a:t>
            </a:r>
            <a:r>
              <a:rPr lang="en-GB" dirty="0" smtClean="0"/>
              <a:t> 	</a:t>
            </a:r>
            <a:r>
              <a:rPr lang="en-GB" sz="2200" dirty="0" smtClean="0"/>
              <a:t>So yeah, we need CSS</a:t>
            </a:r>
            <a:endParaRPr lang="en-GB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607" y="1011981"/>
            <a:ext cx="6922393" cy="519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4651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2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740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Room-mate Matching Service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 People need to find room-mates.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 Finding </a:t>
            </a:r>
            <a:r>
              <a:rPr lang="en-GB" sz="2400" i="1" dirty="0" smtClean="0"/>
              <a:t>suitable</a:t>
            </a:r>
            <a:r>
              <a:rPr lang="en-GB" sz="2400" dirty="0" smtClean="0"/>
              <a:t> room-mates can be hard.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 We help them do that.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 ???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 </a:t>
            </a:r>
            <a:r>
              <a:rPr lang="en-GB" sz="2400" strike="sngStrike" dirty="0" smtClean="0"/>
              <a:t>Profit.</a:t>
            </a:r>
            <a:r>
              <a:rPr lang="en-GB" sz="2400" dirty="0" smtClean="0"/>
              <a:t> Just kidding. Maybe.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i="1" dirty="0" smtClean="0"/>
              <a:t>Ideally aimed at university students.</a:t>
            </a:r>
          </a:p>
        </p:txBody>
      </p:sp>
    </p:spTree>
    <p:extLst>
      <p:ext uri="{BB962C8B-B14F-4D97-AF65-F5344CB8AC3E}">
        <p14:creationId xmlns:p14="http://schemas.microsoft.com/office/powerpoint/2010/main" val="107611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 &amp; MySQL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PHP</a:t>
            </a:r>
            <a:endParaRPr lang="en-GB" sz="24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200" dirty="0" smtClean="0"/>
              <a:t>has a wide documentation available, and is easy to learn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200" dirty="0" smtClean="0"/>
              <a:t>Works great with MySQL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200" dirty="0" smtClean="0"/>
              <a:t>Processing all user inputs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200" dirty="0" smtClean="0"/>
              <a:t>Good for heavy computing (matching script)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MySQL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200" dirty="0" smtClean="0"/>
              <a:t>Fast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200" dirty="0" smtClean="0"/>
              <a:t>Secure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200" dirty="0" smtClean="0"/>
              <a:t>Easy to learn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200" dirty="0" smtClean="0"/>
              <a:t>FREE!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99" y="2795116"/>
            <a:ext cx="5410201" cy="307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4522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Stubs </a:t>
            </a:r>
            <a:r>
              <a:rPr lang="en-GB" dirty="0" smtClean="0"/>
              <a:t>everywhere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1193800" y="2112963"/>
            <a:ext cx="10058400" cy="402272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Stub every file that needs to be done, commenting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Useful </a:t>
            </a:r>
            <a:r>
              <a:rPr lang="en-GB" sz="2400" dirty="0"/>
              <a:t>for an organised approach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Making tasks easier to assign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Making things more understandable for less experienced </a:t>
            </a:r>
            <a:r>
              <a:rPr lang="en-GB" sz="2400" dirty="0" smtClean="0"/>
              <a:t>people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619050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86603"/>
            <a:ext cx="5684837" cy="1450757"/>
          </a:xfrm>
        </p:spPr>
        <p:txBody>
          <a:bodyPr/>
          <a:lstStyle/>
          <a:p>
            <a:r>
              <a:rPr lang="en-GB" dirty="0" smtClean="0"/>
              <a:t>OOP for the win!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97279" y="2097677"/>
            <a:ext cx="56848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PHP fully supports OOP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Easier to work in team</a:t>
            </a:r>
          </a:p>
          <a:p>
            <a:pPr lvl="2">
              <a:buClr>
                <a:schemeClr val="accent1"/>
              </a:buClr>
            </a:pPr>
            <a:r>
              <a:rPr lang="en-GB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not mess with each other’s work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Going pro scalability</a:t>
            </a:r>
          </a:p>
          <a:p>
            <a:pPr lvl="2">
              <a:buClr>
                <a:schemeClr val="accent1"/>
              </a:buClr>
            </a:pPr>
            <a:r>
              <a:rPr lang="en-GB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possible future expansion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117" y="622300"/>
            <a:ext cx="5003656" cy="49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719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Good teamwork == good result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698171" y="2403566"/>
            <a:ext cx="93939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GB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GitLab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proper version control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Allocate weekly tasks to each team member (=&gt; 6 tasks/week)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time to time, improve/retouch/test and debug already made stuff</a:t>
            </a:r>
          </a:p>
          <a:p>
            <a:pPr lvl="1">
              <a:buClr>
                <a:schemeClr val="accent1"/>
              </a:buClr>
            </a:pPr>
            <a:r>
              <a:rPr lang="en-GB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(especially debug)</a:t>
            </a:r>
          </a:p>
        </p:txBody>
      </p:sp>
    </p:spTree>
    <p:extLst>
      <p:ext uri="{BB962C8B-B14F-4D97-AF65-F5344CB8AC3E}">
        <p14:creationId xmlns:p14="http://schemas.microsoft.com/office/powerpoint/2010/main" val="376927684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 before everything</a:t>
            </a:r>
            <a:endParaRPr lang="en-GB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097280" y="2099734"/>
            <a:ext cx="9252982" cy="342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Weekly meetings on Friday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Discuss how the previous tasks went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Discuss and (re)assign the next tasks for each 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Allocate tasks considering everyone’s strengths and weaknesses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 smtClean="0"/>
              <a:t>Alex would take most of the PHP-heavy tasks, also the debugging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 smtClean="0"/>
              <a:t>Daniel would take the main front-end related tasks, and the design retouching ones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 err="1" smtClean="0"/>
              <a:t>Elnur</a:t>
            </a:r>
            <a:r>
              <a:rPr lang="en-GB" sz="2000" dirty="0" smtClean="0"/>
              <a:t> would mostly take the basic front-end / design tasks, along with testing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 smtClean="0"/>
              <a:t>Liam would usually take the simpler back-end ones, along with testing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 err="1" smtClean="0"/>
              <a:t>Mitali</a:t>
            </a:r>
            <a:r>
              <a:rPr lang="en-GB" sz="2000" dirty="0" smtClean="0"/>
              <a:t> and Lilian would usually change between front-end and back-end tasks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877659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Punctuality is important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 fontAlgn="base">
              <a:buFont typeface="Arial" panose="020B0604020202020204" pitchFamily="34" charset="0"/>
              <a:buChar char="•"/>
            </a:pPr>
            <a:r>
              <a:rPr lang="en-GB" sz="2400" dirty="0"/>
              <a:t>By December 19</a:t>
            </a:r>
            <a:r>
              <a:rPr lang="en-GB" sz="2400" baseline="30000" dirty="0"/>
              <a:t>th</a:t>
            </a:r>
            <a:r>
              <a:rPr lang="en-GB" sz="2400" dirty="0"/>
              <a:t> </a:t>
            </a:r>
            <a:r>
              <a:rPr lang="en-GB" sz="2400" dirty="0" smtClean="0"/>
              <a:t>	- make the </a:t>
            </a:r>
            <a:r>
              <a:rPr lang="en-GB" sz="2400" dirty="0"/>
              <a:t>index pages, the login and register </a:t>
            </a:r>
            <a:r>
              <a:rPr lang="en-GB" sz="2400" dirty="0" smtClean="0"/>
              <a:t>scripts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400" dirty="0" smtClean="0"/>
              <a:t>By </a:t>
            </a:r>
            <a:r>
              <a:rPr lang="en-GB" sz="2400" dirty="0"/>
              <a:t>13</a:t>
            </a:r>
            <a:r>
              <a:rPr lang="en-GB" sz="2400" baseline="30000" dirty="0"/>
              <a:t>th</a:t>
            </a:r>
            <a:r>
              <a:rPr lang="en-GB" sz="2400" dirty="0"/>
              <a:t> January </a:t>
            </a:r>
            <a:r>
              <a:rPr lang="en-GB" sz="2400" dirty="0" smtClean="0"/>
              <a:t>	- people </a:t>
            </a:r>
            <a:r>
              <a:rPr lang="en-GB" sz="2400" dirty="0"/>
              <a:t>will have increased their knowledge </a:t>
            </a:r>
            <a:r>
              <a:rPr lang="en-GB" sz="2400" dirty="0" smtClean="0"/>
              <a:t>(over break)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400" dirty="0" smtClean="0"/>
              <a:t>By </a:t>
            </a:r>
            <a:r>
              <a:rPr lang="en-GB" sz="2400" dirty="0"/>
              <a:t>29</a:t>
            </a:r>
            <a:r>
              <a:rPr lang="en-GB" sz="2400" baseline="30000" dirty="0"/>
              <a:t>th</a:t>
            </a:r>
            <a:r>
              <a:rPr lang="en-GB" sz="2400" dirty="0"/>
              <a:t> </a:t>
            </a:r>
            <a:r>
              <a:rPr lang="en-GB" sz="2400" dirty="0" smtClean="0"/>
              <a:t>January 	- create </a:t>
            </a:r>
            <a:r>
              <a:rPr lang="en-GB" sz="2400" dirty="0"/>
              <a:t>the user </a:t>
            </a:r>
            <a:r>
              <a:rPr lang="en-GB" sz="2400" dirty="0" smtClean="0"/>
              <a:t>profiles</a:t>
            </a:r>
            <a:endParaRPr lang="en-GB" sz="24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400" dirty="0"/>
              <a:t>By 12</a:t>
            </a:r>
            <a:r>
              <a:rPr lang="en-GB" sz="2400" baseline="30000" dirty="0"/>
              <a:t>th</a:t>
            </a:r>
            <a:r>
              <a:rPr lang="en-GB" sz="2400" dirty="0"/>
              <a:t> </a:t>
            </a:r>
            <a:r>
              <a:rPr lang="en-GB" sz="2400" dirty="0" smtClean="0"/>
              <a:t>February	- implement </a:t>
            </a:r>
            <a:r>
              <a:rPr lang="en-GB" sz="2400" dirty="0"/>
              <a:t>the accommodation </a:t>
            </a:r>
            <a:r>
              <a:rPr lang="en-GB" sz="2400" dirty="0" smtClean="0"/>
              <a:t>reviews</a:t>
            </a:r>
            <a:endParaRPr lang="en-GB" sz="24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400" dirty="0"/>
              <a:t>By 19</a:t>
            </a:r>
            <a:r>
              <a:rPr lang="en-GB" sz="2400" baseline="30000" dirty="0"/>
              <a:t>th</a:t>
            </a:r>
            <a:r>
              <a:rPr lang="en-GB" sz="2400" dirty="0"/>
              <a:t> </a:t>
            </a:r>
            <a:r>
              <a:rPr lang="en-GB" sz="2400" dirty="0" smtClean="0"/>
              <a:t>February	- implement </a:t>
            </a:r>
            <a:r>
              <a:rPr lang="en-GB" sz="2400" dirty="0"/>
              <a:t>the room-mate matching system.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400" dirty="0"/>
              <a:t>By 5</a:t>
            </a:r>
            <a:r>
              <a:rPr lang="en-GB" sz="2400" baseline="30000" dirty="0"/>
              <a:t>th</a:t>
            </a:r>
            <a:r>
              <a:rPr lang="en-GB" sz="2400" dirty="0"/>
              <a:t> </a:t>
            </a:r>
            <a:r>
              <a:rPr lang="en-GB" sz="2400" dirty="0" smtClean="0"/>
              <a:t>  March	- implement </a:t>
            </a:r>
            <a:r>
              <a:rPr lang="en-GB" sz="2400" dirty="0"/>
              <a:t>the Instant Messaging system. </a:t>
            </a:r>
            <a:endParaRPr lang="en-GB" sz="2400" dirty="0" smtClean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400" dirty="0" smtClean="0"/>
              <a:t>By 12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March	- finish all retouching/improving and begin heavy testing</a:t>
            </a:r>
            <a:endParaRPr lang="en-GB" sz="24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400" dirty="0"/>
              <a:t>If we had more time, we would hope to implement a caching </a:t>
            </a:r>
            <a:r>
              <a:rPr lang="en-GB" sz="2400" dirty="0" smtClean="0"/>
              <a:t>system, </a:t>
            </a:r>
            <a:r>
              <a:rPr lang="en-GB" sz="2400" dirty="0"/>
              <a:t>for easing the server load. </a:t>
            </a:r>
          </a:p>
        </p:txBody>
      </p:sp>
    </p:spTree>
    <p:extLst>
      <p:ext uri="{BB962C8B-B14F-4D97-AF65-F5344CB8AC3E}">
        <p14:creationId xmlns:p14="http://schemas.microsoft.com/office/powerpoint/2010/main" val="186345139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GB" dirty="0" smtClean="0"/>
              <a:t>Will put </a:t>
            </a:r>
            <a:r>
              <a:rPr lang="en-GB" dirty="0" err="1" smtClean="0"/>
              <a:t>gantt</a:t>
            </a:r>
            <a:r>
              <a:rPr lang="en-GB" dirty="0" smtClean="0"/>
              <a:t> chart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64" y="0"/>
            <a:ext cx="8736432" cy="62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9432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GB" dirty="0"/>
              <a:t>Overview on legal and ethical aspects</a:t>
            </a:r>
          </a:p>
        </p:txBody>
      </p:sp>
      <p:sp>
        <p:nvSpPr>
          <p:cNvPr id="3" name=" 2"/>
          <p:cNvSpPr txBox="1">
            <a:spLocks noGrp="1"/>
          </p:cNvSpPr>
          <p:nvPr>
            <p:ph type="subTitle" idx="4294967295"/>
          </p:nvPr>
        </p:nvSpPr>
        <p:spPr>
          <a:xfrm>
            <a:off x="1097280" y="2124573"/>
            <a:ext cx="10058400" cy="1840504"/>
          </a:xfrm>
        </p:spPr>
        <p:txBody>
          <a:bodyPr anchor="ctr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Some potential issues regarding privacy/ethical/legal matters are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 smtClean="0"/>
              <a:t>Instant </a:t>
            </a:r>
            <a:r>
              <a:rPr lang="en-GB" sz="2000" dirty="0"/>
              <a:t>messaging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 smtClean="0"/>
              <a:t>Religious beliefs compatibility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/>
              <a:t>P</a:t>
            </a:r>
            <a:r>
              <a:rPr lang="en-GB" sz="2000" dirty="0" smtClean="0"/>
              <a:t>ersonal information confidentiality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/>
              <a:t>T</a:t>
            </a:r>
            <a:r>
              <a:rPr lang="en-GB" sz="2000" dirty="0" smtClean="0"/>
              <a:t>he user reviews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01582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Instant messaging</a:t>
            </a:r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>
          <a:xfrm>
            <a:off x="1097280" y="1947863"/>
            <a:ext cx="10058400" cy="402272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Warn users not to use the chat for sensible content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Notice users about any potential use of their information, such as in legal matters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Assure them that we will not give their information to third parties (public)</a:t>
            </a:r>
          </a:p>
          <a:p>
            <a:pPr marL="384048" lvl="2" indent="0">
              <a:buNone/>
            </a:pPr>
            <a:r>
              <a:rPr lang="en-GB" sz="2000" dirty="0" smtClean="0"/>
              <a:t>  (except the legal matters, when required)</a:t>
            </a:r>
            <a:endParaRPr lang="en-GB" sz="2000" dirty="0"/>
          </a:p>
          <a:p>
            <a:pPr marL="0" lvl="0" indent="0">
              <a:buSzPct val="45000"/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0264533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Religious beliefs </a:t>
            </a:r>
            <a:r>
              <a:rPr lang="en-GB" dirty="0"/>
              <a:t>compatibility</a:t>
            </a:r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>
          <a:xfrm>
            <a:off x="1097280" y="2032000"/>
            <a:ext cx="10058400" cy="3951288"/>
          </a:xfrm>
        </p:spPr>
        <p:txBody>
          <a:bodyPr>
            <a:normAutofit/>
          </a:bodyPr>
          <a:lstStyle/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GB" sz="2400" dirty="0" smtClean="0"/>
              <a:t>Lots of different views over the religious beliefs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GB" sz="2400" dirty="0" smtClean="0"/>
              <a:t>Approaching the matter with high precaution, as this can lead to conflicts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GB" sz="2400" dirty="0" smtClean="0"/>
              <a:t>Discourage discrimination, by making this kind of details optional for filtering</a:t>
            </a:r>
          </a:p>
        </p:txBody>
      </p:sp>
    </p:spTree>
    <p:extLst>
      <p:ext uri="{BB962C8B-B14F-4D97-AF65-F5344CB8AC3E}">
        <p14:creationId xmlns:p14="http://schemas.microsoft.com/office/powerpoint/2010/main" val="226839528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it does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Checks compatibility of users</a:t>
            </a:r>
          </a:p>
          <a:p>
            <a:pPr marL="292608" lvl="1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…based on their profiles.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Suggests them to each other.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They add each other.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They become friends.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They become room-mates.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 </a:t>
            </a:r>
            <a:r>
              <a:rPr lang="en-GB" sz="2400" strike="sngStrike" dirty="0" smtClean="0"/>
              <a:t>And they all live happily ever after.</a:t>
            </a:r>
          </a:p>
        </p:txBody>
      </p:sp>
    </p:spTree>
    <p:extLst>
      <p:ext uri="{BB962C8B-B14F-4D97-AF65-F5344CB8AC3E}">
        <p14:creationId xmlns:p14="http://schemas.microsoft.com/office/powerpoint/2010/main" val="30396090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Personal </a:t>
            </a:r>
            <a:r>
              <a:rPr lang="en-GB" dirty="0" smtClean="0"/>
              <a:t>information </a:t>
            </a:r>
            <a:r>
              <a:rPr lang="en-GB" dirty="0"/>
              <a:t>confidentiality</a:t>
            </a:r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>
          <a:xfrm>
            <a:off x="1097280" y="2049463"/>
            <a:ext cx="10058400" cy="402272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Character of personal information is public within the website (for registered users)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The matching engine uses all the filters and details provided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You can see the profile of a user anytime</a:t>
            </a:r>
          </a:p>
          <a:p>
            <a:pPr marL="384048" lvl="2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</a:t>
            </a:r>
            <a:r>
              <a:rPr lang="en-GB" sz="2200" dirty="0" smtClean="0"/>
              <a:t>but you can see their name just if the accepted your request to connect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Unlink the information from the user by hiding their name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  <a:buFont typeface="StarSymbol"/>
              <a:buChar char="●"/>
            </a:pPr>
            <a:endParaRPr lang="en-GB" dirty="0" smtClean="0"/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5142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The user reviews</a:t>
            </a:r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>
          <a:xfrm>
            <a:off x="1097280" y="2036763"/>
            <a:ext cx="10058400" cy="482123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Filtering the reviews for sensible content (such as foul language) or spam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Possible admin filtering some reviews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Warn the users about the public character of the reviews they provide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Their name will be public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Their name will not link to their profile (keeping the confidentiality)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951695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Kanoshi\Documents\Git\Roomies\resources\presentation1\Roomies-Poster-Daniel-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06144" y="1122362"/>
            <a:ext cx="21604288" cy="573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can’t tell you </a:t>
            </a:r>
            <a:r>
              <a:rPr lang="en-GB" i="1" dirty="0" smtClean="0"/>
              <a:t>everything</a:t>
            </a:r>
            <a:endParaRPr lang="en-GB" i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Likes computers.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Likes sports.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Dislikes tomatoes.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Etc.</a:t>
            </a:r>
          </a:p>
          <a:p>
            <a:pPr marL="201168" lvl="1" indent="0">
              <a:buNone/>
            </a:pPr>
            <a:endParaRPr lang="en-GB" sz="2400" dirty="0" smtClean="0"/>
          </a:p>
          <a:p>
            <a:pPr marL="201168" lvl="1" indent="0">
              <a:lnSpc>
                <a:spcPct val="100000"/>
              </a:lnSpc>
              <a:buNone/>
            </a:pPr>
            <a:endParaRPr lang="en-GB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Dislikes spiders.</a:t>
            </a:r>
            <a:endParaRPr lang="en-GB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Larry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800" dirty="0" smtClean="0"/>
              <a:t>Likes computers.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 smtClean="0"/>
              <a:t>Likes sports.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 smtClean="0"/>
              <a:t>Dislikes tomatoes.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 smtClean="0"/>
              <a:t>Etc.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 smtClean="0"/>
              <a:t>Owns a pet spider.</a:t>
            </a:r>
          </a:p>
          <a:p>
            <a:pPr marL="201168" lvl="1" indent="0">
              <a:buNone/>
            </a:pPr>
            <a:r>
              <a:rPr lang="en-GB" sz="2800" dirty="0"/>
              <a:t>	</a:t>
            </a:r>
            <a:r>
              <a:rPr lang="en-GB" sz="2000" dirty="0" smtClean="0"/>
              <a:t>/\(0 0)/\</a:t>
            </a:r>
          </a:p>
        </p:txBody>
      </p:sp>
    </p:spTree>
    <p:extLst>
      <p:ext uri="{BB962C8B-B14F-4D97-AF65-F5344CB8AC3E}">
        <p14:creationId xmlns:p14="http://schemas.microsoft.com/office/powerpoint/2010/main" val="38855748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You add people</a:t>
            </a:r>
          </a:p>
          <a:p>
            <a:pPr marL="457200" lvl="1" indent="0">
              <a:buNone/>
            </a:pPr>
            <a:r>
              <a:rPr lang="en-GB" sz="2400" dirty="0" smtClean="0"/>
              <a:t>…that the site suggests.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Then you talk to them</a:t>
            </a:r>
          </a:p>
          <a:p>
            <a:pPr marL="457200" lvl="1" indent="0">
              <a:buNone/>
            </a:pPr>
            <a:r>
              <a:rPr lang="en-GB" sz="2400" dirty="0" smtClean="0"/>
              <a:t>…and get to know them.</a:t>
            </a:r>
          </a:p>
          <a:p>
            <a:endParaRPr lang="en-GB" sz="2400" dirty="0" smtClean="0"/>
          </a:p>
          <a:p>
            <a:r>
              <a:rPr lang="en-GB" sz="2400" dirty="0"/>
              <a:t>The point of adding people is because they are a potential room-mate!</a:t>
            </a:r>
          </a:p>
        </p:txBody>
      </p:sp>
    </p:spTree>
    <p:extLst>
      <p:ext uri="{BB962C8B-B14F-4D97-AF65-F5344CB8AC3E}">
        <p14:creationId xmlns:p14="http://schemas.microsoft.com/office/powerpoint/2010/main" val="27507411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In the future, we </a:t>
            </a:r>
            <a:r>
              <a:rPr lang="en-GB" sz="2400" i="1" dirty="0" smtClean="0"/>
              <a:t>could</a:t>
            </a:r>
            <a:r>
              <a:rPr lang="en-GB" sz="2400" dirty="0" smtClean="0"/>
              <a:t> have instant chat.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Not important, but useful.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An inbox would work fine.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But the chat could be pretty powerful.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4555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Room-mate Matching Service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 People need to find room-mates.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 Finding </a:t>
            </a:r>
            <a:r>
              <a:rPr lang="en-GB" sz="2400" i="1" dirty="0" smtClean="0"/>
              <a:t>suitable</a:t>
            </a:r>
            <a:r>
              <a:rPr lang="en-GB" sz="2400" dirty="0" smtClean="0"/>
              <a:t> room-mates can be hard.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 We help them do that.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 ???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 </a:t>
            </a:r>
            <a:r>
              <a:rPr lang="en-GB" sz="2400" strike="sngStrike" dirty="0" smtClean="0"/>
              <a:t>Profit.</a:t>
            </a:r>
            <a:r>
              <a:rPr lang="en-GB" sz="2400" dirty="0" smtClean="0"/>
              <a:t> Just kidding. Maybe.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i="1" u="sng" dirty="0" smtClean="0"/>
              <a:t>Ideally aimed at university students.</a:t>
            </a:r>
          </a:p>
        </p:txBody>
      </p:sp>
    </p:spTree>
    <p:extLst>
      <p:ext uri="{BB962C8B-B14F-4D97-AF65-F5344CB8AC3E}">
        <p14:creationId xmlns:p14="http://schemas.microsoft.com/office/powerpoint/2010/main" val="9523811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Accommodation R</a:t>
            </a:r>
            <a:r>
              <a:rPr lang="en-GB" dirty="0" smtClean="0"/>
              <a:t>eviews</a:t>
            </a:r>
            <a:endParaRPr lang="en-GB" dirty="0"/>
          </a:p>
        </p:txBody>
      </p:sp>
      <p:pic>
        <p:nvPicPr>
          <p:cNvPr id="6" name="Content Placeholder 5" descr="uowlivingbanner.jpg+w=606.jpe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704" y="1985963"/>
            <a:ext cx="2962654" cy="1965325"/>
          </a:xfrm>
        </p:spPr>
      </p:pic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664690" y="4368799"/>
            <a:ext cx="10092209" cy="17621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/>
              <a:t>Having the possibility to look through accommodation offers as group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/>
              <a:t>After finding perfect roommates, only thing left to do is find accommodation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7553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Logged out users cannot rate or review.</a:t>
            </a:r>
          </a:p>
        </p:txBody>
      </p:sp>
      <p:pic>
        <p:nvPicPr>
          <p:cNvPr id="5" name="Content Placeholder 4" descr="rate_and_review_small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19" y="2016125"/>
            <a:ext cx="4695825" cy="19050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Avoiding spam by not letting non-registered users to rate/review.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Reviews would be checked and filtered, to assure the maximum quality.</a:t>
            </a:r>
          </a:p>
        </p:txBody>
      </p:sp>
    </p:spTree>
    <p:extLst>
      <p:ext uri="{BB962C8B-B14F-4D97-AF65-F5344CB8AC3E}">
        <p14:creationId xmlns:p14="http://schemas.microsoft.com/office/powerpoint/2010/main" val="28250251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413</TotalTime>
  <Words>920</Words>
  <Application>Microsoft Office PowerPoint</Application>
  <PresentationFormat>Widescreen</PresentationFormat>
  <Paragraphs>182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DejaVu Sans</vt:lpstr>
      <vt:lpstr>StarSymbol</vt:lpstr>
      <vt:lpstr>Wingdings</vt:lpstr>
      <vt:lpstr>Retrospect</vt:lpstr>
      <vt:lpstr>Office Theme</vt:lpstr>
      <vt:lpstr>PowerPoint Presentation</vt:lpstr>
      <vt:lpstr>Room-mate Matching Service</vt:lpstr>
      <vt:lpstr>What it does</vt:lpstr>
      <vt:lpstr>We can’t tell you everything</vt:lpstr>
      <vt:lpstr>Contacts</vt:lpstr>
      <vt:lpstr>Messaging</vt:lpstr>
      <vt:lpstr>Room-mate Matching Service</vt:lpstr>
      <vt:lpstr>Accommodation Reviews</vt:lpstr>
      <vt:lpstr>Logged out users cannot rate or review.</vt:lpstr>
      <vt:lpstr>Review formatting</vt:lpstr>
      <vt:lpstr>Connecting to Social networks</vt:lpstr>
      <vt:lpstr>Get to know each other</vt:lpstr>
      <vt:lpstr>Linking accounts</vt:lpstr>
      <vt:lpstr>Chat System</vt:lpstr>
      <vt:lpstr>Integrating Facebook Chat</vt:lpstr>
      <vt:lpstr>Integrating Facebook Comments</vt:lpstr>
      <vt:lpstr>Technical Stuff</vt:lpstr>
      <vt:lpstr>HTML &amp; CSS</vt:lpstr>
      <vt:lpstr>PowerPoint Presentation</vt:lpstr>
      <vt:lpstr>PHP &amp; MySQL</vt:lpstr>
      <vt:lpstr>Stubs everywhere</vt:lpstr>
      <vt:lpstr>OOP for the win!</vt:lpstr>
      <vt:lpstr>Good teamwork == good result</vt:lpstr>
      <vt:lpstr>Planning before everything</vt:lpstr>
      <vt:lpstr>Punctuality is important</vt:lpstr>
      <vt:lpstr>Will put gantt chart</vt:lpstr>
      <vt:lpstr>Overview on legal and ethical aspects</vt:lpstr>
      <vt:lpstr>Instant messaging</vt:lpstr>
      <vt:lpstr>Religious beliefs compatibility</vt:lpstr>
      <vt:lpstr>Personal information confidentiality</vt:lpstr>
      <vt:lpstr>The user reviews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Dragos Radu</dc:creator>
  <cp:lastModifiedBy>Dragos Radu</cp:lastModifiedBy>
  <cp:revision>53</cp:revision>
  <dcterms:created xsi:type="dcterms:W3CDTF">2014-12-03T11:36:41Z</dcterms:created>
  <dcterms:modified xsi:type="dcterms:W3CDTF">2014-12-03T23:52:57Z</dcterms:modified>
</cp:coreProperties>
</file>