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EB6A9-9BD8-C75A-E87F-27DC6502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CB2361-8BA8-4B06-A44B-70871AC2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061A35-66A1-3CF7-B18A-62B28E05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45EF4B-1999-7B2E-5634-D0C0E1F5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4C4D7-85EB-17D2-ABB2-3420C1B6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5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0F846-F94B-07BF-D41C-2B7ACB6D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B42B1-8770-ABE4-1882-756270D27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3E673-376C-8F5A-9F37-A1840E46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B408F-9B2B-2315-0A67-779DDB41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F4B4E-2B4F-8551-C8C0-E71EA833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DB904-89A0-C0C2-E1CE-8B99CEF39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79BCC-574A-F7A5-FE0E-20F3520A8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EDE1D-9A97-9D41-3B13-A79A4BB1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67305-A871-EA7F-DF0B-E3E10B87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705BB-755F-9509-56E9-3D1BF1E1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5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D0E91-A849-BAC3-7E9D-38FAE960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F0DCF-972D-5F59-BCF6-0AFE96B1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0630C-3F23-EEBC-1053-4C9C5913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402F0-B9F5-843C-B7F2-129C9C28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57501-13F2-A439-C4AB-751176B7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49DC6-936A-7364-00CC-1B8F87CF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BDF13-0F99-1DB2-C26A-7E71C46D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DB0DE8-46B0-AE7F-69F0-8C29F11C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8B491C-5F22-C5B2-4502-AA190D95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9DD93-DC6D-621A-875B-7EAEEA7D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97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96B6-DCC6-7970-C1AC-C584F22F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785A7-6937-4AD5-EA61-2F624DA7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AFD652-E487-AF68-29A2-D640B846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4B7BE-99EF-B0CC-978A-8A5283E8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055CA-042C-3D48-CAD8-E86850FE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BFABDB-CB0D-8D58-9C8A-886A8260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41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01076-B3CC-BC23-7584-B287824F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4DB79-C95E-46F2-5F67-E88F2279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2A77A-91D8-6052-2BF0-907DD3F5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49F117-B65C-E5B6-BC12-3AA18D0DB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14BE41-EB65-99E4-2623-DD3C24E19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2C6C00-C080-4329-86A8-8F3DD522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1B6880-ADFD-D2E1-B491-E1B1BE7A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6D9439-9391-F21D-9F13-AF7EC2B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A024F-6BB8-1CF2-DFA8-E779E6E5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B716CE-35D7-920B-35B0-E87E3E58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13F130-62C3-B92F-78F0-41B14B9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49DAC-C247-AD47-3ECC-D632BC88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7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A206-4D2E-12FB-12F6-A680EE7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FC5D7E-4C66-0C8C-6793-CBBD772C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CE908A-59AF-6687-CE6D-BFE4949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5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0ADEC-AC28-9C0B-DD0B-02D3BE56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B5939-C66A-74D9-FDC0-A66851EC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88EBBB-2865-75AB-EB1A-668E0D2D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4CC8C-96D5-29E7-6869-581E47E4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88D4B6-1EEE-02E7-AE71-C4FF5A43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2D902D-8526-B50E-6BD4-9956F084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5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D93E9-F88C-37FB-727D-34E5E047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635269-7B4C-E35D-8429-2A9473B08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8FD892-46A9-1FDD-2DE5-2B206C5B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0031A7-540F-4336-6661-F2D73F25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BAE5E-A1BA-1AA7-C193-557D97C1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C6257-6829-0B86-FB24-D95BD207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5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AE4E18-14DE-45DA-0418-F105FFB7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D2B519-CF7A-1E06-5AB1-806A49BE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A1B25-00DA-DC69-9E16-09A826AD8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7099E-1868-3249-8111-E3146C5F64BF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1C8CB9-1044-2400-41DD-210D38AE9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9887B-5B87-5EA6-D78A-E1941B62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962CB-9892-B24A-BCF8-3FF484BD3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4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7FA8-39A4-F39F-7560-D301329C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D3DCA8-8BB7-6BA4-D462-F985590DC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AB32D-FB96-3F06-073D-4CD1CC86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C6912-3B89-CB6C-98B4-B60C1FDF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B266F0-4B77-AEC8-A9B3-239EEFEA3641}"/>
              </a:ext>
            </a:extLst>
          </p:cNvPr>
          <p:cNvSpPr txBox="1"/>
          <p:nvPr/>
        </p:nvSpPr>
        <p:spPr>
          <a:xfrm>
            <a:off x="3048000" y="-14557913"/>
            <a:ext cx="6096000" cy="3597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de-CH"/>
            </a:br>
            <a:r>
              <a:rPr lang="de-CH"/>
              <a:t>Sure, I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</a:t>
            </a:r>
            <a:r>
              <a:rPr lang="de-CH" dirty="0" err="1"/>
              <a:t>content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PowerPoint </a:t>
            </a:r>
            <a:r>
              <a:rPr lang="de-CH" dirty="0" err="1"/>
              <a:t>presentation</a:t>
            </a:r>
            <a:r>
              <a:rPr lang="de-CH" dirty="0"/>
              <a:t>. </a:t>
            </a:r>
            <a:r>
              <a:rPr lang="de-CH" dirty="0" err="1"/>
              <a:t>Here's</a:t>
            </a:r>
            <a:r>
              <a:rPr lang="de-CH" dirty="0"/>
              <a:t> a </a:t>
            </a:r>
            <a:r>
              <a:rPr lang="de-CH" dirty="0" err="1"/>
              <a:t>structured</a:t>
            </a:r>
            <a:r>
              <a:rPr lang="de-CH" dirty="0"/>
              <a:t> </a:t>
            </a:r>
            <a:r>
              <a:rPr lang="de-CH" dirty="0" err="1"/>
              <a:t>outline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your</a:t>
            </a:r>
            <a:r>
              <a:rPr lang="de-CH" dirty="0"/>
              <a:t> README </a:t>
            </a:r>
            <a:r>
              <a:rPr lang="de-CH" dirty="0" err="1"/>
              <a:t>file</a:t>
            </a:r>
            <a:r>
              <a:rPr lang="de-CH" dirty="0"/>
              <a:t>:</a:t>
            </a:r>
          </a:p>
          <a:p>
            <a:pPr algn="l" rtl="0"/>
            <a:r>
              <a:rPr lang="de-CH" b="1" dirty="0">
                <a:effectLst/>
              </a:rPr>
              <a:t>Slide 1: </a:t>
            </a:r>
            <a:r>
              <a:rPr lang="de-CH" b="1" dirty="0" err="1">
                <a:effectLst/>
              </a:rPr>
              <a:t>Introduction</a:t>
            </a:r>
            <a:endParaRPr lang="de-CH" b="1" dirty="0">
              <a:effectLst/>
            </a:endParaRP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AI </a:t>
            </a:r>
            <a:r>
              <a:rPr lang="de-CH" dirty="0" err="1"/>
              <a:t>Assistant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Workers at Pro </a:t>
            </a:r>
            <a:r>
              <a:rPr lang="de-CH" dirty="0" err="1"/>
              <a:t>Senectute</a:t>
            </a:r>
            <a:endParaRPr lang="de-CH" dirty="0"/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 err="1">
                <a:effectLst/>
              </a:rPr>
              <a:t>Objective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provide</a:t>
            </a:r>
            <a:r>
              <a:rPr lang="de-CH" dirty="0">
                <a:effectLst/>
              </a:rPr>
              <a:t> social </a:t>
            </a:r>
            <a:r>
              <a:rPr lang="de-CH" dirty="0" err="1">
                <a:effectLst/>
              </a:rPr>
              <a:t>workers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with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accurate</a:t>
            </a:r>
            <a:r>
              <a:rPr lang="de-CH" dirty="0">
                <a:effectLst/>
              </a:rPr>
              <a:t> and reliable </a:t>
            </a:r>
            <a:r>
              <a:rPr lang="de-CH" dirty="0" err="1">
                <a:effectLst/>
              </a:rPr>
              <a:t>information</a:t>
            </a:r>
            <a:r>
              <a:rPr lang="de-CH" dirty="0">
                <a:effectLst/>
              </a:rPr>
              <a:t> on </a:t>
            </a:r>
            <a:r>
              <a:rPr lang="de-CH" dirty="0" err="1">
                <a:effectLst/>
              </a:rPr>
              <a:t>financial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assistance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clients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Challenge: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Navigating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complex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regulations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ensure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correct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financial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aid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decisions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2: Background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Background </a:t>
            </a:r>
            <a:r>
              <a:rPr lang="de-CH" dirty="0" err="1"/>
              <a:t>of</a:t>
            </a:r>
            <a:r>
              <a:rPr lang="de-CH" dirty="0"/>
              <a:t> Individual Financial Assistance</a:t>
            </a:r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Pro </a:t>
            </a:r>
            <a:r>
              <a:rPr lang="de-CH" b="1" dirty="0" err="1">
                <a:effectLst/>
              </a:rPr>
              <a:t>Senectute's</a:t>
            </a:r>
            <a:r>
              <a:rPr lang="de-CH" b="1" dirty="0">
                <a:effectLst/>
              </a:rPr>
              <a:t> </a:t>
            </a:r>
            <a:r>
              <a:rPr lang="de-CH" b="1" dirty="0" err="1">
                <a:effectLst/>
              </a:rPr>
              <a:t>Offer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Individual Financial Assistance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people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of</a:t>
            </a:r>
            <a:r>
              <a:rPr lang="de-CH" dirty="0">
                <a:effectLst/>
              </a:rPr>
              <a:t> AHV </a:t>
            </a:r>
            <a:r>
              <a:rPr lang="de-CH" dirty="0" err="1">
                <a:effectLst/>
              </a:rPr>
              <a:t>age</a:t>
            </a:r>
            <a:r>
              <a:rPr lang="de-CH" dirty="0">
                <a:effectLst/>
              </a:rPr>
              <a:t> in </a:t>
            </a:r>
            <a:r>
              <a:rPr lang="de-CH" dirty="0" err="1">
                <a:effectLst/>
              </a:rPr>
              <a:t>financial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distress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Purpose:</a:t>
            </a:r>
            <a:r>
              <a:rPr lang="de-CH" dirty="0">
                <a:effectLst/>
              </a:rPr>
              <a:t> Support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necessary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expenses</a:t>
            </a:r>
            <a:r>
              <a:rPr lang="de-CH" dirty="0">
                <a:effectLst/>
              </a:rPr>
              <a:t> not </a:t>
            </a:r>
            <a:r>
              <a:rPr lang="de-CH" dirty="0" err="1">
                <a:effectLst/>
              </a:rPr>
              <a:t>covered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by</a:t>
            </a:r>
            <a:r>
              <a:rPr lang="de-CH" dirty="0">
                <a:effectLst/>
              </a:rPr>
              <a:t> private </a:t>
            </a:r>
            <a:r>
              <a:rPr lang="de-CH" dirty="0" err="1">
                <a:effectLst/>
              </a:rPr>
              <a:t>means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or</a:t>
            </a:r>
            <a:r>
              <a:rPr lang="de-CH" dirty="0">
                <a:effectLst/>
              </a:rPr>
              <a:t> social </a:t>
            </a:r>
            <a:r>
              <a:rPr lang="de-CH" dirty="0" err="1">
                <a:effectLst/>
              </a:rPr>
              <a:t>insurance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 err="1">
                <a:effectLst/>
              </a:rPr>
              <a:t>Approval</a:t>
            </a:r>
            <a:r>
              <a:rPr lang="de-CH" b="1" dirty="0">
                <a:effectLst/>
              </a:rPr>
              <a:t> </a:t>
            </a:r>
            <a:r>
              <a:rPr lang="de-CH" b="1" dirty="0" err="1">
                <a:effectLst/>
              </a:rPr>
              <a:t>Process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Applications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are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strictly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regulated</a:t>
            </a:r>
            <a:r>
              <a:rPr lang="de-CH" dirty="0">
                <a:effectLst/>
              </a:rPr>
              <a:t> and </a:t>
            </a:r>
            <a:r>
              <a:rPr lang="de-CH" dirty="0" err="1">
                <a:effectLst/>
              </a:rPr>
              <a:t>reviewed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by</a:t>
            </a:r>
            <a:r>
              <a:rPr lang="de-CH" dirty="0">
                <a:effectLst/>
              </a:rPr>
              <a:t> Pro </a:t>
            </a:r>
            <a:r>
              <a:rPr lang="de-CH" dirty="0" err="1">
                <a:effectLst/>
              </a:rPr>
              <a:t>Senectute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3: Goal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Goal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AI </a:t>
            </a:r>
            <a:r>
              <a:rPr lang="de-CH" dirty="0" err="1"/>
              <a:t>Assistant</a:t>
            </a:r>
            <a:endParaRPr lang="de-CH" dirty="0"/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 err="1">
                <a:effectLst/>
              </a:rPr>
              <a:t>Develop</a:t>
            </a:r>
            <a:r>
              <a:rPr lang="de-CH" b="1" dirty="0">
                <a:effectLst/>
              </a:rPr>
              <a:t> a KI-Gestützte Suchmaschine:</a:t>
            </a:r>
            <a:r>
              <a:rPr lang="de-CH" dirty="0">
                <a:effectLst/>
              </a:rPr>
              <a:t> AI-</a:t>
            </a:r>
            <a:r>
              <a:rPr lang="de-CH" dirty="0" err="1">
                <a:effectLst/>
              </a:rPr>
              <a:t>powered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search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engine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regulations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Features: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Accurate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answers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with</a:t>
            </a:r>
            <a:r>
              <a:rPr lang="de-CH" dirty="0">
                <a:effectLst/>
              </a:rPr>
              <a:t> source </a:t>
            </a:r>
            <a:r>
              <a:rPr lang="de-CH" dirty="0" err="1">
                <a:effectLst/>
              </a:rPr>
              <a:t>references</a:t>
            </a:r>
            <a:r>
              <a:rPr lang="de-CH" dirty="0">
                <a:effectLst/>
              </a:rPr>
              <a:t> (e.g., "</a:t>
            </a:r>
            <a:r>
              <a:rPr lang="de-CH" dirty="0" err="1">
                <a:effectLst/>
              </a:rPr>
              <a:t>Document</a:t>
            </a:r>
            <a:r>
              <a:rPr lang="de-CH" dirty="0">
                <a:effectLst/>
              </a:rPr>
              <a:t>" </a:t>
            </a:r>
            <a:r>
              <a:rPr lang="de-CH" dirty="0" err="1">
                <a:effectLst/>
              </a:rPr>
              <a:t>Section</a:t>
            </a:r>
            <a:r>
              <a:rPr lang="de-CH" dirty="0">
                <a:effectLst/>
              </a:rPr>
              <a:t> 1, </a:t>
            </a:r>
            <a:r>
              <a:rPr lang="de-CH" dirty="0" err="1">
                <a:effectLst/>
              </a:rPr>
              <a:t>Number</a:t>
            </a:r>
            <a:r>
              <a:rPr lang="de-CH" dirty="0">
                <a:effectLst/>
              </a:rPr>
              <a:t> 2).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 err="1">
                <a:effectLst/>
              </a:rPr>
              <a:t>Expandability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Easily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extendable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other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regulations</a:t>
            </a:r>
            <a:r>
              <a:rPr lang="de-CH" dirty="0">
                <a:effectLst/>
              </a:rPr>
              <a:t> (e.g., Internal </a:t>
            </a:r>
            <a:r>
              <a:rPr lang="de-CH" dirty="0" err="1">
                <a:effectLst/>
              </a:rPr>
              <a:t>Personnel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Regulations</a:t>
            </a:r>
            <a:r>
              <a:rPr lang="de-CH" dirty="0">
                <a:effectLst/>
              </a:rPr>
              <a:t>).</a:t>
            </a:r>
          </a:p>
          <a:p>
            <a:pPr algn="l" rtl="0"/>
            <a:r>
              <a:rPr lang="de-CH" b="1" dirty="0">
                <a:effectLst/>
              </a:rPr>
              <a:t>Slide 4: Problem Statement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Problem Statement</a:t>
            </a:r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 err="1">
                <a:effectLst/>
              </a:rPr>
              <a:t>Social</a:t>
            </a:r>
            <a:r>
              <a:rPr lang="de-CH" b="1" dirty="0">
                <a:effectLst/>
              </a:rPr>
              <a:t> </a:t>
            </a:r>
            <a:r>
              <a:rPr lang="de-CH" b="1" dirty="0" err="1">
                <a:effectLst/>
              </a:rPr>
              <a:t>Worker</a:t>
            </a:r>
            <a:r>
              <a:rPr lang="de-CH" b="1" dirty="0">
                <a:effectLst/>
              </a:rPr>
              <a:t> Challenges: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Avoiding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mistakes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ensuring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correct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payments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based</a:t>
            </a:r>
            <a:r>
              <a:rPr lang="de-CH" dirty="0">
                <a:effectLst/>
              </a:rPr>
              <a:t> on </a:t>
            </a:r>
            <a:r>
              <a:rPr lang="de-CH" dirty="0" err="1">
                <a:effectLst/>
              </a:rPr>
              <a:t>statutes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Solution:</a:t>
            </a:r>
            <a:r>
              <a:rPr lang="de-CH" dirty="0">
                <a:effectLst/>
              </a:rPr>
              <a:t> Providing </a:t>
            </a:r>
            <a:r>
              <a:rPr lang="de-CH" dirty="0" err="1">
                <a:effectLst/>
              </a:rPr>
              <a:t>the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right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information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better</a:t>
            </a:r>
            <a:r>
              <a:rPr lang="de-CH" dirty="0">
                <a:effectLst/>
              </a:rPr>
              <a:t> decision-making.</a:t>
            </a:r>
          </a:p>
          <a:p>
            <a:pPr algn="l" rtl="0"/>
            <a:r>
              <a:rPr lang="de-CH" b="1" dirty="0">
                <a:effectLst/>
              </a:rPr>
              <a:t>Slide 5: Resources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Resources</a:t>
            </a:r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 err="1">
                <a:effectLst/>
              </a:rPr>
              <a:t>Documents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Regulations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of</a:t>
            </a:r>
            <a:r>
              <a:rPr lang="de-CH" dirty="0">
                <a:effectLst/>
              </a:rPr>
              <a:t> Individual Financial Assistance, </a:t>
            </a:r>
            <a:r>
              <a:rPr lang="de-CH" dirty="0" err="1">
                <a:effectLst/>
              </a:rPr>
              <a:t>case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examples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information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sheets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Team:</a:t>
            </a:r>
            <a:r>
              <a:rPr lang="de-CH" dirty="0">
                <a:effectLst/>
              </a:rPr>
              <a:t> Mateo </a:t>
            </a:r>
            <a:r>
              <a:rPr lang="de-CH" dirty="0" err="1">
                <a:effectLst/>
              </a:rPr>
              <a:t>Soppelsa</a:t>
            </a:r>
            <a:r>
              <a:rPr lang="de-CH" dirty="0">
                <a:effectLst/>
              </a:rPr>
              <a:t> (</a:t>
            </a:r>
            <a:r>
              <a:rPr lang="de-CH" dirty="0" err="1">
                <a:effectLst/>
              </a:rPr>
              <a:t>present</a:t>
            </a:r>
            <a:r>
              <a:rPr lang="de-CH" dirty="0">
                <a:effectLst/>
              </a:rPr>
              <a:t>).</a:t>
            </a:r>
          </a:p>
          <a:p>
            <a:pPr algn="l" rtl="0"/>
            <a:r>
              <a:rPr lang="de-CH" b="1" dirty="0">
                <a:effectLst/>
              </a:rPr>
              <a:t>Slide 6: Solution </a:t>
            </a:r>
            <a:r>
              <a:rPr lang="de-CH" b="1" dirty="0" err="1">
                <a:effectLst/>
              </a:rPr>
              <a:t>Ideas</a:t>
            </a:r>
            <a:endParaRPr lang="de-CH" b="1" dirty="0">
              <a:effectLst/>
            </a:endParaRP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Solution </a:t>
            </a:r>
            <a:r>
              <a:rPr lang="de-CH" dirty="0" err="1"/>
              <a:t>Ideas</a:t>
            </a:r>
            <a:endParaRPr lang="de-CH" dirty="0"/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RAG AI </a:t>
            </a:r>
            <a:r>
              <a:rPr lang="de-CH" b="1" dirty="0" err="1">
                <a:effectLst/>
              </a:rPr>
              <a:t>Assistant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Uses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retrieval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augmented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generation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dissect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documents</a:t>
            </a:r>
            <a:r>
              <a:rPr lang="de-CH" dirty="0">
                <a:effectLst/>
              </a:rPr>
              <a:t> and </a:t>
            </a:r>
            <a:r>
              <a:rPr lang="de-CH" dirty="0" err="1">
                <a:effectLst/>
              </a:rPr>
              <a:t>answer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questions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Optimal Implementation:</a:t>
            </a:r>
            <a:r>
              <a:rPr lang="de-CH" dirty="0">
                <a:effectLst/>
              </a:rPr>
              <a:t> Webpage </a:t>
            </a:r>
            <a:r>
              <a:rPr lang="de-CH" dirty="0" err="1">
                <a:effectLst/>
              </a:rPr>
              <a:t>solution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the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organization's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intranet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Technical </a:t>
            </a:r>
            <a:r>
              <a:rPr lang="de-CH" b="1" dirty="0" err="1">
                <a:effectLst/>
              </a:rPr>
              <a:t>Requirements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Runs on Microsoft </a:t>
            </a:r>
            <a:r>
              <a:rPr lang="de-CH" dirty="0" err="1">
                <a:effectLst/>
              </a:rPr>
              <a:t>server</a:t>
            </a:r>
            <a:r>
              <a:rPr lang="de-CH" dirty="0">
                <a:effectLst/>
              </a:rPr>
              <a:t> in </a:t>
            </a:r>
            <a:r>
              <a:rPr lang="de-CH" dirty="0" err="1">
                <a:effectLst/>
              </a:rPr>
              <a:t>the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data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center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Output:</a:t>
            </a:r>
            <a:r>
              <a:rPr lang="de-CH" dirty="0">
                <a:effectLst/>
              </a:rPr>
              <a:t> Text </a:t>
            </a:r>
            <a:r>
              <a:rPr lang="de-CH" dirty="0" err="1">
                <a:effectLst/>
              </a:rPr>
              <a:t>answers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with</a:t>
            </a:r>
            <a:r>
              <a:rPr lang="de-CH" dirty="0">
                <a:effectLst/>
              </a:rPr>
              <a:t> links, </a:t>
            </a:r>
            <a:r>
              <a:rPr lang="de-CH" dirty="0" err="1">
                <a:effectLst/>
              </a:rPr>
              <a:t>document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names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pages</a:t>
            </a:r>
            <a:r>
              <a:rPr lang="de-CH" dirty="0">
                <a:effectLst/>
              </a:rPr>
              <a:t>, and </a:t>
            </a:r>
            <a:r>
              <a:rPr lang="de-CH" dirty="0" err="1">
                <a:effectLst/>
              </a:rPr>
              <a:t>citations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7: </a:t>
            </a:r>
            <a:r>
              <a:rPr lang="de-CH" b="1" dirty="0" err="1">
                <a:effectLst/>
              </a:rPr>
              <a:t>Example</a:t>
            </a:r>
            <a:r>
              <a:rPr lang="de-CH" b="1" dirty="0">
                <a:effectLst/>
              </a:rPr>
              <a:t> Workflow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Workflow</a:t>
            </a:r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Question: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What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happens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if</a:t>
            </a:r>
            <a:r>
              <a:rPr lang="de-CH" dirty="0">
                <a:effectLst/>
              </a:rPr>
              <a:t>...?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RAG Model </a:t>
            </a:r>
            <a:r>
              <a:rPr lang="de-CH" b="1" dirty="0" err="1">
                <a:effectLst/>
              </a:rPr>
              <a:t>Steps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Framework </a:t>
            </a:r>
            <a:r>
              <a:rPr lang="de-CH" dirty="0" err="1">
                <a:effectLst/>
              </a:rPr>
              <a:t>showing</a:t>
            </a:r>
            <a:r>
              <a:rPr lang="de-CH" dirty="0">
                <a:effectLst/>
              </a:rPr>
              <a:t> different </a:t>
            </a:r>
            <a:r>
              <a:rPr lang="de-CH" dirty="0" err="1">
                <a:effectLst/>
              </a:rPr>
              <a:t>approaches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one</a:t>
            </a:r>
            <a:r>
              <a:rPr lang="de-CH" dirty="0">
                <a:effectLst/>
              </a:rPr>
              <a:t>/</a:t>
            </a:r>
            <a:r>
              <a:rPr lang="de-CH" dirty="0" err="1">
                <a:effectLst/>
              </a:rPr>
              <a:t>two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specific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approaches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8: </a:t>
            </a:r>
            <a:r>
              <a:rPr lang="de-CH" b="1" dirty="0" err="1">
                <a:effectLst/>
              </a:rPr>
              <a:t>Existing</a:t>
            </a:r>
            <a:r>
              <a:rPr lang="de-CH" b="1" dirty="0">
                <a:effectLst/>
              </a:rPr>
              <a:t> </a:t>
            </a:r>
            <a:r>
              <a:rPr lang="de-CH" b="1" dirty="0" err="1">
                <a:effectLst/>
              </a:rPr>
              <a:t>Approaches</a:t>
            </a:r>
            <a:endParaRPr lang="de-CH" b="1" dirty="0">
              <a:effectLst/>
            </a:endParaRP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Approaches</a:t>
            </a:r>
            <a:endParaRPr lang="de-CH" dirty="0"/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RAG PDF Q&amp;A </a:t>
            </a:r>
            <a:r>
              <a:rPr lang="de-CH" b="1" dirty="0" err="1">
                <a:effectLst/>
              </a:rPr>
              <a:t>Assistant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Tested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existing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solutions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need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improvements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clear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document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references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Adaptation Needs:</a:t>
            </a:r>
            <a:r>
              <a:rPr lang="de-CH" dirty="0">
                <a:effectLst/>
              </a:rPr>
              <a:t> More </a:t>
            </a:r>
            <a:r>
              <a:rPr lang="de-CH" dirty="0" err="1">
                <a:effectLst/>
              </a:rPr>
              <a:t>insight</a:t>
            </a:r>
            <a:r>
              <a:rPr lang="de-CH" dirty="0">
                <a:effectLst/>
              </a:rPr>
              <a:t> and </a:t>
            </a:r>
            <a:r>
              <a:rPr lang="de-CH" dirty="0" err="1">
                <a:effectLst/>
              </a:rPr>
              <a:t>better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references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9: Development Status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Development Status</a:t>
            </a:r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6pm Friday: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Gradio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with</a:t>
            </a:r>
            <a:r>
              <a:rPr lang="de-CH" dirty="0">
                <a:effectLst/>
              </a:rPr>
              <a:t> QWQ </a:t>
            </a:r>
            <a:r>
              <a:rPr lang="de-CH" dirty="0" err="1">
                <a:effectLst/>
              </a:rPr>
              <a:t>model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using</a:t>
            </a:r>
            <a:r>
              <a:rPr lang="de-CH" dirty="0">
                <a:effectLst/>
              </a:rPr>
              <a:t> RAG, </a:t>
            </a:r>
            <a:r>
              <a:rPr lang="de-CH" dirty="0" err="1">
                <a:effectLst/>
              </a:rPr>
              <a:t>good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answers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10pm </a:t>
            </a:r>
            <a:r>
              <a:rPr lang="de-CH" b="1" dirty="0" err="1">
                <a:effectLst/>
              </a:rPr>
              <a:t>Going</a:t>
            </a:r>
            <a:r>
              <a:rPr lang="de-CH" b="1" dirty="0">
                <a:effectLst/>
              </a:rPr>
              <a:t> Home: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Current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state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of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development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10: </a:t>
            </a:r>
            <a:r>
              <a:rPr lang="de-CH" b="1" dirty="0" err="1">
                <a:effectLst/>
              </a:rPr>
              <a:t>To</a:t>
            </a:r>
            <a:r>
              <a:rPr lang="de-CH" b="1" dirty="0">
                <a:effectLst/>
              </a:rPr>
              <a:t>-Do List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-Do List</a:t>
            </a:r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Tasks:</a:t>
            </a:r>
            <a:r>
              <a:rPr lang="de-CH" dirty="0">
                <a:effectLst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 err="1">
                <a:effectLst/>
              </a:rPr>
              <a:t>Make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Gradio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usable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from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the</a:t>
            </a:r>
            <a:r>
              <a:rPr lang="de-CH" dirty="0">
                <a:effectLst/>
              </a:rPr>
              <a:t> web.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 err="1">
                <a:effectLst/>
              </a:rPr>
              <a:t>Ensure</a:t>
            </a:r>
            <a:r>
              <a:rPr lang="de-CH" dirty="0">
                <a:effectLst/>
              </a:rPr>
              <a:t> all </a:t>
            </a:r>
            <a:r>
              <a:rPr lang="de-CH" dirty="0" err="1">
                <a:effectLst/>
              </a:rPr>
              <a:t>documents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are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loaded</a:t>
            </a:r>
            <a:r>
              <a:rPr lang="de-CH" dirty="0">
                <a:effectLst/>
              </a:rPr>
              <a:t> and </a:t>
            </a:r>
            <a:r>
              <a:rPr lang="de-CH" dirty="0" err="1">
                <a:effectLst/>
              </a:rPr>
              <a:t>used</a:t>
            </a:r>
            <a:r>
              <a:rPr lang="de-CH" dirty="0">
                <a:effectLst/>
              </a:rPr>
              <a:t>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>
                <a:effectLst/>
              </a:rPr>
              <a:t>Create a </a:t>
            </a:r>
            <a:r>
              <a:rPr lang="de-CH" dirty="0" err="1">
                <a:effectLst/>
              </a:rPr>
              <a:t>button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clearing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input</a:t>
            </a:r>
            <a:r>
              <a:rPr lang="de-CH" dirty="0">
                <a:effectLst/>
              </a:rPr>
              <a:t>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>
                <a:effectLst/>
              </a:rPr>
              <a:t>Print in a </a:t>
            </a:r>
            <a:r>
              <a:rPr lang="de-CH" dirty="0" err="1">
                <a:effectLst/>
              </a:rPr>
              <a:t>foldable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window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with</a:t>
            </a:r>
            <a:r>
              <a:rPr lang="de-CH" dirty="0">
                <a:effectLst/>
              </a:rPr>
              <a:t> all </a:t>
            </a:r>
            <a:r>
              <a:rPr lang="de-CH" dirty="0" err="1">
                <a:effectLst/>
              </a:rPr>
              <a:t>chunks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used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generation</a:t>
            </a:r>
            <a:r>
              <a:rPr lang="de-CH" dirty="0">
                <a:effectLst/>
              </a:rPr>
              <a:t>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 err="1">
                <a:effectLst/>
              </a:rPr>
              <a:t>Instructions</a:t>
            </a:r>
            <a:r>
              <a:rPr lang="de-CH" dirty="0">
                <a:effectLst/>
              </a:rPr>
              <a:t> in German.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>
                <a:effectLst/>
              </a:rPr>
              <a:t>Reference </a:t>
            </a:r>
            <a:r>
              <a:rPr lang="de-CH" dirty="0" err="1">
                <a:effectLst/>
              </a:rPr>
              <a:t>documents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pages</a:t>
            </a:r>
            <a:r>
              <a:rPr lang="de-CH" dirty="0">
                <a:effectLst/>
              </a:rPr>
              <a:t>, and </a:t>
            </a:r>
            <a:r>
              <a:rPr lang="de-CH" dirty="0" err="1">
                <a:effectLst/>
              </a:rPr>
              <a:t>text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sections</a:t>
            </a:r>
            <a:r>
              <a:rPr lang="de-CH" dirty="0">
                <a:effectLst/>
              </a:rPr>
              <a:t>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>
                <a:effectLst/>
              </a:rPr>
              <a:t>Show </a:t>
            </a:r>
            <a:r>
              <a:rPr lang="de-CH" dirty="0" err="1">
                <a:effectLst/>
              </a:rPr>
              <a:t>examples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questions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11: </a:t>
            </a:r>
            <a:r>
              <a:rPr lang="de-CH" b="1" dirty="0" err="1">
                <a:effectLst/>
              </a:rPr>
              <a:t>Requirements</a:t>
            </a:r>
            <a:endParaRPr lang="de-CH" b="1" dirty="0">
              <a:effectLst/>
            </a:endParaRP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</a:t>
            </a:r>
            <a:r>
              <a:rPr lang="de-CH" dirty="0" err="1"/>
              <a:t>Requirements</a:t>
            </a:r>
            <a:endParaRPr lang="de-CH" dirty="0"/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Hardware/Software:</a:t>
            </a:r>
            <a:r>
              <a:rPr lang="de-CH" dirty="0">
                <a:effectLst/>
              </a:rPr>
              <a:t> MS Windows 11 OS </a:t>
            </a:r>
            <a:r>
              <a:rPr lang="de-CH" dirty="0" err="1">
                <a:effectLst/>
              </a:rPr>
              <a:t>without</a:t>
            </a:r>
            <a:r>
              <a:rPr lang="de-CH" dirty="0">
                <a:effectLst/>
              </a:rPr>
              <a:t> GPU, </a:t>
            </a:r>
            <a:r>
              <a:rPr lang="de-CH" dirty="0" err="1">
                <a:effectLst/>
              </a:rPr>
              <a:t>browser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solution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preferred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Input:</a:t>
            </a:r>
            <a:r>
              <a:rPr lang="de-CH" dirty="0">
                <a:effectLst/>
              </a:rPr>
              <a:t> SW </a:t>
            </a:r>
            <a:r>
              <a:rPr lang="de-CH" dirty="0" err="1">
                <a:effectLst/>
              </a:rPr>
              <a:t>should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ask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questions</a:t>
            </a:r>
            <a:r>
              <a:rPr lang="de-CH" dirty="0">
                <a:effectLst/>
              </a:rPr>
              <a:t> and </a:t>
            </a:r>
            <a:r>
              <a:rPr lang="de-CH" dirty="0" err="1">
                <a:effectLst/>
              </a:rPr>
              <a:t>use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the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data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Focus:</a:t>
            </a:r>
            <a:r>
              <a:rPr lang="de-CH" dirty="0">
                <a:effectLst/>
              </a:rPr>
              <a:t> New </a:t>
            </a:r>
            <a:r>
              <a:rPr lang="de-CH" dirty="0" err="1">
                <a:effectLst/>
              </a:rPr>
              <a:t>workers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with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generic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questions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12: </a:t>
            </a:r>
            <a:r>
              <a:rPr lang="de-CH" b="1" dirty="0" err="1">
                <a:effectLst/>
              </a:rPr>
              <a:t>Example</a:t>
            </a:r>
            <a:r>
              <a:rPr lang="de-CH" b="1" dirty="0">
                <a:effectLst/>
              </a:rPr>
              <a:t> Questions</a:t>
            </a: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Questions</a:t>
            </a:r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 err="1">
                <a:effectLst/>
              </a:rPr>
              <a:t>Testing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Antonella </a:t>
            </a:r>
            <a:r>
              <a:rPr lang="de-CH" dirty="0" err="1">
                <a:effectLst/>
              </a:rPr>
              <a:t>Sandri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can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help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test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Questions:</a:t>
            </a:r>
            <a:r>
              <a:rPr lang="de-CH" dirty="0">
                <a:effectLst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 err="1">
                <a:effectLst/>
              </a:rPr>
              <a:t>What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to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consider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when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applying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a </a:t>
            </a:r>
            <a:r>
              <a:rPr lang="de-CH" dirty="0" err="1">
                <a:effectLst/>
              </a:rPr>
              <a:t>hearing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aid</a:t>
            </a:r>
            <a:r>
              <a:rPr lang="de-CH" dirty="0">
                <a:effectLst/>
              </a:rPr>
              <a:t>?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 err="1">
                <a:effectLst/>
              </a:rPr>
              <a:t>Required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documents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applying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additional </a:t>
            </a:r>
            <a:r>
              <a:rPr lang="de-CH" dirty="0" err="1">
                <a:effectLst/>
              </a:rPr>
              <a:t>costs</a:t>
            </a:r>
            <a:r>
              <a:rPr lang="de-CH" dirty="0">
                <a:effectLst/>
              </a:rPr>
              <a:t>?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 err="1">
                <a:effectLst/>
              </a:rPr>
              <a:t>Eligibility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IFH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a </a:t>
            </a:r>
            <a:r>
              <a:rPr lang="de-CH" dirty="0" err="1">
                <a:effectLst/>
              </a:rPr>
              <a:t>couple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with</a:t>
            </a:r>
            <a:r>
              <a:rPr lang="de-CH" dirty="0">
                <a:effectLst/>
              </a:rPr>
              <a:t> AHV and PK </a:t>
            </a:r>
            <a:r>
              <a:rPr lang="de-CH" dirty="0" err="1">
                <a:effectLst/>
              </a:rPr>
              <a:t>pensions</a:t>
            </a:r>
            <a:r>
              <a:rPr lang="de-CH" dirty="0">
                <a:effectLst/>
              </a:rPr>
              <a:t>?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>
                <a:effectLst/>
              </a:rPr>
              <a:t>Can a </a:t>
            </a:r>
            <a:r>
              <a:rPr lang="de-CH" dirty="0" err="1">
                <a:effectLst/>
              </a:rPr>
              <a:t>client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apply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IF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a </a:t>
            </a:r>
            <a:r>
              <a:rPr lang="de-CH" dirty="0" err="1">
                <a:effectLst/>
              </a:rPr>
              <a:t>bill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paid</a:t>
            </a:r>
            <a:r>
              <a:rPr lang="de-CH" dirty="0">
                <a:effectLst/>
              </a:rPr>
              <a:t> 6 </a:t>
            </a:r>
            <a:r>
              <a:rPr lang="de-CH" dirty="0" err="1">
                <a:effectLst/>
              </a:rPr>
              <a:t>months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ago</a:t>
            </a:r>
            <a:r>
              <a:rPr lang="de-CH" dirty="0">
                <a:effectLst/>
              </a:rPr>
              <a:t>?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dirty="0">
                <a:effectLst/>
              </a:rPr>
              <a:t>Write a </a:t>
            </a:r>
            <a:r>
              <a:rPr lang="de-CH" dirty="0" err="1">
                <a:effectLst/>
              </a:rPr>
              <a:t>request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glasses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including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background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goal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subsidiarity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participation</a:t>
            </a:r>
            <a:r>
              <a:rPr lang="de-CH" dirty="0">
                <a:effectLst/>
              </a:rPr>
              <a:t>.</a:t>
            </a:r>
          </a:p>
          <a:p>
            <a:pPr algn="l" rtl="0"/>
            <a:r>
              <a:rPr lang="de-CH" b="1" dirty="0">
                <a:effectLst/>
              </a:rPr>
              <a:t>Slide 13: </a:t>
            </a:r>
            <a:r>
              <a:rPr lang="de-CH" b="1" dirty="0" err="1">
                <a:effectLst/>
              </a:rPr>
              <a:t>Conclusion</a:t>
            </a:r>
            <a:endParaRPr lang="de-CH" b="1" dirty="0">
              <a:effectLst/>
            </a:endParaRPr>
          </a:p>
          <a:p>
            <a:r>
              <a:rPr lang="de-CH" b="1" dirty="0">
                <a:effectLst/>
              </a:rPr>
              <a:t>Title:</a:t>
            </a:r>
            <a:r>
              <a:rPr lang="de-CH" dirty="0"/>
              <a:t> </a:t>
            </a:r>
            <a:r>
              <a:rPr lang="de-CH" dirty="0" err="1"/>
              <a:t>Conclusion</a:t>
            </a:r>
            <a:endParaRPr lang="de-CH" dirty="0"/>
          </a:p>
          <a:p>
            <a:r>
              <a:rPr lang="de-CH" b="1" dirty="0">
                <a:effectLst/>
              </a:rPr>
              <a:t>Content:</a:t>
            </a:r>
            <a:endParaRPr lang="de-CH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Summary:</a:t>
            </a:r>
            <a:r>
              <a:rPr lang="de-CH" dirty="0">
                <a:effectLst/>
              </a:rPr>
              <a:t> AI </a:t>
            </a:r>
            <a:r>
              <a:rPr lang="de-CH" dirty="0" err="1">
                <a:effectLst/>
              </a:rPr>
              <a:t>Assistant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aims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to</a:t>
            </a:r>
            <a:r>
              <a:rPr lang="de-CH" dirty="0">
                <a:effectLst/>
              </a:rPr>
              <a:t> streamline </a:t>
            </a:r>
            <a:r>
              <a:rPr lang="de-CH" dirty="0" err="1">
                <a:effectLst/>
              </a:rPr>
              <a:t>the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process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social </a:t>
            </a:r>
            <a:r>
              <a:rPr lang="de-CH" dirty="0" err="1">
                <a:effectLst/>
              </a:rPr>
              <a:t>workers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ensuring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accurate</a:t>
            </a:r>
            <a:r>
              <a:rPr lang="de-CH" dirty="0">
                <a:effectLst/>
              </a:rPr>
              <a:t> and reliable </a:t>
            </a:r>
            <a:r>
              <a:rPr lang="de-CH" dirty="0" err="1">
                <a:effectLst/>
              </a:rPr>
              <a:t>information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for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financial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assistance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applications</a:t>
            </a:r>
            <a:r>
              <a:rPr lang="de-CH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b="1" dirty="0">
                <a:effectLst/>
              </a:rPr>
              <a:t>Next </a:t>
            </a:r>
            <a:r>
              <a:rPr lang="de-CH" b="1" dirty="0" err="1">
                <a:effectLst/>
              </a:rPr>
              <a:t>Steps</a:t>
            </a:r>
            <a:r>
              <a:rPr lang="de-CH" b="1" dirty="0">
                <a:effectLst/>
              </a:rPr>
              <a:t>: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Continue</a:t>
            </a:r>
            <a:r>
              <a:rPr lang="de-CH" dirty="0">
                <a:effectLst/>
              </a:rPr>
              <a:t> </a:t>
            </a:r>
            <a:r>
              <a:rPr lang="de-CH" dirty="0" err="1">
                <a:effectLst/>
              </a:rPr>
              <a:t>development</a:t>
            </a:r>
            <a:r>
              <a:rPr lang="de-CH" dirty="0">
                <a:effectLst/>
              </a:rPr>
              <a:t>, </a:t>
            </a:r>
            <a:r>
              <a:rPr lang="de-CH" dirty="0" err="1">
                <a:effectLst/>
              </a:rPr>
              <a:t>testing</a:t>
            </a:r>
            <a:r>
              <a:rPr lang="de-CH" dirty="0">
                <a:effectLst/>
              </a:rPr>
              <a:t>, and </a:t>
            </a:r>
            <a:r>
              <a:rPr lang="de-CH" dirty="0" err="1">
                <a:effectLst/>
              </a:rPr>
              <a:t>implementation</a:t>
            </a:r>
            <a:r>
              <a:rPr lang="de-CH" dirty="0">
                <a:effectLst/>
              </a:rPr>
              <a:t>.</a:t>
            </a:r>
          </a:p>
          <a:p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adjust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content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needed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specific</a:t>
            </a:r>
            <a:r>
              <a:rPr lang="de-CH" dirty="0"/>
              <a:t> </a:t>
            </a:r>
            <a:r>
              <a:rPr lang="de-CH" dirty="0" err="1"/>
              <a:t>visuals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additional </a:t>
            </a:r>
            <a:r>
              <a:rPr lang="de-CH" dirty="0" err="1"/>
              <a:t>information</a:t>
            </a:r>
            <a:r>
              <a:rPr lang="de-CH" dirty="0"/>
              <a:t>,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274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Macintosh PowerPoint</Application>
  <PresentationFormat>Breitbild</PresentationFormat>
  <Paragraphs>83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Stoll Dragan (stdg)</dc:creator>
  <cp:lastModifiedBy>Stoll Dragan (stdg)</cp:lastModifiedBy>
  <cp:revision>1</cp:revision>
  <dcterms:created xsi:type="dcterms:W3CDTF">2025-04-04T20:21:54Z</dcterms:created>
  <dcterms:modified xsi:type="dcterms:W3CDTF">2025-04-04T20:22:39Z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2025-04-04T20:22:39Z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9d03ac17-908c-451f-b2b6-cd70a7b9e773</vt:lpwstr>
  </property>
  <property fmtid="{D5CDD505-2E9C-101B-9397-08002B2CF9AE}" pid="8" name="MSIP_Label_10d9bad3-6dac-4e9a-89a3-89f3b8d247b2_ContentBits">
    <vt:lpwstr>0</vt:lpwstr>
  </property>
</Properties>
</file>