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62" r:id="rId3"/>
    <p:sldId id="274" r:id="rId4"/>
    <p:sldId id="273" r:id="rId5"/>
    <p:sldId id="264" r:id="rId6"/>
    <p:sldId id="261" r:id="rId7"/>
    <p:sldId id="271" r:id="rId8"/>
    <p:sldId id="272" r:id="rId9"/>
    <p:sldId id="267" r:id="rId10"/>
    <p:sldId id="257" r:id="rId11"/>
    <p:sldId id="268" r:id="rId12"/>
    <p:sldId id="269" r:id="rId13"/>
    <p:sldId id="270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41" autoAdjust="0"/>
  </p:normalViewPr>
  <p:slideViewPr>
    <p:cSldViewPr>
      <p:cViewPr>
        <p:scale>
          <a:sx n="66" d="100"/>
          <a:sy n="66" d="100"/>
        </p:scale>
        <p:origin x="-196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F3D7-1D2B-4644-ADEF-658C87D49485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5A425-455E-4208-B200-6B406EB87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5A425-455E-4208-B200-6B406EB87E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48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 smtClean="0"/>
              <a:t>DVC 為您現有的數據科學工作流程帶來敏捷性、可重複性和協作性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5A425-455E-4208-B200-6B406EB87E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7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5A425-455E-4208-B200-6B406EB87E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2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300" dirty="0" smtClean="0">
                <a:latin typeface="Noto Sans CJK TC Black" pitchFamily="34" charset="-120"/>
                <a:ea typeface="Noto Sans CJK TC Black" pitchFamily="34" charset="-120"/>
              </a:rPr>
              <a:t>DVC</a:t>
            </a:r>
            <a: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  <a:t/>
            </a:r>
            <a:b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</a:br>
            <a: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  <a:t>Data Version Control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1600" dirty="0" smtClean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ASECL IT INFRA DA</a:t>
            </a:r>
          </a:p>
          <a:p>
            <a:pPr algn="r"/>
            <a:r>
              <a:rPr lang="en-US" altLang="zh-TW" sz="1600" dirty="0" smtClean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Longer Lung</a:t>
            </a:r>
            <a:endParaRPr lang="zh-TW" altLang="en-US" sz="1600" dirty="0"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9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it compati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475656" y="1404599"/>
            <a:ext cx="6023231" cy="3501494"/>
            <a:chOff x="2987824" y="1819516"/>
            <a:chExt cx="5015119" cy="3101600"/>
          </a:xfrm>
        </p:grpSpPr>
        <p:pic>
          <p:nvPicPr>
            <p:cNvPr id="1026" name="Picture 2" descr="model-sharing-digram.png (2710×167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1819516"/>
              <a:ext cx="5015119" cy="31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987824" y="1819516"/>
              <a:ext cx="5015118" cy="31016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train.py</a:t>
              </a:r>
              <a:endParaRPr lang="zh-TW" altLang="en-US" dirty="0"/>
            </a:p>
          </p:txBody>
        </p:sp>
      </p:grp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69168" y="123478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  <a:t>Sharing Data and Model Files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8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15200" cy="865573"/>
          </a:xfrm>
        </p:spPr>
        <p:txBody>
          <a:bodyPr/>
          <a:lstStyle/>
          <a:p>
            <a: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  <a:t>Version control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1491630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/>
              <a:t>程式碼</a:t>
            </a:r>
            <a:r>
              <a:rPr lang="en-US" altLang="zh-TW" b="1" dirty="0"/>
              <a:t>(Code)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/>
              <a:t>版控方式：</a:t>
            </a:r>
            <a:r>
              <a:rPr lang="en-US" altLang="zh-TW" b="1" dirty="0" err="1"/>
              <a:t>Git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zh-TW" altLang="en-US" b="1" dirty="0"/>
              <a:t>版控</a:t>
            </a:r>
            <a:r>
              <a:rPr lang="zh-TW" altLang="en-US" b="1" dirty="0" smtClean="0"/>
              <a:t>位置：</a:t>
            </a:r>
            <a:r>
              <a:rPr lang="en-US" altLang="zh-TW" b="1" dirty="0" smtClean="0"/>
              <a:t>Docker + </a:t>
            </a:r>
            <a:r>
              <a:rPr lang="en-US" altLang="zh-TW" b="1" dirty="0" err="1" smtClean="0"/>
              <a:t>GitLab</a:t>
            </a:r>
            <a:endParaRPr lang="en-US" altLang="zh-TW" b="1" dirty="0" smtClean="0"/>
          </a:p>
          <a:p>
            <a:pPr lvl="1">
              <a:lnSpc>
                <a:spcPct val="150000"/>
              </a:lnSpc>
            </a:pPr>
            <a:endParaRPr lang="en-US" altLang="zh-TW" b="1" dirty="0" smtClean="0"/>
          </a:p>
          <a:p>
            <a:pPr>
              <a:lnSpc>
                <a:spcPct val="150000"/>
              </a:lnSpc>
            </a:pPr>
            <a:r>
              <a:rPr lang="zh-TW" altLang="en-US" b="1" dirty="0" smtClean="0"/>
              <a:t>訓練模型</a:t>
            </a:r>
            <a:r>
              <a:rPr lang="en-US" altLang="zh-TW" b="1" dirty="0" smtClean="0"/>
              <a:t>(Model)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 smtClean="0"/>
              <a:t>版</a:t>
            </a:r>
            <a:r>
              <a:rPr lang="zh-TW" altLang="en-US" b="1" dirty="0"/>
              <a:t>控方式：</a:t>
            </a:r>
            <a:r>
              <a:rPr lang="en-US" altLang="zh-TW" b="1" dirty="0"/>
              <a:t>DVC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/>
              <a:t>版控位置</a:t>
            </a:r>
            <a:r>
              <a:rPr lang="zh-TW" altLang="en-US" b="1" dirty="0" smtClean="0"/>
              <a:t>：</a:t>
            </a:r>
            <a:r>
              <a:rPr lang="en-US" altLang="zh-TW" b="1" dirty="0" smtClean="0"/>
              <a:t>Storage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516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Noto Sans CJK TC Black" pitchFamily="34" charset="-120"/>
                <a:ea typeface="Noto Sans CJK TC Black" pitchFamily="34" charset="-120"/>
              </a:rPr>
              <a:t>Shared Development Server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pic>
        <p:nvPicPr>
          <p:cNvPr id="4" name="Picture 2" descr="https://dvc.org/static/3f677a46e564362c501d828eba38d530/7d922/shared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7614"/>
            <a:ext cx="60602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75656" y="1347614"/>
            <a:ext cx="6060208" cy="367240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9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5184576" cy="115212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Noto Sans CJK TC Black" pitchFamily="34" charset="-120"/>
                <a:ea typeface="Noto Sans CJK TC Black" pitchFamily="34" charset="-120"/>
              </a:rPr>
              <a:t>Switching between workspace versions</a:t>
            </a:r>
            <a:endParaRPr lang="zh-TW" altLang="en-US" sz="3200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pic>
        <p:nvPicPr>
          <p:cNvPr id="6146" name="Picture 2" descr="https://dvc.org/img/version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0" y="2078038"/>
            <a:ext cx="682852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2067694"/>
            <a:ext cx="6815318" cy="266429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2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it compati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1505"/>
            <a:ext cx="9166276" cy="234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entralized version contro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3820"/>
            <a:ext cx="3456384" cy="24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tributed version contro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54615"/>
            <a:ext cx="3265336" cy="36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2" y="2660481"/>
            <a:ext cx="3677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Centralized Version Control </a:t>
            </a:r>
            <a:r>
              <a:rPr lang="en-US" altLang="zh-TW" b="1" dirty="0" smtClean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Systems</a:t>
            </a:r>
          </a:p>
          <a:p>
            <a:r>
              <a:rPr lang="zh-TW" altLang="en-US" b="1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集中式版本控制</a:t>
            </a:r>
            <a:endParaRPr lang="en-US" altLang="zh-TW" b="1" dirty="0"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2038" y="825181"/>
            <a:ext cx="3651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分散式版本控制</a:t>
            </a:r>
            <a:endParaRPr lang="en-US" altLang="zh-TW" b="1" dirty="0" smtClean="0"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  <a:p>
            <a:r>
              <a:rPr lang="en-US" altLang="zh-TW" b="1" dirty="0" smtClean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Distributed </a:t>
            </a:r>
            <a:r>
              <a:rPr lang="en-US" altLang="zh-TW" b="1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Version Control Systems</a:t>
            </a:r>
          </a:p>
        </p:txBody>
      </p:sp>
      <p:sp>
        <p:nvSpPr>
          <p:cNvPr id="8" name="矩形 7"/>
          <p:cNvSpPr/>
          <p:nvPr/>
        </p:nvSpPr>
        <p:spPr>
          <a:xfrm>
            <a:off x="4211960" y="1748929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VS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43293" y="3579862"/>
            <a:ext cx="7315200" cy="865573"/>
          </a:xfrm>
        </p:spPr>
        <p:txBody>
          <a:bodyPr/>
          <a:lstStyle/>
          <a:p>
            <a:r>
              <a:rPr lang="zh-TW" altLang="en-US" dirty="0">
                <a:latin typeface="Noto Sans CJK TC Black" pitchFamily="34" charset="-120"/>
                <a:ea typeface="Noto Sans CJK TC Black" pitchFamily="34" charset="-120"/>
              </a:rPr>
              <a:t>版本控制</a:t>
            </a:r>
          </a:p>
        </p:txBody>
      </p:sp>
    </p:spTree>
    <p:extLst>
      <p:ext uri="{BB962C8B-B14F-4D97-AF65-F5344CB8AC3E}">
        <p14:creationId xmlns:p14="http://schemas.microsoft.com/office/powerpoint/2010/main" val="6556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Black" pitchFamily="34" charset="-120"/>
                <a:ea typeface="Noto Sans CJK TC Black" pitchFamily="34" charset="-120"/>
              </a:rPr>
              <a:t>補充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GUI</a:t>
            </a:r>
          </a:p>
          <a:p>
            <a:pPr marL="4572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https://www.sourcetreeapp.com</a:t>
            </a:r>
            <a:r>
              <a:rPr lang="en-US" altLang="zh-TW" dirty="0">
                <a:hlinkClick r:id="rId2"/>
              </a:rPr>
              <a:t>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https://tortoisegit.org/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45" y="3435846"/>
            <a:ext cx="31337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05050"/>
            <a:ext cx="230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6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30210"/>
            <a:ext cx="5379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Noto Sans CJK TC Black" pitchFamily="34" charset="-120"/>
                <a:ea typeface="Noto Sans CJK TC Black" pitchFamily="34" charset="-120"/>
              </a:rPr>
              <a:t>Data Version Control (DVC)</a:t>
            </a:r>
            <a:r>
              <a:rPr lang="zh-TW" altLang="en-US" sz="2800" b="1" dirty="0">
                <a:latin typeface="Noto Sans CJK TC Black" pitchFamily="34" charset="-120"/>
                <a:ea typeface="Noto Sans CJK TC Black" pitchFamily="34" charset="-120"/>
              </a:rPr>
              <a:t>：</a:t>
            </a:r>
            <a:endParaRPr lang="zh-TW" altLang="en-US" sz="2800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1779" y="1140882"/>
            <a:ext cx="8103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專門為資料科學及機器學習所開發的版本控制工具，主要有以下特色</a:t>
            </a:r>
            <a:r>
              <a:rPr lang="en-US" altLang="zh-TW" b="1" dirty="0"/>
              <a:t>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707654"/>
            <a:ext cx="73832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基本操作指令皆與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使用方式</a:t>
            </a:r>
            <a:r>
              <a:rPr lang="zh-TW" altLang="en-US" dirty="0" smtClean="0"/>
              <a:t>相同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模型和數據資料的檔案版本可以直接串連 </a:t>
            </a:r>
            <a:r>
              <a:rPr lang="en-US" altLang="zh-TW" dirty="0" smtClean="0"/>
              <a:t>S3, Google cloud, Azure, Alibaba cloud, SSH server, HDFS </a:t>
            </a:r>
            <a:r>
              <a:rPr lang="zh-TW" altLang="en-US" dirty="0" smtClean="0"/>
              <a:t>甚至直接儲存在本地端硬碟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專案</a:t>
            </a:r>
            <a:r>
              <a:rPr lang="zh-TW" altLang="en-US" dirty="0"/>
              <a:t>技術具有可複制性和共享性，幫助了解模型差異及建構方式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使用</a:t>
            </a:r>
            <a:r>
              <a:rPr lang="en-US" altLang="zh-TW" dirty="0" err="1"/>
              <a:t>Git</a:t>
            </a:r>
            <a:r>
              <a:rPr lang="zh-TW" altLang="en-US" dirty="0"/>
              <a:t>標籤</a:t>
            </a:r>
            <a:r>
              <a:rPr lang="en-US" altLang="zh-TW" dirty="0"/>
              <a:t>/</a:t>
            </a:r>
            <a:r>
              <a:rPr lang="zh-TW" altLang="en-US" dirty="0"/>
              <a:t>分支和指標跟踪幫助團隊管理專案內容</a:t>
            </a:r>
          </a:p>
        </p:txBody>
      </p:sp>
    </p:spTree>
    <p:extLst>
      <p:ext uri="{BB962C8B-B14F-4D97-AF65-F5344CB8AC3E}">
        <p14:creationId xmlns:p14="http://schemas.microsoft.com/office/powerpoint/2010/main" val="31354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09700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8929"/>
            <a:ext cx="932879" cy="9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09700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75390"/>
            <a:ext cx="932879" cy="9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09700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11" y="3252482"/>
            <a:ext cx="932879" cy="9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5535" y="4443958"/>
            <a:ext cx="355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VM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：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Cent OS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  <p:cxnSp>
        <p:nvCxnSpPr>
          <p:cNvPr id="16" name="肘形接點 15"/>
          <p:cNvCxnSpPr>
            <a:stCxn id="10" idx="3"/>
            <a:endCxn id="3074" idx="1"/>
          </p:cNvCxnSpPr>
          <p:nvPr/>
        </p:nvCxnSpPr>
        <p:spPr>
          <a:xfrm flipV="1">
            <a:off x="3948269" y="765369"/>
            <a:ext cx="2711963" cy="14798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0" idx="3"/>
            <a:endCxn id="11" idx="1"/>
          </p:cNvCxnSpPr>
          <p:nvPr/>
        </p:nvCxnSpPr>
        <p:spPr>
          <a:xfrm flipV="1">
            <a:off x="3948269" y="2241830"/>
            <a:ext cx="2711963" cy="33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0" idx="3"/>
            <a:endCxn id="15" idx="1"/>
          </p:cNvCxnSpPr>
          <p:nvPr/>
        </p:nvCxnSpPr>
        <p:spPr>
          <a:xfrm>
            <a:off x="3948269" y="2245198"/>
            <a:ext cx="2684242" cy="14737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395536" y="123478"/>
            <a:ext cx="3552733" cy="4243440"/>
            <a:chOff x="395536" y="123478"/>
            <a:chExt cx="3552733" cy="4243440"/>
          </a:xfrm>
        </p:grpSpPr>
        <p:grpSp>
          <p:nvGrpSpPr>
            <p:cNvPr id="7" name="群組 6"/>
            <p:cNvGrpSpPr/>
            <p:nvPr/>
          </p:nvGrpSpPr>
          <p:grpSpPr>
            <a:xfrm>
              <a:off x="395536" y="123478"/>
              <a:ext cx="3552733" cy="4243440"/>
              <a:chOff x="395536" y="479853"/>
              <a:chExt cx="3552733" cy="4243440"/>
            </a:xfrm>
          </p:grpSpPr>
          <p:sp>
            <p:nvSpPr>
              <p:cNvPr id="10" name="圓角矩形 9"/>
              <p:cNvSpPr/>
              <p:nvPr/>
            </p:nvSpPr>
            <p:spPr>
              <a:xfrm>
                <a:off x="395536" y="479853"/>
                <a:ext cx="3552733" cy="42434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4" name="群組 13"/>
              <p:cNvGrpSpPr/>
              <p:nvPr/>
            </p:nvGrpSpPr>
            <p:grpSpPr>
              <a:xfrm>
                <a:off x="611564" y="765369"/>
                <a:ext cx="3336705" cy="3672408"/>
                <a:chOff x="467544" y="555526"/>
                <a:chExt cx="3336705" cy="367240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67544" y="555526"/>
                  <a:ext cx="3096344" cy="3672408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467544" y="3236199"/>
                  <a:ext cx="3096344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2800" b="0" cap="none" spc="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DVC</a:t>
                  </a:r>
                  <a:r>
                    <a:rPr lang="zh-TW" altLang="en-US" sz="2800" b="0" cap="none" spc="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 </a:t>
                  </a:r>
                  <a:r>
                    <a:rPr lang="en-US" altLang="zh-TW" sz="2800" b="0" cap="none" spc="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Storage</a:t>
                  </a:r>
                  <a:endParaRPr lang="zh-TW" altLang="en-US" sz="2800" b="0" cap="none" spc="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1026" name="Picture 2" descr="Docker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914" y="582302"/>
                  <a:ext cx="895974" cy="7653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2" name="直線接點 11"/>
                <p:cNvCxnSpPr>
                  <a:stCxn id="4" idx="1"/>
                  <a:endCxn id="4" idx="3"/>
                </p:cNvCxnSpPr>
                <p:nvPr/>
              </p:nvCxnSpPr>
              <p:spPr>
                <a:xfrm>
                  <a:off x="467544" y="2391730"/>
                  <a:ext cx="3096344" cy="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矩形 12"/>
                <p:cNvSpPr/>
                <p:nvPr/>
              </p:nvSpPr>
              <p:spPr>
                <a:xfrm>
                  <a:off x="776283" y="1263522"/>
                  <a:ext cx="1646606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3600" b="1" cap="none" spc="0" dirty="0" err="1" smtClean="0">
                      <a:ln w="10160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2"/>
                      </a:solidFill>
                      <a:effectLst>
                        <a:outerShdw blurRad="38100" dist="32000" dir="540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GitLab</a:t>
                  </a:r>
                  <a:endParaRPr lang="zh-TW" altLang="en-US" sz="3600" b="1" cap="none" spc="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chemeClr val="tx2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1028" name="Picture 4" descr="Is GitLab paid? - Google 搜尋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6800" y="1413382"/>
                  <a:ext cx="887088" cy="8464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Data Version Control · DVC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2391730"/>
                  <a:ext cx="1608513" cy="8444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33" name="矩形 32"/>
            <p:cNvSpPr/>
            <p:nvPr/>
          </p:nvSpPr>
          <p:spPr>
            <a:xfrm>
              <a:off x="611564" y="435770"/>
              <a:ext cx="3096344" cy="3645632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  <a:t>Experiment </a:t>
            </a:r>
            <a:r>
              <a:rPr lang="en-US" altLang="zh-TW" dirty="0">
                <a:latin typeface="Noto Sans CJK TC Black" pitchFamily="34" charset="-120"/>
                <a:ea typeface="Noto Sans CJK TC Black" pitchFamily="34" charset="-120"/>
              </a:rPr>
              <a:t>process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V1.0</a:t>
            </a:r>
            <a:r>
              <a:rPr lang="zh-TW" altLang="en-US" dirty="0" smtClean="0"/>
              <a:t>、圖片訓練集</a:t>
            </a:r>
            <a:r>
              <a:rPr lang="en-US" altLang="zh-TW" dirty="0" smtClean="0"/>
              <a:t>(1000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，訓練後產出</a:t>
            </a:r>
            <a:r>
              <a:rPr lang="en-US" altLang="zh-TW" dirty="0" smtClean="0"/>
              <a:t>model.h5</a:t>
            </a:r>
          </a:p>
          <a:p>
            <a:endParaRPr lang="en-US" altLang="zh-TW" dirty="0"/>
          </a:p>
          <a:p>
            <a:r>
              <a:rPr lang="en-US" altLang="zh-TW" dirty="0" smtClean="0"/>
              <a:t>V2.0</a:t>
            </a:r>
            <a:r>
              <a:rPr lang="zh-TW" altLang="en-US" dirty="0" smtClean="0"/>
              <a:t>、圖片訓練集</a:t>
            </a:r>
            <a:r>
              <a:rPr lang="en-US" altLang="zh-TW" dirty="0" smtClean="0"/>
              <a:t>(2000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訓練後產出</a:t>
            </a:r>
            <a:r>
              <a:rPr lang="en-US" altLang="zh-TW" dirty="0"/>
              <a:t>model.h5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降版將</a:t>
            </a:r>
            <a:r>
              <a:rPr lang="en-US" altLang="zh-TW" dirty="0" smtClean="0"/>
              <a:t>train.py</a:t>
            </a:r>
            <a:r>
              <a:rPr lang="zh-TW" altLang="en-US" dirty="0" smtClean="0"/>
              <a:t>跟</a:t>
            </a:r>
            <a:r>
              <a:rPr lang="zh-TW" altLang="en-US" dirty="0"/>
              <a:t>訓練集都降</a:t>
            </a:r>
            <a:r>
              <a:rPr lang="zh-TW" altLang="en-US" dirty="0" smtClean="0"/>
              <a:t>回</a:t>
            </a:r>
            <a:r>
              <a:rPr lang="en-US" altLang="zh-TW" dirty="0" smtClean="0"/>
              <a:t>v1.0</a:t>
            </a:r>
          </a:p>
          <a:p>
            <a:endParaRPr lang="en-US" altLang="zh-TW" dirty="0"/>
          </a:p>
          <a:p>
            <a:r>
              <a:rPr lang="zh-TW" altLang="en-US" dirty="0" smtClean="0"/>
              <a:t>保留現在程式，訓練集降回</a:t>
            </a:r>
            <a:r>
              <a:rPr lang="en-US" altLang="zh-TW" dirty="0" smtClean="0"/>
              <a:t>v1.0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3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326480" y="460421"/>
            <a:ext cx="6120680" cy="1963455"/>
            <a:chOff x="755576" y="195486"/>
            <a:chExt cx="6120680" cy="1963455"/>
          </a:xfrm>
        </p:grpSpPr>
        <p:sp>
          <p:nvSpPr>
            <p:cNvPr id="4" name="矩形 3"/>
            <p:cNvSpPr/>
            <p:nvPr/>
          </p:nvSpPr>
          <p:spPr>
            <a:xfrm>
              <a:off x="755576" y="195486"/>
              <a:ext cx="1512168" cy="7200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Training data</a:t>
              </a:r>
            </a:p>
            <a:p>
              <a:pPr algn="ctr"/>
              <a:r>
                <a:rPr lang="en-US" altLang="zh-TW" dirty="0" smtClean="0"/>
                <a:t>1000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55576" y="1275606"/>
              <a:ext cx="1512168" cy="7200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train.py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059832" y="195486"/>
              <a:ext cx="1512168" cy="7200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Training data</a:t>
              </a:r>
            </a:p>
            <a:p>
              <a:pPr algn="ctr"/>
              <a:r>
                <a:rPr lang="en-US" altLang="zh-TW" dirty="0" smtClean="0"/>
                <a:t>2000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059832" y="1275606"/>
              <a:ext cx="1512168" cy="7200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train.py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64088" y="195486"/>
              <a:ext cx="1512168" cy="7200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Training data</a:t>
              </a:r>
            </a:p>
            <a:p>
              <a:pPr algn="ctr"/>
              <a:r>
                <a:rPr lang="en-US" altLang="zh-TW" dirty="0" smtClean="0"/>
                <a:t>1000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64088" y="1275606"/>
              <a:ext cx="1512168" cy="7200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train.py</a:t>
              </a:r>
              <a:endParaRPr lang="zh-TW" altLang="en-US" dirty="0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2483768" y="987181"/>
              <a:ext cx="43204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4716016" y="987181"/>
              <a:ext cx="43204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12170" y="715511"/>
              <a:ext cx="4555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v1</a:t>
              </a:r>
              <a:endParaRPr lang="zh-TW" alt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16426" y="1755071"/>
              <a:ext cx="4555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v2</a:t>
              </a:r>
              <a:endParaRPr lang="zh-TW" alt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12170" y="1758831"/>
              <a:ext cx="4555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v1</a:t>
              </a:r>
              <a:endParaRPr lang="zh-TW" alt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16426" y="718313"/>
              <a:ext cx="4555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v2</a:t>
              </a:r>
              <a:endParaRPr lang="zh-TW" alt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20682" y="1755071"/>
              <a:ext cx="4555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v1</a:t>
              </a:r>
              <a:endParaRPr lang="zh-TW" alt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20682" y="715511"/>
              <a:ext cx="4555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v1</a:t>
              </a:r>
              <a:endParaRPr lang="zh-TW" alt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395536" y="2571750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43808" y="3128575"/>
            <a:ext cx="1512168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Training data</a:t>
            </a:r>
          </a:p>
          <a:p>
            <a:pPr algn="ctr"/>
            <a:r>
              <a:rPr lang="en-US" altLang="zh-TW" dirty="0" smtClean="0"/>
              <a:t>1000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43808" y="4208695"/>
            <a:ext cx="1512168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train.py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148064" y="3128575"/>
            <a:ext cx="1512168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Training data</a:t>
            </a:r>
          </a:p>
          <a:p>
            <a:pPr algn="ctr"/>
            <a:r>
              <a:rPr lang="en-US" altLang="zh-TW" dirty="0" smtClean="0"/>
              <a:t>2000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148064" y="4208695"/>
            <a:ext cx="1512168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train.py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52320" y="3128575"/>
            <a:ext cx="1512168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Training data</a:t>
            </a:r>
          </a:p>
          <a:p>
            <a:pPr algn="ctr"/>
            <a:r>
              <a:rPr lang="en-US" altLang="zh-TW" dirty="0" smtClean="0"/>
              <a:t>1000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452320" y="4208695"/>
            <a:ext cx="1512168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train.py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>
            <a:off x="4572000" y="392027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6804248" y="392027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900402" y="3648600"/>
            <a:ext cx="4555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v1</a:t>
            </a:r>
            <a:endParaRPr lang="zh-TW" alt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04658" y="4688160"/>
            <a:ext cx="4555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v2</a:t>
            </a:r>
            <a:endParaRPr lang="zh-TW" alt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00402" y="4691920"/>
            <a:ext cx="4555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v1</a:t>
            </a:r>
            <a:endParaRPr lang="zh-TW" alt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4658" y="3651402"/>
            <a:ext cx="4555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v2</a:t>
            </a:r>
            <a:endParaRPr lang="zh-TW" alt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08914" y="4688160"/>
            <a:ext cx="4555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v2</a:t>
            </a:r>
            <a:endParaRPr lang="zh-TW" alt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08914" y="3648600"/>
            <a:ext cx="4555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v1</a:t>
            </a:r>
            <a:endParaRPr lang="zh-TW" alt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1520" y="0"/>
            <a:ext cx="1152128" cy="30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Experiment1</a:t>
            </a:r>
            <a:endParaRPr lang="zh-TW" altLang="en-US" sz="1200" dirty="0"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10756" y="2583438"/>
            <a:ext cx="1152128" cy="30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Experiment2</a:t>
            </a:r>
            <a:endParaRPr lang="zh-TW" altLang="en-US" sz="1200" dirty="0"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3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a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5328592" cy="380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69168" y="123478"/>
            <a:ext cx="7315200" cy="865573"/>
          </a:xfrm>
        </p:spPr>
        <p:txBody>
          <a:bodyPr/>
          <a:lstStyle/>
          <a:p>
            <a: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  <a:t>Structure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1059582"/>
            <a:ext cx="5328592" cy="38035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4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視圖">
  <a:themeElements>
    <a:clrScheme name="透視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視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2673</TotalTime>
  <Words>301</Words>
  <Application>Microsoft Office PowerPoint</Application>
  <PresentationFormat>如螢幕大小 (16:9)</PresentationFormat>
  <Paragraphs>85</Paragraphs>
  <Slides>13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透視圖</vt:lpstr>
      <vt:lpstr>DVC Data Version Control</vt:lpstr>
      <vt:lpstr>PowerPoint 簡報</vt:lpstr>
      <vt:lpstr>版本控制</vt:lpstr>
      <vt:lpstr>補充</vt:lpstr>
      <vt:lpstr>PowerPoint 簡報</vt:lpstr>
      <vt:lpstr>PowerPoint 簡報</vt:lpstr>
      <vt:lpstr>Experiment process</vt:lpstr>
      <vt:lpstr>PowerPoint 簡報</vt:lpstr>
      <vt:lpstr>Structure</vt:lpstr>
      <vt:lpstr>Sharing Data and Model Files</vt:lpstr>
      <vt:lpstr>Version control</vt:lpstr>
      <vt:lpstr>Shared Development Server</vt:lpstr>
      <vt:lpstr>Switching between workspace versions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 Data Version Control</dc:title>
  <dc:creator>C09700 Longer Lung (IT)</dc:creator>
  <cp:lastModifiedBy>C09700</cp:lastModifiedBy>
  <cp:revision>75</cp:revision>
  <dcterms:created xsi:type="dcterms:W3CDTF">2021-07-15T07:51:03Z</dcterms:created>
  <dcterms:modified xsi:type="dcterms:W3CDTF">2021-07-23T10:04:33Z</dcterms:modified>
</cp:coreProperties>
</file>