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/>
    <p:restoredTop sz="95890"/>
  </p:normalViewPr>
  <p:slideViewPr>
    <p:cSldViewPr snapToGrid="0">
      <p:cViewPr varScale="1">
        <p:scale>
          <a:sx n="114" d="100"/>
          <a:sy n="114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hruv-ragunathan-908993b1/" TargetMode="External"/><Relationship Id="rId2" Type="http://schemas.openxmlformats.org/officeDocument/2006/relationships/hyperlink" Target="mailto:Dhruvragunatha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agunat2016/Pneumonia_Image_Det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6A4E-276F-E2C5-EDA9-86B9AD253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PNEUMONIA IN LUNGS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D82EC-9D44-550A-A382-97CDD3290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Dhruv Ragunathan</a:t>
            </a:r>
          </a:p>
        </p:txBody>
      </p:sp>
    </p:spTree>
    <p:extLst>
      <p:ext uri="{BB962C8B-B14F-4D97-AF65-F5344CB8AC3E}">
        <p14:creationId xmlns:p14="http://schemas.microsoft.com/office/powerpoint/2010/main" val="8276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FE-96C7-B60C-B335-151407F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DB36-5520-537D-F547-FCD10185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Pneumonia is caused from an infection within the lungs either from bacteria, virus, or other pathogens.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condition could lead too hospitalizations and potentially death.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US alone,1 million people are hospitalized and 50,000 die every year.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goal of this project is too create a model that can identify pneumonia lung X-rays.</a:t>
            </a:r>
          </a:p>
        </p:txBody>
      </p:sp>
    </p:spTree>
    <p:extLst>
      <p:ext uri="{BB962C8B-B14F-4D97-AF65-F5344CB8AC3E}">
        <p14:creationId xmlns:p14="http://schemas.microsoft.com/office/powerpoint/2010/main" val="28147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5C5B-CF9A-8D4F-C584-0A86DE27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68" y="2515380"/>
            <a:ext cx="6243791" cy="3851965"/>
          </a:xfrm>
        </p:spPr>
        <p:txBody>
          <a:bodyPr>
            <a:normAutofit/>
          </a:bodyPr>
          <a:lstStyle/>
          <a:p>
            <a:r>
              <a:rPr lang="en-US" dirty="0"/>
              <a:t>Data sets off lungs with Pneumonia and healthy lungs were provided by Guangzhou Women and Children’s Medical Center, Guangzhou.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contains 3 data sets, train, test, and validation. In each file, there are two folders: Pneumonia and normal.</a:t>
            </a:r>
          </a:p>
          <a:p>
            <a:endParaRPr lang="en-US" dirty="0"/>
          </a:p>
          <a:p>
            <a:r>
              <a:rPr lang="en-US" dirty="0"/>
              <a:t>The records in each set were re-combined before they were split into training/validation set for modeling.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32C83-BB49-B365-51EF-86BF2E5A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34" y="2328473"/>
            <a:ext cx="5168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04" y="335582"/>
            <a:ext cx="7729728" cy="1188720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84" y="1939532"/>
            <a:ext cx="5086476" cy="4503914"/>
          </a:xfrm>
        </p:spPr>
        <p:txBody>
          <a:bodyPr/>
          <a:lstStyle/>
          <a:p>
            <a:r>
              <a:rPr lang="en-US" dirty="0"/>
              <a:t>The final model was selected on the following:</a:t>
            </a:r>
          </a:p>
          <a:p>
            <a:pPr lvl="1"/>
            <a:r>
              <a:rPr lang="en-US" dirty="0"/>
              <a:t> How accurate it’s predictions were</a:t>
            </a:r>
          </a:p>
          <a:p>
            <a:pPr lvl="1"/>
            <a:r>
              <a:rPr lang="en-US" dirty="0"/>
              <a:t>How well it identified lungs that have pneumonia. 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The final model, while lower in accuracy identified the most number of lungs with pneumonia.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model would have saved the most amount off lives.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63C3D-A8BD-7F02-FC80-87A357CC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211" y="1841130"/>
            <a:ext cx="5895922" cy="43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results on the small subset off data are promising since a validation accuracy off 94% was achieved.</a:t>
            </a:r>
          </a:p>
          <a:p>
            <a:endParaRPr lang="en-US" dirty="0"/>
          </a:p>
          <a:p>
            <a:r>
              <a:rPr lang="en-US" dirty="0"/>
              <a:t>Further research is needed before this model is implemented in hospitals.</a:t>
            </a:r>
          </a:p>
          <a:p>
            <a:endParaRPr lang="en-US" dirty="0"/>
          </a:p>
          <a:p>
            <a:r>
              <a:rPr lang="en-US" dirty="0"/>
              <a:t>Training on larger and more diverse data sets are needed. This dataset only contained lung x-rays off children under 5.</a:t>
            </a:r>
          </a:p>
        </p:txBody>
      </p:sp>
    </p:spTree>
    <p:extLst>
      <p:ext uri="{BB962C8B-B14F-4D97-AF65-F5344CB8AC3E}">
        <p14:creationId xmlns:p14="http://schemas.microsoft.com/office/powerpoint/2010/main" val="80938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significantly more lung data across groups off different 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Enhance the model by allowing it too identify bacterial and viral pneumonia.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 model in a small hospital then scale it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Dhruvragunathan@gmail.com</a:t>
            </a:r>
            <a:r>
              <a:rPr lang="en-US" dirty="0"/>
              <a:t>	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https://www.linkedin.com/in/dhruv-ragunathan-908993b1/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https://github.com/dragunat2016/Pneumonia_Image_Detection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642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{A26329F2-529B-1F4F-9049-7CAA432D834E}tf10001120</Template>
  <TotalTime>30592</TotalTime>
  <Words>323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PREDICTING PNEUMONIA IN LUNGS</vt:lpstr>
      <vt:lpstr>Business Objectives</vt:lpstr>
      <vt:lpstr>Data</vt:lpstr>
      <vt:lpstr>Model Results</vt:lpstr>
      <vt:lpstr>Recommendations</vt:lpstr>
      <vt:lpstr>Future Projects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Vaccination rates</dc:title>
  <dc:creator>Dhruv Ragunathan</dc:creator>
  <cp:lastModifiedBy>Dhruv Ragunathan</cp:lastModifiedBy>
  <cp:revision>22</cp:revision>
  <dcterms:created xsi:type="dcterms:W3CDTF">2023-10-21T23:34:13Z</dcterms:created>
  <dcterms:modified xsi:type="dcterms:W3CDTF">2023-11-15T03:57:44Z</dcterms:modified>
</cp:coreProperties>
</file>