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5890"/>
  </p:normalViewPr>
  <p:slideViewPr>
    <p:cSldViewPr snapToGrid="0">
      <p:cViewPr varScale="1">
        <p:scale>
          <a:sx n="114" d="100"/>
          <a:sy n="114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5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45FD1E-F56D-0E4D-8B29-731D998991B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hruv-ragunathan-908993b1/" TargetMode="External"/><Relationship Id="rId2" Type="http://schemas.openxmlformats.org/officeDocument/2006/relationships/hyperlink" Target="mailto:Dhruvragunatha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ragunat2016/Pneumonia_Image_Det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6A4E-276F-E2C5-EDA9-86B9AD253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PNEUMONIA IN LUNGS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D82EC-9D44-550A-A382-97CDD3290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Dhruv Ragunathan</a:t>
            </a:r>
          </a:p>
        </p:txBody>
      </p:sp>
    </p:spTree>
    <p:extLst>
      <p:ext uri="{BB962C8B-B14F-4D97-AF65-F5344CB8AC3E}">
        <p14:creationId xmlns:p14="http://schemas.microsoft.com/office/powerpoint/2010/main" val="8276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D1FE-96C7-B60C-B335-151407F2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DB36-5520-537D-F547-FCD10185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Pneumonia is caused from an infection within the lungs either from bacteria, virus, or other pathogens.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condition could lead too hospitalizations and potentially death.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US alone,1 million people are hospitalized and 50,000 die every year.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goal of this project is too create a model that can identify pneumonia lung X-rays.</a:t>
            </a:r>
          </a:p>
        </p:txBody>
      </p:sp>
    </p:spTree>
    <p:extLst>
      <p:ext uri="{BB962C8B-B14F-4D97-AF65-F5344CB8AC3E}">
        <p14:creationId xmlns:p14="http://schemas.microsoft.com/office/powerpoint/2010/main" val="28147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7B10-6647-CC83-4C82-C8038D98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5C5B-CF9A-8D4F-C584-0A86DE27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68" y="2515380"/>
            <a:ext cx="6243791" cy="3851965"/>
          </a:xfrm>
        </p:spPr>
        <p:txBody>
          <a:bodyPr>
            <a:normAutofit/>
          </a:bodyPr>
          <a:lstStyle/>
          <a:p>
            <a:r>
              <a:rPr lang="en-US" dirty="0"/>
              <a:t>Data sets off lungs with Pneumonia and healthy lungs were provided by Guangzhou Women and Children’s Medical Center, Guangzhou.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contains 3 data sets, train, test, and validation. In each file, there are two folders: Pneumonia and normal.</a:t>
            </a:r>
          </a:p>
          <a:p>
            <a:endParaRPr lang="en-US" dirty="0"/>
          </a:p>
          <a:p>
            <a:r>
              <a:rPr lang="en-US" dirty="0"/>
              <a:t>The records in each set were re-combined before they were split into training/validation set for modeling.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32C83-BB49-B365-51EF-86BF2E5A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34" y="2328473"/>
            <a:ext cx="51689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3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04" y="335582"/>
            <a:ext cx="7729728" cy="1188720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966806" cy="3766286"/>
          </a:xfrm>
        </p:spPr>
        <p:txBody>
          <a:bodyPr/>
          <a:lstStyle/>
          <a:p>
            <a:r>
              <a:rPr lang="en-US" dirty="0"/>
              <a:t>A convolutional neural network was identified as the best performing model.</a:t>
            </a:r>
          </a:p>
          <a:p>
            <a:r>
              <a:rPr lang="en-US" dirty="0"/>
              <a:t>The final model was selected based on how accurately it identified pneumonia within the lungs.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1301AE-04F0-D6A7-0656-58E1BFF749AD}"/>
              </a:ext>
            </a:extLst>
          </p:cNvPr>
          <p:cNvGrpSpPr/>
          <p:nvPr/>
        </p:nvGrpSpPr>
        <p:grpSpPr>
          <a:xfrm>
            <a:off x="7554734" y="1709844"/>
            <a:ext cx="3683000" cy="3683000"/>
            <a:chOff x="7264400" y="2311400"/>
            <a:chExt cx="3683000" cy="3683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40D08B-6E07-D7DE-BBBD-B3EC0177071A}"/>
                </a:ext>
              </a:extLst>
            </p:cNvPr>
            <p:cNvSpPr/>
            <p:nvPr/>
          </p:nvSpPr>
          <p:spPr>
            <a:xfrm>
              <a:off x="7264400" y="2311400"/>
              <a:ext cx="1841500" cy="18415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00E636-123C-C19C-A718-C33D87ADC535}"/>
                </a:ext>
              </a:extLst>
            </p:cNvPr>
            <p:cNvSpPr/>
            <p:nvPr/>
          </p:nvSpPr>
          <p:spPr>
            <a:xfrm>
              <a:off x="9105900" y="2311400"/>
              <a:ext cx="1841500" cy="18415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5AF06C-100C-63A0-71EF-8BE0910CD022}"/>
                </a:ext>
              </a:extLst>
            </p:cNvPr>
            <p:cNvSpPr/>
            <p:nvPr/>
          </p:nvSpPr>
          <p:spPr>
            <a:xfrm>
              <a:off x="7264400" y="4152900"/>
              <a:ext cx="1841500" cy="18415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53C46-FA98-8FFE-DECE-75F59231335C}"/>
                </a:ext>
              </a:extLst>
            </p:cNvPr>
            <p:cNvSpPr/>
            <p:nvPr/>
          </p:nvSpPr>
          <p:spPr>
            <a:xfrm>
              <a:off x="9105900" y="4152900"/>
              <a:ext cx="1841500" cy="18415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5897A48-C5E0-35B0-0DBA-4AEB91903EFF}"/>
              </a:ext>
            </a:extLst>
          </p:cNvPr>
          <p:cNvSpPr txBox="1"/>
          <p:nvPr/>
        </p:nvSpPr>
        <p:spPr>
          <a:xfrm>
            <a:off x="6770962" y="2516593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19C56-6F39-4DC7-F99B-51AC216B620E}"/>
              </a:ext>
            </a:extLst>
          </p:cNvPr>
          <p:cNvSpPr txBox="1"/>
          <p:nvPr/>
        </p:nvSpPr>
        <p:spPr>
          <a:xfrm>
            <a:off x="6829684" y="4398849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98F6F-DDD2-6CAA-C3DA-D270A95A972B}"/>
              </a:ext>
            </a:extLst>
          </p:cNvPr>
          <p:cNvSpPr txBox="1"/>
          <p:nvPr/>
        </p:nvSpPr>
        <p:spPr>
          <a:xfrm>
            <a:off x="7998750" y="5378261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5CB9FE-C554-B5B0-CC10-7A97F6376A08}"/>
              </a:ext>
            </a:extLst>
          </p:cNvPr>
          <p:cNvSpPr txBox="1"/>
          <p:nvPr/>
        </p:nvSpPr>
        <p:spPr>
          <a:xfrm>
            <a:off x="10106466" y="5412686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BB490-88E6-62E4-06B2-4470A3A59F35}"/>
              </a:ext>
            </a:extLst>
          </p:cNvPr>
          <p:cNvSpPr txBox="1"/>
          <p:nvPr/>
        </p:nvSpPr>
        <p:spPr>
          <a:xfrm>
            <a:off x="8031468" y="2445052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655EA-6118-0FAC-548E-830E46E19E81}"/>
              </a:ext>
            </a:extLst>
          </p:cNvPr>
          <p:cNvSpPr txBox="1"/>
          <p:nvPr/>
        </p:nvSpPr>
        <p:spPr>
          <a:xfrm>
            <a:off x="10040232" y="4287428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1648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CDDA39-2178-DC25-FDD2-EE16C8B60B25}"/>
              </a:ext>
            </a:extLst>
          </p:cNvPr>
          <p:cNvSpPr txBox="1"/>
          <p:nvPr/>
        </p:nvSpPr>
        <p:spPr>
          <a:xfrm>
            <a:off x="8031468" y="4271969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30772-C2F1-9644-7E0D-29DB48171534}"/>
              </a:ext>
            </a:extLst>
          </p:cNvPr>
          <p:cNvSpPr txBox="1"/>
          <p:nvPr/>
        </p:nvSpPr>
        <p:spPr>
          <a:xfrm>
            <a:off x="9943192" y="2445052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FCDF9-0B24-7EA2-2273-714F419FAADF}"/>
              </a:ext>
            </a:extLst>
          </p:cNvPr>
          <p:cNvSpPr txBox="1"/>
          <p:nvPr/>
        </p:nvSpPr>
        <p:spPr>
          <a:xfrm rot="16200000">
            <a:off x="5574730" y="3560449"/>
            <a:ext cx="1953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Actual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DCEA71-C19F-950C-2384-6FC08BCAC70E}"/>
              </a:ext>
            </a:extLst>
          </p:cNvPr>
          <p:cNvSpPr txBox="1"/>
          <p:nvPr/>
        </p:nvSpPr>
        <p:spPr>
          <a:xfrm>
            <a:off x="8437161" y="5667263"/>
            <a:ext cx="231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169911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results on the small subset off data are promising since a validation accuracy off 95% was achieved.</a:t>
            </a:r>
          </a:p>
          <a:p>
            <a:endParaRPr lang="en-US" dirty="0"/>
          </a:p>
          <a:p>
            <a:r>
              <a:rPr lang="en-US" dirty="0"/>
              <a:t>Further research is needed before this model is implemented in hospitals.</a:t>
            </a:r>
          </a:p>
          <a:p>
            <a:endParaRPr lang="en-US" dirty="0"/>
          </a:p>
          <a:p>
            <a:r>
              <a:rPr lang="en-US" dirty="0"/>
              <a:t>Training on larger and more diverse data sets are needed. This dataset only contained lung x-rays off children under 5.</a:t>
            </a:r>
          </a:p>
        </p:txBody>
      </p:sp>
    </p:spTree>
    <p:extLst>
      <p:ext uri="{BB962C8B-B14F-4D97-AF65-F5344CB8AC3E}">
        <p14:creationId xmlns:p14="http://schemas.microsoft.com/office/powerpoint/2010/main" val="80938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significantly more lung data across groups off different ages.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Enhance the model by allowing it too identify bacterial and viral pneumonia.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 model in a small hospital then scale it 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Dhruvragunathan@gmail.com</a:t>
            </a:r>
            <a:r>
              <a:rPr lang="en-US" dirty="0"/>
              <a:t>	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https://www.linkedin.com/in/dhruv-ragunathan-908993b1/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https://github.com/dragunat2016/Pneumonia_Image_Detection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42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{A26329F2-529B-1F4F-9049-7CAA432D834E}tf10001120</Template>
  <TotalTime>26982</TotalTime>
  <Words>311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PREDICTING PNEUMONIA IN LUNGS</vt:lpstr>
      <vt:lpstr>Business Objectives</vt:lpstr>
      <vt:lpstr>Data</vt:lpstr>
      <vt:lpstr>Model Results</vt:lpstr>
      <vt:lpstr>Recommendations</vt:lpstr>
      <vt:lpstr>Future Projects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Vaccination rates</dc:title>
  <dc:creator>Dhruv Ragunathan</dc:creator>
  <cp:lastModifiedBy>Dhruv Ragunathan</cp:lastModifiedBy>
  <cp:revision>19</cp:revision>
  <dcterms:created xsi:type="dcterms:W3CDTF">2023-10-21T23:34:13Z</dcterms:created>
  <dcterms:modified xsi:type="dcterms:W3CDTF">2023-11-12T15:47:15Z</dcterms:modified>
</cp:coreProperties>
</file>