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</p:sldIdLst>
  <p:sldSz cx="9144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66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666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391" y="-37642"/>
            <a:ext cx="8459216" cy="1095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666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1725" y="3175254"/>
            <a:ext cx="3871595" cy="169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3366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3.png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7.png"/><Relationship Id="rId12" Type="http://schemas.openxmlformats.org/officeDocument/2006/relationships/image" Target="../media/image86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6.png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7.png"/><Relationship Id="rId1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png"/><Relationship Id="rId8" Type="http://schemas.openxmlformats.org/officeDocument/2006/relationships/image" Target="../media/image116.png"/><Relationship Id="rId7" Type="http://schemas.openxmlformats.org/officeDocument/2006/relationships/image" Target="../media/image115.png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4.png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png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4.png"/><Relationship Id="rId1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0.png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3" Type="http://schemas.openxmlformats.org/officeDocument/2006/relationships/image" Target="../media/image136.png"/><Relationship Id="rId2" Type="http://schemas.openxmlformats.org/officeDocument/2006/relationships/image" Target="../media/image119.png"/><Relationship Id="rId1" Type="http://schemas.openxmlformats.org/officeDocument/2006/relationships/image" Target="../media/image135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image" Target="../media/image14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7.png"/><Relationship Id="rId3" Type="http://schemas.openxmlformats.org/officeDocument/2006/relationships/image" Target="../media/image144.png"/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9.png"/><Relationship Id="rId3" Type="http://schemas.openxmlformats.org/officeDocument/2006/relationships/image" Target="../media/image144.png"/><Relationship Id="rId2" Type="http://schemas.openxmlformats.org/officeDocument/2006/relationships/image" Target="../media/image148.png"/><Relationship Id="rId1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Relationship Id="rId3" Type="http://schemas.openxmlformats.org/officeDocument/2006/relationships/image" Target="../media/image144.png"/><Relationship Id="rId2" Type="http://schemas.openxmlformats.org/officeDocument/2006/relationships/image" Target="../media/image150.png"/><Relationship Id="rId1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54.png"/><Relationship Id="rId3" Type="http://schemas.openxmlformats.org/officeDocument/2006/relationships/image" Target="../media/image144.png"/><Relationship Id="rId2" Type="http://schemas.openxmlformats.org/officeDocument/2006/relationships/image" Target="../media/image153.png"/><Relationship Id="rId1" Type="http://schemas.openxmlformats.org/officeDocument/2006/relationships/image" Target="../media/image15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2.png"/><Relationship Id="rId1" Type="http://schemas.openxmlformats.org/officeDocument/2006/relationships/image" Target="../media/image1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image" Target="../media/image1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1.png"/><Relationship Id="rId1" Type="http://schemas.openxmlformats.org/officeDocument/2006/relationships/image" Target="../media/image1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3.png"/><Relationship Id="rId1" Type="http://schemas.openxmlformats.org/officeDocument/2006/relationships/image" Target="../media/image17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image" Target="../media/image17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27.png"/><Relationship Id="rId21" Type="http://schemas.openxmlformats.org/officeDocument/2006/relationships/image" Target="../media/image26.png"/><Relationship Id="rId20" Type="http://schemas.openxmlformats.org/officeDocument/2006/relationships/image" Target="../media/image25.png"/><Relationship Id="rId2" Type="http://schemas.openxmlformats.org/officeDocument/2006/relationships/image" Target="../media/image7.png"/><Relationship Id="rId19" Type="http://schemas.openxmlformats.org/officeDocument/2006/relationships/image" Target="../media/image24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iula.upf.edu/materials/040701wanner.pdf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59.png"/><Relationship Id="rId31" Type="http://schemas.openxmlformats.org/officeDocument/2006/relationships/image" Target="../media/image58.png"/><Relationship Id="rId30" Type="http://schemas.openxmlformats.org/officeDocument/2006/relationships/image" Target="../media/image57.png"/><Relationship Id="rId3" Type="http://schemas.openxmlformats.org/officeDocument/2006/relationships/image" Target="../media/image30.png"/><Relationship Id="rId29" Type="http://schemas.openxmlformats.org/officeDocument/2006/relationships/image" Target="../media/image56.png"/><Relationship Id="rId28" Type="http://schemas.openxmlformats.org/officeDocument/2006/relationships/image" Target="../media/image55.png"/><Relationship Id="rId27" Type="http://schemas.openxmlformats.org/officeDocument/2006/relationships/image" Target="../media/image54.png"/><Relationship Id="rId26" Type="http://schemas.openxmlformats.org/officeDocument/2006/relationships/image" Target="../media/image53.png"/><Relationship Id="rId25" Type="http://schemas.openxmlformats.org/officeDocument/2006/relationships/image" Target="../media/image52.png"/><Relationship Id="rId24" Type="http://schemas.openxmlformats.org/officeDocument/2006/relationships/image" Target="../media/image51.png"/><Relationship Id="rId23" Type="http://schemas.openxmlformats.org/officeDocument/2006/relationships/image" Target="../media/image50.png"/><Relationship Id="rId22" Type="http://schemas.openxmlformats.org/officeDocument/2006/relationships/image" Target="../media/image49.png"/><Relationship Id="rId21" Type="http://schemas.openxmlformats.org/officeDocument/2006/relationships/image" Target="../media/image48.png"/><Relationship Id="rId20" Type="http://schemas.openxmlformats.org/officeDocument/2006/relationships/image" Target="../media/image47.png"/><Relationship Id="rId2" Type="http://schemas.openxmlformats.org/officeDocument/2006/relationships/image" Target="../media/image29.png"/><Relationship Id="rId19" Type="http://schemas.openxmlformats.org/officeDocument/2006/relationships/image" Target="../media/image46.png"/><Relationship Id="rId18" Type="http://schemas.openxmlformats.org/officeDocument/2006/relationships/image" Target="../media/image45.png"/><Relationship Id="rId17" Type="http://schemas.openxmlformats.org/officeDocument/2006/relationships/image" Target="../media/image44.png"/><Relationship Id="rId16" Type="http://schemas.openxmlformats.org/officeDocument/2006/relationships/image" Target="../media/image43.png"/><Relationship Id="rId15" Type="http://schemas.openxmlformats.org/officeDocument/2006/relationships/image" Target="../media/image42.png"/><Relationship Id="rId14" Type="http://schemas.openxmlformats.org/officeDocument/2006/relationships/image" Target="../media/image41.png"/><Relationship Id="rId13" Type="http://schemas.openxmlformats.org/officeDocument/2006/relationships/image" Target="../media/image40.png"/><Relationship Id="rId12" Type="http://schemas.openxmlformats.org/officeDocument/2006/relationships/image" Target="../media/image39.png"/><Relationship Id="rId11" Type="http://schemas.openxmlformats.org/officeDocument/2006/relationships/image" Target="../media/image38.png"/><Relationship Id="rId10" Type="http://schemas.openxmlformats.org/officeDocument/2006/relationships/image" Target="../media/image37.png"/><Relationship Id="rId1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52600" y="3276600"/>
            <a:ext cx="5567045" cy="781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None/>
              <a:tabLst>
                <a:tab pos="354965" algn="l"/>
              </a:tabLst>
            </a:pPr>
            <a:r>
              <a:rPr lang="en-US" altLang="" sz="5000">
                <a:latin typeface="Calibri" panose="020F0502020204030204"/>
                <a:cs typeface="Calibri" panose="020F0502020204030204"/>
              </a:rPr>
              <a:t>CLUSTERING IN ML</a:t>
            </a:r>
            <a:endParaRPr lang="en-US" altLang="" sz="5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Other</a:t>
            </a:r>
            <a:r>
              <a:rPr sz="2800" spc="-65" dirty="0"/>
              <a:t> </a:t>
            </a:r>
            <a:r>
              <a:rPr sz="2800" dirty="0"/>
              <a:t>Distinctions</a:t>
            </a:r>
            <a:r>
              <a:rPr sz="2800" spc="-80" dirty="0"/>
              <a:t> </a:t>
            </a:r>
            <a:r>
              <a:rPr sz="2800" dirty="0"/>
              <a:t>Between</a:t>
            </a:r>
            <a:r>
              <a:rPr sz="2800" spc="-45" dirty="0"/>
              <a:t> </a:t>
            </a:r>
            <a:r>
              <a:rPr sz="2800" dirty="0"/>
              <a:t>Sets</a:t>
            </a:r>
            <a:r>
              <a:rPr sz="2800" spc="-65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spc="-10" dirty="0"/>
              <a:t>Clusters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77213"/>
            <a:ext cx="7744459" cy="411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Exclusive</a:t>
            </a:r>
            <a:r>
              <a:rPr sz="2800" spc="-8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versus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non-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exclusive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non-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exclusive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clusterings,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belong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2385"/>
              </a:lnSpc>
              <a:spcBef>
                <a:spcPts val="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represent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classes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‘border’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3345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Fuzzy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versus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non-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fuzzy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2160"/>
              </a:lnSpc>
              <a:spcBef>
                <a:spcPts val="3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fuzzy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clustering,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belongs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every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some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weight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Weights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sum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2385"/>
              </a:lnSpc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Probabilistic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20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sz="20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characteristics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3345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Partial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versus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complete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ts val="2385"/>
              </a:lnSpc>
              <a:spcBef>
                <a:spcPts val="3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cases,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want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data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ts val="3345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Heterogeneous</a:t>
            </a:r>
            <a:r>
              <a:rPr sz="2800" spc="-9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versus</a:t>
            </a:r>
            <a:r>
              <a:rPr sz="2800" spc="-9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homogeneous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widely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sizes,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shapes,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densities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4212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6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Clusters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0739" y="1570482"/>
            <a:ext cx="474281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"/>
              <a:tabLst>
                <a:tab pos="424180" algn="l"/>
              </a:tabLst>
            </a:pPr>
            <a:r>
              <a:rPr sz="24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Well-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separated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424180" indent="-411480">
              <a:lnSpc>
                <a:spcPct val="100000"/>
              </a:lnSpc>
              <a:spcBef>
                <a:spcPts val="5"/>
              </a:spcBef>
              <a:buSzPct val="75000"/>
              <a:buFont typeface="Wingdings" panose="05000000000000000000"/>
              <a:buChar char=""/>
              <a:tabLst>
                <a:tab pos="424180" algn="l"/>
              </a:tabLst>
            </a:pP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Center-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400" spc="-9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424180" indent="-41148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42418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Contiguous</a:t>
            </a:r>
            <a:r>
              <a:rPr sz="24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424180" indent="-41148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424180" algn="l"/>
              </a:tabLst>
            </a:pPr>
            <a:r>
              <a:rPr sz="24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Density-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clusters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Property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Conceptual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Described</a:t>
            </a:r>
            <a:r>
              <a:rPr sz="2400" spc="-8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4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Objective</a:t>
            </a:r>
            <a:r>
              <a:rPr sz="2400" spc="-7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Types</a:t>
            </a:r>
            <a:r>
              <a:rPr sz="2800" spc="-30" dirty="0"/>
              <a:t> </a:t>
            </a:r>
            <a:r>
              <a:rPr sz="2800" dirty="0"/>
              <a:t>of</a:t>
            </a:r>
            <a:r>
              <a:rPr sz="2800" spc="-45" dirty="0"/>
              <a:t> </a:t>
            </a:r>
            <a:r>
              <a:rPr sz="2800" dirty="0"/>
              <a:t>Clusters:</a:t>
            </a:r>
            <a:r>
              <a:rPr sz="2800" spc="-25" dirty="0"/>
              <a:t> Well-</a:t>
            </a:r>
            <a:r>
              <a:rPr sz="2800" spc="-10" dirty="0"/>
              <a:t>Separated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58328"/>
            <a:ext cx="7531100" cy="13957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Well-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Separated</a:t>
            </a:r>
            <a:r>
              <a:rPr sz="2800" spc="-1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080" indent="-287020">
              <a:lnSpc>
                <a:spcPts val="216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5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15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closer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(or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similar)</a:t>
            </a:r>
            <a:r>
              <a:rPr sz="2000" spc="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every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cluster.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570476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4632" y="1894"/>
                </a:lnTo>
                <a:lnTo>
                  <a:pt x="478808" y="7480"/>
                </a:lnTo>
                <a:lnTo>
                  <a:pt x="434173" y="16611"/>
                </a:lnTo>
                <a:lnTo>
                  <a:pt x="390875" y="29138"/>
                </a:lnTo>
                <a:lnTo>
                  <a:pt x="349061" y="44916"/>
                </a:lnTo>
                <a:lnTo>
                  <a:pt x="308878" y="63796"/>
                </a:lnTo>
                <a:lnTo>
                  <a:pt x="270474" y="85632"/>
                </a:lnTo>
                <a:lnTo>
                  <a:pt x="233994" y="110276"/>
                </a:lnTo>
                <a:lnTo>
                  <a:pt x="199588" y="137582"/>
                </a:lnTo>
                <a:lnTo>
                  <a:pt x="167401" y="167401"/>
                </a:lnTo>
                <a:lnTo>
                  <a:pt x="137582" y="199588"/>
                </a:lnTo>
                <a:lnTo>
                  <a:pt x="110276" y="233994"/>
                </a:lnTo>
                <a:lnTo>
                  <a:pt x="85632" y="270474"/>
                </a:lnTo>
                <a:lnTo>
                  <a:pt x="63796" y="308878"/>
                </a:lnTo>
                <a:lnTo>
                  <a:pt x="44916" y="349061"/>
                </a:lnTo>
                <a:lnTo>
                  <a:pt x="29138" y="390875"/>
                </a:lnTo>
                <a:lnTo>
                  <a:pt x="16611" y="434173"/>
                </a:lnTo>
                <a:lnTo>
                  <a:pt x="7480" y="478808"/>
                </a:lnTo>
                <a:lnTo>
                  <a:pt x="1894" y="524632"/>
                </a:lnTo>
                <a:lnTo>
                  <a:pt x="0" y="571500"/>
                </a:lnTo>
                <a:lnTo>
                  <a:pt x="1894" y="618367"/>
                </a:lnTo>
                <a:lnTo>
                  <a:pt x="7480" y="664191"/>
                </a:lnTo>
                <a:lnTo>
                  <a:pt x="16611" y="708826"/>
                </a:lnTo>
                <a:lnTo>
                  <a:pt x="29138" y="752124"/>
                </a:lnTo>
                <a:lnTo>
                  <a:pt x="44916" y="793938"/>
                </a:lnTo>
                <a:lnTo>
                  <a:pt x="63796" y="834121"/>
                </a:lnTo>
                <a:lnTo>
                  <a:pt x="85632" y="872525"/>
                </a:lnTo>
                <a:lnTo>
                  <a:pt x="110276" y="909005"/>
                </a:lnTo>
                <a:lnTo>
                  <a:pt x="137582" y="943411"/>
                </a:lnTo>
                <a:lnTo>
                  <a:pt x="167401" y="975598"/>
                </a:lnTo>
                <a:lnTo>
                  <a:pt x="199588" y="1005417"/>
                </a:lnTo>
                <a:lnTo>
                  <a:pt x="233994" y="1032723"/>
                </a:lnTo>
                <a:lnTo>
                  <a:pt x="270474" y="1057367"/>
                </a:lnTo>
                <a:lnTo>
                  <a:pt x="308878" y="1079203"/>
                </a:lnTo>
                <a:lnTo>
                  <a:pt x="349061" y="1098083"/>
                </a:lnTo>
                <a:lnTo>
                  <a:pt x="390875" y="1113861"/>
                </a:lnTo>
                <a:lnTo>
                  <a:pt x="434173" y="1126388"/>
                </a:lnTo>
                <a:lnTo>
                  <a:pt x="478808" y="1135519"/>
                </a:lnTo>
                <a:lnTo>
                  <a:pt x="524632" y="1141105"/>
                </a:lnTo>
                <a:lnTo>
                  <a:pt x="571500" y="1143000"/>
                </a:lnTo>
                <a:lnTo>
                  <a:pt x="618367" y="1141105"/>
                </a:lnTo>
                <a:lnTo>
                  <a:pt x="664191" y="1135519"/>
                </a:lnTo>
                <a:lnTo>
                  <a:pt x="708826" y="1126388"/>
                </a:lnTo>
                <a:lnTo>
                  <a:pt x="752124" y="1113861"/>
                </a:lnTo>
                <a:lnTo>
                  <a:pt x="793938" y="1098083"/>
                </a:lnTo>
                <a:lnTo>
                  <a:pt x="834121" y="1079203"/>
                </a:lnTo>
                <a:lnTo>
                  <a:pt x="872525" y="1057367"/>
                </a:lnTo>
                <a:lnTo>
                  <a:pt x="909005" y="1032723"/>
                </a:lnTo>
                <a:lnTo>
                  <a:pt x="943411" y="1005417"/>
                </a:lnTo>
                <a:lnTo>
                  <a:pt x="975598" y="975598"/>
                </a:lnTo>
                <a:lnTo>
                  <a:pt x="1005417" y="943411"/>
                </a:lnTo>
                <a:lnTo>
                  <a:pt x="1032723" y="909005"/>
                </a:lnTo>
                <a:lnTo>
                  <a:pt x="1057367" y="872525"/>
                </a:lnTo>
                <a:lnTo>
                  <a:pt x="1079203" y="834121"/>
                </a:lnTo>
                <a:lnTo>
                  <a:pt x="1098083" y="793938"/>
                </a:lnTo>
                <a:lnTo>
                  <a:pt x="1113861" y="752124"/>
                </a:lnTo>
                <a:lnTo>
                  <a:pt x="1126388" y="708826"/>
                </a:lnTo>
                <a:lnTo>
                  <a:pt x="1135519" y="664191"/>
                </a:lnTo>
                <a:lnTo>
                  <a:pt x="1141105" y="618367"/>
                </a:lnTo>
                <a:lnTo>
                  <a:pt x="1143000" y="571500"/>
                </a:lnTo>
                <a:lnTo>
                  <a:pt x="1141105" y="524632"/>
                </a:lnTo>
                <a:lnTo>
                  <a:pt x="1135519" y="478808"/>
                </a:lnTo>
                <a:lnTo>
                  <a:pt x="1126388" y="434173"/>
                </a:lnTo>
                <a:lnTo>
                  <a:pt x="1113861" y="390875"/>
                </a:lnTo>
                <a:lnTo>
                  <a:pt x="1098083" y="349061"/>
                </a:lnTo>
                <a:lnTo>
                  <a:pt x="1079203" y="308878"/>
                </a:lnTo>
                <a:lnTo>
                  <a:pt x="1057367" y="270474"/>
                </a:lnTo>
                <a:lnTo>
                  <a:pt x="1032723" y="233994"/>
                </a:lnTo>
                <a:lnTo>
                  <a:pt x="1005417" y="199588"/>
                </a:lnTo>
                <a:lnTo>
                  <a:pt x="975598" y="167401"/>
                </a:lnTo>
                <a:lnTo>
                  <a:pt x="943411" y="137582"/>
                </a:lnTo>
                <a:lnTo>
                  <a:pt x="909005" y="110276"/>
                </a:lnTo>
                <a:lnTo>
                  <a:pt x="872525" y="85632"/>
                </a:lnTo>
                <a:lnTo>
                  <a:pt x="834121" y="63796"/>
                </a:lnTo>
                <a:lnTo>
                  <a:pt x="793938" y="44916"/>
                </a:lnTo>
                <a:lnTo>
                  <a:pt x="752124" y="29138"/>
                </a:lnTo>
                <a:lnTo>
                  <a:pt x="708826" y="16611"/>
                </a:lnTo>
                <a:lnTo>
                  <a:pt x="664191" y="7480"/>
                </a:lnTo>
                <a:lnTo>
                  <a:pt x="618367" y="1894"/>
                </a:lnTo>
                <a:lnTo>
                  <a:pt x="57150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18276" y="4570476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4632" y="1894"/>
                </a:lnTo>
                <a:lnTo>
                  <a:pt x="478808" y="7480"/>
                </a:lnTo>
                <a:lnTo>
                  <a:pt x="434173" y="16611"/>
                </a:lnTo>
                <a:lnTo>
                  <a:pt x="390875" y="29138"/>
                </a:lnTo>
                <a:lnTo>
                  <a:pt x="349061" y="44916"/>
                </a:lnTo>
                <a:lnTo>
                  <a:pt x="308878" y="63796"/>
                </a:lnTo>
                <a:lnTo>
                  <a:pt x="270474" y="85632"/>
                </a:lnTo>
                <a:lnTo>
                  <a:pt x="233994" y="110276"/>
                </a:lnTo>
                <a:lnTo>
                  <a:pt x="199588" y="137582"/>
                </a:lnTo>
                <a:lnTo>
                  <a:pt x="167401" y="167401"/>
                </a:lnTo>
                <a:lnTo>
                  <a:pt x="137582" y="199588"/>
                </a:lnTo>
                <a:lnTo>
                  <a:pt x="110276" y="233994"/>
                </a:lnTo>
                <a:lnTo>
                  <a:pt x="85632" y="270474"/>
                </a:lnTo>
                <a:lnTo>
                  <a:pt x="63796" y="308878"/>
                </a:lnTo>
                <a:lnTo>
                  <a:pt x="44916" y="349061"/>
                </a:lnTo>
                <a:lnTo>
                  <a:pt x="29138" y="390875"/>
                </a:lnTo>
                <a:lnTo>
                  <a:pt x="16611" y="434173"/>
                </a:lnTo>
                <a:lnTo>
                  <a:pt x="7480" y="478808"/>
                </a:lnTo>
                <a:lnTo>
                  <a:pt x="1894" y="524632"/>
                </a:lnTo>
                <a:lnTo>
                  <a:pt x="0" y="571500"/>
                </a:lnTo>
                <a:lnTo>
                  <a:pt x="1894" y="618367"/>
                </a:lnTo>
                <a:lnTo>
                  <a:pt x="7480" y="664191"/>
                </a:lnTo>
                <a:lnTo>
                  <a:pt x="16611" y="708826"/>
                </a:lnTo>
                <a:lnTo>
                  <a:pt x="29138" y="752124"/>
                </a:lnTo>
                <a:lnTo>
                  <a:pt x="44916" y="793938"/>
                </a:lnTo>
                <a:lnTo>
                  <a:pt x="63796" y="834121"/>
                </a:lnTo>
                <a:lnTo>
                  <a:pt x="85632" y="872525"/>
                </a:lnTo>
                <a:lnTo>
                  <a:pt x="110276" y="909005"/>
                </a:lnTo>
                <a:lnTo>
                  <a:pt x="137582" y="943411"/>
                </a:lnTo>
                <a:lnTo>
                  <a:pt x="167401" y="975598"/>
                </a:lnTo>
                <a:lnTo>
                  <a:pt x="199588" y="1005417"/>
                </a:lnTo>
                <a:lnTo>
                  <a:pt x="233994" y="1032723"/>
                </a:lnTo>
                <a:lnTo>
                  <a:pt x="270474" y="1057367"/>
                </a:lnTo>
                <a:lnTo>
                  <a:pt x="308878" y="1079203"/>
                </a:lnTo>
                <a:lnTo>
                  <a:pt x="349061" y="1098083"/>
                </a:lnTo>
                <a:lnTo>
                  <a:pt x="390875" y="1113861"/>
                </a:lnTo>
                <a:lnTo>
                  <a:pt x="434173" y="1126388"/>
                </a:lnTo>
                <a:lnTo>
                  <a:pt x="478808" y="1135519"/>
                </a:lnTo>
                <a:lnTo>
                  <a:pt x="524632" y="1141105"/>
                </a:lnTo>
                <a:lnTo>
                  <a:pt x="571500" y="1143000"/>
                </a:lnTo>
                <a:lnTo>
                  <a:pt x="618367" y="1141105"/>
                </a:lnTo>
                <a:lnTo>
                  <a:pt x="664191" y="1135519"/>
                </a:lnTo>
                <a:lnTo>
                  <a:pt x="708826" y="1126388"/>
                </a:lnTo>
                <a:lnTo>
                  <a:pt x="752124" y="1113861"/>
                </a:lnTo>
                <a:lnTo>
                  <a:pt x="793938" y="1098083"/>
                </a:lnTo>
                <a:lnTo>
                  <a:pt x="834121" y="1079203"/>
                </a:lnTo>
                <a:lnTo>
                  <a:pt x="872525" y="1057367"/>
                </a:lnTo>
                <a:lnTo>
                  <a:pt x="909005" y="1032723"/>
                </a:lnTo>
                <a:lnTo>
                  <a:pt x="943411" y="1005417"/>
                </a:lnTo>
                <a:lnTo>
                  <a:pt x="975598" y="975598"/>
                </a:lnTo>
                <a:lnTo>
                  <a:pt x="1005417" y="943411"/>
                </a:lnTo>
                <a:lnTo>
                  <a:pt x="1032723" y="909005"/>
                </a:lnTo>
                <a:lnTo>
                  <a:pt x="1057367" y="872525"/>
                </a:lnTo>
                <a:lnTo>
                  <a:pt x="1079203" y="834121"/>
                </a:lnTo>
                <a:lnTo>
                  <a:pt x="1098083" y="793938"/>
                </a:lnTo>
                <a:lnTo>
                  <a:pt x="1113861" y="752124"/>
                </a:lnTo>
                <a:lnTo>
                  <a:pt x="1126388" y="708826"/>
                </a:lnTo>
                <a:lnTo>
                  <a:pt x="1135519" y="664191"/>
                </a:lnTo>
                <a:lnTo>
                  <a:pt x="1141105" y="618367"/>
                </a:lnTo>
                <a:lnTo>
                  <a:pt x="1143000" y="571500"/>
                </a:lnTo>
                <a:lnTo>
                  <a:pt x="1141105" y="524632"/>
                </a:lnTo>
                <a:lnTo>
                  <a:pt x="1135519" y="478808"/>
                </a:lnTo>
                <a:lnTo>
                  <a:pt x="1126388" y="434173"/>
                </a:lnTo>
                <a:lnTo>
                  <a:pt x="1113861" y="390875"/>
                </a:lnTo>
                <a:lnTo>
                  <a:pt x="1098083" y="349061"/>
                </a:lnTo>
                <a:lnTo>
                  <a:pt x="1079203" y="308878"/>
                </a:lnTo>
                <a:lnTo>
                  <a:pt x="1057367" y="270474"/>
                </a:lnTo>
                <a:lnTo>
                  <a:pt x="1032723" y="233994"/>
                </a:lnTo>
                <a:lnTo>
                  <a:pt x="1005417" y="199588"/>
                </a:lnTo>
                <a:lnTo>
                  <a:pt x="975598" y="167401"/>
                </a:lnTo>
                <a:lnTo>
                  <a:pt x="943411" y="137582"/>
                </a:lnTo>
                <a:lnTo>
                  <a:pt x="909005" y="110276"/>
                </a:lnTo>
                <a:lnTo>
                  <a:pt x="872525" y="85632"/>
                </a:lnTo>
                <a:lnTo>
                  <a:pt x="834121" y="63796"/>
                </a:lnTo>
                <a:lnTo>
                  <a:pt x="793938" y="44916"/>
                </a:lnTo>
                <a:lnTo>
                  <a:pt x="752124" y="29138"/>
                </a:lnTo>
                <a:lnTo>
                  <a:pt x="708826" y="16611"/>
                </a:lnTo>
                <a:lnTo>
                  <a:pt x="664191" y="7480"/>
                </a:lnTo>
                <a:lnTo>
                  <a:pt x="618367" y="1894"/>
                </a:lnTo>
                <a:lnTo>
                  <a:pt x="5715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06723" y="297180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571500" y="0"/>
                </a:moveTo>
                <a:lnTo>
                  <a:pt x="524632" y="1894"/>
                </a:lnTo>
                <a:lnTo>
                  <a:pt x="478808" y="7480"/>
                </a:lnTo>
                <a:lnTo>
                  <a:pt x="434173" y="16611"/>
                </a:lnTo>
                <a:lnTo>
                  <a:pt x="390875" y="29138"/>
                </a:lnTo>
                <a:lnTo>
                  <a:pt x="349061" y="44916"/>
                </a:lnTo>
                <a:lnTo>
                  <a:pt x="308878" y="63796"/>
                </a:lnTo>
                <a:lnTo>
                  <a:pt x="270474" y="85632"/>
                </a:lnTo>
                <a:lnTo>
                  <a:pt x="233994" y="110276"/>
                </a:lnTo>
                <a:lnTo>
                  <a:pt x="199588" y="137582"/>
                </a:lnTo>
                <a:lnTo>
                  <a:pt x="167401" y="167401"/>
                </a:lnTo>
                <a:lnTo>
                  <a:pt x="137582" y="199588"/>
                </a:lnTo>
                <a:lnTo>
                  <a:pt x="110276" y="233994"/>
                </a:lnTo>
                <a:lnTo>
                  <a:pt x="85632" y="270474"/>
                </a:lnTo>
                <a:lnTo>
                  <a:pt x="63796" y="308878"/>
                </a:lnTo>
                <a:lnTo>
                  <a:pt x="44916" y="349061"/>
                </a:lnTo>
                <a:lnTo>
                  <a:pt x="29138" y="390875"/>
                </a:lnTo>
                <a:lnTo>
                  <a:pt x="16611" y="434173"/>
                </a:lnTo>
                <a:lnTo>
                  <a:pt x="7480" y="478808"/>
                </a:lnTo>
                <a:lnTo>
                  <a:pt x="1894" y="524632"/>
                </a:lnTo>
                <a:lnTo>
                  <a:pt x="0" y="571500"/>
                </a:lnTo>
                <a:lnTo>
                  <a:pt x="1894" y="618367"/>
                </a:lnTo>
                <a:lnTo>
                  <a:pt x="7480" y="664191"/>
                </a:lnTo>
                <a:lnTo>
                  <a:pt x="16611" y="708826"/>
                </a:lnTo>
                <a:lnTo>
                  <a:pt x="29138" y="752124"/>
                </a:lnTo>
                <a:lnTo>
                  <a:pt x="44916" y="793938"/>
                </a:lnTo>
                <a:lnTo>
                  <a:pt x="63796" y="834121"/>
                </a:lnTo>
                <a:lnTo>
                  <a:pt x="85632" y="872525"/>
                </a:lnTo>
                <a:lnTo>
                  <a:pt x="110276" y="909005"/>
                </a:lnTo>
                <a:lnTo>
                  <a:pt x="137582" y="943411"/>
                </a:lnTo>
                <a:lnTo>
                  <a:pt x="167401" y="975598"/>
                </a:lnTo>
                <a:lnTo>
                  <a:pt x="199588" y="1005417"/>
                </a:lnTo>
                <a:lnTo>
                  <a:pt x="233994" y="1032723"/>
                </a:lnTo>
                <a:lnTo>
                  <a:pt x="270474" y="1057367"/>
                </a:lnTo>
                <a:lnTo>
                  <a:pt x="308878" y="1079203"/>
                </a:lnTo>
                <a:lnTo>
                  <a:pt x="349061" y="1098083"/>
                </a:lnTo>
                <a:lnTo>
                  <a:pt x="390875" y="1113861"/>
                </a:lnTo>
                <a:lnTo>
                  <a:pt x="434173" y="1126388"/>
                </a:lnTo>
                <a:lnTo>
                  <a:pt x="478808" y="1135519"/>
                </a:lnTo>
                <a:lnTo>
                  <a:pt x="524632" y="1141105"/>
                </a:lnTo>
                <a:lnTo>
                  <a:pt x="571500" y="1143000"/>
                </a:lnTo>
                <a:lnTo>
                  <a:pt x="618367" y="1141105"/>
                </a:lnTo>
                <a:lnTo>
                  <a:pt x="664191" y="1135519"/>
                </a:lnTo>
                <a:lnTo>
                  <a:pt x="708826" y="1126388"/>
                </a:lnTo>
                <a:lnTo>
                  <a:pt x="752124" y="1113861"/>
                </a:lnTo>
                <a:lnTo>
                  <a:pt x="793938" y="1098083"/>
                </a:lnTo>
                <a:lnTo>
                  <a:pt x="834121" y="1079203"/>
                </a:lnTo>
                <a:lnTo>
                  <a:pt x="872525" y="1057367"/>
                </a:lnTo>
                <a:lnTo>
                  <a:pt x="909005" y="1032723"/>
                </a:lnTo>
                <a:lnTo>
                  <a:pt x="943411" y="1005417"/>
                </a:lnTo>
                <a:lnTo>
                  <a:pt x="975598" y="975598"/>
                </a:lnTo>
                <a:lnTo>
                  <a:pt x="1005417" y="943411"/>
                </a:lnTo>
                <a:lnTo>
                  <a:pt x="1032723" y="909005"/>
                </a:lnTo>
                <a:lnTo>
                  <a:pt x="1057367" y="872525"/>
                </a:lnTo>
                <a:lnTo>
                  <a:pt x="1079203" y="834121"/>
                </a:lnTo>
                <a:lnTo>
                  <a:pt x="1098083" y="793938"/>
                </a:lnTo>
                <a:lnTo>
                  <a:pt x="1113861" y="752124"/>
                </a:lnTo>
                <a:lnTo>
                  <a:pt x="1126388" y="708826"/>
                </a:lnTo>
                <a:lnTo>
                  <a:pt x="1135519" y="664191"/>
                </a:lnTo>
                <a:lnTo>
                  <a:pt x="1141105" y="618367"/>
                </a:lnTo>
                <a:lnTo>
                  <a:pt x="1143000" y="571500"/>
                </a:lnTo>
                <a:lnTo>
                  <a:pt x="1141105" y="524632"/>
                </a:lnTo>
                <a:lnTo>
                  <a:pt x="1135519" y="478808"/>
                </a:lnTo>
                <a:lnTo>
                  <a:pt x="1126388" y="434173"/>
                </a:lnTo>
                <a:lnTo>
                  <a:pt x="1113861" y="390875"/>
                </a:lnTo>
                <a:lnTo>
                  <a:pt x="1098083" y="349061"/>
                </a:lnTo>
                <a:lnTo>
                  <a:pt x="1079203" y="308878"/>
                </a:lnTo>
                <a:lnTo>
                  <a:pt x="1057367" y="270474"/>
                </a:lnTo>
                <a:lnTo>
                  <a:pt x="1032723" y="233994"/>
                </a:lnTo>
                <a:lnTo>
                  <a:pt x="1005417" y="199588"/>
                </a:lnTo>
                <a:lnTo>
                  <a:pt x="975598" y="167401"/>
                </a:lnTo>
                <a:lnTo>
                  <a:pt x="943411" y="137582"/>
                </a:lnTo>
                <a:lnTo>
                  <a:pt x="909005" y="110276"/>
                </a:lnTo>
                <a:lnTo>
                  <a:pt x="872525" y="85632"/>
                </a:lnTo>
                <a:lnTo>
                  <a:pt x="834121" y="63796"/>
                </a:lnTo>
                <a:lnTo>
                  <a:pt x="793938" y="44916"/>
                </a:lnTo>
                <a:lnTo>
                  <a:pt x="752124" y="29138"/>
                </a:lnTo>
                <a:lnTo>
                  <a:pt x="708826" y="16611"/>
                </a:lnTo>
                <a:lnTo>
                  <a:pt x="664191" y="7480"/>
                </a:lnTo>
                <a:lnTo>
                  <a:pt x="618367" y="1894"/>
                </a:lnTo>
                <a:lnTo>
                  <a:pt x="5715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51175" y="5819647"/>
            <a:ext cx="274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1800" b="1" spc="-1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well-separated</a:t>
            </a:r>
            <a:r>
              <a:rPr sz="1800" b="1" spc="-3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Types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40" dirty="0"/>
              <a:t> </a:t>
            </a:r>
            <a:r>
              <a:rPr sz="2800" dirty="0"/>
              <a:t>Clusters:</a:t>
            </a:r>
            <a:r>
              <a:rPr sz="2800" spc="-20" dirty="0"/>
              <a:t> </a:t>
            </a:r>
            <a:r>
              <a:rPr sz="2800" spc="-25" dirty="0"/>
              <a:t>Center-</a:t>
            </a:r>
            <a:r>
              <a:rPr sz="2800" spc="-10" dirty="0"/>
              <a:t>Based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58328"/>
            <a:ext cx="7747000" cy="22802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Center-based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75"/>
              </a:spcBef>
              <a:buSzPct val="75000"/>
              <a:buChar char="–"/>
              <a:tabLst>
                <a:tab pos="756285" algn="l"/>
                <a:tab pos="810260" algn="l"/>
              </a:tabLst>
            </a:pP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closer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(more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similar)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“center”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cluster,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center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cluster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114300" lvl="1" indent="-287020">
              <a:lnSpc>
                <a:spcPts val="2160"/>
              </a:lnSpc>
              <a:spcBef>
                <a:spcPts val="48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center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often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centroid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average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medoid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,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most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“representative”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point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3000" y="4191000"/>
            <a:ext cx="2743200" cy="1371600"/>
            <a:chOff x="1143000" y="4191000"/>
            <a:chExt cx="2743200" cy="1371600"/>
          </a:xfrm>
        </p:grpSpPr>
        <p:sp>
          <p:nvSpPr>
            <p:cNvPr id="5" name="object 5"/>
            <p:cNvSpPr/>
            <p:nvPr/>
          </p:nvSpPr>
          <p:spPr>
            <a:xfrm>
              <a:off x="1143000" y="41910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14600" y="41910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685800" y="0"/>
                  </a:moveTo>
                  <a:lnTo>
                    <a:pt x="636828" y="1722"/>
                  </a:lnTo>
                  <a:lnTo>
                    <a:pt x="588784" y="6811"/>
                  </a:lnTo>
                  <a:lnTo>
                    <a:pt x="541785" y="15151"/>
                  </a:lnTo>
                  <a:lnTo>
                    <a:pt x="495947" y="26625"/>
                  </a:lnTo>
                  <a:lnTo>
                    <a:pt x="451386" y="41118"/>
                  </a:lnTo>
                  <a:lnTo>
                    <a:pt x="408218" y="58514"/>
                  </a:lnTo>
                  <a:lnTo>
                    <a:pt x="366559" y="78696"/>
                  </a:lnTo>
                  <a:lnTo>
                    <a:pt x="326525" y="101548"/>
                  </a:lnTo>
                  <a:lnTo>
                    <a:pt x="288233" y="126954"/>
                  </a:lnTo>
                  <a:lnTo>
                    <a:pt x="251798" y="154798"/>
                  </a:lnTo>
                  <a:lnTo>
                    <a:pt x="217336" y="184964"/>
                  </a:lnTo>
                  <a:lnTo>
                    <a:pt x="184964" y="217336"/>
                  </a:lnTo>
                  <a:lnTo>
                    <a:pt x="154798" y="251798"/>
                  </a:lnTo>
                  <a:lnTo>
                    <a:pt x="126954" y="288233"/>
                  </a:lnTo>
                  <a:lnTo>
                    <a:pt x="101548" y="326525"/>
                  </a:lnTo>
                  <a:lnTo>
                    <a:pt x="78696" y="366559"/>
                  </a:lnTo>
                  <a:lnTo>
                    <a:pt x="58514" y="408218"/>
                  </a:lnTo>
                  <a:lnTo>
                    <a:pt x="41118" y="451386"/>
                  </a:lnTo>
                  <a:lnTo>
                    <a:pt x="26625" y="495947"/>
                  </a:lnTo>
                  <a:lnTo>
                    <a:pt x="15151" y="541785"/>
                  </a:lnTo>
                  <a:lnTo>
                    <a:pt x="6811" y="588784"/>
                  </a:lnTo>
                  <a:lnTo>
                    <a:pt x="1722" y="636828"/>
                  </a:lnTo>
                  <a:lnTo>
                    <a:pt x="0" y="685800"/>
                  </a:lnTo>
                  <a:lnTo>
                    <a:pt x="1722" y="734771"/>
                  </a:lnTo>
                  <a:lnTo>
                    <a:pt x="6811" y="782815"/>
                  </a:lnTo>
                  <a:lnTo>
                    <a:pt x="15151" y="829814"/>
                  </a:lnTo>
                  <a:lnTo>
                    <a:pt x="26625" y="875652"/>
                  </a:lnTo>
                  <a:lnTo>
                    <a:pt x="41118" y="920213"/>
                  </a:lnTo>
                  <a:lnTo>
                    <a:pt x="58514" y="963381"/>
                  </a:lnTo>
                  <a:lnTo>
                    <a:pt x="78696" y="1005040"/>
                  </a:lnTo>
                  <a:lnTo>
                    <a:pt x="101548" y="1045074"/>
                  </a:lnTo>
                  <a:lnTo>
                    <a:pt x="126954" y="1083366"/>
                  </a:lnTo>
                  <a:lnTo>
                    <a:pt x="154798" y="1119801"/>
                  </a:lnTo>
                  <a:lnTo>
                    <a:pt x="184964" y="1154263"/>
                  </a:lnTo>
                  <a:lnTo>
                    <a:pt x="217336" y="1186635"/>
                  </a:lnTo>
                  <a:lnTo>
                    <a:pt x="251798" y="1216801"/>
                  </a:lnTo>
                  <a:lnTo>
                    <a:pt x="288233" y="1244645"/>
                  </a:lnTo>
                  <a:lnTo>
                    <a:pt x="326525" y="1270051"/>
                  </a:lnTo>
                  <a:lnTo>
                    <a:pt x="366559" y="1292903"/>
                  </a:lnTo>
                  <a:lnTo>
                    <a:pt x="408218" y="1313085"/>
                  </a:lnTo>
                  <a:lnTo>
                    <a:pt x="451386" y="1330481"/>
                  </a:lnTo>
                  <a:lnTo>
                    <a:pt x="495947" y="1344974"/>
                  </a:lnTo>
                  <a:lnTo>
                    <a:pt x="541785" y="1356448"/>
                  </a:lnTo>
                  <a:lnTo>
                    <a:pt x="588784" y="1364788"/>
                  </a:lnTo>
                  <a:lnTo>
                    <a:pt x="636828" y="1369877"/>
                  </a:lnTo>
                  <a:lnTo>
                    <a:pt x="685800" y="1371600"/>
                  </a:lnTo>
                  <a:lnTo>
                    <a:pt x="734771" y="1369877"/>
                  </a:lnTo>
                  <a:lnTo>
                    <a:pt x="782815" y="1364788"/>
                  </a:lnTo>
                  <a:lnTo>
                    <a:pt x="829814" y="1356448"/>
                  </a:lnTo>
                  <a:lnTo>
                    <a:pt x="875652" y="1344974"/>
                  </a:lnTo>
                  <a:lnTo>
                    <a:pt x="920213" y="1330481"/>
                  </a:lnTo>
                  <a:lnTo>
                    <a:pt x="963381" y="1313085"/>
                  </a:lnTo>
                  <a:lnTo>
                    <a:pt x="1005040" y="1292903"/>
                  </a:lnTo>
                  <a:lnTo>
                    <a:pt x="1045074" y="1270051"/>
                  </a:lnTo>
                  <a:lnTo>
                    <a:pt x="1083366" y="1244645"/>
                  </a:lnTo>
                  <a:lnTo>
                    <a:pt x="1119801" y="1216801"/>
                  </a:lnTo>
                  <a:lnTo>
                    <a:pt x="1154263" y="1186635"/>
                  </a:lnTo>
                  <a:lnTo>
                    <a:pt x="1186635" y="1154263"/>
                  </a:lnTo>
                  <a:lnTo>
                    <a:pt x="1216801" y="1119801"/>
                  </a:lnTo>
                  <a:lnTo>
                    <a:pt x="1244645" y="1083366"/>
                  </a:lnTo>
                  <a:lnTo>
                    <a:pt x="1270051" y="1045074"/>
                  </a:lnTo>
                  <a:lnTo>
                    <a:pt x="1292903" y="1005040"/>
                  </a:lnTo>
                  <a:lnTo>
                    <a:pt x="1313085" y="963381"/>
                  </a:lnTo>
                  <a:lnTo>
                    <a:pt x="1330481" y="920213"/>
                  </a:lnTo>
                  <a:lnTo>
                    <a:pt x="1344974" y="875652"/>
                  </a:lnTo>
                  <a:lnTo>
                    <a:pt x="1356448" y="829814"/>
                  </a:lnTo>
                  <a:lnTo>
                    <a:pt x="1364788" y="782815"/>
                  </a:lnTo>
                  <a:lnTo>
                    <a:pt x="1369877" y="734771"/>
                  </a:lnTo>
                  <a:lnTo>
                    <a:pt x="1371600" y="685800"/>
                  </a:lnTo>
                  <a:lnTo>
                    <a:pt x="1369877" y="636828"/>
                  </a:lnTo>
                  <a:lnTo>
                    <a:pt x="1364788" y="588784"/>
                  </a:lnTo>
                  <a:lnTo>
                    <a:pt x="1356448" y="541785"/>
                  </a:lnTo>
                  <a:lnTo>
                    <a:pt x="1344974" y="495947"/>
                  </a:lnTo>
                  <a:lnTo>
                    <a:pt x="1330481" y="451386"/>
                  </a:lnTo>
                  <a:lnTo>
                    <a:pt x="1313085" y="408218"/>
                  </a:lnTo>
                  <a:lnTo>
                    <a:pt x="1292903" y="366559"/>
                  </a:lnTo>
                  <a:lnTo>
                    <a:pt x="1270051" y="326525"/>
                  </a:lnTo>
                  <a:lnTo>
                    <a:pt x="1244645" y="288233"/>
                  </a:lnTo>
                  <a:lnTo>
                    <a:pt x="1216801" y="251798"/>
                  </a:lnTo>
                  <a:lnTo>
                    <a:pt x="1186635" y="217336"/>
                  </a:lnTo>
                  <a:lnTo>
                    <a:pt x="1154263" y="184964"/>
                  </a:lnTo>
                  <a:lnTo>
                    <a:pt x="1119801" y="154798"/>
                  </a:lnTo>
                  <a:lnTo>
                    <a:pt x="1083366" y="126954"/>
                  </a:lnTo>
                  <a:lnTo>
                    <a:pt x="1045074" y="101548"/>
                  </a:lnTo>
                  <a:lnTo>
                    <a:pt x="1005040" y="78696"/>
                  </a:lnTo>
                  <a:lnTo>
                    <a:pt x="963381" y="58514"/>
                  </a:lnTo>
                  <a:lnTo>
                    <a:pt x="920213" y="41118"/>
                  </a:lnTo>
                  <a:lnTo>
                    <a:pt x="875652" y="26625"/>
                  </a:lnTo>
                  <a:lnTo>
                    <a:pt x="829814" y="15151"/>
                  </a:lnTo>
                  <a:lnTo>
                    <a:pt x="782815" y="6811"/>
                  </a:lnTo>
                  <a:lnTo>
                    <a:pt x="734771" y="1722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5323332" y="4329684"/>
            <a:ext cx="1165860" cy="1100455"/>
          </a:xfrm>
          <a:custGeom>
            <a:avLst/>
            <a:gdLst/>
            <a:ahLst/>
            <a:cxnLst/>
            <a:rect l="l" t="t" r="r" b="b"/>
            <a:pathLst>
              <a:path w="1165860" h="1100454">
                <a:moveTo>
                  <a:pt x="582929" y="0"/>
                </a:moveTo>
                <a:lnTo>
                  <a:pt x="532632" y="2018"/>
                </a:lnTo>
                <a:lnTo>
                  <a:pt x="483522" y="7965"/>
                </a:lnTo>
                <a:lnTo>
                  <a:pt x="435776" y="17675"/>
                </a:lnTo>
                <a:lnTo>
                  <a:pt x="389568" y="30983"/>
                </a:lnTo>
                <a:lnTo>
                  <a:pt x="345073" y="47723"/>
                </a:lnTo>
                <a:lnTo>
                  <a:pt x="302465" y="67732"/>
                </a:lnTo>
                <a:lnTo>
                  <a:pt x="261921" y="90843"/>
                </a:lnTo>
                <a:lnTo>
                  <a:pt x="223615" y="116893"/>
                </a:lnTo>
                <a:lnTo>
                  <a:pt x="187722" y="145715"/>
                </a:lnTo>
                <a:lnTo>
                  <a:pt x="154417" y="177146"/>
                </a:lnTo>
                <a:lnTo>
                  <a:pt x="123875" y="211020"/>
                </a:lnTo>
                <a:lnTo>
                  <a:pt x="96270" y="247171"/>
                </a:lnTo>
                <a:lnTo>
                  <a:pt x="71779" y="285436"/>
                </a:lnTo>
                <a:lnTo>
                  <a:pt x="50575" y="325650"/>
                </a:lnTo>
                <a:lnTo>
                  <a:pt x="32835" y="367646"/>
                </a:lnTo>
                <a:lnTo>
                  <a:pt x="18732" y="411260"/>
                </a:lnTo>
                <a:lnTo>
                  <a:pt x="8442" y="456328"/>
                </a:lnTo>
                <a:lnTo>
                  <a:pt x="2139" y="502684"/>
                </a:lnTo>
                <a:lnTo>
                  <a:pt x="0" y="550164"/>
                </a:lnTo>
                <a:lnTo>
                  <a:pt x="2139" y="597625"/>
                </a:lnTo>
                <a:lnTo>
                  <a:pt x="8442" y="643967"/>
                </a:lnTo>
                <a:lnTo>
                  <a:pt x="18732" y="689024"/>
                </a:lnTo>
                <a:lnTo>
                  <a:pt x="32835" y="732631"/>
                </a:lnTo>
                <a:lnTo>
                  <a:pt x="50575" y="774623"/>
                </a:lnTo>
                <a:lnTo>
                  <a:pt x="71779" y="814834"/>
                </a:lnTo>
                <a:lnTo>
                  <a:pt x="96270" y="853100"/>
                </a:lnTo>
                <a:lnTo>
                  <a:pt x="123875" y="889254"/>
                </a:lnTo>
                <a:lnTo>
                  <a:pt x="154417" y="923131"/>
                </a:lnTo>
                <a:lnTo>
                  <a:pt x="187722" y="954567"/>
                </a:lnTo>
                <a:lnTo>
                  <a:pt x="223615" y="983395"/>
                </a:lnTo>
                <a:lnTo>
                  <a:pt x="261921" y="1009451"/>
                </a:lnTo>
                <a:lnTo>
                  <a:pt x="302465" y="1032569"/>
                </a:lnTo>
                <a:lnTo>
                  <a:pt x="345073" y="1052584"/>
                </a:lnTo>
                <a:lnTo>
                  <a:pt x="389568" y="1069331"/>
                </a:lnTo>
                <a:lnTo>
                  <a:pt x="435776" y="1082644"/>
                </a:lnTo>
                <a:lnTo>
                  <a:pt x="483522" y="1092358"/>
                </a:lnTo>
                <a:lnTo>
                  <a:pt x="532632" y="1098308"/>
                </a:lnTo>
                <a:lnTo>
                  <a:pt x="582929" y="1100328"/>
                </a:lnTo>
                <a:lnTo>
                  <a:pt x="633227" y="1098308"/>
                </a:lnTo>
                <a:lnTo>
                  <a:pt x="682337" y="1092358"/>
                </a:lnTo>
                <a:lnTo>
                  <a:pt x="730083" y="1082644"/>
                </a:lnTo>
                <a:lnTo>
                  <a:pt x="776291" y="1069331"/>
                </a:lnTo>
                <a:lnTo>
                  <a:pt x="820786" y="1052584"/>
                </a:lnTo>
                <a:lnTo>
                  <a:pt x="863394" y="1032569"/>
                </a:lnTo>
                <a:lnTo>
                  <a:pt x="903938" y="1009451"/>
                </a:lnTo>
                <a:lnTo>
                  <a:pt x="942244" y="983395"/>
                </a:lnTo>
                <a:lnTo>
                  <a:pt x="978137" y="954567"/>
                </a:lnTo>
                <a:lnTo>
                  <a:pt x="1011442" y="923131"/>
                </a:lnTo>
                <a:lnTo>
                  <a:pt x="1041984" y="889254"/>
                </a:lnTo>
                <a:lnTo>
                  <a:pt x="1069589" y="853100"/>
                </a:lnTo>
                <a:lnTo>
                  <a:pt x="1094080" y="814834"/>
                </a:lnTo>
                <a:lnTo>
                  <a:pt x="1115284" y="774623"/>
                </a:lnTo>
                <a:lnTo>
                  <a:pt x="1133024" y="732631"/>
                </a:lnTo>
                <a:lnTo>
                  <a:pt x="1147127" y="689024"/>
                </a:lnTo>
                <a:lnTo>
                  <a:pt x="1157417" y="643967"/>
                </a:lnTo>
                <a:lnTo>
                  <a:pt x="1163720" y="597625"/>
                </a:lnTo>
                <a:lnTo>
                  <a:pt x="1165859" y="550164"/>
                </a:lnTo>
                <a:lnTo>
                  <a:pt x="1163720" y="502684"/>
                </a:lnTo>
                <a:lnTo>
                  <a:pt x="1157417" y="456328"/>
                </a:lnTo>
                <a:lnTo>
                  <a:pt x="1147127" y="411260"/>
                </a:lnTo>
                <a:lnTo>
                  <a:pt x="1133024" y="367646"/>
                </a:lnTo>
                <a:lnTo>
                  <a:pt x="1115284" y="325650"/>
                </a:lnTo>
                <a:lnTo>
                  <a:pt x="1094080" y="285436"/>
                </a:lnTo>
                <a:lnTo>
                  <a:pt x="1069589" y="247171"/>
                </a:lnTo>
                <a:lnTo>
                  <a:pt x="1041984" y="211020"/>
                </a:lnTo>
                <a:lnTo>
                  <a:pt x="1011442" y="177146"/>
                </a:lnTo>
                <a:lnTo>
                  <a:pt x="978137" y="145715"/>
                </a:lnTo>
                <a:lnTo>
                  <a:pt x="942244" y="116893"/>
                </a:lnTo>
                <a:lnTo>
                  <a:pt x="903938" y="90843"/>
                </a:lnTo>
                <a:lnTo>
                  <a:pt x="863394" y="67732"/>
                </a:lnTo>
                <a:lnTo>
                  <a:pt x="820786" y="47723"/>
                </a:lnTo>
                <a:lnTo>
                  <a:pt x="776291" y="30983"/>
                </a:lnTo>
                <a:lnTo>
                  <a:pt x="730083" y="17675"/>
                </a:lnTo>
                <a:lnTo>
                  <a:pt x="682337" y="7965"/>
                </a:lnTo>
                <a:lnTo>
                  <a:pt x="633227" y="2018"/>
                </a:lnTo>
                <a:lnTo>
                  <a:pt x="582929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94931" y="4329684"/>
            <a:ext cx="1165860" cy="1100455"/>
          </a:xfrm>
          <a:custGeom>
            <a:avLst/>
            <a:gdLst/>
            <a:ahLst/>
            <a:cxnLst/>
            <a:rect l="l" t="t" r="r" b="b"/>
            <a:pathLst>
              <a:path w="1165859" h="1100454">
                <a:moveTo>
                  <a:pt x="582929" y="0"/>
                </a:moveTo>
                <a:lnTo>
                  <a:pt x="532632" y="2018"/>
                </a:lnTo>
                <a:lnTo>
                  <a:pt x="483522" y="7965"/>
                </a:lnTo>
                <a:lnTo>
                  <a:pt x="435776" y="17675"/>
                </a:lnTo>
                <a:lnTo>
                  <a:pt x="389568" y="30983"/>
                </a:lnTo>
                <a:lnTo>
                  <a:pt x="345073" y="47723"/>
                </a:lnTo>
                <a:lnTo>
                  <a:pt x="302465" y="67732"/>
                </a:lnTo>
                <a:lnTo>
                  <a:pt x="261921" y="90843"/>
                </a:lnTo>
                <a:lnTo>
                  <a:pt x="223615" y="116893"/>
                </a:lnTo>
                <a:lnTo>
                  <a:pt x="187722" y="145715"/>
                </a:lnTo>
                <a:lnTo>
                  <a:pt x="154417" y="177146"/>
                </a:lnTo>
                <a:lnTo>
                  <a:pt x="123875" y="211020"/>
                </a:lnTo>
                <a:lnTo>
                  <a:pt x="96270" y="247171"/>
                </a:lnTo>
                <a:lnTo>
                  <a:pt x="71779" y="285436"/>
                </a:lnTo>
                <a:lnTo>
                  <a:pt x="50575" y="325650"/>
                </a:lnTo>
                <a:lnTo>
                  <a:pt x="32835" y="367646"/>
                </a:lnTo>
                <a:lnTo>
                  <a:pt x="18732" y="411260"/>
                </a:lnTo>
                <a:lnTo>
                  <a:pt x="8442" y="456328"/>
                </a:lnTo>
                <a:lnTo>
                  <a:pt x="2139" y="502684"/>
                </a:lnTo>
                <a:lnTo>
                  <a:pt x="0" y="550164"/>
                </a:lnTo>
                <a:lnTo>
                  <a:pt x="2139" y="597625"/>
                </a:lnTo>
                <a:lnTo>
                  <a:pt x="8442" y="643967"/>
                </a:lnTo>
                <a:lnTo>
                  <a:pt x="18732" y="689024"/>
                </a:lnTo>
                <a:lnTo>
                  <a:pt x="32835" y="732631"/>
                </a:lnTo>
                <a:lnTo>
                  <a:pt x="50575" y="774623"/>
                </a:lnTo>
                <a:lnTo>
                  <a:pt x="71779" y="814834"/>
                </a:lnTo>
                <a:lnTo>
                  <a:pt x="96270" y="853100"/>
                </a:lnTo>
                <a:lnTo>
                  <a:pt x="123875" y="889254"/>
                </a:lnTo>
                <a:lnTo>
                  <a:pt x="154417" y="923131"/>
                </a:lnTo>
                <a:lnTo>
                  <a:pt x="187722" y="954567"/>
                </a:lnTo>
                <a:lnTo>
                  <a:pt x="223615" y="983395"/>
                </a:lnTo>
                <a:lnTo>
                  <a:pt x="261921" y="1009451"/>
                </a:lnTo>
                <a:lnTo>
                  <a:pt x="302465" y="1032569"/>
                </a:lnTo>
                <a:lnTo>
                  <a:pt x="345073" y="1052584"/>
                </a:lnTo>
                <a:lnTo>
                  <a:pt x="389568" y="1069331"/>
                </a:lnTo>
                <a:lnTo>
                  <a:pt x="435776" y="1082644"/>
                </a:lnTo>
                <a:lnTo>
                  <a:pt x="483522" y="1092358"/>
                </a:lnTo>
                <a:lnTo>
                  <a:pt x="532632" y="1098308"/>
                </a:lnTo>
                <a:lnTo>
                  <a:pt x="582929" y="1100328"/>
                </a:lnTo>
                <a:lnTo>
                  <a:pt x="633227" y="1098308"/>
                </a:lnTo>
                <a:lnTo>
                  <a:pt x="682337" y="1092358"/>
                </a:lnTo>
                <a:lnTo>
                  <a:pt x="730083" y="1082644"/>
                </a:lnTo>
                <a:lnTo>
                  <a:pt x="776291" y="1069331"/>
                </a:lnTo>
                <a:lnTo>
                  <a:pt x="820786" y="1052584"/>
                </a:lnTo>
                <a:lnTo>
                  <a:pt x="863394" y="1032569"/>
                </a:lnTo>
                <a:lnTo>
                  <a:pt x="903938" y="1009451"/>
                </a:lnTo>
                <a:lnTo>
                  <a:pt x="942244" y="983395"/>
                </a:lnTo>
                <a:lnTo>
                  <a:pt x="978137" y="954567"/>
                </a:lnTo>
                <a:lnTo>
                  <a:pt x="1011442" y="923131"/>
                </a:lnTo>
                <a:lnTo>
                  <a:pt x="1041984" y="889254"/>
                </a:lnTo>
                <a:lnTo>
                  <a:pt x="1069589" y="853100"/>
                </a:lnTo>
                <a:lnTo>
                  <a:pt x="1094080" y="814834"/>
                </a:lnTo>
                <a:lnTo>
                  <a:pt x="1115284" y="774623"/>
                </a:lnTo>
                <a:lnTo>
                  <a:pt x="1133024" y="732631"/>
                </a:lnTo>
                <a:lnTo>
                  <a:pt x="1147127" y="689024"/>
                </a:lnTo>
                <a:lnTo>
                  <a:pt x="1157417" y="643967"/>
                </a:lnTo>
                <a:lnTo>
                  <a:pt x="1163720" y="597625"/>
                </a:lnTo>
                <a:lnTo>
                  <a:pt x="1165860" y="550164"/>
                </a:lnTo>
                <a:lnTo>
                  <a:pt x="1163720" y="502684"/>
                </a:lnTo>
                <a:lnTo>
                  <a:pt x="1157417" y="456328"/>
                </a:lnTo>
                <a:lnTo>
                  <a:pt x="1147127" y="411260"/>
                </a:lnTo>
                <a:lnTo>
                  <a:pt x="1133024" y="367646"/>
                </a:lnTo>
                <a:lnTo>
                  <a:pt x="1115284" y="325650"/>
                </a:lnTo>
                <a:lnTo>
                  <a:pt x="1094080" y="285436"/>
                </a:lnTo>
                <a:lnTo>
                  <a:pt x="1069589" y="247171"/>
                </a:lnTo>
                <a:lnTo>
                  <a:pt x="1041984" y="211020"/>
                </a:lnTo>
                <a:lnTo>
                  <a:pt x="1011442" y="177146"/>
                </a:lnTo>
                <a:lnTo>
                  <a:pt x="978137" y="145715"/>
                </a:lnTo>
                <a:lnTo>
                  <a:pt x="942244" y="116893"/>
                </a:lnTo>
                <a:lnTo>
                  <a:pt x="903938" y="90843"/>
                </a:lnTo>
                <a:lnTo>
                  <a:pt x="863394" y="67732"/>
                </a:lnTo>
                <a:lnTo>
                  <a:pt x="820786" y="47723"/>
                </a:lnTo>
                <a:lnTo>
                  <a:pt x="776291" y="30983"/>
                </a:lnTo>
                <a:lnTo>
                  <a:pt x="730083" y="17675"/>
                </a:lnTo>
                <a:lnTo>
                  <a:pt x="682337" y="7965"/>
                </a:lnTo>
                <a:lnTo>
                  <a:pt x="633227" y="2018"/>
                </a:lnTo>
                <a:lnTo>
                  <a:pt x="582929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51175" y="5819647"/>
            <a:ext cx="257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4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center-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800" b="1" spc="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Types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-45" dirty="0"/>
              <a:t> </a:t>
            </a:r>
            <a:r>
              <a:rPr sz="2800" dirty="0"/>
              <a:t>Clusters:</a:t>
            </a:r>
            <a:r>
              <a:rPr sz="2800" spc="-20" dirty="0"/>
              <a:t> Contiguity-</a:t>
            </a:r>
            <a:r>
              <a:rPr sz="2800" spc="-10" dirty="0"/>
              <a:t>Based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58328"/>
            <a:ext cx="7792084" cy="139573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Contiguous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(Nearest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neighbor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spc="-7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Transitive)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7785" indent="-287020">
              <a:lnSpc>
                <a:spcPts val="216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5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15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closer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(or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similar)</a:t>
            </a:r>
            <a:r>
              <a:rPr sz="2000" spc="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any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cluster.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1856" y="3817620"/>
            <a:ext cx="1083945" cy="1222375"/>
            <a:chOff x="371856" y="3817620"/>
            <a:chExt cx="1083945" cy="1222375"/>
          </a:xfrm>
        </p:grpSpPr>
        <p:sp>
          <p:nvSpPr>
            <p:cNvPr id="5" name="object 5"/>
            <p:cNvSpPr/>
            <p:nvPr/>
          </p:nvSpPr>
          <p:spPr>
            <a:xfrm>
              <a:off x="381762" y="3827526"/>
              <a:ext cx="554990" cy="967740"/>
            </a:xfrm>
            <a:custGeom>
              <a:avLst/>
              <a:gdLst/>
              <a:ahLst/>
              <a:cxnLst/>
              <a:rect l="l" t="t" r="r" b="b"/>
              <a:pathLst>
                <a:path w="554990" h="967739">
                  <a:moveTo>
                    <a:pt x="554735" y="0"/>
                  </a:moveTo>
                  <a:lnTo>
                    <a:pt x="500623" y="2797"/>
                  </a:lnTo>
                  <a:lnTo>
                    <a:pt x="446387" y="4857"/>
                  </a:lnTo>
                  <a:lnTo>
                    <a:pt x="392392" y="8393"/>
                  </a:lnTo>
                  <a:lnTo>
                    <a:pt x="339001" y="15621"/>
                  </a:lnTo>
                  <a:lnTo>
                    <a:pt x="301803" y="35944"/>
                  </a:lnTo>
                  <a:lnTo>
                    <a:pt x="279473" y="77007"/>
                  </a:lnTo>
                  <a:lnTo>
                    <a:pt x="254735" y="136096"/>
                  </a:lnTo>
                  <a:lnTo>
                    <a:pt x="229756" y="197399"/>
                  </a:lnTo>
                  <a:lnTo>
                    <a:pt x="215734" y="234187"/>
                  </a:lnTo>
                  <a:lnTo>
                    <a:pt x="219222" y="280975"/>
                  </a:lnTo>
                  <a:lnTo>
                    <a:pt x="222470" y="327787"/>
                  </a:lnTo>
                  <a:lnTo>
                    <a:pt x="226202" y="374598"/>
                  </a:lnTo>
                  <a:lnTo>
                    <a:pt x="231140" y="421386"/>
                  </a:lnTo>
                  <a:lnTo>
                    <a:pt x="243623" y="466567"/>
                  </a:lnTo>
                  <a:lnTo>
                    <a:pt x="265952" y="507840"/>
                  </a:lnTo>
                  <a:lnTo>
                    <a:pt x="294701" y="546290"/>
                  </a:lnTo>
                  <a:lnTo>
                    <a:pt x="326447" y="583005"/>
                  </a:lnTo>
                  <a:lnTo>
                    <a:pt x="357764" y="619070"/>
                  </a:lnTo>
                  <a:lnTo>
                    <a:pt x="385229" y="655574"/>
                  </a:lnTo>
                  <a:lnTo>
                    <a:pt x="398173" y="708037"/>
                  </a:lnTo>
                  <a:lnTo>
                    <a:pt x="407419" y="755178"/>
                  </a:lnTo>
                  <a:lnTo>
                    <a:pt x="410194" y="802618"/>
                  </a:lnTo>
                  <a:lnTo>
                    <a:pt x="403721" y="855977"/>
                  </a:lnTo>
                  <a:lnTo>
                    <a:pt x="385229" y="920876"/>
                  </a:lnTo>
                  <a:lnTo>
                    <a:pt x="375241" y="931550"/>
                  </a:lnTo>
                  <a:lnTo>
                    <a:pt x="359232" y="935021"/>
                  </a:lnTo>
                  <a:lnTo>
                    <a:pt x="340812" y="935325"/>
                  </a:lnTo>
                  <a:lnTo>
                    <a:pt x="323596" y="936498"/>
                  </a:lnTo>
                  <a:lnTo>
                    <a:pt x="270109" y="946485"/>
                  </a:lnTo>
                  <a:lnTo>
                    <a:pt x="216301" y="954419"/>
                  </a:lnTo>
                  <a:lnTo>
                    <a:pt x="162279" y="960405"/>
                  </a:lnTo>
                  <a:lnTo>
                    <a:pt x="108149" y="964550"/>
                  </a:lnTo>
                  <a:lnTo>
                    <a:pt x="54020" y="966960"/>
                  </a:lnTo>
                  <a:lnTo>
                    <a:pt x="0" y="967740"/>
                  </a:lnTo>
                </a:path>
              </a:pathLst>
            </a:custGeom>
            <a:ln w="19811">
              <a:solidFill>
                <a:srgbClr val="99CC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11886" y="3967734"/>
              <a:ext cx="556260" cy="970915"/>
            </a:xfrm>
            <a:custGeom>
              <a:avLst/>
              <a:gdLst/>
              <a:ahLst/>
              <a:cxnLst/>
              <a:rect l="l" t="t" r="r" b="b"/>
              <a:pathLst>
                <a:path w="556260" h="970914">
                  <a:moveTo>
                    <a:pt x="556260" y="0"/>
                  </a:moveTo>
                  <a:lnTo>
                    <a:pt x="501996" y="2815"/>
                  </a:lnTo>
                  <a:lnTo>
                    <a:pt x="447614" y="4905"/>
                  </a:lnTo>
                  <a:lnTo>
                    <a:pt x="393475" y="8447"/>
                  </a:lnTo>
                  <a:lnTo>
                    <a:pt x="339940" y="15621"/>
                  </a:lnTo>
                  <a:lnTo>
                    <a:pt x="302638" y="36052"/>
                  </a:lnTo>
                  <a:lnTo>
                    <a:pt x="280243" y="77267"/>
                  </a:lnTo>
                  <a:lnTo>
                    <a:pt x="255433" y="136525"/>
                  </a:lnTo>
                  <a:lnTo>
                    <a:pt x="230383" y="197973"/>
                  </a:lnTo>
                  <a:lnTo>
                    <a:pt x="216319" y="234823"/>
                  </a:lnTo>
                  <a:lnTo>
                    <a:pt x="219823" y="281854"/>
                  </a:lnTo>
                  <a:lnTo>
                    <a:pt x="223085" y="328850"/>
                  </a:lnTo>
                  <a:lnTo>
                    <a:pt x="226827" y="375822"/>
                  </a:lnTo>
                  <a:lnTo>
                    <a:pt x="231775" y="422783"/>
                  </a:lnTo>
                  <a:lnTo>
                    <a:pt x="244294" y="468090"/>
                  </a:lnTo>
                  <a:lnTo>
                    <a:pt x="266685" y="509486"/>
                  </a:lnTo>
                  <a:lnTo>
                    <a:pt x="295514" y="548052"/>
                  </a:lnTo>
                  <a:lnTo>
                    <a:pt x="327348" y="584872"/>
                  </a:lnTo>
                  <a:lnTo>
                    <a:pt x="358753" y="621029"/>
                  </a:lnTo>
                  <a:lnTo>
                    <a:pt x="386295" y="657606"/>
                  </a:lnTo>
                  <a:lnTo>
                    <a:pt x="397294" y="701974"/>
                  </a:lnTo>
                  <a:lnTo>
                    <a:pt x="406040" y="741999"/>
                  </a:lnTo>
                  <a:lnTo>
                    <a:pt x="410922" y="780938"/>
                  </a:lnTo>
                  <a:lnTo>
                    <a:pt x="410332" y="822047"/>
                  </a:lnTo>
                  <a:lnTo>
                    <a:pt x="402660" y="868581"/>
                  </a:lnTo>
                  <a:lnTo>
                    <a:pt x="386295" y="923798"/>
                  </a:lnTo>
                  <a:lnTo>
                    <a:pt x="341745" y="938317"/>
                  </a:lnTo>
                  <a:lnTo>
                    <a:pt x="324485" y="939419"/>
                  </a:lnTo>
                  <a:lnTo>
                    <a:pt x="270852" y="949459"/>
                  </a:lnTo>
                  <a:lnTo>
                    <a:pt x="216898" y="957429"/>
                  </a:lnTo>
                  <a:lnTo>
                    <a:pt x="162728" y="963437"/>
                  </a:lnTo>
                  <a:lnTo>
                    <a:pt x="108450" y="967594"/>
                  </a:lnTo>
                  <a:lnTo>
                    <a:pt x="54171" y="970007"/>
                  </a:lnTo>
                  <a:lnTo>
                    <a:pt x="0" y="970788"/>
                  </a:lnTo>
                </a:path>
              </a:pathLst>
            </a:custGeom>
            <a:ln w="19812">
              <a:solidFill>
                <a:srgbClr val="000066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0778" y="4062222"/>
              <a:ext cx="554990" cy="967740"/>
            </a:xfrm>
            <a:custGeom>
              <a:avLst/>
              <a:gdLst/>
              <a:ahLst/>
              <a:cxnLst/>
              <a:rect l="l" t="t" r="r" b="b"/>
              <a:pathLst>
                <a:path w="554990" h="967739">
                  <a:moveTo>
                    <a:pt x="554735" y="0"/>
                  </a:moveTo>
                  <a:lnTo>
                    <a:pt x="500626" y="2797"/>
                  </a:lnTo>
                  <a:lnTo>
                    <a:pt x="446378" y="4857"/>
                  </a:lnTo>
                  <a:lnTo>
                    <a:pt x="392374" y="8393"/>
                  </a:lnTo>
                  <a:lnTo>
                    <a:pt x="339001" y="15620"/>
                  </a:lnTo>
                  <a:lnTo>
                    <a:pt x="301803" y="35944"/>
                  </a:lnTo>
                  <a:lnTo>
                    <a:pt x="279473" y="77007"/>
                  </a:lnTo>
                  <a:lnTo>
                    <a:pt x="254735" y="136096"/>
                  </a:lnTo>
                  <a:lnTo>
                    <a:pt x="229756" y="197399"/>
                  </a:lnTo>
                  <a:lnTo>
                    <a:pt x="215734" y="234187"/>
                  </a:lnTo>
                  <a:lnTo>
                    <a:pt x="219222" y="280975"/>
                  </a:lnTo>
                  <a:lnTo>
                    <a:pt x="222470" y="327786"/>
                  </a:lnTo>
                  <a:lnTo>
                    <a:pt x="226202" y="374598"/>
                  </a:lnTo>
                  <a:lnTo>
                    <a:pt x="231140" y="421385"/>
                  </a:lnTo>
                  <a:lnTo>
                    <a:pt x="243623" y="466567"/>
                  </a:lnTo>
                  <a:lnTo>
                    <a:pt x="265951" y="507840"/>
                  </a:lnTo>
                  <a:lnTo>
                    <a:pt x="294697" y="546290"/>
                  </a:lnTo>
                  <a:lnTo>
                    <a:pt x="326436" y="583005"/>
                  </a:lnTo>
                  <a:lnTo>
                    <a:pt x="357742" y="619070"/>
                  </a:lnTo>
                  <a:lnTo>
                    <a:pt x="385191" y="655573"/>
                  </a:lnTo>
                  <a:lnTo>
                    <a:pt x="398138" y="708037"/>
                  </a:lnTo>
                  <a:lnTo>
                    <a:pt x="407392" y="755178"/>
                  </a:lnTo>
                  <a:lnTo>
                    <a:pt x="410172" y="802618"/>
                  </a:lnTo>
                  <a:lnTo>
                    <a:pt x="403698" y="855977"/>
                  </a:lnTo>
                  <a:lnTo>
                    <a:pt x="385191" y="920876"/>
                  </a:lnTo>
                  <a:lnTo>
                    <a:pt x="375225" y="931550"/>
                  </a:lnTo>
                  <a:lnTo>
                    <a:pt x="359227" y="935021"/>
                  </a:lnTo>
                  <a:lnTo>
                    <a:pt x="340812" y="935325"/>
                  </a:lnTo>
                  <a:lnTo>
                    <a:pt x="323596" y="936497"/>
                  </a:lnTo>
                  <a:lnTo>
                    <a:pt x="270109" y="946485"/>
                  </a:lnTo>
                  <a:lnTo>
                    <a:pt x="216301" y="954419"/>
                  </a:lnTo>
                  <a:lnTo>
                    <a:pt x="162279" y="960405"/>
                  </a:lnTo>
                  <a:lnTo>
                    <a:pt x="108149" y="964550"/>
                  </a:lnTo>
                  <a:lnTo>
                    <a:pt x="54020" y="966960"/>
                  </a:lnTo>
                  <a:lnTo>
                    <a:pt x="0" y="967739"/>
                  </a:lnTo>
                </a:path>
              </a:pathLst>
            </a:custGeom>
            <a:ln w="19812">
              <a:solidFill>
                <a:srgbClr val="FF7B8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2087879" y="3828288"/>
            <a:ext cx="1801495" cy="1111250"/>
            <a:chOff x="2087879" y="3828288"/>
            <a:chExt cx="1801495" cy="1111250"/>
          </a:xfrm>
        </p:grpSpPr>
        <p:sp>
          <p:nvSpPr>
            <p:cNvPr id="9" name="object 9"/>
            <p:cNvSpPr/>
            <p:nvPr/>
          </p:nvSpPr>
          <p:spPr>
            <a:xfrm>
              <a:off x="2918459" y="4245864"/>
              <a:ext cx="279400" cy="283845"/>
            </a:xfrm>
            <a:custGeom>
              <a:avLst/>
              <a:gdLst/>
              <a:ahLst/>
              <a:cxnLst/>
              <a:rect l="l" t="t" r="r" b="b"/>
              <a:pathLst>
                <a:path w="279400" h="283845">
                  <a:moveTo>
                    <a:pt x="139445" y="0"/>
                  </a:moveTo>
                  <a:lnTo>
                    <a:pt x="95390" y="7229"/>
                  </a:lnTo>
                  <a:lnTo>
                    <a:pt x="57113" y="27358"/>
                  </a:lnTo>
                  <a:lnTo>
                    <a:pt x="26919" y="58046"/>
                  </a:lnTo>
                  <a:lnTo>
                    <a:pt x="7114" y="96950"/>
                  </a:lnTo>
                  <a:lnTo>
                    <a:pt x="0" y="141731"/>
                  </a:lnTo>
                  <a:lnTo>
                    <a:pt x="7114" y="186513"/>
                  </a:lnTo>
                  <a:lnTo>
                    <a:pt x="26919" y="225417"/>
                  </a:lnTo>
                  <a:lnTo>
                    <a:pt x="57113" y="256105"/>
                  </a:lnTo>
                  <a:lnTo>
                    <a:pt x="95390" y="276234"/>
                  </a:lnTo>
                  <a:lnTo>
                    <a:pt x="139445" y="283463"/>
                  </a:lnTo>
                  <a:lnTo>
                    <a:pt x="183501" y="276234"/>
                  </a:lnTo>
                  <a:lnTo>
                    <a:pt x="221778" y="256105"/>
                  </a:lnTo>
                  <a:lnTo>
                    <a:pt x="251972" y="225417"/>
                  </a:lnTo>
                  <a:lnTo>
                    <a:pt x="271777" y="186513"/>
                  </a:lnTo>
                  <a:lnTo>
                    <a:pt x="278891" y="141731"/>
                  </a:lnTo>
                  <a:lnTo>
                    <a:pt x="271777" y="96950"/>
                  </a:lnTo>
                  <a:lnTo>
                    <a:pt x="251972" y="58046"/>
                  </a:lnTo>
                  <a:lnTo>
                    <a:pt x="221778" y="27358"/>
                  </a:lnTo>
                  <a:lnTo>
                    <a:pt x="183501" y="7229"/>
                  </a:lnTo>
                  <a:lnTo>
                    <a:pt x="139445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87879" y="3828288"/>
              <a:ext cx="1331595" cy="1111250"/>
            </a:xfrm>
            <a:custGeom>
              <a:avLst/>
              <a:gdLst/>
              <a:ahLst/>
              <a:cxnLst/>
              <a:rect l="l" t="t" r="r" b="b"/>
              <a:pathLst>
                <a:path w="1331595" h="1111250">
                  <a:moveTo>
                    <a:pt x="900683" y="0"/>
                  </a:moveTo>
                  <a:lnTo>
                    <a:pt x="841461" y="1181"/>
                  </a:lnTo>
                  <a:lnTo>
                    <a:pt x="783261" y="4679"/>
                  </a:lnTo>
                  <a:lnTo>
                    <a:pt x="726203" y="10418"/>
                  </a:lnTo>
                  <a:lnTo>
                    <a:pt x="670406" y="18325"/>
                  </a:lnTo>
                  <a:lnTo>
                    <a:pt x="615988" y="28328"/>
                  </a:lnTo>
                  <a:lnTo>
                    <a:pt x="563068" y="40352"/>
                  </a:lnTo>
                  <a:lnTo>
                    <a:pt x="511765" y="54325"/>
                  </a:lnTo>
                  <a:lnTo>
                    <a:pt x="462197" y="70174"/>
                  </a:lnTo>
                  <a:lnTo>
                    <a:pt x="414482" y="87824"/>
                  </a:lnTo>
                  <a:lnTo>
                    <a:pt x="368740" y="107204"/>
                  </a:lnTo>
                  <a:lnTo>
                    <a:pt x="325090" y="128238"/>
                  </a:lnTo>
                  <a:lnTo>
                    <a:pt x="283649" y="150855"/>
                  </a:lnTo>
                  <a:lnTo>
                    <a:pt x="244537" y="174981"/>
                  </a:lnTo>
                  <a:lnTo>
                    <a:pt x="207871" y="200542"/>
                  </a:lnTo>
                  <a:lnTo>
                    <a:pt x="173772" y="227466"/>
                  </a:lnTo>
                  <a:lnTo>
                    <a:pt x="142357" y="255678"/>
                  </a:lnTo>
                  <a:lnTo>
                    <a:pt x="113745" y="285106"/>
                  </a:lnTo>
                  <a:lnTo>
                    <a:pt x="88055" y="315676"/>
                  </a:lnTo>
                  <a:lnTo>
                    <a:pt x="65405" y="347316"/>
                  </a:lnTo>
                  <a:lnTo>
                    <a:pt x="29702" y="413509"/>
                  </a:lnTo>
                  <a:lnTo>
                    <a:pt x="7583" y="483098"/>
                  </a:lnTo>
                  <a:lnTo>
                    <a:pt x="0" y="555498"/>
                  </a:lnTo>
                  <a:lnTo>
                    <a:pt x="1915" y="592026"/>
                  </a:lnTo>
                  <a:lnTo>
                    <a:pt x="16885" y="663115"/>
                  </a:lnTo>
                  <a:lnTo>
                    <a:pt x="45915" y="731093"/>
                  </a:lnTo>
                  <a:lnTo>
                    <a:pt x="88055" y="795374"/>
                  </a:lnTo>
                  <a:lnTo>
                    <a:pt x="113745" y="825945"/>
                  </a:lnTo>
                  <a:lnTo>
                    <a:pt x="142357" y="855373"/>
                  </a:lnTo>
                  <a:lnTo>
                    <a:pt x="173772" y="883584"/>
                  </a:lnTo>
                  <a:lnTo>
                    <a:pt x="207871" y="910505"/>
                  </a:lnTo>
                  <a:lnTo>
                    <a:pt x="244537" y="936063"/>
                  </a:lnTo>
                  <a:lnTo>
                    <a:pt x="283649" y="960185"/>
                  </a:lnTo>
                  <a:lnTo>
                    <a:pt x="325090" y="982798"/>
                  </a:lnTo>
                  <a:lnTo>
                    <a:pt x="368740" y="1003828"/>
                  </a:lnTo>
                  <a:lnTo>
                    <a:pt x="414482" y="1023202"/>
                  </a:lnTo>
                  <a:lnTo>
                    <a:pt x="462197" y="1040848"/>
                  </a:lnTo>
                  <a:lnTo>
                    <a:pt x="511765" y="1056691"/>
                  </a:lnTo>
                  <a:lnTo>
                    <a:pt x="563068" y="1070659"/>
                  </a:lnTo>
                  <a:lnTo>
                    <a:pt x="615988" y="1082680"/>
                  </a:lnTo>
                  <a:lnTo>
                    <a:pt x="670406" y="1092678"/>
                  </a:lnTo>
                  <a:lnTo>
                    <a:pt x="726203" y="1100582"/>
                  </a:lnTo>
                  <a:lnTo>
                    <a:pt x="783261" y="1106319"/>
                  </a:lnTo>
                  <a:lnTo>
                    <a:pt x="841461" y="1109814"/>
                  </a:lnTo>
                  <a:lnTo>
                    <a:pt x="900683" y="1110995"/>
                  </a:lnTo>
                  <a:lnTo>
                    <a:pt x="950703" y="1110138"/>
                  </a:lnTo>
                  <a:lnTo>
                    <a:pt x="1000440" y="1107576"/>
                  </a:lnTo>
                  <a:lnTo>
                    <a:pt x="1049782" y="1103328"/>
                  </a:lnTo>
                  <a:lnTo>
                    <a:pt x="1098615" y="1097413"/>
                  </a:lnTo>
                  <a:lnTo>
                    <a:pt x="1146828" y="1089846"/>
                  </a:lnTo>
                  <a:lnTo>
                    <a:pt x="1194308" y="1080647"/>
                  </a:lnTo>
                  <a:lnTo>
                    <a:pt x="1240940" y="1069833"/>
                  </a:lnTo>
                  <a:lnTo>
                    <a:pt x="1286613" y="1057422"/>
                  </a:lnTo>
                  <a:lnTo>
                    <a:pt x="1331214" y="1043432"/>
                  </a:lnTo>
                  <a:lnTo>
                    <a:pt x="1135507" y="821689"/>
                  </a:lnTo>
                  <a:lnTo>
                    <a:pt x="1091309" y="834835"/>
                  </a:lnTo>
                  <a:lnTo>
                    <a:pt x="1045369" y="845133"/>
                  </a:lnTo>
                  <a:lnTo>
                    <a:pt x="998045" y="852541"/>
                  </a:lnTo>
                  <a:lnTo>
                    <a:pt x="949696" y="857018"/>
                  </a:lnTo>
                  <a:lnTo>
                    <a:pt x="900683" y="858519"/>
                  </a:lnTo>
                  <a:lnTo>
                    <a:pt x="843375" y="856481"/>
                  </a:lnTo>
                  <a:lnTo>
                    <a:pt x="788010" y="850518"/>
                  </a:lnTo>
                  <a:lnTo>
                    <a:pt x="734956" y="840857"/>
                  </a:lnTo>
                  <a:lnTo>
                    <a:pt x="684583" y="827726"/>
                  </a:lnTo>
                  <a:lnTo>
                    <a:pt x="637258" y="811350"/>
                  </a:lnTo>
                  <a:lnTo>
                    <a:pt x="593350" y="791959"/>
                  </a:lnTo>
                  <a:lnTo>
                    <a:pt x="553227" y="769778"/>
                  </a:lnTo>
                  <a:lnTo>
                    <a:pt x="517259" y="745036"/>
                  </a:lnTo>
                  <a:lnTo>
                    <a:pt x="485813" y="717958"/>
                  </a:lnTo>
                  <a:lnTo>
                    <a:pt x="459259" y="688773"/>
                  </a:lnTo>
                  <a:lnTo>
                    <a:pt x="422296" y="624988"/>
                  </a:lnTo>
                  <a:lnTo>
                    <a:pt x="409320" y="555498"/>
                  </a:lnTo>
                  <a:lnTo>
                    <a:pt x="412626" y="520153"/>
                  </a:lnTo>
                  <a:lnTo>
                    <a:pt x="437963" y="453288"/>
                  </a:lnTo>
                  <a:lnTo>
                    <a:pt x="485813" y="393037"/>
                  </a:lnTo>
                  <a:lnTo>
                    <a:pt x="517259" y="365959"/>
                  </a:lnTo>
                  <a:lnTo>
                    <a:pt x="553227" y="341217"/>
                  </a:lnTo>
                  <a:lnTo>
                    <a:pt x="593350" y="319036"/>
                  </a:lnTo>
                  <a:lnTo>
                    <a:pt x="637258" y="299645"/>
                  </a:lnTo>
                  <a:lnTo>
                    <a:pt x="684583" y="283269"/>
                  </a:lnTo>
                  <a:lnTo>
                    <a:pt x="734956" y="270138"/>
                  </a:lnTo>
                  <a:lnTo>
                    <a:pt x="788010" y="260477"/>
                  </a:lnTo>
                  <a:lnTo>
                    <a:pt x="843375" y="254514"/>
                  </a:lnTo>
                  <a:lnTo>
                    <a:pt x="900683" y="252475"/>
                  </a:lnTo>
                  <a:lnTo>
                    <a:pt x="949696" y="253990"/>
                  </a:lnTo>
                  <a:lnTo>
                    <a:pt x="998045" y="258498"/>
                  </a:lnTo>
                  <a:lnTo>
                    <a:pt x="1045369" y="265945"/>
                  </a:lnTo>
                  <a:lnTo>
                    <a:pt x="1091309" y="276274"/>
                  </a:lnTo>
                  <a:lnTo>
                    <a:pt x="1135507" y="289432"/>
                  </a:lnTo>
                  <a:lnTo>
                    <a:pt x="1331214" y="67691"/>
                  </a:lnTo>
                  <a:lnTo>
                    <a:pt x="1286613" y="53662"/>
                  </a:lnTo>
                  <a:lnTo>
                    <a:pt x="1240940" y="41222"/>
                  </a:lnTo>
                  <a:lnTo>
                    <a:pt x="1194308" y="30385"/>
                  </a:lnTo>
                  <a:lnTo>
                    <a:pt x="1146828" y="21171"/>
                  </a:lnTo>
                  <a:lnTo>
                    <a:pt x="1098615" y="13594"/>
                  </a:lnTo>
                  <a:lnTo>
                    <a:pt x="1049781" y="7671"/>
                  </a:lnTo>
                  <a:lnTo>
                    <a:pt x="1000440" y="3420"/>
                  </a:lnTo>
                  <a:lnTo>
                    <a:pt x="950703" y="857"/>
                  </a:lnTo>
                  <a:lnTo>
                    <a:pt x="90068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610355" y="4245864"/>
              <a:ext cx="279400" cy="283845"/>
            </a:xfrm>
            <a:custGeom>
              <a:avLst/>
              <a:gdLst/>
              <a:ahLst/>
              <a:cxnLst/>
              <a:rect l="l" t="t" r="r" b="b"/>
              <a:pathLst>
                <a:path w="279400" h="283845">
                  <a:moveTo>
                    <a:pt x="139446" y="0"/>
                  </a:moveTo>
                  <a:lnTo>
                    <a:pt x="95390" y="7229"/>
                  </a:lnTo>
                  <a:lnTo>
                    <a:pt x="57113" y="27358"/>
                  </a:lnTo>
                  <a:lnTo>
                    <a:pt x="26919" y="58046"/>
                  </a:lnTo>
                  <a:lnTo>
                    <a:pt x="7114" y="96950"/>
                  </a:lnTo>
                  <a:lnTo>
                    <a:pt x="0" y="141731"/>
                  </a:lnTo>
                  <a:lnTo>
                    <a:pt x="7114" y="186513"/>
                  </a:lnTo>
                  <a:lnTo>
                    <a:pt x="26919" y="225417"/>
                  </a:lnTo>
                  <a:lnTo>
                    <a:pt x="57113" y="256105"/>
                  </a:lnTo>
                  <a:lnTo>
                    <a:pt x="95390" y="276234"/>
                  </a:lnTo>
                  <a:lnTo>
                    <a:pt x="139446" y="283463"/>
                  </a:lnTo>
                  <a:lnTo>
                    <a:pt x="183501" y="276234"/>
                  </a:lnTo>
                  <a:lnTo>
                    <a:pt x="221778" y="256105"/>
                  </a:lnTo>
                  <a:lnTo>
                    <a:pt x="251972" y="225417"/>
                  </a:lnTo>
                  <a:lnTo>
                    <a:pt x="271777" y="186513"/>
                  </a:lnTo>
                  <a:lnTo>
                    <a:pt x="278892" y="141731"/>
                  </a:lnTo>
                  <a:lnTo>
                    <a:pt x="271777" y="96950"/>
                  </a:lnTo>
                  <a:lnTo>
                    <a:pt x="251972" y="58046"/>
                  </a:lnTo>
                  <a:lnTo>
                    <a:pt x="221778" y="27358"/>
                  </a:lnTo>
                  <a:lnTo>
                    <a:pt x="183501" y="722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198113" y="4391406"/>
              <a:ext cx="413384" cy="0"/>
            </a:xfrm>
            <a:custGeom>
              <a:avLst/>
              <a:gdLst/>
              <a:ahLst/>
              <a:cxnLst/>
              <a:rect l="l" t="t" r="r" b="b"/>
              <a:pathLst>
                <a:path w="413385">
                  <a:moveTo>
                    <a:pt x="0" y="0"/>
                  </a:moveTo>
                  <a:lnTo>
                    <a:pt x="413003" y="0"/>
                  </a:lnTo>
                </a:path>
              </a:pathLst>
            </a:custGeom>
            <a:ln w="19812">
              <a:solidFill>
                <a:srgbClr val="00CCFF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7211568" y="3998976"/>
            <a:ext cx="780415" cy="751840"/>
          </a:xfrm>
          <a:custGeom>
            <a:avLst/>
            <a:gdLst/>
            <a:ahLst/>
            <a:cxnLst/>
            <a:rect l="l" t="t" r="r" b="b"/>
            <a:pathLst>
              <a:path w="780415" h="751839">
                <a:moveTo>
                  <a:pt x="390143" y="0"/>
                </a:moveTo>
                <a:lnTo>
                  <a:pt x="341195" y="2926"/>
                </a:lnTo>
                <a:lnTo>
                  <a:pt x="294064" y="11470"/>
                </a:lnTo>
                <a:lnTo>
                  <a:pt x="249115" y="25281"/>
                </a:lnTo>
                <a:lnTo>
                  <a:pt x="206713" y="44006"/>
                </a:lnTo>
                <a:lnTo>
                  <a:pt x="167225" y="67294"/>
                </a:lnTo>
                <a:lnTo>
                  <a:pt x="131014" y="94794"/>
                </a:lnTo>
                <a:lnTo>
                  <a:pt x="98446" y="126153"/>
                </a:lnTo>
                <a:lnTo>
                  <a:pt x="69887" y="161020"/>
                </a:lnTo>
                <a:lnTo>
                  <a:pt x="45701" y="199044"/>
                </a:lnTo>
                <a:lnTo>
                  <a:pt x="26255" y="239872"/>
                </a:lnTo>
                <a:lnTo>
                  <a:pt x="11912" y="283152"/>
                </a:lnTo>
                <a:lnTo>
                  <a:pt x="3038" y="328534"/>
                </a:lnTo>
                <a:lnTo>
                  <a:pt x="0" y="375666"/>
                </a:lnTo>
                <a:lnTo>
                  <a:pt x="3038" y="422797"/>
                </a:lnTo>
                <a:lnTo>
                  <a:pt x="11912" y="468179"/>
                </a:lnTo>
                <a:lnTo>
                  <a:pt x="26255" y="511459"/>
                </a:lnTo>
                <a:lnTo>
                  <a:pt x="45701" y="552287"/>
                </a:lnTo>
                <a:lnTo>
                  <a:pt x="69887" y="590311"/>
                </a:lnTo>
                <a:lnTo>
                  <a:pt x="98446" y="625178"/>
                </a:lnTo>
                <a:lnTo>
                  <a:pt x="131014" y="656537"/>
                </a:lnTo>
                <a:lnTo>
                  <a:pt x="167225" y="684037"/>
                </a:lnTo>
                <a:lnTo>
                  <a:pt x="206713" y="707325"/>
                </a:lnTo>
                <a:lnTo>
                  <a:pt x="249115" y="726050"/>
                </a:lnTo>
                <a:lnTo>
                  <a:pt x="294064" y="739861"/>
                </a:lnTo>
                <a:lnTo>
                  <a:pt x="341195" y="748405"/>
                </a:lnTo>
                <a:lnTo>
                  <a:pt x="390143" y="751332"/>
                </a:lnTo>
                <a:lnTo>
                  <a:pt x="439092" y="748405"/>
                </a:lnTo>
                <a:lnTo>
                  <a:pt x="486223" y="739861"/>
                </a:lnTo>
                <a:lnTo>
                  <a:pt x="531172" y="726050"/>
                </a:lnTo>
                <a:lnTo>
                  <a:pt x="573574" y="707325"/>
                </a:lnTo>
                <a:lnTo>
                  <a:pt x="613062" y="684037"/>
                </a:lnTo>
                <a:lnTo>
                  <a:pt x="649273" y="656537"/>
                </a:lnTo>
                <a:lnTo>
                  <a:pt x="681841" y="625178"/>
                </a:lnTo>
                <a:lnTo>
                  <a:pt x="710400" y="590311"/>
                </a:lnTo>
                <a:lnTo>
                  <a:pt x="734586" y="552287"/>
                </a:lnTo>
                <a:lnTo>
                  <a:pt x="754032" y="511459"/>
                </a:lnTo>
                <a:lnTo>
                  <a:pt x="768375" y="468179"/>
                </a:lnTo>
                <a:lnTo>
                  <a:pt x="777249" y="422797"/>
                </a:lnTo>
                <a:lnTo>
                  <a:pt x="780287" y="375666"/>
                </a:lnTo>
                <a:lnTo>
                  <a:pt x="777249" y="328534"/>
                </a:lnTo>
                <a:lnTo>
                  <a:pt x="768375" y="283152"/>
                </a:lnTo>
                <a:lnTo>
                  <a:pt x="754032" y="239872"/>
                </a:lnTo>
                <a:lnTo>
                  <a:pt x="734586" y="199044"/>
                </a:lnTo>
                <a:lnTo>
                  <a:pt x="710400" y="161020"/>
                </a:lnTo>
                <a:lnTo>
                  <a:pt x="681841" y="126153"/>
                </a:lnTo>
                <a:lnTo>
                  <a:pt x="649273" y="94794"/>
                </a:lnTo>
                <a:lnTo>
                  <a:pt x="613062" y="67294"/>
                </a:lnTo>
                <a:lnTo>
                  <a:pt x="573574" y="44006"/>
                </a:lnTo>
                <a:lnTo>
                  <a:pt x="531172" y="25281"/>
                </a:lnTo>
                <a:lnTo>
                  <a:pt x="486223" y="11470"/>
                </a:lnTo>
                <a:lnTo>
                  <a:pt x="439092" y="2926"/>
                </a:lnTo>
                <a:lnTo>
                  <a:pt x="39014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33588" y="3998976"/>
            <a:ext cx="782320" cy="751840"/>
          </a:xfrm>
          <a:custGeom>
            <a:avLst/>
            <a:gdLst/>
            <a:ahLst/>
            <a:cxnLst/>
            <a:rect l="l" t="t" r="r" b="b"/>
            <a:pathLst>
              <a:path w="782320" h="751839">
                <a:moveTo>
                  <a:pt x="390905" y="0"/>
                </a:moveTo>
                <a:lnTo>
                  <a:pt x="341869" y="2926"/>
                </a:lnTo>
                <a:lnTo>
                  <a:pt x="294651" y="11470"/>
                </a:lnTo>
                <a:lnTo>
                  <a:pt x="249618" y="25281"/>
                </a:lnTo>
                <a:lnTo>
                  <a:pt x="207135" y="44006"/>
                </a:lnTo>
                <a:lnTo>
                  <a:pt x="167569" y="67294"/>
                </a:lnTo>
                <a:lnTo>
                  <a:pt x="131286" y="94794"/>
                </a:lnTo>
                <a:lnTo>
                  <a:pt x="98652" y="126153"/>
                </a:lnTo>
                <a:lnTo>
                  <a:pt x="70034" y="161020"/>
                </a:lnTo>
                <a:lnTo>
                  <a:pt x="45799" y="199044"/>
                </a:lnTo>
                <a:lnTo>
                  <a:pt x="26311" y="239872"/>
                </a:lnTo>
                <a:lnTo>
                  <a:pt x="11938" y="283152"/>
                </a:lnTo>
                <a:lnTo>
                  <a:pt x="3045" y="328534"/>
                </a:lnTo>
                <a:lnTo>
                  <a:pt x="0" y="375666"/>
                </a:lnTo>
                <a:lnTo>
                  <a:pt x="3045" y="422797"/>
                </a:lnTo>
                <a:lnTo>
                  <a:pt x="11938" y="468179"/>
                </a:lnTo>
                <a:lnTo>
                  <a:pt x="26311" y="511459"/>
                </a:lnTo>
                <a:lnTo>
                  <a:pt x="45799" y="552287"/>
                </a:lnTo>
                <a:lnTo>
                  <a:pt x="70034" y="590311"/>
                </a:lnTo>
                <a:lnTo>
                  <a:pt x="98652" y="625178"/>
                </a:lnTo>
                <a:lnTo>
                  <a:pt x="131286" y="656537"/>
                </a:lnTo>
                <a:lnTo>
                  <a:pt x="167569" y="684037"/>
                </a:lnTo>
                <a:lnTo>
                  <a:pt x="207135" y="707325"/>
                </a:lnTo>
                <a:lnTo>
                  <a:pt x="249618" y="726050"/>
                </a:lnTo>
                <a:lnTo>
                  <a:pt x="294651" y="739861"/>
                </a:lnTo>
                <a:lnTo>
                  <a:pt x="341869" y="748405"/>
                </a:lnTo>
                <a:lnTo>
                  <a:pt x="390905" y="751332"/>
                </a:lnTo>
                <a:lnTo>
                  <a:pt x="439942" y="748405"/>
                </a:lnTo>
                <a:lnTo>
                  <a:pt x="487160" y="739861"/>
                </a:lnTo>
                <a:lnTo>
                  <a:pt x="532193" y="726050"/>
                </a:lnTo>
                <a:lnTo>
                  <a:pt x="574676" y="707325"/>
                </a:lnTo>
                <a:lnTo>
                  <a:pt x="614242" y="684037"/>
                </a:lnTo>
                <a:lnTo>
                  <a:pt x="650525" y="656537"/>
                </a:lnTo>
                <a:lnTo>
                  <a:pt x="683159" y="625178"/>
                </a:lnTo>
                <a:lnTo>
                  <a:pt x="711777" y="590311"/>
                </a:lnTo>
                <a:lnTo>
                  <a:pt x="736012" y="552287"/>
                </a:lnTo>
                <a:lnTo>
                  <a:pt x="755500" y="511459"/>
                </a:lnTo>
                <a:lnTo>
                  <a:pt x="769873" y="468179"/>
                </a:lnTo>
                <a:lnTo>
                  <a:pt x="778766" y="422797"/>
                </a:lnTo>
                <a:lnTo>
                  <a:pt x="781811" y="375666"/>
                </a:lnTo>
                <a:lnTo>
                  <a:pt x="778766" y="328534"/>
                </a:lnTo>
                <a:lnTo>
                  <a:pt x="769873" y="283152"/>
                </a:lnTo>
                <a:lnTo>
                  <a:pt x="755500" y="239872"/>
                </a:lnTo>
                <a:lnTo>
                  <a:pt x="736012" y="199044"/>
                </a:lnTo>
                <a:lnTo>
                  <a:pt x="711777" y="161020"/>
                </a:lnTo>
                <a:lnTo>
                  <a:pt x="683159" y="126153"/>
                </a:lnTo>
                <a:lnTo>
                  <a:pt x="650525" y="94794"/>
                </a:lnTo>
                <a:lnTo>
                  <a:pt x="614242" y="67294"/>
                </a:lnTo>
                <a:lnTo>
                  <a:pt x="574676" y="44006"/>
                </a:lnTo>
                <a:lnTo>
                  <a:pt x="532193" y="25281"/>
                </a:lnTo>
                <a:lnTo>
                  <a:pt x="487160" y="11470"/>
                </a:lnTo>
                <a:lnTo>
                  <a:pt x="439942" y="2926"/>
                </a:lnTo>
                <a:lnTo>
                  <a:pt x="390905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25340" y="3810000"/>
            <a:ext cx="1752600" cy="940435"/>
          </a:xfrm>
          <a:custGeom>
            <a:avLst/>
            <a:gdLst/>
            <a:ahLst/>
            <a:cxnLst/>
            <a:rect l="l" t="t" r="r" b="b"/>
            <a:pathLst>
              <a:path w="1752600" h="940435">
                <a:moveTo>
                  <a:pt x="1752600" y="470154"/>
                </a:moveTo>
                <a:lnTo>
                  <a:pt x="1750212" y="422084"/>
                </a:lnTo>
                <a:lnTo>
                  <a:pt x="1743214" y="375386"/>
                </a:lnTo>
                <a:lnTo>
                  <a:pt x="1731835" y="330327"/>
                </a:lnTo>
                <a:lnTo>
                  <a:pt x="1716303" y="287134"/>
                </a:lnTo>
                <a:lnTo>
                  <a:pt x="1696859" y="246037"/>
                </a:lnTo>
                <a:lnTo>
                  <a:pt x="1673733" y="207264"/>
                </a:lnTo>
                <a:lnTo>
                  <a:pt x="1647139" y="171081"/>
                </a:lnTo>
                <a:lnTo>
                  <a:pt x="1617345" y="137693"/>
                </a:lnTo>
                <a:lnTo>
                  <a:pt x="1584540" y="107353"/>
                </a:lnTo>
                <a:lnTo>
                  <a:pt x="1548993" y="80289"/>
                </a:lnTo>
                <a:lnTo>
                  <a:pt x="1510919" y="56743"/>
                </a:lnTo>
                <a:lnTo>
                  <a:pt x="1470558" y="36944"/>
                </a:lnTo>
                <a:lnTo>
                  <a:pt x="1428127" y="21132"/>
                </a:lnTo>
                <a:lnTo>
                  <a:pt x="1383880" y="9550"/>
                </a:lnTo>
                <a:lnTo>
                  <a:pt x="1338033" y="2438"/>
                </a:lnTo>
                <a:lnTo>
                  <a:pt x="1290828" y="0"/>
                </a:lnTo>
                <a:lnTo>
                  <a:pt x="1243609" y="2438"/>
                </a:lnTo>
                <a:lnTo>
                  <a:pt x="1197762" y="9550"/>
                </a:lnTo>
                <a:lnTo>
                  <a:pt x="1153515" y="21132"/>
                </a:lnTo>
                <a:lnTo>
                  <a:pt x="1111084" y="36944"/>
                </a:lnTo>
                <a:lnTo>
                  <a:pt x="1070724" y="56743"/>
                </a:lnTo>
                <a:lnTo>
                  <a:pt x="1032649" y="80289"/>
                </a:lnTo>
                <a:lnTo>
                  <a:pt x="997102" y="107353"/>
                </a:lnTo>
                <a:lnTo>
                  <a:pt x="964311" y="137693"/>
                </a:lnTo>
                <a:lnTo>
                  <a:pt x="934504" y="171081"/>
                </a:lnTo>
                <a:lnTo>
                  <a:pt x="907923" y="207264"/>
                </a:lnTo>
                <a:lnTo>
                  <a:pt x="884783" y="246037"/>
                </a:lnTo>
                <a:lnTo>
                  <a:pt x="876287" y="263982"/>
                </a:lnTo>
                <a:lnTo>
                  <a:pt x="867803" y="246037"/>
                </a:lnTo>
                <a:lnTo>
                  <a:pt x="844677" y="207264"/>
                </a:lnTo>
                <a:lnTo>
                  <a:pt x="818083" y="171081"/>
                </a:lnTo>
                <a:lnTo>
                  <a:pt x="788289" y="137693"/>
                </a:lnTo>
                <a:lnTo>
                  <a:pt x="755484" y="107353"/>
                </a:lnTo>
                <a:lnTo>
                  <a:pt x="719937" y="80289"/>
                </a:lnTo>
                <a:lnTo>
                  <a:pt x="681863" y="56743"/>
                </a:lnTo>
                <a:lnTo>
                  <a:pt x="641502" y="36944"/>
                </a:lnTo>
                <a:lnTo>
                  <a:pt x="599071" y="21132"/>
                </a:lnTo>
                <a:lnTo>
                  <a:pt x="554824" y="9550"/>
                </a:lnTo>
                <a:lnTo>
                  <a:pt x="508977" y="2438"/>
                </a:lnTo>
                <a:lnTo>
                  <a:pt x="461772" y="0"/>
                </a:lnTo>
                <a:lnTo>
                  <a:pt x="414553" y="2438"/>
                </a:lnTo>
                <a:lnTo>
                  <a:pt x="368706" y="9550"/>
                </a:lnTo>
                <a:lnTo>
                  <a:pt x="324459" y="21132"/>
                </a:lnTo>
                <a:lnTo>
                  <a:pt x="282028" y="36944"/>
                </a:lnTo>
                <a:lnTo>
                  <a:pt x="241668" y="56743"/>
                </a:lnTo>
                <a:lnTo>
                  <a:pt x="203593" y="80289"/>
                </a:lnTo>
                <a:lnTo>
                  <a:pt x="168046" y="107353"/>
                </a:lnTo>
                <a:lnTo>
                  <a:pt x="135242" y="137693"/>
                </a:lnTo>
                <a:lnTo>
                  <a:pt x="105448" y="171081"/>
                </a:lnTo>
                <a:lnTo>
                  <a:pt x="78854" y="207264"/>
                </a:lnTo>
                <a:lnTo>
                  <a:pt x="55727" y="246037"/>
                </a:lnTo>
                <a:lnTo>
                  <a:pt x="36283" y="287134"/>
                </a:lnTo>
                <a:lnTo>
                  <a:pt x="20751" y="330327"/>
                </a:lnTo>
                <a:lnTo>
                  <a:pt x="9372" y="375386"/>
                </a:lnTo>
                <a:lnTo>
                  <a:pt x="2374" y="422084"/>
                </a:lnTo>
                <a:lnTo>
                  <a:pt x="0" y="470154"/>
                </a:lnTo>
                <a:lnTo>
                  <a:pt x="2374" y="518236"/>
                </a:lnTo>
                <a:lnTo>
                  <a:pt x="9372" y="564934"/>
                </a:lnTo>
                <a:lnTo>
                  <a:pt x="20751" y="609993"/>
                </a:lnTo>
                <a:lnTo>
                  <a:pt x="36283" y="653186"/>
                </a:lnTo>
                <a:lnTo>
                  <a:pt x="55727" y="694283"/>
                </a:lnTo>
                <a:lnTo>
                  <a:pt x="78854" y="733056"/>
                </a:lnTo>
                <a:lnTo>
                  <a:pt x="105448" y="769239"/>
                </a:lnTo>
                <a:lnTo>
                  <a:pt x="135242" y="802627"/>
                </a:lnTo>
                <a:lnTo>
                  <a:pt x="168046" y="832967"/>
                </a:lnTo>
                <a:lnTo>
                  <a:pt x="203593" y="860031"/>
                </a:lnTo>
                <a:lnTo>
                  <a:pt x="241668" y="883577"/>
                </a:lnTo>
                <a:lnTo>
                  <a:pt x="282028" y="903376"/>
                </a:lnTo>
                <a:lnTo>
                  <a:pt x="324459" y="919187"/>
                </a:lnTo>
                <a:lnTo>
                  <a:pt x="368706" y="930770"/>
                </a:lnTo>
                <a:lnTo>
                  <a:pt x="414553" y="937882"/>
                </a:lnTo>
                <a:lnTo>
                  <a:pt x="461772" y="940308"/>
                </a:lnTo>
                <a:lnTo>
                  <a:pt x="508977" y="937882"/>
                </a:lnTo>
                <a:lnTo>
                  <a:pt x="554824" y="930770"/>
                </a:lnTo>
                <a:lnTo>
                  <a:pt x="599071" y="919187"/>
                </a:lnTo>
                <a:lnTo>
                  <a:pt x="641502" y="903376"/>
                </a:lnTo>
                <a:lnTo>
                  <a:pt x="681863" y="883577"/>
                </a:lnTo>
                <a:lnTo>
                  <a:pt x="719937" y="860031"/>
                </a:lnTo>
                <a:lnTo>
                  <a:pt x="755484" y="832967"/>
                </a:lnTo>
                <a:lnTo>
                  <a:pt x="788289" y="802627"/>
                </a:lnTo>
                <a:lnTo>
                  <a:pt x="818083" y="769239"/>
                </a:lnTo>
                <a:lnTo>
                  <a:pt x="844677" y="733056"/>
                </a:lnTo>
                <a:lnTo>
                  <a:pt x="867803" y="694283"/>
                </a:lnTo>
                <a:lnTo>
                  <a:pt x="876287" y="676351"/>
                </a:lnTo>
                <a:lnTo>
                  <a:pt x="884783" y="694283"/>
                </a:lnTo>
                <a:lnTo>
                  <a:pt x="907923" y="733056"/>
                </a:lnTo>
                <a:lnTo>
                  <a:pt x="934504" y="769239"/>
                </a:lnTo>
                <a:lnTo>
                  <a:pt x="964311" y="802627"/>
                </a:lnTo>
                <a:lnTo>
                  <a:pt x="997102" y="832967"/>
                </a:lnTo>
                <a:lnTo>
                  <a:pt x="1032649" y="860031"/>
                </a:lnTo>
                <a:lnTo>
                  <a:pt x="1070724" y="883577"/>
                </a:lnTo>
                <a:lnTo>
                  <a:pt x="1111084" y="903376"/>
                </a:lnTo>
                <a:lnTo>
                  <a:pt x="1153515" y="919187"/>
                </a:lnTo>
                <a:lnTo>
                  <a:pt x="1197762" y="930770"/>
                </a:lnTo>
                <a:lnTo>
                  <a:pt x="1243609" y="937882"/>
                </a:lnTo>
                <a:lnTo>
                  <a:pt x="1290828" y="940308"/>
                </a:lnTo>
                <a:lnTo>
                  <a:pt x="1338033" y="937882"/>
                </a:lnTo>
                <a:lnTo>
                  <a:pt x="1383880" y="930770"/>
                </a:lnTo>
                <a:lnTo>
                  <a:pt x="1428127" y="919187"/>
                </a:lnTo>
                <a:lnTo>
                  <a:pt x="1470558" y="903376"/>
                </a:lnTo>
                <a:lnTo>
                  <a:pt x="1510919" y="883577"/>
                </a:lnTo>
                <a:lnTo>
                  <a:pt x="1548993" y="860031"/>
                </a:lnTo>
                <a:lnTo>
                  <a:pt x="1584540" y="832967"/>
                </a:lnTo>
                <a:lnTo>
                  <a:pt x="1617345" y="802627"/>
                </a:lnTo>
                <a:lnTo>
                  <a:pt x="1647139" y="769239"/>
                </a:lnTo>
                <a:lnTo>
                  <a:pt x="1673733" y="733056"/>
                </a:lnTo>
                <a:lnTo>
                  <a:pt x="1696859" y="694283"/>
                </a:lnTo>
                <a:lnTo>
                  <a:pt x="1716303" y="653186"/>
                </a:lnTo>
                <a:lnTo>
                  <a:pt x="1731835" y="609993"/>
                </a:lnTo>
                <a:lnTo>
                  <a:pt x="1743214" y="564934"/>
                </a:lnTo>
                <a:lnTo>
                  <a:pt x="1750212" y="518236"/>
                </a:lnTo>
                <a:lnTo>
                  <a:pt x="1752600" y="470154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51175" y="5819647"/>
            <a:ext cx="2386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8</a:t>
            </a:r>
            <a:r>
              <a:rPr sz="1800" b="1" spc="-2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contiguous</a:t>
            </a:r>
            <a:r>
              <a:rPr sz="1800" b="1" spc="-4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Types</a:t>
            </a:r>
            <a:r>
              <a:rPr sz="2800" spc="-30" dirty="0"/>
              <a:t> </a:t>
            </a:r>
            <a:r>
              <a:rPr sz="2800" dirty="0"/>
              <a:t>of</a:t>
            </a:r>
            <a:r>
              <a:rPr sz="2800" spc="-45" dirty="0"/>
              <a:t> </a:t>
            </a:r>
            <a:r>
              <a:rPr sz="2800" dirty="0"/>
              <a:t>Clusters:</a:t>
            </a:r>
            <a:r>
              <a:rPr sz="2800" spc="-25" dirty="0"/>
              <a:t> </a:t>
            </a:r>
            <a:r>
              <a:rPr sz="2800" spc="-20" dirty="0"/>
              <a:t>Density-</a:t>
            </a:r>
            <a:r>
              <a:rPr sz="2800" spc="-10" dirty="0"/>
              <a:t>Based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58328"/>
            <a:ext cx="7825105" cy="17310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Density-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30225" lvl="1" indent="-287020">
              <a:lnSpc>
                <a:spcPts val="2160"/>
              </a:lnSpc>
              <a:spcBef>
                <a:spcPts val="57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dense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region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which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separated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low-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density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regions,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regions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high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density.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48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irregular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intertwined,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noise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outliers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present.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657600"/>
            <a:ext cx="8610600" cy="1676400"/>
            <a:chOff x="304800" y="3657600"/>
            <a:chExt cx="8610600" cy="16764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4800" y="3657600"/>
              <a:ext cx="8610600" cy="1676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2475" y="4360163"/>
              <a:ext cx="300355" cy="312420"/>
            </a:xfrm>
            <a:custGeom>
              <a:avLst/>
              <a:gdLst/>
              <a:ahLst/>
              <a:cxnLst/>
              <a:rect l="l" t="t" r="r" b="b"/>
              <a:pathLst>
                <a:path w="300355" h="312420">
                  <a:moveTo>
                    <a:pt x="150113" y="0"/>
                  </a:moveTo>
                  <a:lnTo>
                    <a:pt x="102656" y="7967"/>
                  </a:lnTo>
                  <a:lnTo>
                    <a:pt x="61447" y="30150"/>
                  </a:lnTo>
                  <a:lnTo>
                    <a:pt x="28956" y="63971"/>
                  </a:lnTo>
                  <a:lnTo>
                    <a:pt x="7650" y="106850"/>
                  </a:lnTo>
                  <a:lnTo>
                    <a:pt x="0" y="156210"/>
                  </a:lnTo>
                  <a:lnTo>
                    <a:pt x="7650" y="205569"/>
                  </a:lnTo>
                  <a:lnTo>
                    <a:pt x="28956" y="248448"/>
                  </a:lnTo>
                  <a:lnTo>
                    <a:pt x="61447" y="282269"/>
                  </a:lnTo>
                  <a:lnTo>
                    <a:pt x="102656" y="304452"/>
                  </a:lnTo>
                  <a:lnTo>
                    <a:pt x="150113" y="312419"/>
                  </a:lnTo>
                  <a:lnTo>
                    <a:pt x="197571" y="304452"/>
                  </a:lnTo>
                  <a:lnTo>
                    <a:pt x="238780" y="282269"/>
                  </a:lnTo>
                  <a:lnTo>
                    <a:pt x="271272" y="248448"/>
                  </a:lnTo>
                  <a:lnTo>
                    <a:pt x="292577" y="205569"/>
                  </a:lnTo>
                  <a:lnTo>
                    <a:pt x="300228" y="156210"/>
                  </a:lnTo>
                  <a:lnTo>
                    <a:pt x="292577" y="106850"/>
                  </a:lnTo>
                  <a:lnTo>
                    <a:pt x="271272" y="63971"/>
                  </a:lnTo>
                  <a:lnTo>
                    <a:pt x="238780" y="30150"/>
                  </a:lnTo>
                  <a:lnTo>
                    <a:pt x="197571" y="7967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333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6363" y="3901440"/>
              <a:ext cx="1435100" cy="1222375"/>
            </a:xfrm>
            <a:custGeom>
              <a:avLst/>
              <a:gdLst/>
              <a:ahLst/>
              <a:cxnLst/>
              <a:rect l="l" t="t" r="r" b="b"/>
              <a:pathLst>
                <a:path w="1435100" h="1222375">
                  <a:moveTo>
                    <a:pt x="970788" y="0"/>
                  </a:moveTo>
                  <a:lnTo>
                    <a:pt x="911647" y="1115"/>
                  </a:lnTo>
                  <a:lnTo>
                    <a:pt x="853443" y="4419"/>
                  </a:lnTo>
                  <a:lnTo>
                    <a:pt x="796279" y="9848"/>
                  </a:lnTo>
                  <a:lnTo>
                    <a:pt x="740256" y="17337"/>
                  </a:lnTo>
                  <a:lnTo>
                    <a:pt x="685474" y="26823"/>
                  </a:lnTo>
                  <a:lnTo>
                    <a:pt x="632036" y="38242"/>
                  </a:lnTo>
                  <a:lnTo>
                    <a:pt x="580043" y="51529"/>
                  </a:lnTo>
                  <a:lnTo>
                    <a:pt x="529597" y="66620"/>
                  </a:lnTo>
                  <a:lnTo>
                    <a:pt x="480799" y="83453"/>
                  </a:lnTo>
                  <a:lnTo>
                    <a:pt x="433751" y="101961"/>
                  </a:lnTo>
                  <a:lnTo>
                    <a:pt x="388553" y="122083"/>
                  </a:lnTo>
                  <a:lnTo>
                    <a:pt x="345309" y="143753"/>
                  </a:lnTo>
                  <a:lnTo>
                    <a:pt x="304119" y="166908"/>
                  </a:lnTo>
                  <a:lnTo>
                    <a:pt x="265084" y="191483"/>
                  </a:lnTo>
                  <a:lnTo>
                    <a:pt x="228307" y="217415"/>
                  </a:lnTo>
                  <a:lnTo>
                    <a:pt x="193888" y="244640"/>
                  </a:lnTo>
                  <a:lnTo>
                    <a:pt x="161930" y="273093"/>
                  </a:lnTo>
                  <a:lnTo>
                    <a:pt x="132534" y="302711"/>
                  </a:lnTo>
                  <a:lnTo>
                    <a:pt x="105801" y="333430"/>
                  </a:lnTo>
                  <a:lnTo>
                    <a:pt x="81833" y="365185"/>
                  </a:lnTo>
                  <a:lnTo>
                    <a:pt x="60731" y="397913"/>
                  </a:lnTo>
                  <a:lnTo>
                    <a:pt x="42597" y="431550"/>
                  </a:lnTo>
                  <a:lnTo>
                    <a:pt x="15639" y="501293"/>
                  </a:lnTo>
                  <a:lnTo>
                    <a:pt x="1771" y="573903"/>
                  </a:lnTo>
                  <a:lnTo>
                    <a:pt x="0" y="611124"/>
                  </a:lnTo>
                  <a:lnTo>
                    <a:pt x="1771" y="648357"/>
                  </a:lnTo>
                  <a:lnTo>
                    <a:pt x="15639" y="720987"/>
                  </a:lnTo>
                  <a:lnTo>
                    <a:pt x="42597" y="790744"/>
                  </a:lnTo>
                  <a:lnTo>
                    <a:pt x="60731" y="824385"/>
                  </a:lnTo>
                  <a:lnTo>
                    <a:pt x="81833" y="857116"/>
                  </a:lnTo>
                  <a:lnTo>
                    <a:pt x="105801" y="888873"/>
                  </a:lnTo>
                  <a:lnTo>
                    <a:pt x="132534" y="919592"/>
                  </a:lnTo>
                  <a:lnTo>
                    <a:pt x="161930" y="949210"/>
                  </a:lnTo>
                  <a:lnTo>
                    <a:pt x="193888" y="977662"/>
                  </a:lnTo>
                  <a:lnTo>
                    <a:pt x="228307" y="1004884"/>
                  </a:lnTo>
                  <a:lnTo>
                    <a:pt x="265084" y="1030813"/>
                  </a:lnTo>
                  <a:lnTo>
                    <a:pt x="304119" y="1055385"/>
                  </a:lnTo>
                  <a:lnTo>
                    <a:pt x="345309" y="1078536"/>
                  </a:lnTo>
                  <a:lnTo>
                    <a:pt x="388553" y="1100202"/>
                  </a:lnTo>
                  <a:lnTo>
                    <a:pt x="433751" y="1120318"/>
                  </a:lnTo>
                  <a:lnTo>
                    <a:pt x="480799" y="1138823"/>
                  </a:lnTo>
                  <a:lnTo>
                    <a:pt x="529597" y="1155650"/>
                  </a:lnTo>
                  <a:lnTo>
                    <a:pt x="580043" y="1170737"/>
                  </a:lnTo>
                  <a:lnTo>
                    <a:pt x="632036" y="1184020"/>
                  </a:lnTo>
                  <a:lnTo>
                    <a:pt x="685474" y="1195434"/>
                  </a:lnTo>
                  <a:lnTo>
                    <a:pt x="740256" y="1204917"/>
                  </a:lnTo>
                  <a:lnTo>
                    <a:pt x="796279" y="1212403"/>
                  </a:lnTo>
                  <a:lnTo>
                    <a:pt x="853443" y="1217830"/>
                  </a:lnTo>
                  <a:lnTo>
                    <a:pt x="911647" y="1221132"/>
                  </a:lnTo>
                  <a:lnTo>
                    <a:pt x="970788" y="1222248"/>
                  </a:lnTo>
                  <a:lnTo>
                    <a:pt x="1024695" y="1221305"/>
                  </a:lnTo>
                  <a:lnTo>
                    <a:pt x="1078302" y="1218491"/>
                  </a:lnTo>
                  <a:lnTo>
                    <a:pt x="1131485" y="1213823"/>
                  </a:lnTo>
                  <a:lnTo>
                    <a:pt x="1184122" y="1207321"/>
                  </a:lnTo>
                  <a:lnTo>
                    <a:pt x="1236092" y="1199003"/>
                  </a:lnTo>
                  <a:lnTo>
                    <a:pt x="1287272" y="1188889"/>
                  </a:lnTo>
                  <a:lnTo>
                    <a:pt x="1337538" y="1176996"/>
                  </a:lnTo>
                  <a:lnTo>
                    <a:pt x="1386771" y="1163345"/>
                  </a:lnTo>
                  <a:lnTo>
                    <a:pt x="1434846" y="1147953"/>
                  </a:lnTo>
                  <a:lnTo>
                    <a:pt x="1223899" y="903986"/>
                  </a:lnTo>
                  <a:lnTo>
                    <a:pt x="1176263" y="918440"/>
                  </a:lnTo>
                  <a:lnTo>
                    <a:pt x="1126738" y="929768"/>
                  </a:lnTo>
                  <a:lnTo>
                    <a:pt x="1075720" y="937919"/>
                  </a:lnTo>
                  <a:lnTo>
                    <a:pt x="1023604" y="942845"/>
                  </a:lnTo>
                  <a:lnTo>
                    <a:pt x="970788" y="944499"/>
                  </a:lnTo>
                  <a:lnTo>
                    <a:pt x="913061" y="942543"/>
                  </a:lnTo>
                  <a:lnTo>
                    <a:pt x="857140" y="936811"/>
                  </a:lnTo>
                  <a:lnTo>
                    <a:pt x="803346" y="927506"/>
                  </a:lnTo>
                  <a:lnTo>
                    <a:pt x="752003" y="914831"/>
                  </a:lnTo>
                  <a:lnTo>
                    <a:pt x="703432" y="898990"/>
                  </a:lnTo>
                  <a:lnTo>
                    <a:pt x="657956" y="880186"/>
                  </a:lnTo>
                  <a:lnTo>
                    <a:pt x="615898" y="858621"/>
                  </a:lnTo>
                  <a:lnTo>
                    <a:pt x="577581" y="834500"/>
                  </a:lnTo>
                  <a:lnTo>
                    <a:pt x="543326" y="808024"/>
                  </a:lnTo>
                  <a:lnTo>
                    <a:pt x="513456" y="779399"/>
                  </a:lnTo>
                  <a:lnTo>
                    <a:pt x="488294" y="748825"/>
                  </a:lnTo>
                  <a:lnTo>
                    <a:pt x="453382" y="682650"/>
                  </a:lnTo>
                  <a:lnTo>
                    <a:pt x="441172" y="611124"/>
                  </a:lnTo>
                  <a:lnTo>
                    <a:pt x="444278" y="574793"/>
                  </a:lnTo>
                  <a:lnTo>
                    <a:pt x="468162" y="505739"/>
                  </a:lnTo>
                  <a:lnTo>
                    <a:pt x="513456" y="442849"/>
                  </a:lnTo>
                  <a:lnTo>
                    <a:pt x="543326" y="414223"/>
                  </a:lnTo>
                  <a:lnTo>
                    <a:pt x="577581" y="387747"/>
                  </a:lnTo>
                  <a:lnTo>
                    <a:pt x="615898" y="363626"/>
                  </a:lnTo>
                  <a:lnTo>
                    <a:pt x="657956" y="342061"/>
                  </a:lnTo>
                  <a:lnTo>
                    <a:pt x="703432" y="323257"/>
                  </a:lnTo>
                  <a:lnTo>
                    <a:pt x="752003" y="307416"/>
                  </a:lnTo>
                  <a:lnTo>
                    <a:pt x="803346" y="294741"/>
                  </a:lnTo>
                  <a:lnTo>
                    <a:pt x="857140" y="285436"/>
                  </a:lnTo>
                  <a:lnTo>
                    <a:pt x="913061" y="279704"/>
                  </a:lnTo>
                  <a:lnTo>
                    <a:pt x="970788" y="277749"/>
                  </a:lnTo>
                  <a:lnTo>
                    <a:pt x="1023604" y="279415"/>
                  </a:lnTo>
                  <a:lnTo>
                    <a:pt x="1075720" y="284373"/>
                  </a:lnTo>
                  <a:lnTo>
                    <a:pt x="1126738" y="292562"/>
                  </a:lnTo>
                  <a:lnTo>
                    <a:pt x="1176263" y="303921"/>
                  </a:lnTo>
                  <a:lnTo>
                    <a:pt x="1223899" y="318389"/>
                  </a:lnTo>
                  <a:lnTo>
                    <a:pt x="1434846" y="74422"/>
                  </a:lnTo>
                  <a:lnTo>
                    <a:pt x="1386771" y="58992"/>
                  </a:lnTo>
                  <a:lnTo>
                    <a:pt x="1337538" y="45310"/>
                  </a:lnTo>
                  <a:lnTo>
                    <a:pt x="1287272" y="33396"/>
                  </a:lnTo>
                  <a:lnTo>
                    <a:pt x="1236092" y="23265"/>
                  </a:lnTo>
                  <a:lnTo>
                    <a:pt x="1184122" y="14937"/>
                  </a:lnTo>
                  <a:lnTo>
                    <a:pt x="1131485" y="8429"/>
                  </a:lnTo>
                  <a:lnTo>
                    <a:pt x="1078302" y="3758"/>
                  </a:lnTo>
                  <a:lnTo>
                    <a:pt x="1024695" y="942"/>
                  </a:lnTo>
                  <a:lnTo>
                    <a:pt x="970788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69235" y="4360163"/>
              <a:ext cx="300355" cy="312420"/>
            </a:xfrm>
            <a:custGeom>
              <a:avLst/>
              <a:gdLst/>
              <a:ahLst/>
              <a:cxnLst/>
              <a:rect l="l" t="t" r="r" b="b"/>
              <a:pathLst>
                <a:path w="300355" h="312420">
                  <a:moveTo>
                    <a:pt x="150113" y="0"/>
                  </a:moveTo>
                  <a:lnTo>
                    <a:pt x="102656" y="7967"/>
                  </a:lnTo>
                  <a:lnTo>
                    <a:pt x="61447" y="30150"/>
                  </a:lnTo>
                  <a:lnTo>
                    <a:pt x="28955" y="63971"/>
                  </a:lnTo>
                  <a:lnTo>
                    <a:pt x="7650" y="106850"/>
                  </a:lnTo>
                  <a:lnTo>
                    <a:pt x="0" y="156210"/>
                  </a:lnTo>
                  <a:lnTo>
                    <a:pt x="7650" y="205569"/>
                  </a:lnTo>
                  <a:lnTo>
                    <a:pt x="28956" y="248448"/>
                  </a:lnTo>
                  <a:lnTo>
                    <a:pt x="61447" y="282269"/>
                  </a:lnTo>
                  <a:lnTo>
                    <a:pt x="102656" y="304452"/>
                  </a:lnTo>
                  <a:lnTo>
                    <a:pt x="150113" y="312419"/>
                  </a:lnTo>
                  <a:lnTo>
                    <a:pt x="197571" y="304452"/>
                  </a:lnTo>
                  <a:lnTo>
                    <a:pt x="238780" y="282269"/>
                  </a:lnTo>
                  <a:lnTo>
                    <a:pt x="271272" y="248448"/>
                  </a:lnTo>
                  <a:lnTo>
                    <a:pt x="292577" y="205569"/>
                  </a:lnTo>
                  <a:lnTo>
                    <a:pt x="300227" y="156210"/>
                  </a:lnTo>
                  <a:lnTo>
                    <a:pt x="292577" y="106850"/>
                  </a:lnTo>
                  <a:lnTo>
                    <a:pt x="271271" y="63971"/>
                  </a:lnTo>
                  <a:lnTo>
                    <a:pt x="238780" y="30150"/>
                  </a:lnTo>
                  <a:lnTo>
                    <a:pt x="197571" y="7967"/>
                  </a:lnTo>
                  <a:lnTo>
                    <a:pt x="150113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152388" y="4088891"/>
              <a:ext cx="844550" cy="826135"/>
            </a:xfrm>
            <a:custGeom>
              <a:avLst/>
              <a:gdLst/>
              <a:ahLst/>
              <a:cxnLst/>
              <a:rect l="l" t="t" r="r" b="b"/>
              <a:pathLst>
                <a:path w="844550" h="826135">
                  <a:moveTo>
                    <a:pt x="422147" y="0"/>
                  </a:moveTo>
                  <a:lnTo>
                    <a:pt x="372911" y="2778"/>
                  </a:lnTo>
                  <a:lnTo>
                    <a:pt x="325345" y="10907"/>
                  </a:lnTo>
                  <a:lnTo>
                    <a:pt x="279764" y="24077"/>
                  </a:lnTo>
                  <a:lnTo>
                    <a:pt x="236486" y="41978"/>
                  </a:lnTo>
                  <a:lnTo>
                    <a:pt x="195827" y="64300"/>
                  </a:lnTo>
                  <a:lnTo>
                    <a:pt x="158105" y="90733"/>
                  </a:lnTo>
                  <a:lnTo>
                    <a:pt x="123634" y="120967"/>
                  </a:lnTo>
                  <a:lnTo>
                    <a:pt x="92732" y="154692"/>
                  </a:lnTo>
                  <a:lnTo>
                    <a:pt x="65716" y="191599"/>
                  </a:lnTo>
                  <a:lnTo>
                    <a:pt x="42903" y="231376"/>
                  </a:lnTo>
                  <a:lnTo>
                    <a:pt x="24607" y="273716"/>
                  </a:lnTo>
                  <a:lnTo>
                    <a:pt x="11147" y="318307"/>
                  </a:lnTo>
                  <a:lnTo>
                    <a:pt x="2839" y="364839"/>
                  </a:lnTo>
                  <a:lnTo>
                    <a:pt x="0" y="413003"/>
                  </a:lnTo>
                  <a:lnTo>
                    <a:pt x="2839" y="461168"/>
                  </a:lnTo>
                  <a:lnTo>
                    <a:pt x="11147" y="507700"/>
                  </a:lnTo>
                  <a:lnTo>
                    <a:pt x="24607" y="552291"/>
                  </a:lnTo>
                  <a:lnTo>
                    <a:pt x="42903" y="594631"/>
                  </a:lnTo>
                  <a:lnTo>
                    <a:pt x="65716" y="634408"/>
                  </a:lnTo>
                  <a:lnTo>
                    <a:pt x="92732" y="671315"/>
                  </a:lnTo>
                  <a:lnTo>
                    <a:pt x="123634" y="705040"/>
                  </a:lnTo>
                  <a:lnTo>
                    <a:pt x="158105" y="735274"/>
                  </a:lnTo>
                  <a:lnTo>
                    <a:pt x="195827" y="761707"/>
                  </a:lnTo>
                  <a:lnTo>
                    <a:pt x="236486" y="784029"/>
                  </a:lnTo>
                  <a:lnTo>
                    <a:pt x="279764" y="801930"/>
                  </a:lnTo>
                  <a:lnTo>
                    <a:pt x="325345" y="815100"/>
                  </a:lnTo>
                  <a:lnTo>
                    <a:pt x="372911" y="823229"/>
                  </a:lnTo>
                  <a:lnTo>
                    <a:pt x="422147" y="826007"/>
                  </a:lnTo>
                  <a:lnTo>
                    <a:pt x="471384" y="823229"/>
                  </a:lnTo>
                  <a:lnTo>
                    <a:pt x="518950" y="815100"/>
                  </a:lnTo>
                  <a:lnTo>
                    <a:pt x="564531" y="801930"/>
                  </a:lnTo>
                  <a:lnTo>
                    <a:pt x="607809" y="784029"/>
                  </a:lnTo>
                  <a:lnTo>
                    <a:pt x="648468" y="761707"/>
                  </a:lnTo>
                  <a:lnTo>
                    <a:pt x="686190" y="735274"/>
                  </a:lnTo>
                  <a:lnTo>
                    <a:pt x="720661" y="705040"/>
                  </a:lnTo>
                  <a:lnTo>
                    <a:pt x="751563" y="671315"/>
                  </a:lnTo>
                  <a:lnTo>
                    <a:pt x="778579" y="634408"/>
                  </a:lnTo>
                  <a:lnTo>
                    <a:pt x="801392" y="594631"/>
                  </a:lnTo>
                  <a:lnTo>
                    <a:pt x="819688" y="552291"/>
                  </a:lnTo>
                  <a:lnTo>
                    <a:pt x="833148" y="507700"/>
                  </a:lnTo>
                  <a:lnTo>
                    <a:pt x="841456" y="461168"/>
                  </a:lnTo>
                  <a:lnTo>
                    <a:pt x="844295" y="413003"/>
                  </a:lnTo>
                  <a:lnTo>
                    <a:pt x="841456" y="364839"/>
                  </a:lnTo>
                  <a:lnTo>
                    <a:pt x="833148" y="318307"/>
                  </a:lnTo>
                  <a:lnTo>
                    <a:pt x="819688" y="273716"/>
                  </a:lnTo>
                  <a:lnTo>
                    <a:pt x="801392" y="231376"/>
                  </a:lnTo>
                  <a:lnTo>
                    <a:pt x="778579" y="191599"/>
                  </a:lnTo>
                  <a:lnTo>
                    <a:pt x="751563" y="154692"/>
                  </a:lnTo>
                  <a:lnTo>
                    <a:pt x="720661" y="120967"/>
                  </a:lnTo>
                  <a:lnTo>
                    <a:pt x="686190" y="90733"/>
                  </a:lnTo>
                  <a:lnTo>
                    <a:pt x="648468" y="64300"/>
                  </a:lnTo>
                  <a:lnTo>
                    <a:pt x="607809" y="41978"/>
                  </a:lnTo>
                  <a:lnTo>
                    <a:pt x="564531" y="24077"/>
                  </a:lnTo>
                  <a:lnTo>
                    <a:pt x="518950" y="10907"/>
                  </a:lnTo>
                  <a:lnTo>
                    <a:pt x="471384" y="2778"/>
                  </a:lnTo>
                  <a:lnTo>
                    <a:pt x="42214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149083" y="4088891"/>
              <a:ext cx="843280" cy="826135"/>
            </a:xfrm>
            <a:custGeom>
              <a:avLst/>
              <a:gdLst/>
              <a:ahLst/>
              <a:cxnLst/>
              <a:rect l="l" t="t" r="r" b="b"/>
              <a:pathLst>
                <a:path w="843279" h="826135">
                  <a:moveTo>
                    <a:pt x="421386" y="0"/>
                  </a:moveTo>
                  <a:lnTo>
                    <a:pt x="372254" y="2778"/>
                  </a:lnTo>
                  <a:lnTo>
                    <a:pt x="324785" y="10907"/>
                  </a:lnTo>
                  <a:lnTo>
                    <a:pt x="279294" y="24077"/>
                  </a:lnTo>
                  <a:lnTo>
                    <a:pt x="236097" y="41978"/>
                  </a:lnTo>
                  <a:lnTo>
                    <a:pt x="195512" y="64300"/>
                  </a:lnTo>
                  <a:lnTo>
                    <a:pt x="157856" y="90733"/>
                  </a:lnTo>
                  <a:lnTo>
                    <a:pt x="123444" y="120967"/>
                  </a:lnTo>
                  <a:lnTo>
                    <a:pt x="92592" y="154692"/>
                  </a:lnTo>
                  <a:lnTo>
                    <a:pt x="65619" y="191599"/>
                  </a:lnTo>
                  <a:lnTo>
                    <a:pt x="42840" y="231376"/>
                  </a:lnTo>
                  <a:lnTo>
                    <a:pt x="24572" y="273716"/>
                  </a:lnTo>
                  <a:lnTo>
                    <a:pt x="11132" y="318307"/>
                  </a:lnTo>
                  <a:lnTo>
                    <a:pt x="2835" y="364839"/>
                  </a:lnTo>
                  <a:lnTo>
                    <a:pt x="0" y="413003"/>
                  </a:lnTo>
                  <a:lnTo>
                    <a:pt x="2835" y="461168"/>
                  </a:lnTo>
                  <a:lnTo>
                    <a:pt x="11132" y="507700"/>
                  </a:lnTo>
                  <a:lnTo>
                    <a:pt x="24572" y="552291"/>
                  </a:lnTo>
                  <a:lnTo>
                    <a:pt x="42840" y="594631"/>
                  </a:lnTo>
                  <a:lnTo>
                    <a:pt x="65619" y="634408"/>
                  </a:lnTo>
                  <a:lnTo>
                    <a:pt x="92592" y="671315"/>
                  </a:lnTo>
                  <a:lnTo>
                    <a:pt x="123444" y="705040"/>
                  </a:lnTo>
                  <a:lnTo>
                    <a:pt x="157856" y="735274"/>
                  </a:lnTo>
                  <a:lnTo>
                    <a:pt x="195512" y="761707"/>
                  </a:lnTo>
                  <a:lnTo>
                    <a:pt x="236097" y="784029"/>
                  </a:lnTo>
                  <a:lnTo>
                    <a:pt x="279294" y="801930"/>
                  </a:lnTo>
                  <a:lnTo>
                    <a:pt x="324785" y="815100"/>
                  </a:lnTo>
                  <a:lnTo>
                    <a:pt x="372254" y="823229"/>
                  </a:lnTo>
                  <a:lnTo>
                    <a:pt x="421386" y="826007"/>
                  </a:lnTo>
                  <a:lnTo>
                    <a:pt x="470517" y="823229"/>
                  </a:lnTo>
                  <a:lnTo>
                    <a:pt x="517986" y="815100"/>
                  </a:lnTo>
                  <a:lnTo>
                    <a:pt x="563477" y="801930"/>
                  </a:lnTo>
                  <a:lnTo>
                    <a:pt x="606674" y="784029"/>
                  </a:lnTo>
                  <a:lnTo>
                    <a:pt x="647259" y="761707"/>
                  </a:lnTo>
                  <a:lnTo>
                    <a:pt x="684915" y="735274"/>
                  </a:lnTo>
                  <a:lnTo>
                    <a:pt x="719327" y="705040"/>
                  </a:lnTo>
                  <a:lnTo>
                    <a:pt x="750179" y="671315"/>
                  </a:lnTo>
                  <a:lnTo>
                    <a:pt x="777152" y="634408"/>
                  </a:lnTo>
                  <a:lnTo>
                    <a:pt x="799931" y="594631"/>
                  </a:lnTo>
                  <a:lnTo>
                    <a:pt x="818199" y="552291"/>
                  </a:lnTo>
                  <a:lnTo>
                    <a:pt x="831639" y="507700"/>
                  </a:lnTo>
                  <a:lnTo>
                    <a:pt x="839936" y="461168"/>
                  </a:lnTo>
                  <a:lnTo>
                    <a:pt x="842772" y="413003"/>
                  </a:lnTo>
                  <a:lnTo>
                    <a:pt x="839936" y="364839"/>
                  </a:lnTo>
                  <a:lnTo>
                    <a:pt x="831639" y="318307"/>
                  </a:lnTo>
                  <a:lnTo>
                    <a:pt x="818199" y="273716"/>
                  </a:lnTo>
                  <a:lnTo>
                    <a:pt x="799931" y="231376"/>
                  </a:lnTo>
                  <a:lnTo>
                    <a:pt x="777152" y="191599"/>
                  </a:lnTo>
                  <a:lnTo>
                    <a:pt x="750179" y="154692"/>
                  </a:lnTo>
                  <a:lnTo>
                    <a:pt x="719327" y="120967"/>
                  </a:lnTo>
                  <a:lnTo>
                    <a:pt x="684915" y="90733"/>
                  </a:lnTo>
                  <a:lnTo>
                    <a:pt x="647259" y="64300"/>
                  </a:lnTo>
                  <a:lnTo>
                    <a:pt x="606674" y="41978"/>
                  </a:lnTo>
                  <a:lnTo>
                    <a:pt x="563477" y="24077"/>
                  </a:lnTo>
                  <a:lnTo>
                    <a:pt x="517986" y="10907"/>
                  </a:lnTo>
                  <a:lnTo>
                    <a:pt x="470517" y="2778"/>
                  </a:lnTo>
                  <a:lnTo>
                    <a:pt x="42138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63468" y="3881627"/>
              <a:ext cx="1889760" cy="1033780"/>
            </a:xfrm>
            <a:custGeom>
              <a:avLst/>
              <a:gdLst/>
              <a:ahLst/>
              <a:cxnLst/>
              <a:rect l="l" t="t" r="r" b="b"/>
              <a:pathLst>
                <a:path w="1889760" h="1033779">
                  <a:moveTo>
                    <a:pt x="1889760" y="516636"/>
                  </a:moveTo>
                  <a:lnTo>
                    <a:pt x="1887474" y="466877"/>
                  </a:lnTo>
                  <a:lnTo>
                    <a:pt x="1880781" y="418465"/>
                  </a:lnTo>
                  <a:lnTo>
                    <a:pt x="1869884" y="371589"/>
                  </a:lnTo>
                  <a:lnTo>
                    <a:pt x="1854974" y="326504"/>
                  </a:lnTo>
                  <a:lnTo>
                    <a:pt x="1836293" y="283387"/>
                  </a:lnTo>
                  <a:lnTo>
                    <a:pt x="1814017" y="242493"/>
                  </a:lnTo>
                  <a:lnTo>
                    <a:pt x="1788363" y="204012"/>
                  </a:lnTo>
                  <a:lnTo>
                    <a:pt x="1759546" y="168173"/>
                  </a:lnTo>
                  <a:lnTo>
                    <a:pt x="1727784" y="135191"/>
                  </a:lnTo>
                  <a:lnTo>
                    <a:pt x="1693252" y="105270"/>
                  </a:lnTo>
                  <a:lnTo>
                    <a:pt x="1656194" y="78638"/>
                  </a:lnTo>
                  <a:lnTo>
                    <a:pt x="1616811" y="55511"/>
                  </a:lnTo>
                  <a:lnTo>
                    <a:pt x="1575295" y="36106"/>
                  </a:lnTo>
                  <a:lnTo>
                    <a:pt x="1531861" y="20637"/>
                  </a:lnTo>
                  <a:lnTo>
                    <a:pt x="1486725" y="9321"/>
                  </a:lnTo>
                  <a:lnTo>
                    <a:pt x="1440091" y="2374"/>
                  </a:lnTo>
                  <a:lnTo>
                    <a:pt x="1392174" y="0"/>
                  </a:lnTo>
                  <a:lnTo>
                    <a:pt x="1344244" y="2374"/>
                  </a:lnTo>
                  <a:lnTo>
                    <a:pt x="1297609" y="9321"/>
                  </a:lnTo>
                  <a:lnTo>
                    <a:pt x="1252474" y="20637"/>
                  </a:lnTo>
                  <a:lnTo>
                    <a:pt x="1209040" y="36106"/>
                  </a:lnTo>
                  <a:lnTo>
                    <a:pt x="1167523" y="55511"/>
                  </a:lnTo>
                  <a:lnTo>
                    <a:pt x="1128141" y="78638"/>
                  </a:lnTo>
                  <a:lnTo>
                    <a:pt x="1091082" y="105270"/>
                  </a:lnTo>
                  <a:lnTo>
                    <a:pt x="1056551" y="135191"/>
                  </a:lnTo>
                  <a:lnTo>
                    <a:pt x="1024788" y="168173"/>
                  </a:lnTo>
                  <a:lnTo>
                    <a:pt x="995972" y="204012"/>
                  </a:lnTo>
                  <a:lnTo>
                    <a:pt x="970318" y="242493"/>
                  </a:lnTo>
                  <a:lnTo>
                    <a:pt x="948042" y="283387"/>
                  </a:lnTo>
                  <a:lnTo>
                    <a:pt x="944867" y="290703"/>
                  </a:lnTo>
                  <a:lnTo>
                    <a:pt x="941705" y="283387"/>
                  </a:lnTo>
                  <a:lnTo>
                    <a:pt x="919429" y="242493"/>
                  </a:lnTo>
                  <a:lnTo>
                    <a:pt x="893775" y="204012"/>
                  </a:lnTo>
                  <a:lnTo>
                    <a:pt x="864958" y="168173"/>
                  </a:lnTo>
                  <a:lnTo>
                    <a:pt x="833196" y="135191"/>
                  </a:lnTo>
                  <a:lnTo>
                    <a:pt x="798664" y="105270"/>
                  </a:lnTo>
                  <a:lnTo>
                    <a:pt x="761606" y="78638"/>
                  </a:lnTo>
                  <a:lnTo>
                    <a:pt x="722223" y="55511"/>
                  </a:lnTo>
                  <a:lnTo>
                    <a:pt x="680707" y="36106"/>
                  </a:lnTo>
                  <a:lnTo>
                    <a:pt x="637273" y="20637"/>
                  </a:lnTo>
                  <a:lnTo>
                    <a:pt x="592137" y="9321"/>
                  </a:lnTo>
                  <a:lnTo>
                    <a:pt x="545503" y="2374"/>
                  </a:lnTo>
                  <a:lnTo>
                    <a:pt x="497586" y="0"/>
                  </a:lnTo>
                  <a:lnTo>
                    <a:pt x="449656" y="2374"/>
                  </a:lnTo>
                  <a:lnTo>
                    <a:pt x="403021" y="9321"/>
                  </a:lnTo>
                  <a:lnTo>
                    <a:pt x="357886" y="20637"/>
                  </a:lnTo>
                  <a:lnTo>
                    <a:pt x="314452" y="36106"/>
                  </a:lnTo>
                  <a:lnTo>
                    <a:pt x="272935" y="55511"/>
                  </a:lnTo>
                  <a:lnTo>
                    <a:pt x="233553" y="78638"/>
                  </a:lnTo>
                  <a:lnTo>
                    <a:pt x="196494" y="105270"/>
                  </a:lnTo>
                  <a:lnTo>
                    <a:pt x="161963" y="135191"/>
                  </a:lnTo>
                  <a:lnTo>
                    <a:pt x="130200" y="168173"/>
                  </a:lnTo>
                  <a:lnTo>
                    <a:pt x="101384" y="204012"/>
                  </a:lnTo>
                  <a:lnTo>
                    <a:pt x="75730" y="242493"/>
                  </a:lnTo>
                  <a:lnTo>
                    <a:pt x="53454" y="283387"/>
                  </a:lnTo>
                  <a:lnTo>
                    <a:pt x="34772" y="326504"/>
                  </a:lnTo>
                  <a:lnTo>
                    <a:pt x="19862" y="371589"/>
                  </a:lnTo>
                  <a:lnTo>
                    <a:pt x="8966" y="418465"/>
                  </a:lnTo>
                  <a:lnTo>
                    <a:pt x="2273" y="466877"/>
                  </a:lnTo>
                  <a:lnTo>
                    <a:pt x="0" y="516636"/>
                  </a:lnTo>
                  <a:lnTo>
                    <a:pt x="2273" y="566407"/>
                  </a:lnTo>
                  <a:lnTo>
                    <a:pt x="8966" y="614819"/>
                  </a:lnTo>
                  <a:lnTo>
                    <a:pt x="19862" y="661695"/>
                  </a:lnTo>
                  <a:lnTo>
                    <a:pt x="34772" y="706780"/>
                  </a:lnTo>
                  <a:lnTo>
                    <a:pt x="53454" y="749896"/>
                  </a:lnTo>
                  <a:lnTo>
                    <a:pt x="75730" y="790790"/>
                  </a:lnTo>
                  <a:lnTo>
                    <a:pt x="101384" y="829271"/>
                  </a:lnTo>
                  <a:lnTo>
                    <a:pt x="130200" y="865111"/>
                  </a:lnTo>
                  <a:lnTo>
                    <a:pt x="161963" y="898093"/>
                  </a:lnTo>
                  <a:lnTo>
                    <a:pt x="196494" y="928014"/>
                  </a:lnTo>
                  <a:lnTo>
                    <a:pt x="233553" y="954646"/>
                  </a:lnTo>
                  <a:lnTo>
                    <a:pt x="272935" y="977773"/>
                  </a:lnTo>
                  <a:lnTo>
                    <a:pt x="314452" y="997178"/>
                  </a:lnTo>
                  <a:lnTo>
                    <a:pt x="357886" y="1012647"/>
                  </a:lnTo>
                  <a:lnTo>
                    <a:pt x="403021" y="1023962"/>
                  </a:lnTo>
                  <a:lnTo>
                    <a:pt x="449656" y="1030909"/>
                  </a:lnTo>
                  <a:lnTo>
                    <a:pt x="497586" y="1033272"/>
                  </a:lnTo>
                  <a:lnTo>
                    <a:pt x="545503" y="1030909"/>
                  </a:lnTo>
                  <a:lnTo>
                    <a:pt x="592137" y="1023962"/>
                  </a:lnTo>
                  <a:lnTo>
                    <a:pt x="637273" y="1012647"/>
                  </a:lnTo>
                  <a:lnTo>
                    <a:pt x="680707" y="997178"/>
                  </a:lnTo>
                  <a:lnTo>
                    <a:pt x="722223" y="977773"/>
                  </a:lnTo>
                  <a:lnTo>
                    <a:pt x="761606" y="954646"/>
                  </a:lnTo>
                  <a:lnTo>
                    <a:pt x="798664" y="928014"/>
                  </a:lnTo>
                  <a:lnTo>
                    <a:pt x="833196" y="898093"/>
                  </a:lnTo>
                  <a:lnTo>
                    <a:pt x="864958" y="865111"/>
                  </a:lnTo>
                  <a:lnTo>
                    <a:pt x="893775" y="829271"/>
                  </a:lnTo>
                  <a:lnTo>
                    <a:pt x="919429" y="790790"/>
                  </a:lnTo>
                  <a:lnTo>
                    <a:pt x="941705" y="749896"/>
                  </a:lnTo>
                  <a:lnTo>
                    <a:pt x="944867" y="742594"/>
                  </a:lnTo>
                  <a:lnTo>
                    <a:pt x="948042" y="749896"/>
                  </a:lnTo>
                  <a:lnTo>
                    <a:pt x="970318" y="790790"/>
                  </a:lnTo>
                  <a:lnTo>
                    <a:pt x="995972" y="829271"/>
                  </a:lnTo>
                  <a:lnTo>
                    <a:pt x="1024788" y="865111"/>
                  </a:lnTo>
                  <a:lnTo>
                    <a:pt x="1056551" y="898093"/>
                  </a:lnTo>
                  <a:lnTo>
                    <a:pt x="1091082" y="928014"/>
                  </a:lnTo>
                  <a:lnTo>
                    <a:pt x="1128141" y="954646"/>
                  </a:lnTo>
                  <a:lnTo>
                    <a:pt x="1167523" y="977773"/>
                  </a:lnTo>
                  <a:lnTo>
                    <a:pt x="1209040" y="997178"/>
                  </a:lnTo>
                  <a:lnTo>
                    <a:pt x="1252474" y="1012647"/>
                  </a:lnTo>
                  <a:lnTo>
                    <a:pt x="1297609" y="1023962"/>
                  </a:lnTo>
                  <a:lnTo>
                    <a:pt x="1344244" y="1030909"/>
                  </a:lnTo>
                  <a:lnTo>
                    <a:pt x="1392174" y="1033272"/>
                  </a:lnTo>
                  <a:lnTo>
                    <a:pt x="1440091" y="1030909"/>
                  </a:lnTo>
                  <a:lnTo>
                    <a:pt x="1486725" y="1023962"/>
                  </a:lnTo>
                  <a:lnTo>
                    <a:pt x="1531861" y="1012647"/>
                  </a:lnTo>
                  <a:lnTo>
                    <a:pt x="1575295" y="997178"/>
                  </a:lnTo>
                  <a:lnTo>
                    <a:pt x="1616811" y="977773"/>
                  </a:lnTo>
                  <a:lnTo>
                    <a:pt x="1656194" y="954646"/>
                  </a:lnTo>
                  <a:lnTo>
                    <a:pt x="1693252" y="928014"/>
                  </a:lnTo>
                  <a:lnTo>
                    <a:pt x="1727784" y="898093"/>
                  </a:lnTo>
                  <a:lnTo>
                    <a:pt x="1759546" y="865111"/>
                  </a:lnTo>
                  <a:lnTo>
                    <a:pt x="1788363" y="829271"/>
                  </a:lnTo>
                  <a:lnTo>
                    <a:pt x="1814017" y="790790"/>
                  </a:lnTo>
                  <a:lnTo>
                    <a:pt x="1836293" y="749896"/>
                  </a:lnTo>
                  <a:lnTo>
                    <a:pt x="1854974" y="706780"/>
                  </a:lnTo>
                  <a:lnTo>
                    <a:pt x="1869884" y="661695"/>
                  </a:lnTo>
                  <a:lnTo>
                    <a:pt x="1880781" y="614819"/>
                  </a:lnTo>
                  <a:lnTo>
                    <a:pt x="1887474" y="566407"/>
                  </a:lnTo>
                  <a:lnTo>
                    <a:pt x="1889760" y="516636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3051175" y="5819647"/>
            <a:ext cx="269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6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density-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800" b="1" spc="1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Types</a:t>
            </a:r>
            <a:r>
              <a:rPr sz="2800" spc="-65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dirty="0"/>
              <a:t>Clusters:</a:t>
            </a:r>
            <a:r>
              <a:rPr sz="2800" spc="-65" dirty="0"/>
              <a:t> </a:t>
            </a:r>
            <a:r>
              <a:rPr sz="2800" dirty="0"/>
              <a:t>Conceptual</a:t>
            </a:r>
            <a:r>
              <a:rPr sz="2800" spc="-45" dirty="0"/>
              <a:t> </a:t>
            </a:r>
            <a:r>
              <a:rPr sz="2800" spc="-10" dirty="0"/>
              <a:t>Clusters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58328"/>
            <a:ext cx="7365365" cy="14566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0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Shared</a:t>
            </a:r>
            <a:r>
              <a:rPr sz="2800" spc="-8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Property</a:t>
            </a:r>
            <a:r>
              <a:rPr sz="2800" spc="-8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800" spc="-9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Conceptual</a:t>
            </a:r>
            <a:r>
              <a:rPr sz="2800" spc="-8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080" indent="-287020">
              <a:lnSpc>
                <a:spcPts val="216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15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15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Finds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share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common</a:t>
            </a:r>
            <a:r>
              <a:rPr sz="20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property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represent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000" spc="-7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concept.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205"/>
              </a:spcBef>
            </a:pP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175" y="5819647"/>
            <a:ext cx="2374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-4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Overlapping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Circles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2819399"/>
            <a:ext cx="3352800" cy="2057400"/>
          </a:xfrm>
          <a:custGeom>
            <a:avLst/>
            <a:gdLst/>
            <a:ahLst/>
            <a:cxnLst/>
            <a:rect l="l" t="t" r="r" b="b"/>
            <a:pathLst>
              <a:path w="3352800" h="2057400">
                <a:moveTo>
                  <a:pt x="3352800" y="1028700"/>
                </a:moveTo>
                <a:lnTo>
                  <a:pt x="3351682" y="990600"/>
                </a:lnTo>
                <a:lnTo>
                  <a:pt x="3348367" y="939800"/>
                </a:lnTo>
                <a:lnTo>
                  <a:pt x="3342906" y="901700"/>
                </a:lnTo>
                <a:lnTo>
                  <a:pt x="3335350" y="850900"/>
                </a:lnTo>
                <a:lnTo>
                  <a:pt x="3325723" y="812800"/>
                </a:lnTo>
                <a:lnTo>
                  <a:pt x="3314103" y="774700"/>
                </a:lnTo>
                <a:lnTo>
                  <a:pt x="3300501" y="723900"/>
                </a:lnTo>
                <a:lnTo>
                  <a:pt x="3284994" y="685800"/>
                </a:lnTo>
                <a:lnTo>
                  <a:pt x="3267608" y="647700"/>
                </a:lnTo>
                <a:lnTo>
                  <a:pt x="3248406" y="609600"/>
                </a:lnTo>
                <a:lnTo>
                  <a:pt x="3227413" y="571500"/>
                </a:lnTo>
                <a:lnTo>
                  <a:pt x="3204705" y="533400"/>
                </a:lnTo>
                <a:lnTo>
                  <a:pt x="3180296" y="495300"/>
                </a:lnTo>
                <a:lnTo>
                  <a:pt x="3154261" y="457200"/>
                </a:lnTo>
                <a:lnTo>
                  <a:pt x="3126625" y="419100"/>
                </a:lnTo>
                <a:lnTo>
                  <a:pt x="3097441" y="381000"/>
                </a:lnTo>
                <a:lnTo>
                  <a:pt x="3066770" y="355600"/>
                </a:lnTo>
                <a:lnTo>
                  <a:pt x="3034639" y="317500"/>
                </a:lnTo>
                <a:lnTo>
                  <a:pt x="3032125" y="315607"/>
                </a:lnTo>
                <a:lnTo>
                  <a:pt x="3032125" y="1028700"/>
                </a:lnTo>
                <a:lnTo>
                  <a:pt x="3030613" y="1079500"/>
                </a:lnTo>
                <a:lnTo>
                  <a:pt x="3026168" y="1130300"/>
                </a:lnTo>
                <a:lnTo>
                  <a:pt x="3018866" y="1168400"/>
                </a:lnTo>
                <a:lnTo>
                  <a:pt x="3008795" y="1206500"/>
                </a:lnTo>
                <a:lnTo>
                  <a:pt x="2996031" y="1257300"/>
                </a:lnTo>
                <a:lnTo>
                  <a:pt x="2980677" y="1295400"/>
                </a:lnTo>
                <a:lnTo>
                  <a:pt x="2962795" y="1333500"/>
                </a:lnTo>
                <a:lnTo>
                  <a:pt x="2942488" y="1371600"/>
                </a:lnTo>
                <a:lnTo>
                  <a:pt x="2919844" y="1409700"/>
                </a:lnTo>
                <a:lnTo>
                  <a:pt x="2894939" y="1447800"/>
                </a:lnTo>
                <a:lnTo>
                  <a:pt x="2867876" y="1473200"/>
                </a:lnTo>
                <a:lnTo>
                  <a:pt x="2838716" y="1511300"/>
                </a:lnTo>
                <a:lnTo>
                  <a:pt x="2807563" y="1549400"/>
                </a:lnTo>
                <a:lnTo>
                  <a:pt x="2774492" y="1574800"/>
                </a:lnTo>
                <a:lnTo>
                  <a:pt x="2739606" y="1600200"/>
                </a:lnTo>
                <a:lnTo>
                  <a:pt x="2702979" y="1625600"/>
                </a:lnTo>
                <a:lnTo>
                  <a:pt x="2664688" y="1651000"/>
                </a:lnTo>
                <a:lnTo>
                  <a:pt x="2624836" y="1676400"/>
                </a:lnTo>
                <a:lnTo>
                  <a:pt x="2583497" y="1689100"/>
                </a:lnTo>
                <a:lnTo>
                  <a:pt x="2540762" y="1714500"/>
                </a:lnTo>
                <a:lnTo>
                  <a:pt x="2496731" y="1727200"/>
                </a:lnTo>
                <a:lnTo>
                  <a:pt x="2357602" y="1765300"/>
                </a:lnTo>
                <a:lnTo>
                  <a:pt x="2309190" y="1765300"/>
                </a:lnTo>
                <a:lnTo>
                  <a:pt x="2259888" y="1778000"/>
                </a:lnTo>
                <a:lnTo>
                  <a:pt x="2159698" y="1778000"/>
                </a:lnTo>
                <a:lnTo>
                  <a:pt x="2110397" y="1765300"/>
                </a:lnTo>
                <a:lnTo>
                  <a:pt x="2061984" y="1765300"/>
                </a:lnTo>
                <a:lnTo>
                  <a:pt x="1976793" y="1741982"/>
                </a:lnTo>
                <a:lnTo>
                  <a:pt x="1999970" y="1714500"/>
                </a:lnTo>
                <a:lnTo>
                  <a:pt x="2030641" y="1689100"/>
                </a:lnTo>
                <a:lnTo>
                  <a:pt x="2059825" y="1651000"/>
                </a:lnTo>
                <a:lnTo>
                  <a:pt x="2087460" y="1612900"/>
                </a:lnTo>
                <a:lnTo>
                  <a:pt x="2113496" y="1574800"/>
                </a:lnTo>
                <a:lnTo>
                  <a:pt x="2137905" y="1536700"/>
                </a:lnTo>
                <a:lnTo>
                  <a:pt x="2160613" y="1498600"/>
                </a:lnTo>
                <a:lnTo>
                  <a:pt x="2181606" y="1460500"/>
                </a:lnTo>
                <a:lnTo>
                  <a:pt x="2200808" y="1422400"/>
                </a:lnTo>
                <a:lnTo>
                  <a:pt x="2218194" y="1384300"/>
                </a:lnTo>
                <a:lnTo>
                  <a:pt x="2233701" y="1346200"/>
                </a:lnTo>
                <a:lnTo>
                  <a:pt x="2247303" y="1295400"/>
                </a:lnTo>
                <a:lnTo>
                  <a:pt x="2258923" y="1257300"/>
                </a:lnTo>
                <a:lnTo>
                  <a:pt x="2268550" y="1219200"/>
                </a:lnTo>
                <a:lnTo>
                  <a:pt x="2276106" y="1168400"/>
                </a:lnTo>
                <a:lnTo>
                  <a:pt x="2281567" y="1130300"/>
                </a:lnTo>
                <a:lnTo>
                  <a:pt x="2284882" y="1079500"/>
                </a:lnTo>
                <a:lnTo>
                  <a:pt x="2286000" y="1028700"/>
                </a:lnTo>
                <a:lnTo>
                  <a:pt x="2284882" y="990600"/>
                </a:lnTo>
                <a:lnTo>
                  <a:pt x="2281567" y="939800"/>
                </a:lnTo>
                <a:lnTo>
                  <a:pt x="2276106" y="901700"/>
                </a:lnTo>
                <a:lnTo>
                  <a:pt x="2268550" y="850900"/>
                </a:lnTo>
                <a:lnTo>
                  <a:pt x="2258923" y="812800"/>
                </a:lnTo>
                <a:lnTo>
                  <a:pt x="2247303" y="774700"/>
                </a:lnTo>
                <a:lnTo>
                  <a:pt x="2233701" y="723900"/>
                </a:lnTo>
                <a:lnTo>
                  <a:pt x="2218194" y="685800"/>
                </a:lnTo>
                <a:lnTo>
                  <a:pt x="2200808" y="647700"/>
                </a:lnTo>
                <a:lnTo>
                  <a:pt x="2181606" y="609600"/>
                </a:lnTo>
                <a:lnTo>
                  <a:pt x="2160613" y="571500"/>
                </a:lnTo>
                <a:lnTo>
                  <a:pt x="2137905" y="533400"/>
                </a:lnTo>
                <a:lnTo>
                  <a:pt x="2113496" y="495300"/>
                </a:lnTo>
                <a:lnTo>
                  <a:pt x="2087460" y="457200"/>
                </a:lnTo>
                <a:lnTo>
                  <a:pt x="2059825" y="419100"/>
                </a:lnTo>
                <a:lnTo>
                  <a:pt x="2030641" y="381000"/>
                </a:lnTo>
                <a:lnTo>
                  <a:pt x="1999970" y="355600"/>
                </a:lnTo>
                <a:lnTo>
                  <a:pt x="1976602" y="327914"/>
                </a:lnTo>
                <a:lnTo>
                  <a:pt x="2061984" y="304800"/>
                </a:lnTo>
                <a:lnTo>
                  <a:pt x="2110397" y="304800"/>
                </a:lnTo>
                <a:lnTo>
                  <a:pt x="2159698" y="292100"/>
                </a:lnTo>
                <a:lnTo>
                  <a:pt x="2259888" y="292100"/>
                </a:lnTo>
                <a:lnTo>
                  <a:pt x="2309190" y="304800"/>
                </a:lnTo>
                <a:lnTo>
                  <a:pt x="2357602" y="304800"/>
                </a:lnTo>
                <a:lnTo>
                  <a:pt x="2451468" y="330200"/>
                </a:lnTo>
                <a:lnTo>
                  <a:pt x="2540762" y="355600"/>
                </a:lnTo>
                <a:lnTo>
                  <a:pt x="2583497" y="381000"/>
                </a:lnTo>
                <a:lnTo>
                  <a:pt x="2624836" y="393700"/>
                </a:lnTo>
                <a:lnTo>
                  <a:pt x="2664688" y="419100"/>
                </a:lnTo>
                <a:lnTo>
                  <a:pt x="2702979" y="444500"/>
                </a:lnTo>
                <a:lnTo>
                  <a:pt x="2739606" y="469900"/>
                </a:lnTo>
                <a:lnTo>
                  <a:pt x="2774492" y="495300"/>
                </a:lnTo>
                <a:lnTo>
                  <a:pt x="2807563" y="520700"/>
                </a:lnTo>
                <a:lnTo>
                  <a:pt x="2838716" y="558800"/>
                </a:lnTo>
                <a:lnTo>
                  <a:pt x="2867876" y="596900"/>
                </a:lnTo>
                <a:lnTo>
                  <a:pt x="2894939" y="622300"/>
                </a:lnTo>
                <a:lnTo>
                  <a:pt x="2919844" y="660400"/>
                </a:lnTo>
                <a:lnTo>
                  <a:pt x="2942488" y="698500"/>
                </a:lnTo>
                <a:lnTo>
                  <a:pt x="2962795" y="736600"/>
                </a:lnTo>
                <a:lnTo>
                  <a:pt x="2980677" y="774700"/>
                </a:lnTo>
                <a:lnTo>
                  <a:pt x="2996031" y="812800"/>
                </a:lnTo>
                <a:lnTo>
                  <a:pt x="3008795" y="863600"/>
                </a:lnTo>
                <a:lnTo>
                  <a:pt x="3018866" y="901700"/>
                </a:lnTo>
                <a:lnTo>
                  <a:pt x="3026168" y="939800"/>
                </a:lnTo>
                <a:lnTo>
                  <a:pt x="3030613" y="990600"/>
                </a:lnTo>
                <a:lnTo>
                  <a:pt x="3032125" y="1028700"/>
                </a:lnTo>
                <a:lnTo>
                  <a:pt x="3032125" y="315607"/>
                </a:lnTo>
                <a:lnTo>
                  <a:pt x="3001099" y="292100"/>
                </a:lnTo>
                <a:lnTo>
                  <a:pt x="2966199" y="266700"/>
                </a:lnTo>
                <a:lnTo>
                  <a:pt x="2929979" y="241300"/>
                </a:lnTo>
                <a:lnTo>
                  <a:pt x="2892501" y="215900"/>
                </a:lnTo>
                <a:lnTo>
                  <a:pt x="2853804" y="190500"/>
                </a:lnTo>
                <a:lnTo>
                  <a:pt x="2813926" y="165100"/>
                </a:lnTo>
                <a:lnTo>
                  <a:pt x="2772918" y="139700"/>
                </a:lnTo>
                <a:lnTo>
                  <a:pt x="2730843" y="114300"/>
                </a:lnTo>
                <a:lnTo>
                  <a:pt x="2643606" y="88900"/>
                </a:lnTo>
                <a:lnTo>
                  <a:pt x="2598559" y="63500"/>
                </a:lnTo>
                <a:lnTo>
                  <a:pt x="2458212" y="25400"/>
                </a:lnTo>
                <a:lnTo>
                  <a:pt x="2409850" y="25400"/>
                </a:lnTo>
                <a:lnTo>
                  <a:pt x="2360790" y="12700"/>
                </a:lnTo>
                <a:lnTo>
                  <a:pt x="2260714" y="12700"/>
                </a:lnTo>
                <a:lnTo>
                  <a:pt x="2209800" y="0"/>
                </a:lnTo>
                <a:lnTo>
                  <a:pt x="2158873" y="12700"/>
                </a:lnTo>
                <a:lnTo>
                  <a:pt x="2058797" y="12700"/>
                </a:lnTo>
                <a:lnTo>
                  <a:pt x="2009736" y="25400"/>
                </a:lnTo>
                <a:lnTo>
                  <a:pt x="1965325" y="25400"/>
                </a:lnTo>
                <a:lnTo>
                  <a:pt x="1965325" y="1028700"/>
                </a:lnTo>
                <a:lnTo>
                  <a:pt x="1963813" y="1079500"/>
                </a:lnTo>
                <a:lnTo>
                  <a:pt x="1959368" y="1130300"/>
                </a:lnTo>
                <a:lnTo>
                  <a:pt x="1952066" y="1168400"/>
                </a:lnTo>
                <a:lnTo>
                  <a:pt x="1941995" y="1206500"/>
                </a:lnTo>
                <a:lnTo>
                  <a:pt x="1929231" y="1257300"/>
                </a:lnTo>
                <a:lnTo>
                  <a:pt x="1913877" y="1295400"/>
                </a:lnTo>
                <a:lnTo>
                  <a:pt x="1895995" y="1333500"/>
                </a:lnTo>
                <a:lnTo>
                  <a:pt x="1875688" y="1371600"/>
                </a:lnTo>
                <a:lnTo>
                  <a:pt x="1853044" y="1409700"/>
                </a:lnTo>
                <a:lnTo>
                  <a:pt x="1828139" y="1447800"/>
                </a:lnTo>
                <a:lnTo>
                  <a:pt x="1801075" y="1473200"/>
                </a:lnTo>
                <a:lnTo>
                  <a:pt x="1771916" y="1511300"/>
                </a:lnTo>
                <a:lnTo>
                  <a:pt x="1740763" y="1549400"/>
                </a:lnTo>
                <a:lnTo>
                  <a:pt x="1707692" y="1574800"/>
                </a:lnTo>
                <a:lnTo>
                  <a:pt x="1676387" y="1597596"/>
                </a:lnTo>
                <a:lnTo>
                  <a:pt x="1645094" y="1574800"/>
                </a:lnTo>
                <a:lnTo>
                  <a:pt x="1612023" y="1549400"/>
                </a:lnTo>
                <a:lnTo>
                  <a:pt x="1580870" y="1511300"/>
                </a:lnTo>
                <a:lnTo>
                  <a:pt x="1551711" y="1473200"/>
                </a:lnTo>
                <a:lnTo>
                  <a:pt x="1524647" y="1447800"/>
                </a:lnTo>
                <a:lnTo>
                  <a:pt x="1499743" y="1409700"/>
                </a:lnTo>
                <a:lnTo>
                  <a:pt x="1477098" y="1371600"/>
                </a:lnTo>
                <a:lnTo>
                  <a:pt x="1456791" y="1333500"/>
                </a:lnTo>
                <a:lnTo>
                  <a:pt x="1438910" y="1295400"/>
                </a:lnTo>
                <a:lnTo>
                  <a:pt x="1423555" y="1257300"/>
                </a:lnTo>
                <a:lnTo>
                  <a:pt x="1410792" y="1206500"/>
                </a:lnTo>
                <a:lnTo>
                  <a:pt x="1400721" y="1168400"/>
                </a:lnTo>
                <a:lnTo>
                  <a:pt x="1393418" y="1130300"/>
                </a:lnTo>
                <a:lnTo>
                  <a:pt x="1388973" y="1079500"/>
                </a:lnTo>
                <a:lnTo>
                  <a:pt x="1387475" y="1028700"/>
                </a:lnTo>
                <a:lnTo>
                  <a:pt x="1388973" y="990600"/>
                </a:lnTo>
                <a:lnTo>
                  <a:pt x="1393418" y="939800"/>
                </a:lnTo>
                <a:lnTo>
                  <a:pt x="1400721" y="901700"/>
                </a:lnTo>
                <a:lnTo>
                  <a:pt x="1410792" y="863600"/>
                </a:lnTo>
                <a:lnTo>
                  <a:pt x="1423555" y="812800"/>
                </a:lnTo>
                <a:lnTo>
                  <a:pt x="1438910" y="774700"/>
                </a:lnTo>
                <a:lnTo>
                  <a:pt x="1456791" y="736600"/>
                </a:lnTo>
                <a:lnTo>
                  <a:pt x="1477098" y="698500"/>
                </a:lnTo>
                <a:lnTo>
                  <a:pt x="1499743" y="660400"/>
                </a:lnTo>
                <a:lnTo>
                  <a:pt x="1524647" y="622300"/>
                </a:lnTo>
                <a:lnTo>
                  <a:pt x="1551711" y="596900"/>
                </a:lnTo>
                <a:lnTo>
                  <a:pt x="1580870" y="558800"/>
                </a:lnTo>
                <a:lnTo>
                  <a:pt x="1612023" y="520700"/>
                </a:lnTo>
                <a:lnTo>
                  <a:pt x="1645094" y="495300"/>
                </a:lnTo>
                <a:lnTo>
                  <a:pt x="1676387" y="472516"/>
                </a:lnTo>
                <a:lnTo>
                  <a:pt x="1707692" y="495300"/>
                </a:lnTo>
                <a:lnTo>
                  <a:pt x="1740763" y="520700"/>
                </a:lnTo>
                <a:lnTo>
                  <a:pt x="1771916" y="558800"/>
                </a:lnTo>
                <a:lnTo>
                  <a:pt x="1801075" y="596900"/>
                </a:lnTo>
                <a:lnTo>
                  <a:pt x="1828139" y="622300"/>
                </a:lnTo>
                <a:lnTo>
                  <a:pt x="1853044" y="660400"/>
                </a:lnTo>
                <a:lnTo>
                  <a:pt x="1875688" y="698500"/>
                </a:lnTo>
                <a:lnTo>
                  <a:pt x="1895995" y="736600"/>
                </a:lnTo>
                <a:lnTo>
                  <a:pt x="1913877" y="774700"/>
                </a:lnTo>
                <a:lnTo>
                  <a:pt x="1929231" y="812800"/>
                </a:lnTo>
                <a:lnTo>
                  <a:pt x="1941995" y="863600"/>
                </a:lnTo>
                <a:lnTo>
                  <a:pt x="1952066" y="901700"/>
                </a:lnTo>
                <a:lnTo>
                  <a:pt x="1959368" y="939800"/>
                </a:lnTo>
                <a:lnTo>
                  <a:pt x="1963813" y="990600"/>
                </a:lnTo>
                <a:lnTo>
                  <a:pt x="1965325" y="1028700"/>
                </a:lnTo>
                <a:lnTo>
                  <a:pt x="1965325" y="25400"/>
                </a:lnTo>
                <a:lnTo>
                  <a:pt x="1961375" y="25400"/>
                </a:lnTo>
                <a:lnTo>
                  <a:pt x="1821027" y="63500"/>
                </a:lnTo>
                <a:lnTo>
                  <a:pt x="1775980" y="88900"/>
                </a:lnTo>
                <a:lnTo>
                  <a:pt x="1688744" y="114300"/>
                </a:lnTo>
                <a:lnTo>
                  <a:pt x="1676387" y="121767"/>
                </a:lnTo>
                <a:lnTo>
                  <a:pt x="1664042" y="114300"/>
                </a:lnTo>
                <a:lnTo>
                  <a:pt x="1576806" y="88900"/>
                </a:lnTo>
                <a:lnTo>
                  <a:pt x="1531759" y="63500"/>
                </a:lnTo>
                <a:lnTo>
                  <a:pt x="1391412" y="25400"/>
                </a:lnTo>
                <a:lnTo>
                  <a:pt x="1376172" y="25400"/>
                </a:lnTo>
                <a:lnTo>
                  <a:pt x="1376172" y="327914"/>
                </a:lnTo>
                <a:lnTo>
                  <a:pt x="1352816" y="355600"/>
                </a:lnTo>
                <a:lnTo>
                  <a:pt x="1322146" y="381000"/>
                </a:lnTo>
                <a:lnTo>
                  <a:pt x="1292961" y="419100"/>
                </a:lnTo>
                <a:lnTo>
                  <a:pt x="1265326" y="457200"/>
                </a:lnTo>
                <a:lnTo>
                  <a:pt x="1239291" y="495300"/>
                </a:lnTo>
                <a:lnTo>
                  <a:pt x="1214882" y="533400"/>
                </a:lnTo>
                <a:lnTo>
                  <a:pt x="1192174" y="571500"/>
                </a:lnTo>
                <a:lnTo>
                  <a:pt x="1171181" y="609600"/>
                </a:lnTo>
                <a:lnTo>
                  <a:pt x="1151978" y="647700"/>
                </a:lnTo>
                <a:lnTo>
                  <a:pt x="1134592" y="685800"/>
                </a:lnTo>
                <a:lnTo>
                  <a:pt x="1119085" y="723900"/>
                </a:lnTo>
                <a:lnTo>
                  <a:pt x="1105484" y="774700"/>
                </a:lnTo>
                <a:lnTo>
                  <a:pt x="1093863" y="812800"/>
                </a:lnTo>
                <a:lnTo>
                  <a:pt x="1084237" y="850900"/>
                </a:lnTo>
                <a:lnTo>
                  <a:pt x="1076680" y="901700"/>
                </a:lnTo>
                <a:lnTo>
                  <a:pt x="1071219" y="939800"/>
                </a:lnTo>
                <a:lnTo>
                  <a:pt x="1067904" y="990600"/>
                </a:lnTo>
                <a:lnTo>
                  <a:pt x="1066800" y="1028700"/>
                </a:lnTo>
                <a:lnTo>
                  <a:pt x="1067904" y="1079500"/>
                </a:lnTo>
                <a:lnTo>
                  <a:pt x="1071219" y="1130300"/>
                </a:lnTo>
                <a:lnTo>
                  <a:pt x="1076680" y="1168400"/>
                </a:lnTo>
                <a:lnTo>
                  <a:pt x="1084237" y="1219200"/>
                </a:lnTo>
                <a:lnTo>
                  <a:pt x="1093863" y="1257300"/>
                </a:lnTo>
                <a:lnTo>
                  <a:pt x="1105484" y="1295400"/>
                </a:lnTo>
                <a:lnTo>
                  <a:pt x="1119085" y="1346200"/>
                </a:lnTo>
                <a:lnTo>
                  <a:pt x="1134592" y="1384300"/>
                </a:lnTo>
                <a:lnTo>
                  <a:pt x="1151978" y="1422400"/>
                </a:lnTo>
                <a:lnTo>
                  <a:pt x="1171181" y="1460500"/>
                </a:lnTo>
                <a:lnTo>
                  <a:pt x="1192174" y="1498600"/>
                </a:lnTo>
                <a:lnTo>
                  <a:pt x="1214882" y="1536700"/>
                </a:lnTo>
                <a:lnTo>
                  <a:pt x="1239291" y="1574800"/>
                </a:lnTo>
                <a:lnTo>
                  <a:pt x="1265326" y="1612900"/>
                </a:lnTo>
                <a:lnTo>
                  <a:pt x="1292961" y="1651000"/>
                </a:lnTo>
                <a:lnTo>
                  <a:pt x="1322146" y="1689100"/>
                </a:lnTo>
                <a:lnTo>
                  <a:pt x="1352816" y="1714500"/>
                </a:lnTo>
                <a:lnTo>
                  <a:pt x="1375981" y="1741982"/>
                </a:lnTo>
                <a:lnTo>
                  <a:pt x="1290802" y="1765300"/>
                </a:lnTo>
                <a:lnTo>
                  <a:pt x="1242390" y="1765300"/>
                </a:lnTo>
                <a:lnTo>
                  <a:pt x="1193088" y="1778000"/>
                </a:lnTo>
                <a:lnTo>
                  <a:pt x="1092898" y="1778000"/>
                </a:lnTo>
                <a:lnTo>
                  <a:pt x="1043597" y="1765300"/>
                </a:lnTo>
                <a:lnTo>
                  <a:pt x="995184" y="1765300"/>
                </a:lnTo>
                <a:lnTo>
                  <a:pt x="856056" y="1727200"/>
                </a:lnTo>
                <a:lnTo>
                  <a:pt x="812025" y="1714500"/>
                </a:lnTo>
                <a:lnTo>
                  <a:pt x="769289" y="1689100"/>
                </a:lnTo>
                <a:lnTo>
                  <a:pt x="727951" y="1676400"/>
                </a:lnTo>
                <a:lnTo>
                  <a:pt x="688098" y="1651000"/>
                </a:lnTo>
                <a:lnTo>
                  <a:pt x="649808" y="1625600"/>
                </a:lnTo>
                <a:lnTo>
                  <a:pt x="613181" y="1600200"/>
                </a:lnTo>
                <a:lnTo>
                  <a:pt x="578294" y="1574800"/>
                </a:lnTo>
                <a:lnTo>
                  <a:pt x="545223" y="1549400"/>
                </a:lnTo>
                <a:lnTo>
                  <a:pt x="514070" y="1511300"/>
                </a:lnTo>
                <a:lnTo>
                  <a:pt x="484911" y="1473200"/>
                </a:lnTo>
                <a:lnTo>
                  <a:pt x="457847" y="1447800"/>
                </a:lnTo>
                <a:lnTo>
                  <a:pt x="432943" y="1409700"/>
                </a:lnTo>
                <a:lnTo>
                  <a:pt x="410298" y="1371600"/>
                </a:lnTo>
                <a:lnTo>
                  <a:pt x="389991" y="1333500"/>
                </a:lnTo>
                <a:lnTo>
                  <a:pt x="372110" y="1295400"/>
                </a:lnTo>
                <a:lnTo>
                  <a:pt x="356755" y="1257300"/>
                </a:lnTo>
                <a:lnTo>
                  <a:pt x="343992" y="1206500"/>
                </a:lnTo>
                <a:lnTo>
                  <a:pt x="333921" y="1168400"/>
                </a:lnTo>
                <a:lnTo>
                  <a:pt x="326618" y="1130300"/>
                </a:lnTo>
                <a:lnTo>
                  <a:pt x="322173" y="1079500"/>
                </a:lnTo>
                <a:lnTo>
                  <a:pt x="320675" y="1028700"/>
                </a:lnTo>
                <a:lnTo>
                  <a:pt x="322173" y="990600"/>
                </a:lnTo>
                <a:lnTo>
                  <a:pt x="326618" y="939800"/>
                </a:lnTo>
                <a:lnTo>
                  <a:pt x="333921" y="901700"/>
                </a:lnTo>
                <a:lnTo>
                  <a:pt x="343992" y="863600"/>
                </a:lnTo>
                <a:lnTo>
                  <a:pt x="356755" y="812800"/>
                </a:lnTo>
                <a:lnTo>
                  <a:pt x="372110" y="774700"/>
                </a:lnTo>
                <a:lnTo>
                  <a:pt x="389991" y="736600"/>
                </a:lnTo>
                <a:lnTo>
                  <a:pt x="410298" y="698500"/>
                </a:lnTo>
                <a:lnTo>
                  <a:pt x="432943" y="660400"/>
                </a:lnTo>
                <a:lnTo>
                  <a:pt x="457847" y="622300"/>
                </a:lnTo>
                <a:lnTo>
                  <a:pt x="484911" y="596900"/>
                </a:lnTo>
                <a:lnTo>
                  <a:pt x="514070" y="558800"/>
                </a:lnTo>
                <a:lnTo>
                  <a:pt x="545223" y="520700"/>
                </a:lnTo>
                <a:lnTo>
                  <a:pt x="578294" y="495300"/>
                </a:lnTo>
                <a:lnTo>
                  <a:pt x="613181" y="469900"/>
                </a:lnTo>
                <a:lnTo>
                  <a:pt x="649808" y="444500"/>
                </a:lnTo>
                <a:lnTo>
                  <a:pt x="688098" y="419100"/>
                </a:lnTo>
                <a:lnTo>
                  <a:pt x="727951" y="393700"/>
                </a:lnTo>
                <a:lnTo>
                  <a:pt x="769289" y="381000"/>
                </a:lnTo>
                <a:lnTo>
                  <a:pt x="812025" y="355600"/>
                </a:lnTo>
                <a:lnTo>
                  <a:pt x="901319" y="330200"/>
                </a:lnTo>
                <a:lnTo>
                  <a:pt x="995184" y="304800"/>
                </a:lnTo>
                <a:lnTo>
                  <a:pt x="1043597" y="304800"/>
                </a:lnTo>
                <a:lnTo>
                  <a:pt x="1092898" y="292100"/>
                </a:lnTo>
                <a:lnTo>
                  <a:pt x="1193088" y="292100"/>
                </a:lnTo>
                <a:lnTo>
                  <a:pt x="1242390" y="304800"/>
                </a:lnTo>
                <a:lnTo>
                  <a:pt x="1290802" y="304800"/>
                </a:lnTo>
                <a:lnTo>
                  <a:pt x="1376172" y="327914"/>
                </a:lnTo>
                <a:lnTo>
                  <a:pt x="1376172" y="25400"/>
                </a:lnTo>
                <a:lnTo>
                  <a:pt x="1343050" y="25400"/>
                </a:lnTo>
                <a:lnTo>
                  <a:pt x="1293990" y="12700"/>
                </a:lnTo>
                <a:lnTo>
                  <a:pt x="1193914" y="12700"/>
                </a:lnTo>
                <a:lnTo>
                  <a:pt x="1143000" y="0"/>
                </a:lnTo>
                <a:lnTo>
                  <a:pt x="1092073" y="12700"/>
                </a:lnTo>
                <a:lnTo>
                  <a:pt x="991997" y="12700"/>
                </a:lnTo>
                <a:lnTo>
                  <a:pt x="942936" y="25400"/>
                </a:lnTo>
                <a:lnTo>
                  <a:pt x="894575" y="25400"/>
                </a:lnTo>
                <a:lnTo>
                  <a:pt x="754227" y="63500"/>
                </a:lnTo>
                <a:lnTo>
                  <a:pt x="709180" y="88900"/>
                </a:lnTo>
                <a:lnTo>
                  <a:pt x="621944" y="114300"/>
                </a:lnTo>
                <a:lnTo>
                  <a:pt x="579869" y="139700"/>
                </a:lnTo>
                <a:lnTo>
                  <a:pt x="538861" y="165100"/>
                </a:lnTo>
                <a:lnTo>
                  <a:pt x="498983" y="190500"/>
                </a:lnTo>
                <a:lnTo>
                  <a:pt x="460286" y="215900"/>
                </a:lnTo>
                <a:lnTo>
                  <a:pt x="422808" y="241300"/>
                </a:lnTo>
                <a:lnTo>
                  <a:pt x="386588" y="266700"/>
                </a:lnTo>
                <a:lnTo>
                  <a:pt x="351688" y="292100"/>
                </a:lnTo>
                <a:lnTo>
                  <a:pt x="318147" y="317500"/>
                </a:lnTo>
                <a:lnTo>
                  <a:pt x="286016" y="355600"/>
                </a:lnTo>
                <a:lnTo>
                  <a:pt x="255346" y="381000"/>
                </a:lnTo>
                <a:lnTo>
                  <a:pt x="226161" y="419100"/>
                </a:lnTo>
                <a:lnTo>
                  <a:pt x="198526" y="457200"/>
                </a:lnTo>
                <a:lnTo>
                  <a:pt x="172491" y="495300"/>
                </a:lnTo>
                <a:lnTo>
                  <a:pt x="148082" y="533400"/>
                </a:lnTo>
                <a:lnTo>
                  <a:pt x="125374" y="571500"/>
                </a:lnTo>
                <a:lnTo>
                  <a:pt x="104381" y="609600"/>
                </a:lnTo>
                <a:lnTo>
                  <a:pt x="85178" y="647700"/>
                </a:lnTo>
                <a:lnTo>
                  <a:pt x="67792" y="685800"/>
                </a:lnTo>
                <a:lnTo>
                  <a:pt x="52285" y="723900"/>
                </a:lnTo>
                <a:lnTo>
                  <a:pt x="38684" y="774700"/>
                </a:lnTo>
                <a:lnTo>
                  <a:pt x="27063" y="812800"/>
                </a:lnTo>
                <a:lnTo>
                  <a:pt x="17437" y="850900"/>
                </a:lnTo>
                <a:lnTo>
                  <a:pt x="9880" y="901700"/>
                </a:lnTo>
                <a:lnTo>
                  <a:pt x="4419" y="939800"/>
                </a:lnTo>
                <a:lnTo>
                  <a:pt x="1104" y="990600"/>
                </a:lnTo>
                <a:lnTo>
                  <a:pt x="0" y="1028700"/>
                </a:lnTo>
                <a:lnTo>
                  <a:pt x="1104" y="1079500"/>
                </a:lnTo>
                <a:lnTo>
                  <a:pt x="4419" y="1130300"/>
                </a:lnTo>
                <a:lnTo>
                  <a:pt x="9880" y="1168400"/>
                </a:lnTo>
                <a:lnTo>
                  <a:pt x="17437" y="1219200"/>
                </a:lnTo>
                <a:lnTo>
                  <a:pt x="27063" y="1257300"/>
                </a:lnTo>
                <a:lnTo>
                  <a:pt x="38684" y="1295400"/>
                </a:lnTo>
                <a:lnTo>
                  <a:pt x="52285" y="1346200"/>
                </a:lnTo>
                <a:lnTo>
                  <a:pt x="67792" y="1384300"/>
                </a:lnTo>
                <a:lnTo>
                  <a:pt x="85178" y="1422400"/>
                </a:lnTo>
                <a:lnTo>
                  <a:pt x="104381" y="1460500"/>
                </a:lnTo>
                <a:lnTo>
                  <a:pt x="125374" y="1498600"/>
                </a:lnTo>
                <a:lnTo>
                  <a:pt x="148082" y="1536700"/>
                </a:lnTo>
                <a:lnTo>
                  <a:pt x="172491" y="1574800"/>
                </a:lnTo>
                <a:lnTo>
                  <a:pt x="198526" y="1612900"/>
                </a:lnTo>
                <a:lnTo>
                  <a:pt x="226161" y="1651000"/>
                </a:lnTo>
                <a:lnTo>
                  <a:pt x="255346" y="1689100"/>
                </a:lnTo>
                <a:lnTo>
                  <a:pt x="286016" y="1714500"/>
                </a:lnTo>
                <a:lnTo>
                  <a:pt x="318147" y="1752600"/>
                </a:lnTo>
                <a:lnTo>
                  <a:pt x="351688" y="1778000"/>
                </a:lnTo>
                <a:lnTo>
                  <a:pt x="386588" y="1803400"/>
                </a:lnTo>
                <a:lnTo>
                  <a:pt x="422808" y="1828800"/>
                </a:lnTo>
                <a:lnTo>
                  <a:pt x="460286" y="1854200"/>
                </a:lnTo>
                <a:lnTo>
                  <a:pt x="498983" y="1879600"/>
                </a:lnTo>
                <a:lnTo>
                  <a:pt x="538861" y="1905000"/>
                </a:lnTo>
                <a:lnTo>
                  <a:pt x="579869" y="1930400"/>
                </a:lnTo>
                <a:lnTo>
                  <a:pt x="621944" y="1955800"/>
                </a:lnTo>
                <a:lnTo>
                  <a:pt x="709180" y="1981200"/>
                </a:lnTo>
                <a:lnTo>
                  <a:pt x="754227" y="2006600"/>
                </a:lnTo>
                <a:lnTo>
                  <a:pt x="894575" y="2044700"/>
                </a:lnTo>
                <a:lnTo>
                  <a:pt x="942936" y="2044700"/>
                </a:lnTo>
                <a:lnTo>
                  <a:pt x="991997" y="2057400"/>
                </a:lnTo>
                <a:lnTo>
                  <a:pt x="1293990" y="2057400"/>
                </a:lnTo>
                <a:lnTo>
                  <a:pt x="1343050" y="2044700"/>
                </a:lnTo>
                <a:lnTo>
                  <a:pt x="1391412" y="2044700"/>
                </a:lnTo>
                <a:lnTo>
                  <a:pt x="1531759" y="2006600"/>
                </a:lnTo>
                <a:lnTo>
                  <a:pt x="1576806" y="1981200"/>
                </a:lnTo>
                <a:lnTo>
                  <a:pt x="1664042" y="1955800"/>
                </a:lnTo>
                <a:lnTo>
                  <a:pt x="1676387" y="1948345"/>
                </a:lnTo>
                <a:lnTo>
                  <a:pt x="1688744" y="1955800"/>
                </a:lnTo>
                <a:lnTo>
                  <a:pt x="1775980" y="1981200"/>
                </a:lnTo>
                <a:lnTo>
                  <a:pt x="1821027" y="2006600"/>
                </a:lnTo>
                <a:lnTo>
                  <a:pt x="1961375" y="2044700"/>
                </a:lnTo>
                <a:lnTo>
                  <a:pt x="2009736" y="2044700"/>
                </a:lnTo>
                <a:lnTo>
                  <a:pt x="2058797" y="2057400"/>
                </a:lnTo>
                <a:lnTo>
                  <a:pt x="2360790" y="2057400"/>
                </a:lnTo>
                <a:lnTo>
                  <a:pt x="2409850" y="2044700"/>
                </a:lnTo>
                <a:lnTo>
                  <a:pt x="2458212" y="2044700"/>
                </a:lnTo>
                <a:lnTo>
                  <a:pt x="2598559" y="2006600"/>
                </a:lnTo>
                <a:lnTo>
                  <a:pt x="2643606" y="1981200"/>
                </a:lnTo>
                <a:lnTo>
                  <a:pt x="2730843" y="1955800"/>
                </a:lnTo>
                <a:lnTo>
                  <a:pt x="2772918" y="1930400"/>
                </a:lnTo>
                <a:lnTo>
                  <a:pt x="2813926" y="1905000"/>
                </a:lnTo>
                <a:lnTo>
                  <a:pt x="2853804" y="1879600"/>
                </a:lnTo>
                <a:lnTo>
                  <a:pt x="2892501" y="1854200"/>
                </a:lnTo>
                <a:lnTo>
                  <a:pt x="2929979" y="1828800"/>
                </a:lnTo>
                <a:lnTo>
                  <a:pt x="2966199" y="1803400"/>
                </a:lnTo>
                <a:lnTo>
                  <a:pt x="3001099" y="1778000"/>
                </a:lnTo>
                <a:lnTo>
                  <a:pt x="3034639" y="1752600"/>
                </a:lnTo>
                <a:lnTo>
                  <a:pt x="3066770" y="1714500"/>
                </a:lnTo>
                <a:lnTo>
                  <a:pt x="3097441" y="1689100"/>
                </a:lnTo>
                <a:lnTo>
                  <a:pt x="3126625" y="1651000"/>
                </a:lnTo>
                <a:lnTo>
                  <a:pt x="3154261" y="1612900"/>
                </a:lnTo>
                <a:lnTo>
                  <a:pt x="3180296" y="1574800"/>
                </a:lnTo>
                <a:lnTo>
                  <a:pt x="3204705" y="1536700"/>
                </a:lnTo>
                <a:lnTo>
                  <a:pt x="3227413" y="1498600"/>
                </a:lnTo>
                <a:lnTo>
                  <a:pt x="3248406" y="1460500"/>
                </a:lnTo>
                <a:lnTo>
                  <a:pt x="3267608" y="1422400"/>
                </a:lnTo>
                <a:lnTo>
                  <a:pt x="3284994" y="1384300"/>
                </a:lnTo>
                <a:lnTo>
                  <a:pt x="3300501" y="1346200"/>
                </a:lnTo>
                <a:lnTo>
                  <a:pt x="3314103" y="1295400"/>
                </a:lnTo>
                <a:lnTo>
                  <a:pt x="3325723" y="1257300"/>
                </a:lnTo>
                <a:lnTo>
                  <a:pt x="3335350" y="1219200"/>
                </a:lnTo>
                <a:lnTo>
                  <a:pt x="3342906" y="1168400"/>
                </a:lnTo>
                <a:lnTo>
                  <a:pt x="3348367" y="1130300"/>
                </a:lnTo>
                <a:lnTo>
                  <a:pt x="3351682" y="1079500"/>
                </a:lnTo>
                <a:lnTo>
                  <a:pt x="3352800" y="1028700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420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Types</a:t>
            </a:r>
            <a:r>
              <a:rPr sz="2800" spc="-45" dirty="0"/>
              <a:t> </a:t>
            </a:r>
            <a:r>
              <a:rPr sz="2800" dirty="0"/>
              <a:t>of</a:t>
            </a:r>
            <a:r>
              <a:rPr sz="2800" spc="-65" dirty="0"/>
              <a:t> </a:t>
            </a:r>
            <a:r>
              <a:rPr sz="2800" dirty="0"/>
              <a:t>Clusters:</a:t>
            </a:r>
            <a:r>
              <a:rPr sz="2800" spc="-40" dirty="0"/>
              <a:t> </a:t>
            </a:r>
            <a:r>
              <a:rPr sz="2800" dirty="0"/>
              <a:t>Objective</a:t>
            </a:r>
            <a:r>
              <a:rPr sz="2800" spc="-60" dirty="0"/>
              <a:t> </a:t>
            </a:r>
            <a:r>
              <a:rPr sz="2800" spc="-10" dirty="0"/>
              <a:t>Function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89915" y="1058173"/>
            <a:ext cx="8324850" cy="452501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Defined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Objective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Function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4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Finds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minimize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maximize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objective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function.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marR="480695" lvl="1" indent="-287020">
              <a:lnSpc>
                <a:spcPct val="100000"/>
              </a:lnSpc>
              <a:spcBef>
                <a:spcPts val="48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Enumerate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possible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ways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dividing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evaluate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`goodness'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potential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given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objective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function.</a:t>
            </a:r>
            <a:r>
              <a:rPr sz="2000" spc="40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(NP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Hard)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812800" lvl="1" indent="-343535">
              <a:lnSpc>
                <a:spcPct val="100000"/>
              </a:lnSpc>
              <a:spcBef>
                <a:spcPts val="480"/>
              </a:spcBef>
              <a:buClr>
                <a:srgbClr val="003366"/>
              </a:buClr>
              <a:buSzPct val="75000"/>
              <a:buChar char="–"/>
              <a:tabLst>
                <a:tab pos="8128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global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local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objectives.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40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algorithms</a:t>
            </a:r>
            <a:r>
              <a:rPr sz="1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typically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1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local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objectives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30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Partitional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algorithms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typically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1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global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objectives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variation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global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objective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approach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fit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7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parameterized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model.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40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Parameters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model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determined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data.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35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Mixture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models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assume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‘mixture'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statistical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55700">
              <a:lnSpc>
                <a:spcPct val="100000"/>
              </a:lnSpc>
            </a:pP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distributions.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123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90" dirty="0"/>
              <a:t> </a:t>
            </a:r>
            <a:r>
              <a:rPr spc="-10" dirty="0"/>
              <a:t>Algorithms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01161" y="1981961"/>
            <a:ext cx="2590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73735" marR="555625" indent="-111760">
              <a:lnSpc>
                <a:spcPct val="100000"/>
              </a:lnSpc>
              <a:spcBef>
                <a:spcPts val="86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Hierarchical Clustering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410" y="3746753"/>
            <a:ext cx="2209800" cy="990600"/>
          </a:xfrm>
          <a:prstGeom prst="rect">
            <a:avLst/>
          </a:prstGeom>
          <a:solidFill>
            <a:srgbClr val="5CACFF"/>
          </a:solidFill>
          <a:ln w="25908">
            <a:solidFill>
              <a:srgbClr val="22949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Agglomerative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Algorithms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48278" y="3734561"/>
            <a:ext cx="2209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Divisive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Algorithms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146" y="3734561"/>
            <a:ext cx="2209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735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2305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Others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9239" y="2972561"/>
            <a:ext cx="5628005" cy="774700"/>
          </a:xfrm>
          <a:custGeom>
            <a:avLst/>
            <a:gdLst/>
            <a:ahLst/>
            <a:cxnLst/>
            <a:rect l="l" t="t" r="r" b="b"/>
            <a:pathLst>
              <a:path w="5628005" h="774700">
                <a:moveTo>
                  <a:pt x="5627497" y="659003"/>
                </a:moveTo>
                <a:lnTo>
                  <a:pt x="5625338" y="651002"/>
                </a:lnTo>
                <a:lnTo>
                  <a:pt x="5619115" y="647446"/>
                </a:lnTo>
                <a:lnTo>
                  <a:pt x="5613019" y="643890"/>
                </a:lnTo>
                <a:lnTo>
                  <a:pt x="5605018" y="645922"/>
                </a:lnTo>
                <a:lnTo>
                  <a:pt x="5601462" y="652145"/>
                </a:lnTo>
                <a:lnTo>
                  <a:pt x="5580253" y="688505"/>
                </a:lnTo>
                <a:lnTo>
                  <a:pt x="5580253" y="393954"/>
                </a:lnTo>
                <a:lnTo>
                  <a:pt x="5580253" y="373888"/>
                </a:lnTo>
                <a:lnTo>
                  <a:pt x="5574411" y="368046"/>
                </a:lnTo>
                <a:lnTo>
                  <a:pt x="2821051" y="368046"/>
                </a:lnTo>
                <a:lnTo>
                  <a:pt x="2470277" y="368046"/>
                </a:lnTo>
                <a:lnTo>
                  <a:pt x="2470277" y="0"/>
                </a:lnTo>
                <a:lnTo>
                  <a:pt x="2469896" y="0"/>
                </a:lnTo>
                <a:lnTo>
                  <a:pt x="2444369" y="0"/>
                </a:lnTo>
                <a:lnTo>
                  <a:pt x="2443988" y="0"/>
                </a:lnTo>
                <a:lnTo>
                  <a:pt x="2443988" y="374269"/>
                </a:lnTo>
                <a:lnTo>
                  <a:pt x="52959" y="374269"/>
                </a:lnTo>
                <a:lnTo>
                  <a:pt x="47117" y="380111"/>
                </a:lnTo>
                <a:lnTo>
                  <a:pt x="47117" y="700951"/>
                </a:lnTo>
                <a:lnTo>
                  <a:pt x="25908" y="664591"/>
                </a:lnTo>
                <a:lnTo>
                  <a:pt x="22352" y="658368"/>
                </a:lnTo>
                <a:lnTo>
                  <a:pt x="14351" y="656336"/>
                </a:lnTo>
                <a:lnTo>
                  <a:pt x="2032" y="663575"/>
                </a:lnTo>
                <a:lnTo>
                  <a:pt x="0" y="671449"/>
                </a:lnTo>
                <a:lnTo>
                  <a:pt x="3556" y="677672"/>
                </a:lnTo>
                <a:lnTo>
                  <a:pt x="60071" y="774573"/>
                </a:lnTo>
                <a:lnTo>
                  <a:pt x="75031" y="748919"/>
                </a:lnTo>
                <a:lnTo>
                  <a:pt x="116586" y="677672"/>
                </a:lnTo>
                <a:lnTo>
                  <a:pt x="120142" y="671449"/>
                </a:lnTo>
                <a:lnTo>
                  <a:pt x="118110" y="663575"/>
                </a:lnTo>
                <a:lnTo>
                  <a:pt x="105791" y="656336"/>
                </a:lnTo>
                <a:lnTo>
                  <a:pt x="97790" y="658368"/>
                </a:lnTo>
                <a:lnTo>
                  <a:pt x="94234" y="664591"/>
                </a:lnTo>
                <a:lnTo>
                  <a:pt x="73025" y="700951"/>
                </a:lnTo>
                <a:lnTo>
                  <a:pt x="73025" y="400177"/>
                </a:lnTo>
                <a:lnTo>
                  <a:pt x="2464054" y="400177"/>
                </a:lnTo>
                <a:lnTo>
                  <a:pt x="2469896" y="394462"/>
                </a:lnTo>
                <a:lnTo>
                  <a:pt x="2469896" y="393954"/>
                </a:lnTo>
                <a:lnTo>
                  <a:pt x="2800858" y="393954"/>
                </a:lnTo>
                <a:lnTo>
                  <a:pt x="2800985" y="688505"/>
                </a:lnTo>
                <a:lnTo>
                  <a:pt x="2800858" y="736346"/>
                </a:lnTo>
                <a:lnTo>
                  <a:pt x="2800858" y="688289"/>
                </a:lnTo>
                <a:lnTo>
                  <a:pt x="2779776" y="652145"/>
                </a:lnTo>
                <a:lnTo>
                  <a:pt x="2776093" y="645922"/>
                </a:lnTo>
                <a:lnTo>
                  <a:pt x="2768219" y="643890"/>
                </a:lnTo>
                <a:lnTo>
                  <a:pt x="2755773" y="651002"/>
                </a:lnTo>
                <a:lnTo>
                  <a:pt x="2753741" y="659003"/>
                </a:lnTo>
                <a:lnTo>
                  <a:pt x="2813812" y="762000"/>
                </a:lnTo>
                <a:lnTo>
                  <a:pt x="2828798" y="736346"/>
                </a:lnTo>
                <a:lnTo>
                  <a:pt x="2874010" y="659003"/>
                </a:lnTo>
                <a:lnTo>
                  <a:pt x="2871978" y="651002"/>
                </a:lnTo>
                <a:lnTo>
                  <a:pt x="2859532" y="643890"/>
                </a:lnTo>
                <a:lnTo>
                  <a:pt x="2851658" y="645922"/>
                </a:lnTo>
                <a:lnTo>
                  <a:pt x="2847975" y="652145"/>
                </a:lnTo>
                <a:lnTo>
                  <a:pt x="2826880" y="688289"/>
                </a:lnTo>
                <a:lnTo>
                  <a:pt x="2826766" y="736346"/>
                </a:lnTo>
                <a:lnTo>
                  <a:pt x="2826766" y="729869"/>
                </a:lnTo>
                <a:lnTo>
                  <a:pt x="2826766" y="688505"/>
                </a:lnTo>
                <a:lnTo>
                  <a:pt x="2826766" y="393954"/>
                </a:lnTo>
                <a:lnTo>
                  <a:pt x="5554345" y="393954"/>
                </a:lnTo>
                <a:lnTo>
                  <a:pt x="5554345" y="688505"/>
                </a:lnTo>
                <a:lnTo>
                  <a:pt x="5533136" y="652145"/>
                </a:lnTo>
                <a:lnTo>
                  <a:pt x="5529580" y="645922"/>
                </a:lnTo>
                <a:lnTo>
                  <a:pt x="5521579" y="643890"/>
                </a:lnTo>
                <a:lnTo>
                  <a:pt x="5515483" y="647446"/>
                </a:lnTo>
                <a:lnTo>
                  <a:pt x="5509260" y="651002"/>
                </a:lnTo>
                <a:lnTo>
                  <a:pt x="5507228" y="659003"/>
                </a:lnTo>
                <a:lnTo>
                  <a:pt x="5567299" y="762000"/>
                </a:lnTo>
                <a:lnTo>
                  <a:pt x="5582259" y="736346"/>
                </a:lnTo>
                <a:lnTo>
                  <a:pt x="5623814" y="665099"/>
                </a:lnTo>
                <a:lnTo>
                  <a:pt x="5627497" y="659003"/>
                </a:lnTo>
                <a:close/>
              </a:path>
            </a:pathLst>
          </a:custGeom>
          <a:solidFill>
            <a:srgbClr val="2DCAC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123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90" dirty="0"/>
              <a:t> </a:t>
            </a:r>
            <a:r>
              <a:rPr spc="-10" dirty="0"/>
              <a:t>Algorithms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01161" y="1981961"/>
            <a:ext cx="2590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19125" marR="566420" indent="-45720">
              <a:lnSpc>
                <a:spcPct val="100000"/>
              </a:lnSpc>
              <a:spcBef>
                <a:spcPts val="86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Partitioning Algorithms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" y="3726941"/>
            <a:ext cx="2209800" cy="990600"/>
          </a:xfrm>
          <a:prstGeom prst="rect">
            <a:avLst/>
          </a:prstGeom>
          <a:solidFill>
            <a:srgbClr val="5CACFF"/>
          </a:solidFill>
          <a:ln w="25908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2300"/>
              </a:spcBef>
            </a:pP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K-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medoids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538" y="3726941"/>
            <a:ext cx="2209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567055">
              <a:lnSpc>
                <a:spcPct val="100000"/>
              </a:lnSpc>
              <a:spcBef>
                <a:spcPts val="2300"/>
              </a:spcBef>
            </a:pPr>
            <a:r>
              <a:rPr sz="2400" spc="-2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K-</a:t>
            </a: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/>
                <a:cs typeface="Calibri" panose="020F0502020204030204"/>
              </a:rPr>
              <a:t>means</a:t>
            </a:r>
            <a:endParaRPr sz="2400" spc="-1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061" y="3726941"/>
            <a:ext cx="2209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Probabilistic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491" y="2972561"/>
            <a:ext cx="4713605" cy="754380"/>
          </a:xfrm>
          <a:custGeom>
            <a:avLst/>
            <a:gdLst/>
            <a:ahLst/>
            <a:cxnLst/>
            <a:rect l="l" t="t" r="r" b="b"/>
            <a:pathLst>
              <a:path w="4713605" h="754379">
                <a:moveTo>
                  <a:pt x="4713541" y="650748"/>
                </a:moveTo>
                <a:lnTo>
                  <a:pt x="4711509" y="642874"/>
                </a:lnTo>
                <a:lnTo>
                  <a:pt x="4699190" y="635635"/>
                </a:lnTo>
                <a:lnTo>
                  <a:pt x="4691189" y="637667"/>
                </a:lnTo>
                <a:lnTo>
                  <a:pt x="4687633" y="643890"/>
                </a:lnTo>
                <a:lnTo>
                  <a:pt x="4666424" y="680250"/>
                </a:lnTo>
                <a:lnTo>
                  <a:pt x="4666424" y="389890"/>
                </a:lnTo>
                <a:lnTo>
                  <a:pt x="4666424" y="369697"/>
                </a:lnTo>
                <a:lnTo>
                  <a:pt x="4660582" y="363982"/>
                </a:lnTo>
                <a:lnTo>
                  <a:pt x="3371405" y="363982"/>
                </a:lnTo>
                <a:lnTo>
                  <a:pt x="3371405" y="0"/>
                </a:lnTo>
                <a:lnTo>
                  <a:pt x="3371024" y="0"/>
                </a:lnTo>
                <a:lnTo>
                  <a:pt x="3370897" y="0"/>
                </a:lnTo>
                <a:lnTo>
                  <a:pt x="3345497" y="0"/>
                </a:lnTo>
                <a:lnTo>
                  <a:pt x="3345116" y="0"/>
                </a:lnTo>
                <a:lnTo>
                  <a:pt x="3344989" y="0"/>
                </a:lnTo>
                <a:lnTo>
                  <a:pt x="3344989" y="363982"/>
                </a:lnTo>
                <a:lnTo>
                  <a:pt x="2358834" y="363982"/>
                </a:lnTo>
                <a:lnTo>
                  <a:pt x="52984" y="363982"/>
                </a:lnTo>
                <a:lnTo>
                  <a:pt x="47180" y="369697"/>
                </a:lnTo>
                <a:lnTo>
                  <a:pt x="47180" y="680237"/>
                </a:lnTo>
                <a:lnTo>
                  <a:pt x="25984" y="643890"/>
                </a:lnTo>
                <a:lnTo>
                  <a:pt x="22377" y="637667"/>
                </a:lnTo>
                <a:lnTo>
                  <a:pt x="14452" y="635635"/>
                </a:lnTo>
                <a:lnTo>
                  <a:pt x="8267" y="639191"/>
                </a:lnTo>
                <a:lnTo>
                  <a:pt x="2082" y="642874"/>
                </a:lnTo>
                <a:lnTo>
                  <a:pt x="0" y="650748"/>
                </a:lnTo>
                <a:lnTo>
                  <a:pt x="3606" y="656971"/>
                </a:lnTo>
                <a:lnTo>
                  <a:pt x="60134" y="753872"/>
                </a:lnTo>
                <a:lnTo>
                  <a:pt x="75171" y="728091"/>
                </a:lnTo>
                <a:lnTo>
                  <a:pt x="116662" y="656971"/>
                </a:lnTo>
                <a:lnTo>
                  <a:pt x="120269" y="650748"/>
                </a:lnTo>
                <a:lnTo>
                  <a:pt x="118186" y="642874"/>
                </a:lnTo>
                <a:lnTo>
                  <a:pt x="112001" y="639191"/>
                </a:lnTo>
                <a:lnTo>
                  <a:pt x="105816" y="635635"/>
                </a:lnTo>
                <a:lnTo>
                  <a:pt x="97891" y="637667"/>
                </a:lnTo>
                <a:lnTo>
                  <a:pt x="94284" y="643890"/>
                </a:lnTo>
                <a:lnTo>
                  <a:pt x="73088" y="680237"/>
                </a:lnTo>
                <a:lnTo>
                  <a:pt x="73088" y="389890"/>
                </a:lnTo>
                <a:lnTo>
                  <a:pt x="2352992" y="389890"/>
                </a:lnTo>
                <a:lnTo>
                  <a:pt x="2352992" y="680250"/>
                </a:lnTo>
                <a:lnTo>
                  <a:pt x="2331783" y="643890"/>
                </a:lnTo>
                <a:lnTo>
                  <a:pt x="2328227" y="637667"/>
                </a:lnTo>
                <a:lnTo>
                  <a:pt x="2320226" y="635635"/>
                </a:lnTo>
                <a:lnTo>
                  <a:pt x="2307907" y="642874"/>
                </a:lnTo>
                <a:lnTo>
                  <a:pt x="2305875" y="650748"/>
                </a:lnTo>
                <a:lnTo>
                  <a:pt x="2309431" y="656971"/>
                </a:lnTo>
                <a:lnTo>
                  <a:pt x="2365946" y="753872"/>
                </a:lnTo>
                <a:lnTo>
                  <a:pt x="2380970" y="728091"/>
                </a:lnTo>
                <a:lnTo>
                  <a:pt x="2422461" y="656971"/>
                </a:lnTo>
                <a:lnTo>
                  <a:pt x="2426017" y="650748"/>
                </a:lnTo>
                <a:lnTo>
                  <a:pt x="2423985" y="642874"/>
                </a:lnTo>
                <a:lnTo>
                  <a:pt x="2411666" y="635635"/>
                </a:lnTo>
                <a:lnTo>
                  <a:pt x="2403665" y="637667"/>
                </a:lnTo>
                <a:lnTo>
                  <a:pt x="2400109" y="643890"/>
                </a:lnTo>
                <a:lnTo>
                  <a:pt x="2378900" y="680250"/>
                </a:lnTo>
                <a:lnTo>
                  <a:pt x="2378900" y="389890"/>
                </a:lnTo>
                <a:lnTo>
                  <a:pt x="3350958" y="389890"/>
                </a:lnTo>
                <a:lnTo>
                  <a:pt x="3365182" y="389890"/>
                </a:lnTo>
                <a:lnTo>
                  <a:pt x="3365563" y="389890"/>
                </a:lnTo>
                <a:lnTo>
                  <a:pt x="4640516" y="389890"/>
                </a:lnTo>
                <a:lnTo>
                  <a:pt x="4640516" y="680250"/>
                </a:lnTo>
                <a:lnTo>
                  <a:pt x="4619307" y="643890"/>
                </a:lnTo>
                <a:lnTo>
                  <a:pt x="4615751" y="637667"/>
                </a:lnTo>
                <a:lnTo>
                  <a:pt x="4607750" y="635635"/>
                </a:lnTo>
                <a:lnTo>
                  <a:pt x="4595431" y="642874"/>
                </a:lnTo>
                <a:lnTo>
                  <a:pt x="4593399" y="650748"/>
                </a:lnTo>
                <a:lnTo>
                  <a:pt x="4596955" y="656971"/>
                </a:lnTo>
                <a:lnTo>
                  <a:pt x="4653470" y="753872"/>
                </a:lnTo>
                <a:lnTo>
                  <a:pt x="4668494" y="728091"/>
                </a:lnTo>
                <a:lnTo>
                  <a:pt x="4709985" y="656971"/>
                </a:lnTo>
                <a:lnTo>
                  <a:pt x="4713541" y="650748"/>
                </a:lnTo>
                <a:close/>
              </a:path>
            </a:pathLst>
          </a:custGeom>
          <a:solidFill>
            <a:srgbClr val="2D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74585" y="3726941"/>
            <a:ext cx="213233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Density</a:t>
            </a:r>
            <a:r>
              <a:rPr sz="2400" spc="-8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based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058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17270" y="1381709"/>
            <a:ext cx="3618229" cy="352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Applications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10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Types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28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Conclusions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1230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190" dirty="0"/>
              <a:t> </a:t>
            </a:r>
            <a:r>
              <a:rPr spc="-10" dirty="0"/>
              <a:t>Algorithms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01161" y="1981961"/>
            <a:ext cx="2590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Others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726" y="3726941"/>
            <a:ext cx="2209800" cy="990600"/>
          </a:xfrm>
          <a:prstGeom prst="rect">
            <a:avLst/>
          </a:prstGeom>
          <a:solidFill>
            <a:srgbClr val="5CACFF"/>
          </a:solidFill>
          <a:ln w="25908">
            <a:solidFill>
              <a:srgbClr val="22949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Evolutionary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Heuristics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9538" y="3726941"/>
            <a:ext cx="2209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Grid</a:t>
            </a:r>
            <a:r>
              <a:rPr sz="2400" spc="-2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Based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7061" y="3726941"/>
            <a:ext cx="220980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Artificial</a:t>
            </a:r>
            <a:r>
              <a:rPr sz="2400" spc="-2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Neural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Networks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8491" y="2971799"/>
            <a:ext cx="6939915" cy="755015"/>
          </a:xfrm>
          <a:custGeom>
            <a:avLst/>
            <a:gdLst/>
            <a:ahLst/>
            <a:cxnLst/>
            <a:rect l="l" t="t" r="r" b="b"/>
            <a:pathLst>
              <a:path w="6939915" h="755014">
                <a:moveTo>
                  <a:pt x="6939470" y="677545"/>
                </a:moveTo>
                <a:lnTo>
                  <a:pt x="6907720" y="677545"/>
                </a:lnTo>
                <a:lnTo>
                  <a:pt x="6907720" y="383286"/>
                </a:lnTo>
                <a:lnTo>
                  <a:pt x="6907720" y="373380"/>
                </a:lnTo>
                <a:lnTo>
                  <a:pt x="6904799" y="370586"/>
                </a:lnTo>
                <a:lnTo>
                  <a:pt x="4666424" y="370586"/>
                </a:lnTo>
                <a:lnTo>
                  <a:pt x="4666424" y="370459"/>
                </a:lnTo>
                <a:lnTo>
                  <a:pt x="4660582" y="364744"/>
                </a:lnTo>
                <a:lnTo>
                  <a:pt x="3371405" y="364744"/>
                </a:lnTo>
                <a:lnTo>
                  <a:pt x="3371405" y="762"/>
                </a:lnTo>
                <a:lnTo>
                  <a:pt x="3371024" y="762"/>
                </a:lnTo>
                <a:lnTo>
                  <a:pt x="3370897" y="762"/>
                </a:lnTo>
                <a:lnTo>
                  <a:pt x="3363658" y="762"/>
                </a:lnTo>
                <a:lnTo>
                  <a:pt x="3363658" y="0"/>
                </a:lnTo>
                <a:lnTo>
                  <a:pt x="3350958" y="0"/>
                </a:lnTo>
                <a:lnTo>
                  <a:pt x="3350958" y="762"/>
                </a:lnTo>
                <a:lnTo>
                  <a:pt x="3345497" y="762"/>
                </a:lnTo>
                <a:lnTo>
                  <a:pt x="3345116" y="762"/>
                </a:lnTo>
                <a:lnTo>
                  <a:pt x="3344989" y="762"/>
                </a:lnTo>
                <a:lnTo>
                  <a:pt x="3344989" y="364744"/>
                </a:lnTo>
                <a:lnTo>
                  <a:pt x="2358834" y="364744"/>
                </a:lnTo>
                <a:lnTo>
                  <a:pt x="52984" y="364744"/>
                </a:lnTo>
                <a:lnTo>
                  <a:pt x="47180" y="370459"/>
                </a:lnTo>
                <a:lnTo>
                  <a:pt x="47180" y="680999"/>
                </a:lnTo>
                <a:lnTo>
                  <a:pt x="25984" y="644652"/>
                </a:lnTo>
                <a:lnTo>
                  <a:pt x="22377" y="638429"/>
                </a:lnTo>
                <a:lnTo>
                  <a:pt x="14452" y="636397"/>
                </a:lnTo>
                <a:lnTo>
                  <a:pt x="8267" y="639953"/>
                </a:lnTo>
                <a:lnTo>
                  <a:pt x="2082" y="643636"/>
                </a:lnTo>
                <a:lnTo>
                  <a:pt x="0" y="651510"/>
                </a:lnTo>
                <a:lnTo>
                  <a:pt x="3606" y="657733"/>
                </a:lnTo>
                <a:lnTo>
                  <a:pt x="60134" y="754634"/>
                </a:lnTo>
                <a:lnTo>
                  <a:pt x="75171" y="728853"/>
                </a:lnTo>
                <a:lnTo>
                  <a:pt x="116662" y="657733"/>
                </a:lnTo>
                <a:lnTo>
                  <a:pt x="120269" y="651510"/>
                </a:lnTo>
                <a:lnTo>
                  <a:pt x="118186" y="643636"/>
                </a:lnTo>
                <a:lnTo>
                  <a:pt x="112001" y="639953"/>
                </a:lnTo>
                <a:lnTo>
                  <a:pt x="105816" y="636397"/>
                </a:lnTo>
                <a:lnTo>
                  <a:pt x="97891" y="638429"/>
                </a:lnTo>
                <a:lnTo>
                  <a:pt x="94284" y="644652"/>
                </a:lnTo>
                <a:lnTo>
                  <a:pt x="73088" y="680999"/>
                </a:lnTo>
                <a:lnTo>
                  <a:pt x="73088" y="390652"/>
                </a:lnTo>
                <a:lnTo>
                  <a:pt x="2352992" y="390652"/>
                </a:lnTo>
                <a:lnTo>
                  <a:pt x="2352992" y="681012"/>
                </a:lnTo>
                <a:lnTo>
                  <a:pt x="2331783" y="644652"/>
                </a:lnTo>
                <a:lnTo>
                  <a:pt x="2328227" y="638429"/>
                </a:lnTo>
                <a:lnTo>
                  <a:pt x="2320226" y="636397"/>
                </a:lnTo>
                <a:lnTo>
                  <a:pt x="2307907" y="643636"/>
                </a:lnTo>
                <a:lnTo>
                  <a:pt x="2305875" y="651510"/>
                </a:lnTo>
                <a:lnTo>
                  <a:pt x="2309431" y="657733"/>
                </a:lnTo>
                <a:lnTo>
                  <a:pt x="2365946" y="754634"/>
                </a:lnTo>
                <a:lnTo>
                  <a:pt x="2380970" y="728853"/>
                </a:lnTo>
                <a:lnTo>
                  <a:pt x="2422461" y="657733"/>
                </a:lnTo>
                <a:lnTo>
                  <a:pt x="2426017" y="651510"/>
                </a:lnTo>
                <a:lnTo>
                  <a:pt x="2423985" y="643636"/>
                </a:lnTo>
                <a:lnTo>
                  <a:pt x="2411666" y="636397"/>
                </a:lnTo>
                <a:lnTo>
                  <a:pt x="2403665" y="638429"/>
                </a:lnTo>
                <a:lnTo>
                  <a:pt x="2400109" y="644652"/>
                </a:lnTo>
                <a:lnTo>
                  <a:pt x="2378900" y="681012"/>
                </a:lnTo>
                <a:lnTo>
                  <a:pt x="2378900" y="390652"/>
                </a:lnTo>
                <a:lnTo>
                  <a:pt x="3350958" y="390652"/>
                </a:lnTo>
                <a:lnTo>
                  <a:pt x="3365182" y="390652"/>
                </a:lnTo>
                <a:lnTo>
                  <a:pt x="3365563" y="390652"/>
                </a:lnTo>
                <a:lnTo>
                  <a:pt x="4640516" y="390652"/>
                </a:lnTo>
                <a:lnTo>
                  <a:pt x="4640516" y="681012"/>
                </a:lnTo>
                <a:lnTo>
                  <a:pt x="4619307" y="644652"/>
                </a:lnTo>
                <a:lnTo>
                  <a:pt x="4615751" y="638429"/>
                </a:lnTo>
                <a:lnTo>
                  <a:pt x="4607750" y="636397"/>
                </a:lnTo>
                <a:lnTo>
                  <a:pt x="4595431" y="643636"/>
                </a:lnTo>
                <a:lnTo>
                  <a:pt x="4593399" y="651510"/>
                </a:lnTo>
                <a:lnTo>
                  <a:pt x="4596955" y="657733"/>
                </a:lnTo>
                <a:lnTo>
                  <a:pt x="4653470" y="754634"/>
                </a:lnTo>
                <a:lnTo>
                  <a:pt x="4668494" y="728853"/>
                </a:lnTo>
                <a:lnTo>
                  <a:pt x="4709985" y="657733"/>
                </a:lnTo>
                <a:lnTo>
                  <a:pt x="4713541" y="651510"/>
                </a:lnTo>
                <a:lnTo>
                  <a:pt x="4711509" y="643636"/>
                </a:lnTo>
                <a:lnTo>
                  <a:pt x="4699190" y="636397"/>
                </a:lnTo>
                <a:lnTo>
                  <a:pt x="4691189" y="638429"/>
                </a:lnTo>
                <a:lnTo>
                  <a:pt x="4687633" y="644652"/>
                </a:lnTo>
                <a:lnTo>
                  <a:pt x="4666424" y="681012"/>
                </a:lnTo>
                <a:lnTo>
                  <a:pt x="4666424" y="390652"/>
                </a:lnTo>
                <a:lnTo>
                  <a:pt x="4666424" y="383286"/>
                </a:lnTo>
                <a:lnTo>
                  <a:pt x="6895020" y="383286"/>
                </a:lnTo>
                <a:lnTo>
                  <a:pt x="6895020" y="677545"/>
                </a:lnTo>
                <a:lnTo>
                  <a:pt x="6863270" y="677545"/>
                </a:lnTo>
                <a:lnTo>
                  <a:pt x="6901370" y="753745"/>
                </a:lnTo>
                <a:lnTo>
                  <a:pt x="6933120" y="690245"/>
                </a:lnTo>
                <a:lnTo>
                  <a:pt x="6939470" y="677545"/>
                </a:lnTo>
                <a:close/>
              </a:path>
            </a:pathLst>
          </a:custGeom>
          <a:solidFill>
            <a:srgbClr val="2DCAC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74585" y="3726941"/>
            <a:ext cx="2132330" cy="990600"/>
          </a:xfrm>
          <a:prstGeom prst="rect">
            <a:avLst/>
          </a:prstGeom>
          <a:solidFill>
            <a:srgbClr val="5CACFF"/>
          </a:solidFill>
          <a:ln w="25907">
            <a:solidFill>
              <a:srgbClr val="229494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2300"/>
              </a:spcBef>
            </a:pPr>
            <a:r>
              <a:rPr sz="240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Deep</a:t>
            </a:r>
            <a:r>
              <a:rPr sz="2400" spc="-5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Learning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K-</a:t>
            </a:r>
            <a:r>
              <a:rPr sz="2800" dirty="0"/>
              <a:t>means</a:t>
            </a:r>
            <a:r>
              <a:rPr sz="2800" spc="-30" dirty="0"/>
              <a:t> </a:t>
            </a:r>
            <a:r>
              <a:rPr sz="2800" spc="-10" dirty="0"/>
              <a:t>Clustering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092185"/>
            <a:ext cx="7476490" cy="18700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60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Partitional</a:t>
            </a:r>
            <a:r>
              <a:rPr sz="2200" spc="-7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22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approach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associated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FFCC00"/>
                </a:solidFill>
                <a:latin typeface="Calibri" panose="020F0502020204030204"/>
                <a:cs typeface="Calibri" panose="020F0502020204030204"/>
              </a:rPr>
              <a:t>centroid</a:t>
            </a:r>
            <a:r>
              <a:rPr sz="2200" spc="-30" dirty="0">
                <a:solidFill>
                  <a:srgbClr val="FFCC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(center</a:t>
            </a:r>
            <a:r>
              <a:rPr sz="22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assigned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closest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clusters,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K,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22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specified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basic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algorithm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22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simple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54558" y="3429000"/>
            <a:ext cx="7943850" cy="18929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161924"/>
            <a:ext cx="4230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/>
              <a:t>K-</a:t>
            </a:r>
            <a:r>
              <a:rPr sz="2800" dirty="0"/>
              <a:t>means</a:t>
            </a:r>
            <a:r>
              <a:rPr sz="2800" spc="-30" dirty="0"/>
              <a:t> </a:t>
            </a:r>
            <a:r>
              <a:rPr sz="2800" dirty="0"/>
              <a:t>Clustering</a:t>
            </a:r>
            <a:r>
              <a:rPr sz="2800" spc="-45" dirty="0"/>
              <a:t> </a:t>
            </a:r>
            <a:r>
              <a:rPr sz="2800" dirty="0"/>
              <a:t>–</a:t>
            </a:r>
            <a:r>
              <a:rPr sz="2800" spc="-55" dirty="0"/>
              <a:t> </a:t>
            </a:r>
            <a:r>
              <a:rPr sz="2800" spc="-10" dirty="0"/>
              <a:t>Details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937511"/>
            <a:ext cx="7781925" cy="424624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380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Initial</a:t>
            </a:r>
            <a:r>
              <a:rPr sz="22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centroids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2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often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chosen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randomly.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30"/>
              </a:spcBef>
              <a:buClr>
                <a:srgbClr val="003366"/>
              </a:buClr>
              <a:buSzPct val="75000"/>
              <a:buChar char="–"/>
              <a:tabLst>
                <a:tab pos="1003300" algn="l"/>
              </a:tabLst>
            </a:pP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18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produced</a:t>
            </a:r>
            <a:r>
              <a:rPr sz="18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vary</a:t>
            </a:r>
            <a:r>
              <a:rPr sz="18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18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18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run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another.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50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(typically)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mean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ts val="251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‘Closeness’</a:t>
            </a:r>
            <a:r>
              <a:rPr sz="22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measured</a:t>
            </a:r>
            <a:r>
              <a:rPr sz="22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2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Euclidean</a:t>
            </a:r>
            <a:r>
              <a:rPr sz="22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distance,</a:t>
            </a:r>
            <a:r>
              <a:rPr sz="22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cosine</a:t>
            </a:r>
            <a:r>
              <a:rPr sz="22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similarity,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>
              <a:lnSpc>
                <a:spcPts val="2510"/>
              </a:lnSpc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correlation,</a:t>
            </a:r>
            <a:r>
              <a:rPr sz="22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etc.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ts val="251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K-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means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converge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common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similarity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measures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>
              <a:lnSpc>
                <a:spcPts val="2510"/>
              </a:lnSpc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mentioned</a:t>
            </a:r>
            <a:r>
              <a:rPr sz="2200" spc="-1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above.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6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Most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convergence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happens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first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few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iterations.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ts val="2050"/>
              </a:lnSpc>
              <a:spcBef>
                <a:spcPts val="230"/>
              </a:spcBef>
              <a:buClr>
                <a:srgbClr val="003366"/>
              </a:buClr>
              <a:buSzPct val="75000"/>
              <a:buChar char="–"/>
              <a:tabLst>
                <a:tab pos="1003300" algn="l"/>
              </a:tabLst>
            </a:pP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Often</a:t>
            </a:r>
            <a:r>
              <a:rPr sz="18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stopping</a:t>
            </a:r>
            <a:r>
              <a:rPr sz="18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condition</a:t>
            </a:r>
            <a:r>
              <a:rPr sz="18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18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changed</a:t>
            </a:r>
            <a:r>
              <a:rPr sz="18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‘Until</a:t>
            </a:r>
            <a:r>
              <a:rPr sz="18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relatively</a:t>
            </a:r>
            <a:r>
              <a:rPr sz="18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few</a:t>
            </a:r>
            <a:r>
              <a:rPr sz="18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003300">
              <a:lnSpc>
                <a:spcPts val="2050"/>
              </a:lnSpc>
            </a:pP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change</a:t>
            </a:r>
            <a:r>
              <a:rPr sz="18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clusters’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250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Complexity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O(</a:t>
            </a:r>
            <a:r>
              <a:rPr sz="22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*</a:t>
            </a:r>
            <a:r>
              <a:rPr sz="22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ts val="2050"/>
              </a:lnSpc>
              <a:spcBef>
                <a:spcPts val="235"/>
              </a:spcBef>
              <a:buClr>
                <a:srgbClr val="003366"/>
              </a:buClr>
              <a:buSzPct val="75000"/>
              <a:buChar char="–"/>
              <a:tabLst>
                <a:tab pos="1003300" algn="l"/>
              </a:tabLst>
            </a:pP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8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18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points,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18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18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003300">
              <a:lnSpc>
                <a:spcPts val="2050"/>
              </a:lnSpc>
            </a:pP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18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iterations,</a:t>
            </a:r>
            <a:r>
              <a:rPr sz="18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18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18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18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attributes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Two</a:t>
            </a:r>
            <a:r>
              <a:rPr sz="2800" spc="-60" dirty="0"/>
              <a:t> </a:t>
            </a:r>
            <a:r>
              <a:rPr sz="2800" dirty="0"/>
              <a:t>different</a:t>
            </a:r>
            <a:r>
              <a:rPr sz="2800" spc="-50" dirty="0"/>
              <a:t> </a:t>
            </a:r>
            <a:r>
              <a:rPr sz="2800" spc="-30" dirty="0"/>
              <a:t>K-</a:t>
            </a:r>
            <a:r>
              <a:rPr sz="2800" dirty="0"/>
              <a:t>means</a:t>
            </a:r>
            <a:r>
              <a:rPr sz="2800" spc="-35" dirty="0"/>
              <a:t> </a:t>
            </a:r>
            <a:r>
              <a:rPr sz="2800" spc="-10" dirty="0"/>
              <a:t>Clusterings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140740" y="1163310"/>
            <a:ext cx="2362200" cy="1856739"/>
            <a:chOff x="3140740" y="1163310"/>
            <a:chExt cx="2362200" cy="1856739"/>
          </a:xfrm>
        </p:grpSpPr>
        <p:sp>
          <p:nvSpPr>
            <p:cNvPr id="4" name="object 4"/>
            <p:cNvSpPr/>
            <p:nvPr/>
          </p:nvSpPr>
          <p:spPr>
            <a:xfrm>
              <a:off x="3141375" y="301464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95331" y="30169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41375" y="11639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43636" y="11661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277210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279472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222249" y="30207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43570" y="2990717"/>
            <a:ext cx="10160" cy="24765"/>
            <a:chOff x="3543570" y="2990717"/>
            <a:chExt cx="10160" cy="24765"/>
          </a:xfrm>
        </p:grpSpPr>
        <p:sp>
          <p:nvSpPr>
            <p:cNvPr id="12" name="object 12"/>
            <p:cNvSpPr/>
            <p:nvPr/>
          </p:nvSpPr>
          <p:spPr>
            <a:xfrm>
              <a:off x="3544205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546438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3461221" y="30207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10537" y="2990717"/>
            <a:ext cx="10160" cy="24765"/>
            <a:chOff x="3810537" y="2990717"/>
            <a:chExt cx="10160" cy="24765"/>
          </a:xfrm>
        </p:grpSpPr>
        <p:sp>
          <p:nvSpPr>
            <p:cNvPr id="16" name="object 16"/>
            <p:cNvSpPr/>
            <p:nvPr/>
          </p:nvSpPr>
          <p:spPr>
            <a:xfrm>
              <a:off x="3811172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813406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3756385" y="30207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72967" y="2990717"/>
            <a:ext cx="10160" cy="24765"/>
            <a:chOff x="4072967" y="2990717"/>
            <a:chExt cx="10160" cy="24765"/>
          </a:xfrm>
        </p:grpSpPr>
        <p:sp>
          <p:nvSpPr>
            <p:cNvPr id="20" name="object 20"/>
            <p:cNvSpPr/>
            <p:nvPr/>
          </p:nvSpPr>
          <p:spPr>
            <a:xfrm>
              <a:off x="4073602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75905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3990688" y="30207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40004" y="2990717"/>
            <a:ext cx="277495" cy="24765"/>
            <a:chOff x="4340004" y="2990717"/>
            <a:chExt cx="277495" cy="24765"/>
          </a:xfrm>
        </p:grpSpPr>
        <p:sp>
          <p:nvSpPr>
            <p:cNvPr id="24" name="object 24"/>
            <p:cNvSpPr/>
            <p:nvPr/>
          </p:nvSpPr>
          <p:spPr>
            <a:xfrm>
              <a:off x="4340639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42872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607605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609839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4543397" y="30207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3937" y="2990717"/>
            <a:ext cx="10160" cy="24765"/>
            <a:chOff x="4873937" y="2990717"/>
            <a:chExt cx="10160" cy="24765"/>
          </a:xfrm>
        </p:grpSpPr>
        <p:sp>
          <p:nvSpPr>
            <p:cNvPr id="30" name="object 30"/>
            <p:cNvSpPr/>
            <p:nvPr/>
          </p:nvSpPr>
          <p:spPr>
            <a:xfrm>
              <a:off x="4874572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876876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4843237" y="30207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41114" y="2990717"/>
            <a:ext cx="10160" cy="24765"/>
            <a:chOff x="5141114" y="2990717"/>
            <a:chExt cx="10160" cy="24765"/>
          </a:xfrm>
        </p:grpSpPr>
        <p:sp>
          <p:nvSpPr>
            <p:cNvPr id="34" name="object 34"/>
            <p:cNvSpPr/>
            <p:nvPr/>
          </p:nvSpPr>
          <p:spPr>
            <a:xfrm>
              <a:off x="5141749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43982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077400" y="30207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408080" y="2990717"/>
            <a:ext cx="10160" cy="24765"/>
            <a:chOff x="5408080" y="2990717"/>
            <a:chExt cx="10160" cy="24765"/>
          </a:xfrm>
        </p:grpSpPr>
        <p:sp>
          <p:nvSpPr>
            <p:cNvPr id="38" name="object 38"/>
            <p:cNvSpPr/>
            <p:nvPr/>
          </p:nvSpPr>
          <p:spPr>
            <a:xfrm>
              <a:off x="5408715" y="29913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410949" y="29936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377241" y="30207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41375" y="1135268"/>
            <a:ext cx="1898014" cy="1903730"/>
            <a:chOff x="3141375" y="1135268"/>
            <a:chExt cx="1898014" cy="1903730"/>
          </a:xfrm>
        </p:grpSpPr>
        <p:sp>
          <p:nvSpPr>
            <p:cNvPr id="42" name="object 42"/>
            <p:cNvSpPr/>
            <p:nvPr/>
          </p:nvSpPr>
          <p:spPr>
            <a:xfrm>
              <a:off x="3141375" y="27710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166941" y="27733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141375" y="25086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166941" y="251092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141375" y="22415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166941" y="22438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141375" y="19745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3166941" y="19768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141375" y="17074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166941" y="17097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141375" y="14403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166941" y="14426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3141375" y="11732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3166941" y="11755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787860" y="29913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3787860" y="29913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4012601" y="27289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90479" y="2536323"/>
              <a:ext cx="352326" cy="36179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012601" y="27289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3946993" y="24196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3946993" y="24196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3797073" y="1712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797073" y="1712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6505" y="1275932"/>
              <a:ext cx="905244" cy="994344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420275" y="11404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4420275" y="11404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4176620" y="1135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4176620" y="1135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495235" y="24055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4495235" y="24055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4841908" y="28226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4841908" y="28226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4837162" y="2710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4837162" y="2710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001181" y="29350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5001181" y="29350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4954209" y="27008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4954209" y="27008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4766948" y="27757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4766948" y="27757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799612" y="27428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4799612" y="27428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827809" y="27428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4827809" y="27428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4879249" y="26444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879249" y="26444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4949532" y="27054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4949532" y="27054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4860683" y="27428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4860683" y="27428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4841908" y="27569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4841908" y="27569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4720115" y="27289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4720115" y="27289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4734074" y="27334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4734074" y="27334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4916868" y="26773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4916868" y="26773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4954209" y="26820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4954209" y="26820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4832486" y="26585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4832486" y="26585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4795076" y="28882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4795076" y="28882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4991828" y="2710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4991828" y="27101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4977730" y="26585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4977730" y="26585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4706017" y="26352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4706017" y="26352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4785723" y="26961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4785723" y="26961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4916868" y="27804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4916868" y="27804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4855937" y="26632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4855937" y="26632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4879249" y="29303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4879249" y="29303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4799612" y="28882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4799612" y="28882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/>
          <p:cNvSpPr txBox="1"/>
          <p:nvPr/>
        </p:nvSpPr>
        <p:spPr>
          <a:xfrm>
            <a:off x="4271753" y="3020726"/>
            <a:ext cx="104775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9530">
              <a:lnSpc>
                <a:spcPts val="695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002052" y="1915050"/>
            <a:ext cx="132715" cy="911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0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062928" y="16479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002052" y="1113839"/>
            <a:ext cx="13271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881129" y="20531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5498368" y="3833358"/>
            <a:ext cx="2362200" cy="1856739"/>
            <a:chOff x="5498368" y="3833358"/>
            <a:chExt cx="2362200" cy="1856739"/>
          </a:xfrm>
        </p:grpSpPr>
        <p:sp>
          <p:nvSpPr>
            <p:cNvPr id="128" name="object 128"/>
            <p:cNvSpPr/>
            <p:nvPr/>
          </p:nvSpPr>
          <p:spPr>
            <a:xfrm>
              <a:off x="5499003" y="5684697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7852959" y="56869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499003" y="3833993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501264" y="38362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634838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637100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901833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5904066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6168800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6171033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/>
          <p:cNvSpPr txBox="1"/>
          <p:nvPr/>
        </p:nvSpPr>
        <p:spPr>
          <a:xfrm>
            <a:off x="5579878" y="5690773"/>
            <a:ext cx="63309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  <a:tab pos="5467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-</a:t>
            </a:r>
            <a:r>
              <a:rPr sz="600" spc="-25" dirty="0">
                <a:latin typeface="Arial MT"/>
                <a:cs typeface="Arial MT"/>
              </a:rPr>
              <a:t>1.5</a:t>
            </a:r>
            <a:r>
              <a:rPr sz="600" dirty="0">
                <a:latin typeface="Arial MT"/>
                <a:cs typeface="Arial MT"/>
              </a:rPr>
              <a:t>	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39" name="object 139"/>
          <p:cNvGrpSpPr/>
          <p:nvPr/>
        </p:nvGrpSpPr>
        <p:grpSpPr>
          <a:xfrm>
            <a:off x="5499003" y="3805316"/>
            <a:ext cx="2274570" cy="1903730"/>
            <a:chOff x="5499003" y="3805316"/>
            <a:chExt cx="2274570" cy="1903730"/>
          </a:xfrm>
        </p:grpSpPr>
        <p:sp>
          <p:nvSpPr>
            <p:cNvPr id="140" name="object 140"/>
            <p:cNvSpPr/>
            <p:nvPr/>
          </p:nvSpPr>
          <p:spPr>
            <a:xfrm>
              <a:off x="6431230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6433533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6698267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6700500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6965234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6967467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7232200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7234504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7499377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7501610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7766343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7768577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5499003" y="544109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/>
            <p:cNvSpPr/>
            <p:nvPr/>
          </p:nvSpPr>
          <p:spPr>
            <a:xfrm>
              <a:off x="5524569" y="544335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/>
            <p:cNvSpPr/>
            <p:nvPr/>
          </p:nvSpPr>
          <p:spPr>
            <a:xfrm>
              <a:off x="5499003" y="517874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/>
            <p:cNvSpPr/>
            <p:nvPr/>
          </p:nvSpPr>
          <p:spPr>
            <a:xfrm>
              <a:off x="5524569" y="518097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5499003" y="491164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/>
            <p:cNvSpPr/>
            <p:nvPr/>
          </p:nvSpPr>
          <p:spPr>
            <a:xfrm>
              <a:off x="5524569" y="49138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/>
            <p:cNvSpPr/>
            <p:nvPr/>
          </p:nvSpPr>
          <p:spPr>
            <a:xfrm>
              <a:off x="5499003" y="464455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/>
            <p:cNvSpPr/>
            <p:nvPr/>
          </p:nvSpPr>
          <p:spPr>
            <a:xfrm>
              <a:off x="5524569" y="464685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499003" y="43775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/>
            <p:cNvSpPr/>
            <p:nvPr/>
          </p:nvSpPr>
          <p:spPr>
            <a:xfrm>
              <a:off x="5524569" y="43797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/>
            <p:cNvSpPr/>
            <p:nvPr/>
          </p:nvSpPr>
          <p:spPr>
            <a:xfrm>
              <a:off x="5499003" y="411043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/>
            <p:cNvSpPr/>
            <p:nvPr/>
          </p:nvSpPr>
          <p:spPr>
            <a:xfrm>
              <a:off x="5524569" y="411266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5499003" y="384334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/>
            <p:cNvSpPr/>
            <p:nvPr/>
          </p:nvSpPr>
          <p:spPr>
            <a:xfrm>
              <a:off x="5524569" y="38456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/>
            <p:cNvSpPr/>
            <p:nvPr/>
          </p:nvSpPr>
          <p:spPr>
            <a:xfrm>
              <a:off x="6145488" y="56614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/>
            <p:cNvSpPr/>
            <p:nvPr/>
          </p:nvSpPr>
          <p:spPr>
            <a:xfrm>
              <a:off x="6145488" y="56614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6370229" y="5399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8108" y="5206371"/>
              <a:ext cx="352326" cy="361797"/>
            </a:xfrm>
            <a:prstGeom prst="rect">
              <a:avLst/>
            </a:prstGeom>
          </p:spPr>
        </p:pic>
        <p:sp>
          <p:nvSpPr>
            <p:cNvPr id="170" name="object 170"/>
            <p:cNvSpPr/>
            <p:nvPr/>
          </p:nvSpPr>
          <p:spPr>
            <a:xfrm>
              <a:off x="6370229" y="5399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6304622" y="50897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6304622" y="50897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6154701" y="43822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6154701" y="43822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4133" y="3945980"/>
              <a:ext cx="905244" cy="994344"/>
            </a:xfrm>
            <a:prstGeom prst="rect">
              <a:avLst/>
            </a:prstGeom>
          </p:spPr>
        </p:pic>
        <p:sp>
          <p:nvSpPr>
            <p:cNvPr id="176" name="object 176"/>
            <p:cNvSpPr/>
            <p:nvPr/>
          </p:nvSpPr>
          <p:spPr>
            <a:xfrm>
              <a:off x="6777903" y="38104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6777903" y="38104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6534248" y="38058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6534248" y="38058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6852863" y="50756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6852863" y="50756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7199536" y="549273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7199536" y="549273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/>
            <p:cNvSpPr/>
            <p:nvPr/>
          </p:nvSpPr>
          <p:spPr>
            <a:xfrm>
              <a:off x="7194790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7194790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7358809" y="560506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7358809" y="560506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7311837" y="537085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7311837" y="537085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/>
            <p:cNvSpPr/>
            <p:nvPr/>
          </p:nvSpPr>
          <p:spPr>
            <a:xfrm>
              <a:off x="7124576" y="544579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/>
            <p:cNvSpPr/>
            <p:nvPr/>
          </p:nvSpPr>
          <p:spPr>
            <a:xfrm>
              <a:off x="7124576" y="544579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7157240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7157240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7185438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7185438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7236877" y="531451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7236877" y="531451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7307161" y="5375546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7307161" y="5375546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7218311" y="541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7218311" y="541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7199536" y="542701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7199536" y="542701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7077744" y="539901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7077744" y="539901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7091703" y="540354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7091703" y="540354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7274496" y="534737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7274496" y="534737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7311837" y="53520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7311837" y="53520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7190114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7190114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7152704" y="555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7152704" y="555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7349457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7349457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7335358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7335358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7063645" y="530530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7063645" y="530530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7143351" y="53661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7143351" y="53661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7274496" y="5450490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7274496" y="5450490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7213565" y="5333298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7213565" y="5333298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7236877" y="56003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7236877" y="56003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7157240" y="555829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7157240" y="555829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2" name="object 232"/>
          <p:cNvSpPr txBox="1"/>
          <p:nvPr/>
        </p:nvSpPr>
        <p:spPr>
          <a:xfrm>
            <a:off x="6348316" y="5690773"/>
            <a:ext cx="145415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  <a:tab pos="565150" algn="l"/>
                <a:tab pos="864235" algn="l"/>
                <a:tab pos="1099185" algn="l"/>
                <a:tab pos="139890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1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25" dirty="0">
                <a:latin typeface="Arial MT"/>
                <a:cs typeface="Arial MT"/>
              </a:rPr>
              <a:t>1.5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  <a:p>
            <a:pPr marL="293370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5420556" y="5381620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5359680" y="5119215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5420556" y="485219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5359680" y="4585098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5420556" y="4318005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5359680" y="4050981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5420556" y="378388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5238757" y="4723152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5489828" y="5910173"/>
            <a:ext cx="253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Sub-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optimal</a:t>
            </a:r>
            <a:r>
              <a:rPr sz="1800" b="1" spc="-4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42" name="object 242"/>
          <p:cNvGrpSpPr/>
          <p:nvPr/>
        </p:nvGrpSpPr>
        <p:grpSpPr>
          <a:xfrm>
            <a:off x="1383568" y="3833358"/>
            <a:ext cx="2362200" cy="1856739"/>
            <a:chOff x="1383568" y="3833358"/>
            <a:chExt cx="2362200" cy="1856739"/>
          </a:xfrm>
        </p:grpSpPr>
        <p:sp>
          <p:nvSpPr>
            <p:cNvPr id="243" name="object 243"/>
            <p:cNvSpPr/>
            <p:nvPr/>
          </p:nvSpPr>
          <p:spPr>
            <a:xfrm>
              <a:off x="1384203" y="5684697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3738159" y="568695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1384203" y="3833993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1386464" y="38362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/>
            <p:cNvSpPr/>
            <p:nvPr/>
          </p:nvSpPr>
          <p:spPr>
            <a:xfrm>
              <a:off x="1520038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/>
            <p:cNvSpPr/>
            <p:nvPr/>
          </p:nvSpPr>
          <p:spPr>
            <a:xfrm>
              <a:off x="1522300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/>
            <p:cNvSpPr/>
            <p:nvPr/>
          </p:nvSpPr>
          <p:spPr>
            <a:xfrm>
              <a:off x="1787033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/>
            <p:cNvSpPr/>
            <p:nvPr/>
          </p:nvSpPr>
          <p:spPr>
            <a:xfrm>
              <a:off x="1789267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/>
            <p:cNvSpPr/>
            <p:nvPr/>
          </p:nvSpPr>
          <p:spPr>
            <a:xfrm>
              <a:off x="2054000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/>
            <p:cNvSpPr/>
            <p:nvPr/>
          </p:nvSpPr>
          <p:spPr>
            <a:xfrm>
              <a:off x="2056233" y="566366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3" name="object 253"/>
          <p:cNvSpPr txBox="1"/>
          <p:nvPr/>
        </p:nvSpPr>
        <p:spPr>
          <a:xfrm>
            <a:off x="1465077" y="5690773"/>
            <a:ext cx="63309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1460" algn="l"/>
                <a:tab pos="5467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r>
              <a:rPr sz="600" dirty="0">
                <a:latin typeface="Arial MT"/>
                <a:cs typeface="Arial MT"/>
              </a:rPr>
              <a:t>	-</a:t>
            </a:r>
            <a:r>
              <a:rPr sz="600" spc="-25" dirty="0">
                <a:latin typeface="Arial MT"/>
                <a:cs typeface="Arial MT"/>
              </a:rPr>
              <a:t>1.5</a:t>
            </a:r>
            <a:r>
              <a:rPr sz="600" dirty="0">
                <a:latin typeface="Arial MT"/>
                <a:cs typeface="Arial MT"/>
              </a:rPr>
              <a:t>	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54" name="object 254"/>
          <p:cNvGrpSpPr/>
          <p:nvPr/>
        </p:nvGrpSpPr>
        <p:grpSpPr>
          <a:xfrm>
            <a:off x="2315795" y="5660765"/>
            <a:ext cx="1345565" cy="24765"/>
            <a:chOff x="2315795" y="5660765"/>
            <a:chExt cx="1345565" cy="24765"/>
          </a:xfrm>
        </p:grpSpPr>
        <p:sp>
          <p:nvSpPr>
            <p:cNvPr id="255" name="object 255"/>
            <p:cNvSpPr/>
            <p:nvPr/>
          </p:nvSpPr>
          <p:spPr>
            <a:xfrm>
              <a:off x="2316430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/>
            <p:cNvSpPr/>
            <p:nvPr/>
          </p:nvSpPr>
          <p:spPr>
            <a:xfrm>
              <a:off x="2318733" y="56636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/>
            <p:cNvSpPr/>
            <p:nvPr/>
          </p:nvSpPr>
          <p:spPr>
            <a:xfrm>
              <a:off x="2583467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/>
            <p:cNvSpPr/>
            <p:nvPr/>
          </p:nvSpPr>
          <p:spPr>
            <a:xfrm>
              <a:off x="2585700" y="56636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2850433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2852667" y="56636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3117400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3119704" y="56636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3384576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/>
            <p:cNvSpPr/>
            <p:nvPr/>
          </p:nvSpPr>
          <p:spPr>
            <a:xfrm>
              <a:off x="3386810" y="56636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/>
            <p:cNvSpPr/>
            <p:nvPr/>
          </p:nvSpPr>
          <p:spPr>
            <a:xfrm>
              <a:off x="3651543" y="5661400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/>
            <p:cNvSpPr/>
            <p:nvPr/>
          </p:nvSpPr>
          <p:spPr>
            <a:xfrm>
              <a:off x="3653777" y="566366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7" name="object 267"/>
          <p:cNvSpPr txBox="1"/>
          <p:nvPr/>
        </p:nvSpPr>
        <p:spPr>
          <a:xfrm>
            <a:off x="3620068" y="5690773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68" name="object 268"/>
          <p:cNvGrpSpPr/>
          <p:nvPr/>
        </p:nvGrpSpPr>
        <p:grpSpPr>
          <a:xfrm>
            <a:off x="1384203" y="3805316"/>
            <a:ext cx="1898014" cy="1903730"/>
            <a:chOff x="1384203" y="3805316"/>
            <a:chExt cx="1898014" cy="1903730"/>
          </a:xfrm>
        </p:grpSpPr>
        <p:sp>
          <p:nvSpPr>
            <p:cNvPr id="269" name="object 269"/>
            <p:cNvSpPr/>
            <p:nvPr/>
          </p:nvSpPr>
          <p:spPr>
            <a:xfrm>
              <a:off x="1384203" y="544109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/>
            <p:cNvSpPr/>
            <p:nvPr/>
          </p:nvSpPr>
          <p:spPr>
            <a:xfrm>
              <a:off x="1409769" y="544335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1384203" y="5178741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/>
            <p:cNvSpPr/>
            <p:nvPr/>
          </p:nvSpPr>
          <p:spPr>
            <a:xfrm>
              <a:off x="1409769" y="518097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/>
            <p:cNvSpPr/>
            <p:nvPr/>
          </p:nvSpPr>
          <p:spPr>
            <a:xfrm>
              <a:off x="1384203" y="4911647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/>
            <p:cNvSpPr/>
            <p:nvPr/>
          </p:nvSpPr>
          <p:spPr>
            <a:xfrm>
              <a:off x="1409769" y="49138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1384203" y="4644554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1409769" y="464685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1384203" y="4377530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1409769" y="437976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1384203" y="411043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/>
            <p:cNvSpPr/>
            <p:nvPr/>
          </p:nvSpPr>
          <p:spPr>
            <a:xfrm>
              <a:off x="1409769" y="411266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/>
            <p:cNvSpPr/>
            <p:nvPr/>
          </p:nvSpPr>
          <p:spPr>
            <a:xfrm>
              <a:off x="1384203" y="384334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/>
            <p:cNvSpPr/>
            <p:nvPr/>
          </p:nvSpPr>
          <p:spPr>
            <a:xfrm>
              <a:off x="1409769" y="384564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2030688" y="56614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/>
            <p:cNvSpPr/>
            <p:nvPr/>
          </p:nvSpPr>
          <p:spPr>
            <a:xfrm>
              <a:off x="2030688" y="566140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/>
            <p:cNvSpPr/>
            <p:nvPr/>
          </p:nvSpPr>
          <p:spPr>
            <a:xfrm>
              <a:off x="2255429" y="5399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6" name="object 2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3307" y="5206371"/>
              <a:ext cx="352326" cy="361797"/>
            </a:xfrm>
            <a:prstGeom prst="rect">
              <a:avLst/>
            </a:prstGeom>
          </p:spPr>
        </p:pic>
        <p:sp>
          <p:nvSpPr>
            <p:cNvPr id="287" name="object 287"/>
            <p:cNvSpPr/>
            <p:nvPr/>
          </p:nvSpPr>
          <p:spPr>
            <a:xfrm>
              <a:off x="2255429" y="5399023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/>
            <p:cNvSpPr/>
            <p:nvPr/>
          </p:nvSpPr>
          <p:spPr>
            <a:xfrm>
              <a:off x="2189821" y="50897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/>
            <p:cNvSpPr/>
            <p:nvPr/>
          </p:nvSpPr>
          <p:spPr>
            <a:xfrm>
              <a:off x="2189821" y="5089710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/>
            <p:cNvSpPr/>
            <p:nvPr/>
          </p:nvSpPr>
          <p:spPr>
            <a:xfrm>
              <a:off x="2039901" y="43822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2039901" y="43822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2" name="object 2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89333" y="3945980"/>
              <a:ext cx="905244" cy="994344"/>
            </a:xfrm>
            <a:prstGeom prst="rect">
              <a:avLst/>
            </a:prstGeom>
          </p:spPr>
        </p:pic>
        <p:sp>
          <p:nvSpPr>
            <p:cNvPr id="293" name="object 293"/>
            <p:cNvSpPr/>
            <p:nvPr/>
          </p:nvSpPr>
          <p:spPr>
            <a:xfrm>
              <a:off x="2663103" y="38104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/>
            <p:cNvSpPr/>
            <p:nvPr/>
          </p:nvSpPr>
          <p:spPr>
            <a:xfrm>
              <a:off x="2663103" y="3810479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2419448" y="38058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2419448" y="380580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2738063" y="50756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2738063" y="5075615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3084736" y="549273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3084736" y="549273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3079990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3079990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3244009" y="560506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3244009" y="560506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3197037" y="537085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3197037" y="537085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3009776" y="544579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3009776" y="544579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3042440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3042440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/>
            <p:cNvSpPr/>
            <p:nvPr/>
          </p:nvSpPr>
          <p:spPr>
            <a:xfrm>
              <a:off x="3070637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/>
            <p:cNvSpPr/>
            <p:nvPr/>
          </p:nvSpPr>
          <p:spPr>
            <a:xfrm>
              <a:off x="3070637" y="541293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3122077" y="531451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3122077" y="531451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3192360" y="5375546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3192360" y="5375546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/>
            <p:cNvSpPr/>
            <p:nvPr/>
          </p:nvSpPr>
          <p:spPr>
            <a:xfrm>
              <a:off x="3103511" y="541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/>
            <p:cNvSpPr/>
            <p:nvPr/>
          </p:nvSpPr>
          <p:spPr>
            <a:xfrm>
              <a:off x="3103511" y="541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3084736" y="542701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3084736" y="542701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2962943" y="539901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2962943" y="5399018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2976902" y="540354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2976902" y="540354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3159696" y="534737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3159696" y="534737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3197037" y="53520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3197037" y="535207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3075314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3075314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3037904" y="555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3037904" y="555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3234656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3234656" y="538024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3220558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3220558" y="532860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2948845" y="530530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2948845" y="5305305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3028551" y="53661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3028551" y="5366161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3159696" y="5450490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3159696" y="5450490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3098765" y="5333298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3098765" y="5333298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3122077" y="56003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3122077" y="560037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3042440" y="555829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3042440" y="5558290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9" name="object 349"/>
          <p:cNvSpPr txBox="1"/>
          <p:nvPr/>
        </p:nvSpPr>
        <p:spPr>
          <a:xfrm>
            <a:off x="2233516" y="5690773"/>
            <a:ext cx="121920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  <a:tab pos="565150" algn="l"/>
                <a:tab pos="864235" algn="l"/>
                <a:tab pos="109918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1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  <a:p>
            <a:pPr marL="293370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50" name="object 350"/>
          <p:cNvSpPr txBox="1"/>
          <p:nvPr/>
        </p:nvSpPr>
        <p:spPr>
          <a:xfrm>
            <a:off x="1305756" y="5381620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1" name="object 351"/>
          <p:cNvSpPr txBox="1"/>
          <p:nvPr/>
        </p:nvSpPr>
        <p:spPr>
          <a:xfrm>
            <a:off x="1244880" y="5119215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2" name="object 352"/>
          <p:cNvSpPr txBox="1"/>
          <p:nvPr/>
        </p:nvSpPr>
        <p:spPr>
          <a:xfrm>
            <a:off x="1305756" y="485219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3" name="object 353"/>
          <p:cNvSpPr txBox="1"/>
          <p:nvPr/>
        </p:nvSpPr>
        <p:spPr>
          <a:xfrm>
            <a:off x="1244880" y="4585098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4" name="object 354"/>
          <p:cNvSpPr txBox="1"/>
          <p:nvPr/>
        </p:nvSpPr>
        <p:spPr>
          <a:xfrm>
            <a:off x="1305756" y="4318005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5" name="object 355"/>
          <p:cNvSpPr txBox="1"/>
          <p:nvPr/>
        </p:nvSpPr>
        <p:spPr>
          <a:xfrm>
            <a:off x="1244880" y="4050981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6" name="object 356"/>
          <p:cNvSpPr txBox="1"/>
          <p:nvPr/>
        </p:nvSpPr>
        <p:spPr>
          <a:xfrm>
            <a:off x="1305756" y="378388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57" name="object 357"/>
          <p:cNvSpPr txBox="1"/>
          <p:nvPr/>
        </p:nvSpPr>
        <p:spPr>
          <a:xfrm>
            <a:off x="1123957" y="4723152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58" name="object 358"/>
          <p:cNvSpPr txBox="1"/>
          <p:nvPr/>
        </p:nvSpPr>
        <p:spPr>
          <a:xfrm>
            <a:off x="1526794" y="5910173"/>
            <a:ext cx="207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Optimal</a:t>
            </a:r>
            <a:r>
              <a:rPr sz="1800" b="1" spc="-3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9" name="object 359"/>
          <p:cNvSpPr txBox="1"/>
          <p:nvPr/>
        </p:nvSpPr>
        <p:spPr>
          <a:xfrm>
            <a:off x="5337428" y="1550873"/>
            <a:ext cx="1652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800" b="1" spc="-3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Points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Importance</a:t>
            </a:r>
            <a:r>
              <a:rPr sz="2800" spc="-70" dirty="0"/>
              <a:t> </a:t>
            </a:r>
            <a:r>
              <a:rPr sz="2800" dirty="0"/>
              <a:t>of</a:t>
            </a:r>
            <a:r>
              <a:rPr sz="2800" spc="-90" dirty="0"/>
              <a:t> </a:t>
            </a:r>
            <a:r>
              <a:rPr sz="2800" dirty="0"/>
              <a:t>Choosing</a:t>
            </a:r>
            <a:r>
              <a:rPr sz="2800" spc="-75" dirty="0"/>
              <a:t> </a:t>
            </a:r>
            <a:r>
              <a:rPr sz="2800" dirty="0"/>
              <a:t>Initial</a:t>
            </a:r>
            <a:r>
              <a:rPr sz="2800" spc="-75" dirty="0"/>
              <a:t> </a:t>
            </a:r>
            <a:r>
              <a:rPr sz="2800" spc="-10" dirty="0"/>
              <a:t>Centroids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91106" y="1614707"/>
            <a:ext cx="4392295" cy="38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">
              <a:lnSpc>
                <a:spcPts val="1180"/>
              </a:lnSpc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2.5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  <a:spcBef>
                <a:spcPts val="5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050">
              <a:latin typeface="Arial MT"/>
              <a:cs typeface="Arial MT"/>
            </a:endParaRPr>
          </a:p>
          <a:p>
            <a:pPr marL="400050">
              <a:lnSpc>
                <a:spcPts val="1220"/>
              </a:lnSpc>
              <a:spcBef>
                <a:spcPts val="5"/>
              </a:spcBef>
              <a:tabLst>
                <a:tab pos="833755" algn="l"/>
                <a:tab pos="1370330" algn="l"/>
                <a:tab pos="1795780" algn="l"/>
                <a:tab pos="2374900" algn="l"/>
                <a:tab pos="2800350" algn="l"/>
                <a:tab pos="3344545" algn="l"/>
                <a:tab pos="3771265" algn="l"/>
                <a:tab pos="4316095" algn="l"/>
              </a:tabLst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-50" dirty="0">
                <a:latin typeface="Arial MT"/>
                <a:cs typeface="Arial MT"/>
              </a:rPr>
              <a:t>2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-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320040" algn="ctr">
              <a:lnSpc>
                <a:spcPts val="1820"/>
              </a:lnSpc>
            </a:pPr>
            <a:r>
              <a:rPr sz="1550" spc="-50" dirty="0">
                <a:latin typeface="Arial MT"/>
                <a:cs typeface="Arial MT"/>
              </a:rPr>
              <a:t>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1360" y="3307891"/>
            <a:ext cx="219075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50" spc="-50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1166" y="1350199"/>
            <a:ext cx="99885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750" dirty="0">
                <a:latin typeface="Arial MT"/>
                <a:cs typeface="Arial MT"/>
              </a:rPr>
              <a:t>Iteration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1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1106" y="1614707"/>
            <a:ext cx="4392295" cy="38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">
              <a:lnSpc>
                <a:spcPts val="1180"/>
              </a:lnSpc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2.5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  <a:spcBef>
                <a:spcPts val="5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050">
              <a:latin typeface="Arial MT"/>
              <a:cs typeface="Arial MT"/>
            </a:endParaRPr>
          </a:p>
          <a:p>
            <a:pPr marL="400050">
              <a:lnSpc>
                <a:spcPts val="1220"/>
              </a:lnSpc>
              <a:spcBef>
                <a:spcPts val="5"/>
              </a:spcBef>
              <a:tabLst>
                <a:tab pos="833755" algn="l"/>
                <a:tab pos="1370330" algn="l"/>
                <a:tab pos="1795780" algn="l"/>
                <a:tab pos="2374900" algn="l"/>
                <a:tab pos="2800350" algn="l"/>
                <a:tab pos="3344545" algn="l"/>
                <a:tab pos="3771265" algn="l"/>
                <a:tab pos="4316095" algn="l"/>
              </a:tabLst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-50" dirty="0">
                <a:latin typeface="Arial MT"/>
                <a:cs typeface="Arial MT"/>
              </a:rPr>
              <a:t>2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-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320040" algn="ctr">
              <a:lnSpc>
                <a:spcPts val="1820"/>
              </a:lnSpc>
            </a:pPr>
            <a:r>
              <a:rPr sz="1550" spc="-50" dirty="0">
                <a:latin typeface="Arial MT"/>
                <a:cs typeface="Arial MT"/>
              </a:rPr>
              <a:t>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1360" y="3307891"/>
            <a:ext cx="219075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50" spc="-50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1166" y="1350199"/>
            <a:ext cx="99885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750" dirty="0">
                <a:latin typeface="Arial MT"/>
                <a:cs typeface="Arial MT"/>
              </a:rPr>
              <a:t>Iteration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2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1106" y="1614707"/>
            <a:ext cx="4392295" cy="38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">
              <a:lnSpc>
                <a:spcPts val="1180"/>
              </a:lnSpc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2.5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  <a:spcBef>
                <a:spcPts val="5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050">
              <a:latin typeface="Arial MT"/>
              <a:cs typeface="Arial MT"/>
            </a:endParaRPr>
          </a:p>
          <a:p>
            <a:pPr marL="400050">
              <a:lnSpc>
                <a:spcPts val="1220"/>
              </a:lnSpc>
              <a:spcBef>
                <a:spcPts val="5"/>
              </a:spcBef>
              <a:tabLst>
                <a:tab pos="833755" algn="l"/>
                <a:tab pos="1370330" algn="l"/>
                <a:tab pos="1795780" algn="l"/>
                <a:tab pos="2374900" algn="l"/>
                <a:tab pos="2800350" algn="l"/>
                <a:tab pos="3344545" algn="l"/>
                <a:tab pos="3771265" algn="l"/>
                <a:tab pos="4316095" algn="l"/>
              </a:tabLst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-50" dirty="0">
                <a:latin typeface="Arial MT"/>
                <a:cs typeface="Arial MT"/>
              </a:rPr>
              <a:t>2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-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320040" algn="ctr">
              <a:lnSpc>
                <a:spcPts val="1820"/>
              </a:lnSpc>
            </a:pPr>
            <a:r>
              <a:rPr sz="1550" spc="-50" dirty="0">
                <a:latin typeface="Arial MT"/>
                <a:cs typeface="Arial MT"/>
              </a:rPr>
              <a:t>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1360" y="3307891"/>
            <a:ext cx="219075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50" spc="-50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1166" y="1350199"/>
            <a:ext cx="99885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750" dirty="0">
                <a:latin typeface="Arial MT"/>
                <a:cs typeface="Arial MT"/>
              </a:rPr>
              <a:t>Iteration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3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1106" y="1614707"/>
            <a:ext cx="4392295" cy="38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">
              <a:lnSpc>
                <a:spcPts val="1180"/>
              </a:lnSpc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2.5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  <a:spcBef>
                <a:spcPts val="5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050">
              <a:latin typeface="Arial MT"/>
              <a:cs typeface="Arial MT"/>
            </a:endParaRPr>
          </a:p>
          <a:p>
            <a:pPr marL="400050">
              <a:lnSpc>
                <a:spcPts val="1220"/>
              </a:lnSpc>
              <a:spcBef>
                <a:spcPts val="5"/>
              </a:spcBef>
              <a:tabLst>
                <a:tab pos="833755" algn="l"/>
                <a:tab pos="1370330" algn="l"/>
                <a:tab pos="1795780" algn="l"/>
                <a:tab pos="2374900" algn="l"/>
                <a:tab pos="2800350" algn="l"/>
                <a:tab pos="3344545" algn="l"/>
                <a:tab pos="3771265" algn="l"/>
                <a:tab pos="4316095" algn="l"/>
              </a:tabLst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-50" dirty="0">
                <a:latin typeface="Arial MT"/>
                <a:cs typeface="Arial MT"/>
              </a:rPr>
              <a:t>2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-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320040" algn="ctr">
              <a:lnSpc>
                <a:spcPts val="1820"/>
              </a:lnSpc>
            </a:pPr>
            <a:r>
              <a:rPr sz="1550" spc="-50" dirty="0">
                <a:latin typeface="Arial MT"/>
                <a:cs typeface="Arial MT"/>
              </a:rPr>
              <a:t>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1360" y="3307891"/>
            <a:ext cx="219075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50" spc="-50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81166" y="1350199"/>
            <a:ext cx="99885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750" dirty="0">
                <a:latin typeface="Arial MT"/>
                <a:cs typeface="Arial MT"/>
              </a:rPr>
              <a:t>Iteration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4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1106" y="1614707"/>
            <a:ext cx="4392295" cy="384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0490">
              <a:lnSpc>
                <a:spcPts val="1180"/>
              </a:lnSpc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2.5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  <a:spcBef>
                <a:spcPts val="5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050">
              <a:latin typeface="Arial MT"/>
              <a:cs typeface="Arial MT"/>
            </a:endParaRPr>
          </a:p>
          <a:p>
            <a:pPr marR="4189730" algn="r">
              <a:lnSpc>
                <a:spcPct val="100000"/>
              </a:lnSpc>
              <a:spcBef>
                <a:spcPts val="5"/>
              </a:spcBef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 MT"/>
              <a:cs typeface="Arial MT"/>
            </a:endParaRPr>
          </a:p>
          <a:p>
            <a:pPr marR="4197985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050">
              <a:latin typeface="Arial MT"/>
              <a:cs typeface="Arial MT"/>
            </a:endParaRPr>
          </a:p>
          <a:p>
            <a:pPr marL="400050">
              <a:lnSpc>
                <a:spcPts val="1220"/>
              </a:lnSpc>
              <a:spcBef>
                <a:spcPts val="5"/>
              </a:spcBef>
              <a:tabLst>
                <a:tab pos="833755" algn="l"/>
                <a:tab pos="1370330" algn="l"/>
                <a:tab pos="1795780" algn="l"/>
                <a:tab pos="2374900" algn="l"/>
                <a:tab pos="2800350" algn="l"/>
                <a:tab pos="3344545" algn="l"/>
                <a:tab pos="3771265" algn="l"/>
                <a:tab pos="4316095" algn="l"/>
              </a:tabLst>
            </a:pPr>
            <a:r>
              <a:rPr sz="1050" dirty="0">
                <a:latin typeface="Arial MT"/>
                <a:cs typeface="Arial MT"/>
              </a:rPr>
              <a:t>-</a:t>
            </a:r>
            <a:r>
              <a:rPr sz="1050" spc="-50" dirty="0">
                <a:latin typeface="Arial MT"/>
                <a:cs typeface="Arial MT"/>
              </a:rPr>
              <a:t>2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-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0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0.5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1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25" dirty="0">
                <a:latin typeface="Arial MT"/>
                <a:cs typeface="Arial MT"/>
              </a:rPr>
              <a:t>1.5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 marL="320040" algn="ctr">
              <a:lnSpc>
                <a:spcPts val="1820"/>
              </a:lnSpc>
            </a:pPr>
            <a:r>
              <a:rPr sz="1550" spc="-50" dirty="0">
                <a:latin typeface="Arial MT"/>
                <a:cs typeface="Arial MT"/>
              </a:rPr>
              <a:t>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360" y="3307891"/>
            <a:ext cx="219075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50" spc="-50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1166" y="1350199"/>
            <a:ext cx="998855" cy="247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750" dirty="0">
                <a:latin typeface="Arial MT"/>
                <a:cs typeface="Arial MT"/>
              </a:rPr>
              <a:t>Iteration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5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05940" y="1354814"/>
            <a:ext cx="5530850" cy="4147185"/>
            <a:chOff x="1805940" y="1354814"/>
            <a:chExt cx="5530850" cy="4147185"/>
          </a:xfrm>
        </p:grpSpPr>
        <p:sp>
          <p:nvSpPr>
            <p:cNvPr id="19" name="object 19"/>
            <p:cNvSpPr/>
            <p:nvPr/>
          </p:nvSpPr>
          <p:spPr>
            <a:xfrm>
              <a:off x="1805940" y="1354814"/>
              <a:ext cx="5530850" cy="4147185"/>
            </a:xfrm>
            <a:custGeom>
              <a:avLst/>
              <a:gdLst/>
              <a:ahLst/>
              <a:cxnLst/>
              <a:rect l="l" t="t" r="r" b="b"/>
              <a:pathLst>
                <a:path w="5530850" h="4147185">
                  <a:moveTo>
                    <a:pt x="5530609" y="0"/>
                  </a:moveTo>
                  <a:lnTo>
                    <a:pt x="0" y="0"/>
                  </a:lnTo>
                  <a:lnTo>
                    <a:pt x="0" y="4146825"/>
                  </a:lnTo>
                  <a:lnTo>
                    <a:pt x="5530609" y="4146825"/>
                  </a:lnTo>
                  <a:lnTo>
                    <a:pt x="55306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521209" y="1669755"/>
              <a:ext cx="4274185" cy="3361690"/>
            </a:xfrm>
            <a:custGeom>
              <a:avLst/>
              <a:gdLst/>
              <a:ahLst/>
              <a:cxnLst/>
              <a:rect l="l" t="t" r="r" b="b"/>
              <a:pathLst>
                <a:path w="4274184" h="3361690">
                  <a:moveTo>
                    <a:pt x="0" y="3361614"/>
                  </a:moveTo>
                  <a:lnTo>
                    <a:pt x="0" y="0"/>
                  </a:lnTo>
                  <a:lnTo>
                    <a:pt x="4273631" y="0"/>
                  </a:lnTo>
                  <a:lnTo>
                    <a:pt x="4273631" y="3361614"/>
                  </a:lnTo>
                  <a:lnTo>
                    <a:pt x="0" y="33616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521209" y="5031370"/>
              <a:ext cx="4274185" cy="0"/>
            </a:xfrm>
            <a:custGeom>
              <a:avLst/>
              <a:gdLst/>
              <a:ahLst/>
              <a:cxnLst/>
              <a:rect l="l" t="t" r="r" b="b"/>
              <a:pathLst>
                <a:path w="4274184">
                  <a:moveTo>
                    <a:pt x="0" y="0"/>
                  </a:moveTo>
                  <a:lnTo>
                    <a:pt x="427363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6798899" y="503547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521209" y="1669755"/>
              <a:ext cx="0" cy="3361690"/>
            </a:xfrm>
            <a:custGeom>
              <a:avLst/>
              <a:gdLst/>
              <a:ahLst/>
              <a:cxnLst/>
              <a:rect l="l" t="t" r="r" b="b"/>
              <a:pathLst>
                <a:path h="3361690">
                  <a:moveTo>
                    <a:pt x="0" y="33616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525318" y="167381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218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768054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772163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2678556" y="5052775"/>
            <a:ext cx="1587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Arial MT"/>
                <a:cs typeface="Arial MT"/>
              </a:rPr>
              <a:t>-2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52293" y="4988100"/>
            <a:ext cx="18415" cy="44450"/>
            <a:chOff x="3252293" y="4988100"/>
            <a:chExt cx="18415" cy="44450"/>
          </a:xfrm>
        </p:grpSpPr>
        <p:sp>
          <p:nvSpPr>
            <p:cNvPr id="29" name="object 29"/>
            <p:cNvSpPr/>
            <p:nvPr/>
          </p:nvSpPr>
          <p:spPr>
            <a:xfrm>
              <a:off x="3253246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57304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62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3112824" y="5052775"/>
            <a:ext cx="26289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37435" y="4988100"/>
            <a:ext cx="18415" cy="44450"/>
            <a:chOff x="3737435" y="4988100"/>
            <a:chExt cx="18415" cy="44450"/>
          </a:xfrm>
        </p:grpSpPr>
        <p:sp>
          <p:nvSpPr>
            <p:cNvPr id="33" name="object 33"/>
            <p:cNvSpPr/>
            <p:nvPr/>
          </p:nvSpPr>
          <p:spPr>
            <a:xfrm>
              <a:off x="3738387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42446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62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3649206" y="5052775"/>
            <a:ext cx="1587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Arial MT"/>
                <a:cs typeface="Arial MT"/>
              </a:rPr>
              <a:t>-1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14331" y="4988100"/>
            <a:ext cx="18415" cy="44450"/>
            <a:chOff x="4214331" y="4988100"/>
            <a:chExt cx="18415" cy="44450"/>
          </a:xfrm>
        </p:grpSpPr>
        <p:sp>
          <p:nvSpPr>
            <p:cNvPr id="37" name="object 37"/>
            <p:cNvSpPr/>
            <p:nvPr/>
          </p:nvSpPr>
          <p:spPr>
            <a:xfrm>
              <a:off x="4215284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219469" y="499315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24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4074989" y="5052775"/>
            <a:ext cx="26289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50" dirty="0">
                <a:latin typeface="Arial MT"/>
                <a:cs typeface="Arial MT"/>
              </a:rPr>
              <a:t>-</a:t>
            </a: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699599" y="4988100"/>
            <a:ext cx="503555" cy="44450"/>
            <a:chOff x="4699599" y="4988100"/>
            <a:chExt cx="503555" cy="44450"/>
          </a:xfrm>
        </p:grpSpPr>
        <p:sp>
          <p:nvSpPr>
            <p:cNvPr id="41" name="object 41"/>
            <p:cNvSpPr/>
            <p:nvPr/>
          </p:nvSpPr>
          <p:spPr>
            <a:xfrm>
              <a:off x="4700552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704611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185693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89752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62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5079389" y="5052775"/>
            <a:ext cx="22034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669882" y="4988100"/>
            <a:ext cx="18415" cy="44450"/>
            <a:chOff x="5669882" y="4988100"/>
            <a:chExt cx="18415" cy="44450"/>
          </a:xfrm>
        </p:grpSpPr>
        <p:sp>
          <p:nvSpPr>
            <p:cNvPr id="47" name="object 47"/>
            <p:cNvSpPr/>
            <p:nvPr/>
          </p:nvSpPr>
          <p:spPr>
            <a:xfrm>
              <a:off x="5670835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675020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624270" y="5052775"/>
            <a:ext cx="10160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155404" y="4988100"/>
            <a:ext cx="18415" cy="44450"/>
            <a:chOff x="6155404" y="4988100"/>
            <a:chExt cx="18415" cy="44450"/>
          </a:xfrm>
        </p:grpSpPr>
        <p:sp>
          <p:nvSpPr>
            <p:cNvPr id="51" name="object 51"/>
            <p:cNvSpPr/>
            <p:nvPr/>
          </p:nvSpPr>
          <p:spPr>
            <a:xfrm>
              <a:off x="6156356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60415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62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6049799" y="5052775"/>
            <a:ext cx="22034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640545" y="4988100"/>
            <a:ext cx="18415" cy="44450"/>
            <a:chOff x="6640545" y="4988100"/>
            <a:chExt cx="18415" cy="44450"/>
          </a:xfrm>
        </p:grpSpPr>
        <p:sp>
          <p:nvSpPr>
            <p:cNvPr id="55" name="object 55"/>
            <p:cNvSpPr/>
            <p:nvPr/>
          </p:nvSpPr>
          <p:spPr>
            <a:xfrm>
              <a:off x="6641497" y="4989053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31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645556" y="49931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62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594679" y="5052775"/>
            <a:ext cx="10160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520256" y="1685786"/>
            <a:ext cx="60960" cy="2912110"/>
            <a:chOff x="2520256" y="1685786"/>
            <a:chExt cx="60960" cy="2912110"/>
          </a:xfrm>
        </p:grpSpPr>
        <p:sp>
          <p:nvSpPr>
            <p:cNvPr id="59" name="object 59"/>
            <p:cNvSpPr/>
            <p:nvPr/>
          </p:nvSpPr>
          <p:spPr>
            <a:xfrm>
              <a:off x="2521209" y="4588894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2567668" y="4593001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2521209" y="4112352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2567668" y="411640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2521209" y="3627204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2567668" y="363125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521209" y="3142056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2567668" y="3146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2521209" y="2657034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2567668" y="266109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2521209" y="2171886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567668" y="217594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521209" y="1686738"/>
              <a:ext cx="42545" cy="0"/>
            </a:xfrm>
            <a:custGeom>
              <a:avLst/>
              <a:gdLst/>
              <a:ahLst/>
              <a:cxnLst/>
              <a:rect l="l" t="t" r="r" b="b"/>
              <a:pathLst>
                <a:path w="42544">
                  <a:moveTo>
                    <a:pt x="0" y="0"/>
                  </a:moveTo>
                  <a:lnTo>
                    <a:pt x="4234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567668" y="169092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35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2278406" y="1589112"/>
            <a:ext cx="220345" cy="30911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2700" algn="r">
              <a:lnSpc>
                <a:spcPct val="100000"/>
              </a:lnSpc>
              <a:spcBef>
                <a:spcPts val="120"/>
              </a:spcBef>
            </a:pPr>
            <a:r>
              <a:rPr sz="1050" spc="-50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2.5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12700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1.5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12700" algn="r">
              <a:lnSpc>
                <a:spcPct val="100000"/>
              </a:lnSpc>
            </a:pPr>
            <a:r>
              <a:rPr sz="1050" spc="-50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05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050" spc="-25" dirty="0">
                <a:latin typeface="Arial MT"/>
                <a:cs typeface="Arial MT"/>
              </a:rPr>
              <a:t>0.5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050">
              <a:latin typeface="Arial MT"/>
              <a:cs typeface="Arial MT"/>
            </a:endParaRPr>
          </a:p>
          <a:p>
            <a:pPr marR="12700" algn="r">
              <a:lnSpc>
                <a:spcPct val="100000"/>
              </a:lnSpc>
              <a:spcBef>
                <a:spcPts val="5"/>
              </a:spcBef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337337" y="1617666"/>
            <a:ext cx="2632710" cy="3457575"/>
            <a:chOff x="3337337" y="1617666"/>
            <a:chExt cx="2632710" cy="3457575"/>
          </a:xfrm>
        </p:grpSpPr>
        <p:sp>
          <p:nvSpPr>
            <p:cNvPr id="75" name="object 75"/>
            <p:cNvSpPr/>
            <p:nvPr/>
          </p:nvSpPr>
          <p:spPr>
            <a:xfrm>
              <a:off x="3696024" y="498905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42362" y="0"/>
                  </a:moveTo>
                  <a:lnTo>
                    <a:pt x="24934" y="3060"/>
                  </a:lnTo>
                  <a:lnTo>
                    <a:pt x="11573" y="11686"/>
                  </a:lnTo>
                  <a:lnTo>
                    <a:pt x="3016" y="25049"/>
                  </a:lnTo>
                  <a:lnTo>
                    <a:pt x="0" y="42317"/>
                  </a:lnTo>
                  <a:lnTo>
                    <a:pt x="3016" y="59773"/>
                  </a:lnTo>
                  <a:lnTo>
                    <a:pt x="11573" y="73230"/>
                  </a:lnTo>
                  <a:lnTo>
                    <a:pt x="24934" y="81888"/>
                  </a:lnTo>
                  <a:lnTo>
                    <a:pt x="42362" y="84951"/>
                  </a:lnTo>
                  <a:lnTo>
                    <a:pt x="59830" y="81888"/>
                  </a:lnTo>
                  <a:lnTo>
                    <a:pt x="73278" y="73230"/>
                  </a:lnTo>
                  <a:lnTo>
                    <a:pt x="81923" y="59773"/>
                  </a:lnTo>
                  <a:lnTo>
                    <a:pt x="84978" y="42317"/>
                  </a:lnTo>
                  <a:lnTo>
                    <a:pt x="81923" y="25049"/>
                  </a:lnTo>
                  <a:lnTo>
                    <a:pt x="73278" y="11686"/>
                  </a:lnTo>
                  <a:lnTo>
                    <a:pt x="59830" y="3060"/>
                  </a:lnTo>
                  <a:lnTo>
                    <a:pt x="42362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3696024" y="498905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42317"/>
                  </a:moveTo>
                  <a:lnTo>
                    <a:pt x="3016" y="59773"/>
                  </a:lnTo>
                  <a:lnTo>
                    <a:pt x="11573" y="73230"/>
                  </a:lnTo>
                  <a:lnTo>
                    <a:pt x="24934" y="81888"/>
                  </a:lnTo>
                  <a:lnTo>
                    <a:pt x="42362" y="84951"/>
                  </a:lnTo>
                  <a:lnTo>
                    <a:pt x="59830" y="81888"/>
                  </a:lnTo>
                  <a:lnTo>
                    <a:pt x="73278" y="73230"/>
                  </a:lnTo>
                  <a:lnTo>
                    <a:pt x="81923" y="59773"/>
                  </a:lnTo>
                  <a:lnTo>
                    <a:pt x="84978" y="42317"/>
                  </a:lnTo>
                  <a:lnTo>
                    <a:pt x="81923" y="25049"/>
                  </a:lnTo>
                  <a:lnTo>
                    <a:pt x="73278" y="11686"/>
                  </a:lnTo>
                  <a:lnTo>
                    <a:pt x="59830" y="3060"/>
                  </a:lnTo>
                  <a:lnTo>
                    <a:pt x="42362" y="0"/>
                  </a:lnTo>
                  <a:lnTo>
                    <a:pt x="24934" y="3060"/>
                  </a:lnTo>
                  <a:lnTo>
                    <a:pt x="11573" y="11686"/>
                  </a:lnTo>
                  <a:lnTo>
                    <a:pt x="3016" y="25049"/>
                  </a:lnTo>
                  <a:lnTo>
                    <a:pt x="0" y="4231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771618" y="4162539"/>
              <a:ext cx="86880" cy="8678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3543" y="4511585"/>
              <a:ext cx="87134" cy="86726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7337" y="4221979"/>
              <a:ext cx="640258" cy="59772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4319" y="3949748"/>
              <a:ext cx="87134" cy="8668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589952" y="1882546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42235" y="0"/>
                  </a:moveTo>
                  <a:lnTo>
                    <a:pt x="0" y="50821"/>
                  </a:lnTo>
                  <a:lnTo>
                    <a:pt x="42235" y="102023"/>
                  </a:lnTo>
                  <a:lnTo>
                    <a:pt x="84978" y="50821"/>
                  </a:lnTo>
                  <a:lnTo>
                    <a:pt x="42235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4589952" y="1882546"/>
              <a:ext cx="85090" cy="102235"/>
            </a:xfrm>
            <a:custGeom>
              <a:avLst/>
              <a:gdLst/>
              <a:ahLst/>
              <a:cxnLst/>
              <a:rect l="l" t="t" r="r" b="b"/>
              <a:pathLst>
                <a:path w="85089" h="102235">
                  <a:moveTo>
                    <a:pt x="42235" y="102023"/>
                  </a:moveTo>
                  <a:lnTo>
                    <a:pt x="84978" y="50821"/>
                  </a:lnTo>
                  <a:lnTo>
                    <a:pt x="42235" y="0"/>
                  </a:lnTo>
                  <a:lnTo>
                    <a:pt x="0" y="50821"/>
                  </a:lnTo>
                  <a:lnTo>
                    <a:pt x="42235" y="10202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3543" y="2494431"/>
              <a:ext cx="87134" cy="103798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11879" y="2664638"/>
              <a:ext cx="87134" cy="10379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8762" y="3354086"/>
              <a:ext cx="86880" cy="10379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623690" y="187405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743" y="0"/>
                  </a:moveTo>
                  <a:lnTo>
                    <a:pt x="0" y="50821"/>
                  </a:lnTo>
                  <a:lnTo>
                    <a:pt x="42743" y="102023"/>
                  </a:lnTo>
                  <a:lnTo>
                    <a:pt x="85359" y="50821"/>
                  </a:lnTo>
                  <a:lnTo>
                    <a:pt x="42743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4623690" y="1874055"/>
              <a:ext cx="85725" cy="102235"/>
            </a:xfrm>
            <a:custGeom>
              <a:avLst/>
              <a:gdLst/>
              <a:ahLst/>
              <a:cxnLst/>
              <a:rect l="l" t="t" r="r" b="b"/>
              <a:pathLst>
                <a:path w="85725" h="102235">
                  <a:moveTo>
                    <a:pt x="42743" y="102023"/>
                  </a:moveTo>
                  <a:lnTo>
                    <a:pt x="85359" y="50821"/>
                  </a:lnTo>
                  <a:lnTo>
                    <a:pt x="42743" y="0"/>
                  </a:lnTo>
                  <a:lnTo>
                    <a:pt x="0" y="50821"/>
                  </a:lnTo>
                  <a:lnTo>
                    <a:pt x="42743" y="102023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84319" y="2426120"/>
              <a:ext cx="87134" cy="10417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9940" y="1932480"/>
              <a:ext cx="1619419" cy="1559495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44382" y="1626158"/>
              <a:ext cx="86754" cy="104178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1604" y="1617666"/>
              <a:ext cx="86754" cy="10405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0602" y="3924147"/>
              <a:ext cx="86754" cy="10405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27224" y="3575115"/>
              <a:ext cx="86754" cy="10417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611476" y="4682695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5611476" y="4682695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5602851" y="4478357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5602851" y="4478357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5900912" y="488672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5900912" y="4886729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5815552" y="4461298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271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8271" y="67902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5815552" y="4461298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8271" y="67902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5475256" y="459742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5475256" y="4597428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5534614" y="45377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271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8271" y="68218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5534614" y="45377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8271" y="68218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5585855" y="45377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271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8271" y="68218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5585855" y="45377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8271" y="68218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5679332" y="4358972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271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8271" y="68218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5679332" y="4358972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8271" y="68218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5807055" y="4469828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271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8271" y="67902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5807055" y="4469828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8271" y="67902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5645594" y="45377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5645594" y="453773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5611476" y="456331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5611476" y="456331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5390150" y="4512462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5390150" y="4512462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415517" y="452067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271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8271" y="68218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5415517" y="452067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8271" y="68218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5747696" y="441866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5747696" y="4418666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/>
            <p:cNvSpPr/>
            <p:nvPr/>
          </p:nvSpPr>
          <p:spPr>
            <a:xfrm>
              <a:off x="5815552" y="442719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271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8271" y="68218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/>
            <p:cNvSpPr/>
            <p:nvPr/>
          </p:nvSpPr>
          <p:spPr>
            <a:xfrm>
              <a:off x="5815552" y="4427195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8271" y="68218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/>
            <p:cNvSpPr/>
            <p:nvPr/>
          </p:nvSpPr>
          <p:spPr>
            <a:xfrm>
              <a:off x="5594353" y="438456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594353" y="438456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/>
            <p:cNvSpPr/>
            <p:nvPr/>
          </p:nvSpPr>
          <p:spPr>
            <a:xfrm>
              <a:off x="5526370" y="4801764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5526370" y="4801764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883916" y="4478357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/>
            <p:cNvSpPr/>
            <p:nvPr/>
          </p:nvSpPr>
          <p:spPr>
            <a:xfrm>
              <a:off x="5883916" y="4478357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/>
            <p:cNvSpPr/>
            <p:nvPr/>
          </p:nvSpPr>
          <p:spPr>
            <a:xfrm>
              <a:off x="5858296" y="438456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/>
            <p:cNvSpPr/>
            <p:nvPr/>
          </p:nvSpPr>
          <p:spPr>
            <a:xfrm>
              <a:off x="5858296" y="4384561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364530" y="4342242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5364530" y="4342242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5509374" y="4452782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7955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7955" y="67902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5509374" y="4452782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7955" y="67902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5747696" y="4605957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/>
            <p:cNvSpPr/>
            <p:nvPr/>
          </p:nvSpPr>
          <p:spPr>
            <a:xfrm>
              <a:off x="5747696" y="4605957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/>
            <p:cNvSpPr/>
            <p:nvPr/>
          </p:nvSpPr>
          <p:spPr>
            <a:xfrm>
              <a:off x="5636970" y="439309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7955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7955" y="68218"/>
                  </a:lnTo>
                  <a:lnTo>
                    <a:pt x="67955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/>
            <p:cNvSpPr/>
            <p:nvPr/>
          </p:nvSpPr>
          <p:spPr>
            <a:xfrm>
              <a:off x="5636970" y="439309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7955" y="68218"/>
                  </a:lnTo>
                  <a:lnTo>
                    <a:pt x="67955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5679332" y="487820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68271" y="0"/>
                  </a:moveTo>
                  <a:lnTo>
                    <a:pt x="0" y="0"/>
                  </a:lnTo>
                  <a:lnTo>
                    <a:pt x="0" y="68218"/>
                  </a:lnTo>
                  <a:lnTo>
                    <a:pt x="68271" y="68218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/>
            <p:cNvSpPr/>
            <p:nvPr/>
          </p:nvSpPr>
          <p:spPr>
            <a:xfrm>
              <a:off x="5679332" y="4878200"/>
              <a:ext cx="68580" cy="68580"/>
            </a:xfrm>
            <a:custGeom>
              <a:avLst/>
              <a:gdLst/>
              <a:ahLst/>
              <a:cxnLst/>
              <a:rect l="l" t="t" r="r" b="b"/>
              <a:pathLst>
                <a:path w="68579" h="68579">
                  <a:moveTo>
                    <a:pt x="0" y="68218"/>
                  </a:moveTo>
                  <a:lnTo>
                    <a:pt x="68271" y="68218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8218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/>
            <p:cNvSpPr/>
            <p:nvPr/>
          </p:nvSpPr>
          <p:spPr>
            <a:xfrm>
              <a:off x="5534614" y="4801764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68271" y="0"/>
                  </a:moveTo>
                  <a:lnTo>
                    <a:pt x="0" y="0"/>
                  </a:lnTo>
                  <a:lnTo>
                    <a:pt x="0" y="67902"/>
                  </a:lnTo>
                  <a:lnTo>
                    <a:pt x="68271" y="67902"/>
                  </a:lnTo>
                  <a:lnTo>
                    <a:pt x="6827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/>
            <p:cNvSpPr/>
            <p:nvPr/>
          </p:nvSpPr>
          <p:spPr>
            <a:xfrm>
              <a:off x="5534614" y="4801764"/>
              <a:ext cx="68580" cy="67945"/>
            </a:xfrm>
            <a:custGeom>
              <a:avLst/>
              <a:gdLst/>
              <a:ahLst/>
              <a:cxnLst/>
              <a:rect l="l" t="t" r="r" b="b"/>
              <a:pathLst>
                <a:path w="68579" h="67945">
                  <a:moveTo>
                    <a:pt x="0" y="67902"/>
                  </a:moveTo>
                  <a:lnTo>
                    <a:pt x="68271" y="67902"/>
                  </a:lnTo>
                  <a:lnTo>
                    <a:pt x="68271" y="0"/>
                  </a:lnTo>
                  <a:lnTo>
                    <a:pt x="0" y="0"/>
                  </a:lnTo>
                  <a:lnTo>
                    <a:pt x="0" y="67902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5458133" y="4512472"/>
              <a:ext cx="374650" cy="0"/>
            </a:xfrm>
            <a:custGeom>
              <a:avLst/>
              <a:gdLst/>
              <a:ahLst/>
              <a:cxnLst/>
              <a:rect l="l" t="t" r="r" b="b"/>
              <a:pathLst>
                <a:path w="374650">
                  <a:moveTo>
                    <a:pt x="0" y="0"/>
                  </a:moveTo>
                  <a:lnTo>
                    <a:pt x="37454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/>
            <p:cNvSpPr/>
            <p:nvPr/>
          </p:nvSpPr>
          <p:spPr>
            <a:xfrm>
              <a:off x="5836734" y="451657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624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/>
            <p:cNvSpPr/>
            <p:nvPr/>
          </p:nvSpPr>
          <p:spPr>
            <a:xfrm>
              <a:off x="5645594" y="4325181"/>
              <a:ext cx="0" cy="374650"/>
            </a:xfrm>
            <a:custGeom>
              <a:avLst/>
              <a:gdLst/>
              <a:ahLst/>
              <a:cxnLst/>
              <a:rect l="l" t="t" r="r" b="b"/>
              <a:pathLst>
                <a:path h="374650">
                  <a:moveTo>
                    <a:pt x="0" y="0"/>
                  </a:moveTo>
                  <a:lnTo>
                    <a:pt x="0" y="37425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/>
            <p:cNvSpPr/>
            <p:nvPr/>
          </p:nvSpPr>
          <p:spPr>
            <a:xfrm>
              <a:off x="5649653" y="47035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5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8" name="object 148"/>
          <p:cNvSpPr txBox="1"/>
          <p:nvPr/>
        </p:nvSpPr>
        <p:spPr>
          <a:xfrm>
            <a:off x="4585751" y="5052775"/>
            <a:ext cx="169545" cy="4140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80645">
              <a:lnSpc>
                <a:spcPts val="1220"/>
              </a:lnSpc>
              <a:spcBef>
                <a:spcPts val="120"/>
              </a:spcBef>
            </a:pPr>
            <a:r>
              <a:rPr sz="1050" spc="-50" dirty="0">
                <a:latin typeface="Arial MT"/>
                <a:cs typeface="Arial MT"/>
              </a:rPr>
              <a:t>0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820"/>
              </a:lnSpc>
            </a:pPr>
            <a:r>
              <a:rPr sz="1550" spc="-50" dirty="0">
                <a:latin typeface="Arial MT"/>
                <a:cs typeface="Arial MT"/>
              </a:rPr>
              <a:t>x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058660" y="3295191"/>
            <a:ext cx="244475" cy="1238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05"/>
              </a:lnSpc>
            </a:pPr>
            <a:r>
              <a:rPr sz="1550" spc="-50" dirty="0">
                <a:latin typeface="Arial MT"/>
                <a:cs typeface="Arial MT"/>
              </a:rPr>
              <a:t>y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4168466" y="1316526"/>
            <a:ext cx="102425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dirty="0">
                <a:latin typeface="Arial MT"/>
                <a:cs typeface="Arial MT"/>
              </a:rPr>
              <a:t>Iteration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0" dirty="0">
                <a:latin typeface="Arial MT"/>
                <a:cs typeface="Arial MT"/>
              </a:rPr>
              <a:t>6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Importance</a:t>
            </a:r>
            <a:r>
              <a:rPr sz="2800" spc="-70" dirty="0"/>
              <a:t> </a:t>
            </a:r>
            <a:r>
              <a:rPr sz="2800" dirty="0"/>
              <a:t>of</a:t>
            </a:r>
            <a:r>
              <a:rPr sz="2800" spc="-90" dirty="0"/>
              <a:t> </a:t>
            </a:r>
            <a:r>
              <a:rPr sz="2800" dirty="0"/>
              <a:t>Choosing</a:t>
            </a:r>
            <a:r>
              <a:rPr sz="2800" spc="-75" dirty="0"/>
              <a:t> </a:t>
            </a:r>
            <a:r>
              <a:rPr sz="2800" dirty="0"/>
              <a:t>Initial</a:t>
            </a:r>
            <a:r>
              <a:rPr sz="2800" spc="-75" dirty="0"/>
              <a:t> </a:t>
            </a:r>
            <a:r>
              <a:rPr sz="2800" spc="-10" dirty="0"/>
              <a:t>Centroids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392968" y="1315710"/>
            <a:ext cx="2362200" cy="1856739"/>
            <a:chOff x="392968" y="1315710"/>
            <a:chExt cx="2362200" cy="1856739"/>
          </a:xfrm>
        </p:grpSpPr>
        <p:sp>
          <p:nvSpPr>
            <p:cNvPr id="4" name="object 4"/>
            <p:cNvSpPr/>
            <p:nvPr/>
          </p:nvSpPr>
          <p:spPr>
            <a:xfrm>
              <a:off x="393603" y="316704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747559" y="31693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93603" y="13163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95864" y="13185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9438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170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74477" y="31731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5798" y="3143117"/>
            <a:ext cx="10160" cy="24765"/>
            <a:chOff x="795798" y="3143117"/>
            <a:chExt cx="10160" cy="24765"/>
          </a:xfrm>
        </p:grpSpPr>
        <p:sp>
          <p:nvSpPr>
            <p:cNvPr id="12" name="object 12"/>
            <p:cNvSpPr/>
            <p:nvPr/>
          </p:nvSpPr>
          <p:spPr>
            <a:xfrm>
              <a:off x="79643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9866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13449" y="31731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62765" y="3143117"/>
            <a:ext cx="10160" cy="24765"/>
            <a:chOff x="1062765" y="3143117"/>
            <a:chExt cx="10160" cy="24765"/>
          </a:xfrm>
        </p:grpSpPr>
        <p:sp>
          <p:nvSpPr>
            <p:cNvPr id="16" name="object 16"/>
            <p:cNvSpPr/>
            <p:nvPr/>
          </p:nvSpPr>
          <p:spPr>
            <a:xfrm>
              <a:off x="106340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065633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8613" y="31731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25195" y="3143117"/>
            <a:ext cx="544195" cy="24765"/>
            <a:chOff x="1325195" y="3143117"/>
            <a:chExt cx="544195" cy="24765"/>
          </a:xfrm>
        </p:grpSpPr>
        <p:sp>
          <p:nvSpPr>
            <p:cNvPr id="20" name="object 20"/>
            <p:cNvSpPr/>
            <p:nvPr/>
          </p:nvSpPr>
          <p:spPr>
            <a:xfrm>
              <a:off x="132583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328133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1592867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59510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859834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86206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795625" y="31731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26165" y="3143117"/>
            <a:ext cx="10160" cy="24765"/>
            <a:chOff x="2126165" y="3143117"/>
            <a:chExt cx="10160" cy="24765"/>
          </a:xfrm>
        </p:grpSpPr>
        <p:sp>
          <p:nvSpPr>
            <p:cNvPr id="28" name="object 28"/>
            <p:cNvSpPr/>
            <p:nvPr/>
          </p:nvSpPr>
          <p:spPr>
            <a:xfrm>
              <a:off x="212680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29104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2095465" y="31731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93342" y="3143117"/>
            <a:ext cx="10160" cy="24765"/>
            <a:chOff x="2393342" y="3143117"/>
            <a:chExt cx="10160" cy="24765"/>
          </a:xfrm>
        </p:grpSpPr>
        <p:sp>
          <p:nvSpPr>
            <p:cNvPr id="32" name="object 32"/>
            <p:cNvSpPr/>
            <p:nvPr/>
          </p:nvSpPr>
          <p:spPr>
            <a:xfrm>
              <a:off x="2393977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239621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2329628" y="31731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60308" y="3143117"/>
            <a:ext cx="10160" cy="24765"/>
            <a:chOff x="2660308" y="3143117"/>
            <a:chExt cx="10160" cy="24765"/>
          </a:xfrm>
        </p:grpSpPr>
        <p:sp>
          <p:nvSpPr>
            <p:cNvPr id="36" name="object 36"/>
            <p:cNvSpPr/>
            <p:nvPr/>
          </p:nvSpPr>
          <p:spPr>
            <a:xfrm>
              <a:off x="266094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266317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629469" y="31731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93603" y="1287668"/>
            <a:ext cx="1898014" cy="1903730"/>
            <a:chOff x="393603" y="1287668"/>
            <a:chExt cx="1898014" cy="1903730"/>
          </a:xfrm>
        </p:grpSpPr>
        <p:sp>
          <p:nvSpPr>
            <p:cNvPr id="40" name="object 40"/>
            <p:cNvSpPr/>
            <p:nvPr/>
          </p:nvSpPr>
          <p:spPr>
            <a:xfrm>
              <a:off x="393603" y="29234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19169" y="29257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93603" y="26610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19169" y="266332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93603" y="23939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19169" y="23962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93603" y="21269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19169" y="21292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93603" y="18598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19169" y="18621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93603" y="15927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19169" y="15950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393603" y="13256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19169" y="13279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1040088" y="31437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040088" y="31437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1264829" y="28813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707" y="2688723"/>
              <a:ext cx="352326" cy="36179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264829" y="28813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1199221" y="25720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1199221" y="25720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1049301" y="18645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049301" y="18645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33" y="1358558"/>
              <a:ext cx="905244" cy="106411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672503" y="12928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1672503" y="12928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428848" y="1288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1428848" y="1288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1747463" y="25579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1747463" y="25579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2094136" y="29750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2094136" y="29750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/>
            <p:cNvSpPr/>
            <p:nvPr/>
          </p:nvSpPr>
          <p:spPr>
            <a:xfrm>
              <a:off x="2089390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/>
            <p:cNvSpPr/>
            <p:nvPr/>
          </p:nvSpPr>
          <p:spPr>
            <a:xfrm>
              <a:off x="2089390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2253409" y="30874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2253409" y="30874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2206437" y="28532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2206437" y="28532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2019176" y="29281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2019176" y="29281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2051840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2051840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2080037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2080037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2131477" y="27968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/>
            <p:cNvSpPr/>
            <p:nvPr/>
          </p:nvSpPr>
          <p:spPr>
            <a:xfrm>
              <a:off x="2131477" y="27968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2201760" y="28578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2201760" y="28578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2112911" y="28952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2112911" y="28952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2094136" y="29093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2094136" y="29093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1972343" y="28813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1972343" y="28813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986303" y="28858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1986303" y="28858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/>
            <p:cNvSpPr/>
            <p:nvPr/>
          </p:nvSpPr>
          <p:spPr>
            <a:xfrm>
              <a:off x="2169096" y="28297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2169096" y="28297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/>
            <p:cNvSpPr/>
            <p:nvPr/>
          </p:nvSpPr>
          <p:spPr>
            <a:xfrm>
              <a:off x="2206437" y="28344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2206437" y="28344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2084714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2084714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047304" y="30406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2047304" y="30406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/>
            <p:cNvSpPr/>
            <p:nvPr/>
          </p:nvSpPr>
          <p:spPr>
            <a:xfrm>
              <a:off x="2244056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2244056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/>
            <p:cNvSpPr/>
            <p:nvPr/>
          </p:nvSpPr>
          <p:spPr>
            <a:xfrm>
              <a:off x="2229958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/>
            <p:cNvSpPr/>
            <p:nvPr/>
          </p:nvSpPr>
          <p:spPr>
            <a:xfrm>
              <a:off x="2229958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1958245" y="27876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/>
            <p:cNvSpPr/>
            <p:nvPr/>
          </p:nvSpPr>
          <p:spPr>
            <a:xfrm>
              <a:off x="1958245" y="27876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/>
            <p:cNvSpPr/>
            <p:nvPr/>
          </p:nvSpPr>
          <p:spPr>
            <a:xfrm>
              <a:off x="2037951" y="28485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/>
            <p:cNvSpPr/>
            <p:nvPr/>
          </p:nvSpPr>
          <p:spPr>
            <a:xfrm>
              <a:off x="2037951" y="28485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/>
            <p:cNvSpPr/>
            <p:nvPr/>
          </p:nvSpPr>
          <p:spPr>
            <a:xfrm>
              <a:off x="2169096" y="29328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/>
            <p:cNvSpPr/>
            <p:nvPr/>
          </p:nvSpPr>
          <p:spPr>
            <a:xfrm>
              <a:off x="2169096" y="29328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/>
            <p:cNvSpPr/>
            <p:nvPr/>
          </p:nvSpPr>
          <p:spPr>
            <a:xfrm>
              <a:off x="2108165" y="28156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2108165" y="28156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/>
            <p:cNvSpPr/>
            <p:nvPr/>
          </p:nvSpPr>
          <p:spPr>
            <a:xfrm>
              <a:off x="2131477" y="30827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/>
            <p:cNvSpPr/>
            <p:nvPr/>
          </p:nvSpPr>
          <p:spPr>
            <a:xfrm>
              <a:off x="2131477" y="30827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2051840" y="30406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2051840" y="30406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0" name="object 120"/>
          <p:cNvSpPr txBox="1"/>
          <p:nvPr/>
        </p:nvSpPr>
        <p:spPr>
          <a:xfrm>
            <a:off x="1242916" y="3173126"/>
            <a:ext cx="38608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R="29845" algn="r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315156" y="286397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54280" y="26015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315156" y="233454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54280" y="206745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315156" y="18003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54280" y="1533333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15156" y="126623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33357" y="22055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1294355" y="1116170"/>
            <a:ext cx="575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Iteration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3136168" y="1315710"/>
            <a:ext cx="2362200" cy="1856739"/>
            <a:chOff x="3136168" y="1315710"/>
            <a:chExt cx="2362200" cy="1856739"/>
          </a:xfrm>
        </p:grpSpPr>
        <p:sp>
          <p:nvSpPr>
            <p:cNvPr id="131" name="object 131"/>
            <p:cNvSpPr/>
            <p:nvPr/>
          </p:nvSpPr>
          <p:spPr>
            <a:xfrm>
              <a:off x="3136803" y="316704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/>
            <p:cNvSpPr/>
            <p:nvPr/>
          </p:nvSpPr>
          <p:spPr>
            <a:xfrm>
              <a:off x="5490759" y="31693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/>
            <p:cNvSpPr/>
            <p:nvPr/>
          </p:nvSpPr>
          <p:spPr>
            <a:xfrm>
              <a:off x="3136803" y="13163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/>
            <p:cNvSpPr/>
            <p:nvPr/>
          </p:nvSpPr>
          <p:spPr>
            <a:xfrm>
              <a:off x="3139064" y="13185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/>
            <p:cNvSpPr/>
            <p:nvPr/>
          </p:nvSpPr>
          <p:spPr>
            <a:xfrm>
              <a:off x="3272638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/>
            <p:cNvSpPr/>
            <p:nvPr/>
          </p:nvSpPr>
          <p:spPr>
            <a:xfrm>
              <a:off x="327490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7" name="object 137"/>
          <p:cNvSpPr txBox="1"/>
          <p:nvPr/>
        </p:nvSpPr>
        <p:spPr>
          <a:xfrm>
            <a:off x="3217677" y="31731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538998" y="3143117"/>
            <a:ext cx="10160" cy="24765"/>
            <a:chOff x="3538998" y="3143117"/>
            <a:chExt cx="10160" cy="24765"/>
          </a:xfrm>
        </p:grpSpPr>
        <p:sp>
          <p:nvSpPr>
            <p:cNvPr id="139" name="object 139"/>
            <p:cNvSpPr/>
            <p:nvPr/>
          </p:nvSpPr>
          <p:spPr>
            <a:xfrm>
              <a:off x="353963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/>
            <p:cNvSpPr/>
            <p:nvPr/>
          </p:nvSpPr>
          <p:spPr>
            <a:xfrm>
              <a:off x="354186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/>
          <p:cNvSpPr txBox="1"/>
          <p:nvPr/>
        </p:nvSpPr>
        <p:spPr>
          <a:xfrm>
            <a:off x="3456649" y="31731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42" name="object 142"/>
          <p:cNvGrpSpPr/>
          <p:nvPr/>
        </p:nvGrpSpPr>
        <p:grpSpPr>
          <a:xfrm>
            <a:off x="3805965" y="3143117"/>
            <a:ext cx="10160" cy="24765"/>
            <a:chOff x="3805965" y="3143117"/>
            <a:chExt cx="10160" cy="24765"/>
          </a:xfrm>
        </p:grpSpPr>
        <p:sp>
          <p:nvSpPr>
            <p:cNvPr id="143" name="object 143"/>
            <p:cNvSpPr/>
            <p:nvPr/>
          </p:nvSpPr>
          <p:spPr>
            <a:xfrm>
              <a:off x="380660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/>
            <p:cNvSpPr/>
            <p:nvPr/>
          </p:nvSpPr>
          <p:spPr>
            <a:xfrm>
              <a:off x="3808833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5" name="object 145"/>
          <p:cNvSpPr txBox="1"/>
          <p:nvPr/>
        </p:nvSpPr>
        <p:spPr>
          <a:xfrm>
            <a:off x="3751814" y="31731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4068395" y="3143117"/>
            <a:ext cx="544195" cy="24765"/>
            <a:chOff x="4068395" y="3143117"/>
            <a:chExt cx="544195" cy="24765"/>
          </a:xfrm>
        </p:grpSpPr>
        <p:sp>
          <p:nvSpPr>
            <p:cNvPr id="147" name="object 147"/>
            <p:cNvSpPr/>
            <p:nvPr/>
          </p:nvSpPr>
          <p:spPr>
            <a:xfrm>
              <a:off x="406903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/>
            <p:cNvSpPr/>
            <p:nvPr/>
          </p:nvSpPr>
          <p:spPr>
            <a:xfrm>
              <a:off x="4071333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/>
            <p:cNvSpPr/>
            <p:nvPr/>
          </p:nvSpPr>
          <p:spPr>
            <a:xfrm>
              <a:off x="4336067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/>
            <p:cNvSpPr/>
            <p:nvPr/>
          </p:nvSpPr>
          <p:spPr>
            <a:xfrm>
              <a:off x="433830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/>
            <p:cNvSpPr/>
            <p:nvPr/>
          </p:nvSpPr>
          <p:spPr>
            <a:xfrm>
              <a:off x="460303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/>
            <p:cNvSpPr/>
            <p:nvPr/>
          </p:nvSpPr>
          <p:spPr>
            <a:xfrm>
              <a:off x="460526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/>
          <p:cNvSpPr txBox="1"/>
          <p:nvPr/>
        </p:nvSpPr>
        <p:spPr>
          <a:xfrm>
            <a:off x="4538825" y="31731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54" name="object 154"/>
          <p:cNvGrpSpPr/>
          <p:nvPr/>
        </p:nvGrpSpPr>
        <p:grpSpPr>
          <a:xfrm>
            <a:off x="4869365" y="3143117"/>
            <a:ext cx="10160" cy="24765"/>
            <a:chOff x="4869365" y="3143117"/>
            <a:chExt cx="10160" cy="24765"/>
          </a:xfrm>
        </p:grpSpPr>
        <p:sp>
          <p:nvSpPr>
            <p:cNvPr id="155" name="object 155"/>
            <p:cNvSpPr/>
            <p:nvPr/>
          </p:nvSpPr>
          <p:spPr>
            <a:xfrm>
              <a:off x="487000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/>
            <p:cNvSpPr/>
            <p:nvPr/>
          </p:nvSpPr>
          <p:spPr>
            <a:xfrm>
              <a:off x="4872304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/>
          <p:cNvSpPr txBox="1"/>
          <p:nvPr/>
        </p:nvSpPr>
        <p:spPr>
          <a:xfrm>
            <a:off x="4838665" y="31731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58" name="object 158"/>
          <p:cNvGrpSpPr/>
          <p:nvPr/>
        </p:nvGrpSpPr>
        <p:grpSpPr>
          <a:xfrm>
            <a:off x="5136541" y="3143117"/>
            <a:ext cx="10160" cy="24765"/>
            <a:chOff x="5136541" y="3143117"/>
            <a:chExt cx="10160" cy="24765"/>
          </a:xfrm>
        </p:grpSpPr>
        <p:sp>
          <p:nvSpPr>
            <p:cNvPr id="159" name="object 159"/>
            <p:cNvSpPr/>
            <p:nvPr/>
          </p:nvSpPr>
          <p:spPr>
            <a:xfrm>
              <a:off x="5137176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/>
            <p:cNvSpPr/>
            <p:nvPr/>
          </p:nvSpPr>
          <p:spPr>
            <a:xfrm>
              <a:off x="513941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1" name="object 161"/>
          <p:cNvSpPr txBox="1"/>
          <p:nvPr/>
        </p:nvSpPr>
        <p:spPr>
          <a:xfrm>
            <a:off x="5072828" y="31731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5403508" y="3143117"/>
            <a:ext cx="10160" cy="24765"/>
            <a:chOff x="5403508" y="3143117"/>
            <a:chExt cx="10160" cy="24765"/>
          </a:xfrm>
        </p:grpSpPr>
        <p:sp>
          <p:nvSpPr>
            <p:cNvPr id="163" name="object 163"/>
            <p:cNvSpPr/>
            <p:nvPr/>
          </p:nvSpPr>
          <p:spPr>
            <a:xfrm>
              <a:off x="540414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/>
            <p:cNvSpPr/>
            <p:nvPr/>
          </p:nvSpPr>
          <p:spPr>
            <a:xfrm>
              <a:off x="540637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5" name="object 165"/>
          <p:cNvSpPr txBox="1"/>
          <p:nvPr/>
        </p:nvSpPr>
        <p:spPr>
          <a:xfrm>
            <a:off x="5372668" y="31731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6" name="object 166"/>
          <p:cNvGrpSpPr/>
          <p:nvPr/>
        </p:nvGrpSpPr>
        <p:grpSpPr>
          <a:xfrm>
            <a:off x="3136803" y="1287668"/>
            <a:ext cx="1898014" cy="1903730"/>
            <a:chOff x="3136803" y="1287668"/>
            <a:chExt cx="1898014" cy="1903730"/>
          </a:xfrm>
        </p:grpSpPr>
        <p:sp>
          <p:nvSpPr>
            <p:cNvPr id="167" name="object 167"/>
            <p:cNvSpPr/>
            <p:nvPr/>
          </p:nvSpPr>
          <p:spPr>
            <a:xfrm>
              <a:off x="3136803" y="29234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/>
            <p:cNvSpPr/>
            <p:nvPr/>
          </p:nvSpPr>
          <p:spPr>
            <a:xfrm>
              <a:off x="3162369" y="29257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/>
            <p:cNvSpPr/>
            <p:nvPr/>
          </p:nvSpPr>
          <p:spPr>
            <a:xfrm>
              <a:off x="3136803" y="26610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/>
            <p:cNvSpPr/>
            <p:nvPr/>
          </p:nvSpPr>
          <p:spPr>
            <a:xfrm>
              <a:off x="3162369" y="266332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/>
            <p:cNvSpPr/>
            <p:nvPr/>
          </p:nvSpPr>
          <p:spPr>
            <a:xfrm>
              <a:off x="3136803" y="23939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/>
            <p:cNvSpPr/>
            <p:nvPr/>
          </p:nvSpPr>
          <p:spPr>
            <a:xfrm>
              <a:off x="3162369" y="23962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/>
            <p:cNvSpPr/>
            <p:nvPr/>
          </p:nvSpPr>
          <p:spPr>
            <a:xfrm>
              <a:off x="3136803" y="21269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/>
            <p:cNvSpPr/>
            <p:nvPr/>
          </p:nvSpPr>
          <p:spPr>
            <a:xfrm>
              <a:off x="3162369" y="21292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/>
            <p:cNvSpPr/>
            <p:nvPr/>
          </p:nvSpPr>
          <p:spPr>
            <a:xfrm>
              <a:off x="3136803" y="18598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/>
            <p:cNvSpPr/>
            <p:nvPr/>
          </p:nvSpPr>
          <p:spPr>
            <a:xfrm>
              <a:off x="3162369" y="18621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/>
            <p:cNvSpPr/>
            <p:nvPr/>
          </p:nvSpPr>
          <p:spPr>
            <a:xfrm>
              <a:off x="3136803" y="15927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/>
            <p:cNvSpPr/>
            <p:nvPr/>
          </p:nvSpPr>
          <p:spPr>
            <a:xfrm>
              <a:off x="3162369" y="15950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/>
            <p:cNvSpPr/>
            <p:nvPr/>
          </p:nvSpPr>
          <p:spPr>
            <a:xfrm>
              <a:off x="3136803" y="13256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/>
            <p:cNvSpPr/>
            <p:nvPr/>
          </p:nvSpPr>
          <p:spPr>
            <a:xfrm>
              <a:off x="3162369" y="13279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3783288" y="31437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/>
            <p:cNvSpPr/>
            <p:nvPr/>
          </p:nvSpPr>
          <p:spPr>
            <a:xfrm>
              <a:off x="3783288" y="31437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/>
            <p:cNvSpPr/>
            <p:nvPr/>
          </p:nvSpPr>
          <p:spPr>
            <a:xfrm>
              <a:off x="4008029" y="28813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4" name="object 18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585907" y="2688723"/>
              <a:ext cx="352326" cy="361797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4008029" y="28813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/>
            <p:cNvSpPr/>
            <p:nvPr/>
          </p:nvSpPr>
          <p:spPr>
            <a:xfrm>
              <a:off x="3942421" y="25720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/>
            <p:cNvSpPr/>
            <p:nvPr/>
          </p:nvSpPr>
          <p:spPr>
            <a:xfrm>
              <a:off x="3942421" y="25720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/>
            <p:cNvSpPr/>
            <p:nvPr/>
          </p:nvSpPr>
          <p:spPr>
            <a:xfrm>
              <a:off x="3792501" y="18645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3792501" y="18645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0" name="object 1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3856" y="1428332"/>
              <a:ext cx="923321" cy="1035834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4415703" y="12928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/>
            <p:cNvSpPr/>
            <p:nvPr/>
          </p:nvSpPr>
          <p:spPr>
            <a:xfrm>
              <a:off x="4415703" y="12928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/>
            <p:cNvSpPr/>
            <p:nvPr/>
          </p:nvSpPr>
          <p:spPr>
            <a:xfrm>
              <a:off x="4172048" y="1288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/>
            <p:cNvSpPr/>
            <p:nvPr/>
          </p:nvSpPr>
          <p:spPr>
            <a:xfrm>
              <a:off x="4172048" y="1288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5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/>
            <p:cNvSpPr/>
            <p:nvPr/>
          </p:nvSpPr>
          <p:spPr>
            <a:xfrm>
              <a:off x="4490663" y="25579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/>
            <p:cNvSpPr/>
            <p:nvPr/>
          </p:nvSpPr>
          <p:spPr>
            <a:xfrm>
              <a:off x="4490663" y="25579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/>
            <p:cNvSpPr/>
            <p:nvPr/>
          </p:nvSpPr>
          <p:spPr>
            <a:xfrm>
              <a:off x="4837336" y="29750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/>
            <p:cNvSpPr/>
            <p:nvPr/>
          </p:nvSpPr>
          <p:spPr>
            <a:xfrm>
              <a:off x="4837336" y="29750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/>
            <p:cNvSpPr/>
            <p:nvPr/>
          </p:nvSpPr>
          <p:spPr>
            <a:xfrm>
              <a:off x="4832590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/>
            <p:cNvSpPr/>
            <p:nvPr/>
          </p:nvSpPr>
          <p:spPr>
            <a:xfrm>
              <a:off x="4832590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/>
            <p:cNvSpPr/>
            <p:nvPr/>
          </p:nvSpPr>
          <p:spPr>
            <a:xfrm>
              <a:off x="4996609" y="30874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/>
            <p:cNvSpPr/>
            <p:nvPr/>
          </p:nvSpPr>
          <p:spPr>
            <a:xfrm>
              <a:off x="4996609" y="30874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/>
            <p:cNvSpPr/>
            <p:nvPr/>
          </p:nvSpPr>
          <p:spPr>
            <a:xfrm>
              <a:off x="4949637" y="28532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/>
            <p:cNvSpPr/>
            <p:nvPr/>
          </p:nvSpPr>
          <p:spPr>
            <a:xfrm>
              <a:off x="4949637" y="28532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/>
            <p:cNvSpPr/>
            <p:nvPr/>
          </p:nvSpPr>
          <p:spPr>
            <a:xfrm>
              <a:off x="4762376" y="29281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/>
            <p:cNvSpPr/>
            <p:nvPr/>
          </p:nvSpPr>
          <p:spPr>
            <a:xfrm>
              <a:off x="4762376" y="29281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/>
            <p:cNvSpPr/>
            <p:nvPr/>
          </p:nvSpPr>
          <p:spPr>
            <a:xfrm>
              <a:off x="4795040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/>
            <p:cNvSpPr/>
            <p:nvPr/>
          </p:nvSpPr>
          <p:spPr>
            <a:xfrm>
              <a:off x="4795040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/>
            <p:cNvSpPr/>
            <p:nvPr/>
          </p:nvSpPr>
          <p:spPr>
            <a:xfrm>
              <a:off x="4823237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/>
            <p:cNvSpPr/>
            <p:nvPr/>
          </p:nvSpPr>
          <p:spPr>
            <a:xfrm>
              <a:off x="4823237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/>
            <p:cNvSpPr/>
            <p:nvPr/>
          </p:nvSpPr>
          <p:spPr>
            <a:xfrm>
              <a:off x="4874677" y="27968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/>
            <p:cNvSpPr/>
            <p:nvPr/>
          </p:nvSpPr>
          <p:spPr>
            <a:xfrm>
              <a:off x="4874677" y="27968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/>
            <p:cNvSpPr/>
            <p:nvPr/>
          </p:nvSpPr>
          <p:spPr>
            <a:xfrm>
              <a:off x="4944960" y="28578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/>
            <p:cNvSpPr/>
            <p:nvPr/>
          </p:nvSpPr>
          <p:spPr>
            <a:xfrm>
              <a:off x="4944960" y="28578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/>
            <p:cNvSpPr/>
            <p:nvPr/>
          </p:nvSpPr>
          <p:spPr>
            <a:xfrm>
              <a:off x="4856111" y="28952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/>
            <p:cNvSpPr/>
            <p:nvPr/>
          </p:nvSpPr>
          <p:spPr>
            <a:xfrm>
              <a:off x="4856111" y="28952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/>
            <p:cNvSpPr/>
            <p:nvPr/>
          </p:nvSpPr>
          <p:spPr>
            <a:xfrm>
              <a:off x="4837336" y="29093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/>
            <p:cNvSpPr/>
            <p:nvPr/>
          </p:nvSpPr>
          <p:spPr>
            <a:xfrm>
              <a:off x="4837336" y="29093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/>
            <p:cNvSpPr/>
            <p:nvPr/>
          </p:nvSpPr>
          <p:spPr>
            <a:xfrm>
              <a:off x="4715543" y="28813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/>
            <p:cNvSpPr/>
            <p:nvPr/>
          </p:nvSpPr>
          <p:spPr>
            <a:xfrm>
              <a:off x="4715543" y="28813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/>
            <p:cNvSpPr/>
            <p:nvPr/>
          </p:nvSpPr>
          <p:spPr>
            <a:xfrm>
              <a:off x="4729502" y="28858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/>
            <p:cNvSpPr/>
            <p:nvPr/>
          </p:nvSpPr>
          <p:spPr>
            <a:xfrm>
              <a:off x="4729502" y="28858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/>
            <p:cNvSpPr/>
            <p:nvPr/>
          </p:nvSpPr>
          <p:spPr>
            <a:xfrm>
              <a:off x="4912296" y="28297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/>
            <p:cNvSpPr/>
            <p:nvPr/>
          </p:nvSpPr>
          <p:spPr>
            <a:xfrm>
              <a:off x="4912296" y="28297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/>
            <p:cNvSpPr/>
            <p:nvPr/>
          </p:nvSpPr>
          <p:spPr>
            <a:xfrm>
              <a:off x="4949637" y="28344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/>
            <p:cNvSpPr/>
            <p:nvPr/>
          </p:nvSpPr>
          <p:spPr>
            <a:xfrm>
              <a:off x="4949637" y="28344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/>
            <p:cNvSpPr/>
            <p:nvPr/>
          </p:nvSpPr>
          <p:spPr>
            <a:xfrm>
              <a:off x="4827914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/>
            <p:cNvSpPr/>
            <p:nvPr/>
          </p:nvSpPr>
          <p:spPr>
            <a:xfrm>
              <a:off x="4827914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/>
            <p:cNvSpPr/>
            <p:nvPr/>
          </p:nvSpPr>
          <p:spPr>
            <a:xfrm>
              <a:off x="4790504" y="30406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/>
            <p:cNvSpPr/>
            <p:nvPr/>
          </p:nvSpPr>
          <p:spPr>
            <a:xfrm>
              <a:off x="4790504" y="30406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/>
            <p:cNvSpPr/>
            <p:nvPr/>
          </p:nvSpPr>
          <p:spPr>
            <a:xfrm>
              <a:off x="4987256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/>
            <p:cNvSpPr/>
            <p:nvPr/>
          </p:nvSpPr>
          <p:spPr>
            <a:xfrm>
              <a:off x="4987256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/>
            <p:cNvSpPr/>
            <p:nvPr/>
          </p:nvSpPr>
          <p:spPr>
            <a:xfrm>
              <a:off x="4973158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/>
            <p:cNvSpPr/>
            <p:nvPr/>
          </p:nvSpPr>
          <p:spPr>
            <a:xfrm>
              <a:off x="4973158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/>
            <p:cNvSpPr/>
            <p:nvPr/>
          </p:nvSpPr>
          <p:spPr>
            <a:xfrm>
              <a:off x="4701445" y="27876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/>
            <p:cNvSpPr/>
            <p:nvPr/>
          </p:nvSpPr>
          <p:spPr>
            <a:xfrm>
              <a:off x="4701445" y="27876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/>
            <p:cNvSpPr/>
            <p:nvPr/>
          </p:nvSpPr>
          <p:spPr>
            <a:xfrm>
              <a:off x="4781151" y="28485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/>
            <p:cNvSpPr/>
            <p:nvPr/>
          </p:nvSpPr>
          <p:spPr>
            <a:xfrm>
              <a:off x="4781151" y="28485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/>
            <p:cNvSpPr/>
            <p:nvPr/>
          </p:nvSpPr>
          <p:spPr>
            <a:xfrm>
              <a:off x="4912296" y="29328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/>
            <p:cNvSpPr/>
            <p:nvPr/>
          </p:nvSpPr>
          <p:spPr>
            <a:xfrm>
              <a:off x="4912296" y="29328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/>
            <p:cNvSpPr/>
            <p:nvPr/>
          </p:nvSpPr>
          <p:spPr>
            <a:xfrm>
              <a:off x="4851365" y="28156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/>
            <p:cNvSpPr/>
            <p:nvPr/>
          </p:nvSpPr>
          <p:spPr>
            <a:xfrm>
              <a:off x="4851365" y="28156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/>
            <p:cNvSpPr/>
            <p:nvPr/>
          </p:nvSpPr>
          <p:spPr>
            <a:xfrm>
              <a:off x="4874677" y="30827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/>
            <p:cNvSpPr/>
            <p:nvPr/>
          </p:nvSpPr>
          <p:spPr>
            <a:xfrm>
              <a:off x="4874677" y="30827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/>
            <p:cNvSpPr/>
            <p:nvPr/>
          </p:nvSpPr>
          <p:spPr>
            <a:xfrm>
              <a:off x="4795040" y="30406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/>
            <p:cNvSpPr/>
            <p:nvPr/>
          </p:nvSpPr>
          <p:spPr>
            <a:xfrm>
              <a:off x="4795040" y="30406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7" name="object 247"/>
          <p:cNvSpPr txBox="1"/>
          <p:nvPr/>
        </p:nvSpPr>
        <p:spPr>
          <a:xfrm>
            <a:off x="3986116" y="3173126"/>
            <a:ext cx="38608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R="29845" algn="r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058356" y="286397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2997480" y="26015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3058356" y="233454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2997480" y="206745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058356" y="18003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2997480" y="1533333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3058356" y="126623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2876557" y="22055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037555" y="1116170"/>
            <a:ext cx="575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Iteration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257" name="object 257"/>
          <p:cNvGrpSpPr/>
          <p:nvPr/>
        </p:nvGrpSpPr>
        <p:grpSpPr>
          <a:xfrm>
            <a:off x="6031768" y="1315710"/>
            <a:ext cx="2362200" cy="1856739"/>
            <a:chOff x="6031768" y="1315710"/>
            <a:chExt cx="2362200" cy="1856739"/>
          </a:xfrm>
        </p:grpSpPr>
        <p:sp>
          <p:nvSpPr>
            <p:cNvPr id="258" name="object 258"/>
            <p:cNvSpPr/>
            <p:nvPr/>
          </p:nvSpPr>
          <p:spPr>
            <a:xfrm>
              <a:off x="6032403" y="3167049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/>
            <p:cNvSpPr/>
            <p:nvPr/>
          </p:nvSpPr>
          <p:spPr>
            <a:xfrm>
              <a:off x="8386359" y="31693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/>
            <p:cNvSpPr/>
            <p:nvPr/>
          </p:nvSpPr>
          <p:spPr>
            <a:xfrm>
              <a:off x="6032403" y="13163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/>
            <p:cNvSpPr/>
            <p:nvPr/>
          </p:nvSpPr>
          <p:spPr>
            <a:xfrm>
              <a:off x="6034664" y="13185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/>
            <p:cNvSpPr/>
            <p:nvPr/>
          </p:nvSpPr>
          <p:spPr>
            <a:xfrm>
              <a:off x="6168238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/>
            <p:cNvSpPr/>
            <p:nvPr/>
          </p:nvSpPr>
          <p:spPr>
            <a:xfrm>
              <a:off x="617050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4" name="object 264"/>
          <p:cNvSpPr txBox="1"/>
          <p:nvPr/>
        </p:nvSpPr>
        <p:spPr>
          <a:xfrm>
            <a:off x="6113278" y="31731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65" name="object 265"/>
          <p:cNvGrpSpPr/>
          <p:nvPr/>
        </p:nvGrpSpPr>
        <p:grpSpPr>
          <a:xfrm>
            <a:off x="6434598" y="3143117"/>
            <a:ext cx="10160" cy="24765"/>
            <a:chOff x="6434598" y="3143117"/>
            <a:chExt cx="10160" cy="24765"/>
          </a:xfrm>
        </p:grpSpPr>
        <p:sp>
          <p:nvSpPr>
            <p:cNvPr id="266" name="object 266"/>
            <p:cNvSpPr/>
            <p:nvPr/>
          </p:nvSpPr>
          <p:spPr>
            <a:xfrm>
              <a:off x="643523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/>
            <p:cNvSpPr/>
            <p:nvPr/>
          </p:nvSpPr>
          <p:spPr>
            <a:xfrm>
              <a:off x="643746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8" name="object 268"/>
          <p:cNvSpPr txBox="1"/>
          <p:nvPr/>
        </p:nvSpPr>
        <p:spPr>
          <a:xfrm>
            <a:off x="6352249" y="31731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69" name="object 269"/>
          <p:cNvGrpSpPr/>
          <p:nvPr/>
        </p:nvGrpSpPr>
        <p:grpSpPr>
          <a:xfrm>
            <a:off x="6701565" y="3143117"/>
            <a:ext cx="10160" cy="24765"/>
            <a:chOff x="6701565" y="3143117"/>
            <a:chExt cx="10160" cy="24765"/>
          </a:xfrm>
        </p:grpSpPr>
        <p:sp>
          <p:nvSpPr>
            <p:cNvPr id="270" name="object 270"/>
            <p:cNvSpPr/>
            <p:nvPr/>
          </p:nvSpPr>
          <p:spPr>
            <a:xfrm>
              <a:off x="670220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/>
            <p:cNvSpPr/>
            <p:nvPr/>
          </p:nvSpPr>
          <p:spPr>
            <a:xfrm>
              <a:off x="6704433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2" name="object 272"/>
          <p:cNvSpPr txBox="1"/>
          <p:nvPr/>
        </p:nvSpPr>
        <p:spPr>
          <a:xfrm>
            <a:off x="6647413" y="31731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73" name="object 273"/>
          <p:cNvGrpSpPr/>
          <p:nvPr/>
        </p:nvGrpSpPr>
        <p:grpSpPr>
          <a:xfrm>
            <a:off x="6963995" y="3143117"/>
            <a:ext cx="544195" cy="24765"/>
            <a:chOff x="6963995" y="3143117"/>
            <a:chExt cx="544195" cy="24765"/>
          </a:xfrm>
        </p:grpSpPr>
        <p:sp>
          <p:nvSpPr>
            <p:cNvPr id="274" name="object 274"/>
            <p:cNvSpPr/>
            <p:nvPr/>
          </p:nvSpPr>
          <p:spPr>
            <a:xfrm>
              <a:off x="696463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/>
            <p:cNvSpPr/>
            <p:nvPr/>
          </p:nvSpPr>
          <p:spPr>
            <a:xfrm>
              <a:off x="6966934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/>
            <p:cNvSpPr/>
            <p:nvPr/>
          </p:nvSpPr>
          <p:spPr>
            <a:xfrm>
              <a:off x="7231667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/>
            <p:cNvSpPr/>
            <p:nvPr/>
          </p:nvSpPr>
          <p:spPr>
            <a:xfrm>
              <a:off x="723390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/>
            <p:cNvSpPr/>
            <p:nvPr/>
          </p:nvSpPr>
          <p:spPr>
            <a:xfrm>
              <a:off x="7498634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/>
            <p:cNvSpPr/>
            <p:nvPr/>
          </p:nvSpPr>
          <p:spPr>
            <a:xfrm>
              <a:off x="750086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0" name="object 280"/>
          <p:cNvSpPr txBox="1"/>
          <p:nvPr/>
        </p:nvSpPr>
        <p:spPr>
          <a:xfrm>
            <a:off x="7434425" y="31731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7764965" y="3143117"/>
            <a:ext cx="10160" cy="24765"/>
            <a:chOff x="7764965" y="3143117"/>
            <a:chExt cx="10160" cy="24765"/>
          </a:xfrm>
        </p:grpSpPr>
        <p:sp>
          <p:nvSpPr>
            <p:cNvPr id="282" name="object 282"/>
            <p:cNvSpPr/>
            <p:nvPr/>
          </p:nvSpPr>
          <p:spPr>
            <a:xfrm>
              <a:off x="7765600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/>
            <p:cNvSpPr/>
            <p:nvPr/>
          </p:nvSpPr>
          <p:spPr>
            <a:xfrm>
              <a:off x="7767903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4" name="object 284"/>
          <p:cNvSpPr txBox="1"/>
          <p:nvPr/>
        </p:nvSpPr>
        <p:spPr>
          <a:xfrm>
            <a:off x="7734265" y="31731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85" name="object 285"/>
          <p:cNvGrpSpPr/>
          <p:nvPr/>
        </p:nvGrpSpPr>
        <p:grpSpPr>
          <a:xfrm>
            <a:off x="8032142" y="3143117"/>
            <a:ext cx="10160" cy="24765"/>
            <a:chOff x="8032142" y="3143117"/>
            <a:chExt cx="10160" cy="24765"/>
          </a:xfrm>
        </p:grpSpPr>
        <p:sp>
          <p:nvSpPr>
            <p:cNvPr id="286" name="object 286"/>
            <p:cNvSpPr/>
            <p:nvPr/>
          </p:nvSpPr>
          <p:spPr>
            <a:xfrm>
              <a:off x="8032777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/>
            <p:cNvSpPr/>
            <p:nvPr/>
          </p:nvSpPr>
          <p:spPr>
            <a:xfrm>
              <a:off x="8035010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8" name="object 288"/>
          <p:cNvSpPr txBox="1"/>
          <p:nvPr/>
        </p:nvSpPr>
        <p:spPr>
          <a:xfrm>
            <a:off x="7968428" y="31731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89" name="object 289"/>
          <p:cNvGrpSpPr/>
          <p:nvPr/>
        </p:nvGrpSpPr>
        <p:grpSpPr>
          <a:xfrm>
            <a:off x="8299108" y="3143117"/>
            <a:ext cx="10160" cy="24765"/>
            <a:chOff x="8299108" y="3143117"/>
            <a:chExt cx="10160" cy="24765"/>
          </a:xfrm>
        </p:grpSpPr>
        <p:sp>
          <p:nvSpPr>
            <p:cNvPr id="290" name="object 290"/>
            <p:cNvSpPr/>
            <p:nvPr/>
          </p:nvSpPr>
          <p:spPr>
            <a:xfrm>
              <a:off x="8299743" y="31437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4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/>
            <p:cNvSpPr/>
            <p:nvPr/>
          </p:nvSpPr>
          <p:spPr>
            <a:xfrm>
              <a:off x="8301977" y="31460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2" name="object 292"/>
          <p:cNvSpPr txBox="1"/>
          <p:nvPr/>
        </p:nvSpPr>
        <p:spPr>
          <a:xfrm>
            <a:off x="8268268" y="31731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93" name="object 293"/>
          <p:cNvGrpSpPr/>
          <p:nvPr/>
        </p:nvGrpSpPr>
        <p:grpSpPr>
          <a:xfrm>
            <a:off x="6032403" y="1287668"/>
            <a:ext cx="1898014" cy="1903730"/>
            <a:chOff x="6032403" y="1287668"/>
            <a:chExt cx="1898014" cy="1903730"/>
          </a:xfrm>
        </p:grpSpPr>
        <p:sp>
          <p:nvSpPr>
            <p:cNvPr id="294" name="object 294"/>
            <p:cNvSpPr/>
            <p:nvPr/>
          </p:nvSpPr>
          <p:spPr>
            <a:xfrm>
              <a:off x="6032403" y="29234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/>
            <p:cNvSpPr/>
            <p:nvPr/>
          </p:nvSpPr>
          <p:spPr>
            <a:xfrm>
              <a:off x="6057969" y="29257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/>
            <p:cNvSpPr/>
            <p:nvPr/>
          </p:nvSpPr>
          <p:spPr>
            <a:xfrm>
              <a:off x="6032403" y="26610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/>
            <p:cNvSpPr/>
            <p:nvPr/>
          </p:nvSpPr>
          <p:spPr>
            <a:xfrm>
              <a:off x="6057969" y="266332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/>
            <p:cNvSpPr/>
            <p:nvPr/>
          </p:nvSpPr>
          <p:spPr>
            <a:xfrm>
              <a:off x="6032403" y="23939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/>
            <p:cNvSpPr/>
            <p:nvPr/>
          </p:nvSpPr>
          <p:spPr>
            <a:xfrm>
              <a:off x="6057969" y="23962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/>
            <p:cNvSpPr/>
            <p:nvPr/>
          </p:nvSpPr>
          <p:spPr>
            <a:xfrm>
              <a:off x="6032403" y="21269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/>
            <p:cNvSpPr/>
            <p:nvPr/>
          </p:nvSpPr>
          <p:spPr>
            <a:xfrm>
              <a:off x="6057969" y="21292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/>
            <p:cNvSpPr/>
            <p:nvPr/>
          </p:nvSpPr>
          <p:spPr>
            <a:xfrm>
              <a:off x="6032403" y="18598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/>
            <p:cNvSpPr/>
            <p:nvPr/>
          </p:nvSpPr>
          <p:spPr>
            <a:xfrm>
              <a:off x="6057969" y="18621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/>
            <p:cNvSpPr/>
            <p:nvPr/>
          </p:nvSpPr>
          <p:spPr>
            <a:xfrm>
              <a:off x="6032403" y="15927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/>
            <p:cNvSpPr/>
            <p:nvPr/>
          </p:nvSpPr>
          <p:spPr>
            <a:xfrm>
              <a:off x="6057969" y="15950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/>
            <p:cNvSpPr/>
            <p:nvPr/>
          </p:nvSpPr>
          <p:spPr>
            <a:xfrm>
              <a:off x="6032403" y="13256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/>
            <p:cNvSpPr/>
            <p:nvPr/>
          </p:nvSpPr>
          <p:spPr>
            <a:xfrm>
              <a:off x="6057969" y="13279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/>
            <p:cNvSpPr/>
            <p:nvPr/>
          </p:nvSpPr>
          <p:spPr>
            <a:xfrm>
              <a:off x="6678888" y="31437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/>
            <p:cNvSpPr/>
            <p:nvPr/>
          </p:nvSpPr>
          <p:spPr>
            <a:xfrm>
              <a:off x="6678888" y="31437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/>
            <p:cNvSpPr/>
            <p:nvPr/>
          </p:nvSpPr>
          <p:spPr>
            <a:xfrm>
              <a:off x="6903629" y="28813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1" name="object 3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81508" y="2688723"/>
              <a:ext cx="352326" cy="361797"/>
            </a:xfrm>
            <a:prstGeom prst="rect">
              <a:avLst/>
            </a:prstGeom>
          </p:spPr>
        </p:pic>
        <p:sp>
          <p:nvSpPr>
            <p:cNvPr id="312" name="object 312"/>
            <p:cNvSpPr/>
            <p:nvPr/>
          </p:nvSpPr>
          <p:spPr>
            <a:xfrm>
              <a:off x="6903629" y="28813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/>
            <p:cNvSpPr/>
            <p:nvPr/>
          </p:nvSpPr>
          <p:spPr>
            <a:xfrm>
              <a:off x="6838022" y="25720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/>
            <p:cNvSpPr/>
            <p:nvPr/>
          </p:nvSpPr>
          <p:spPr>
            <a:xfrm>
              <a:off x="6838022" y="25720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/>
            <p:cNvSpPr/>
            <p:nvPr/>
          </p:nvSpPr>
          <p:spPr>
            <a:xfrm>
              <a:off x="6688101" y="18645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/>
            <p:cNvSpPr/>
            <p:nvPr/>
          </p:nvSpPr>
          <p:spPr>
            <a:xfrm>
              <a:off x="6688101" y="18645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7" name="object 3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0397" y="1428332"/>
              <a:ext cx="1012380" cy="1242015"/>
            </a:xfrm>
            <a:prstGeom prst="rect">
              <a:avLst/>
            </a:prstGeom>
          </p:spPr>
        </p:pic>
        <p:sp>
          <p:nvSpPr>
            <p:cNvPr id="318" name="object 318"/>
            <p:cNvSpPr/>
            <p:nvPr/>
          </p:nvSpPr>
          <p:spPr>
            <a:xfrm>
              <a:off x="7311303" y="12928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/>
            <p:cNvSpPr/>
            <p:nvPr/>
          </p:nvSpPr>
          <p:spPr>
            <a:xfrm>
              <a:off x="7311303" y="1292831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/>
            <p:cNvSpPr/>
            <p:nvPr/>
          </p:nvSpPr>
          <p:spPr>
            <a:xfrm>
              <a:off x="7067648" y="1288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/>
            <p:cNvSpPr/>
            <p:nvPr/>
          </p:nvSpPr>
          <p:spPr>
            <a:xfrm>
              <a:off x="7067648" y="12881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5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/>
            <p:cNvSpPr/>
            <p:nvPr/>
          </p:nvSpPr>
          <p:spPr>
            <a:xfrm>
              <a:off x="7386263" y="25579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/>
            <p:cNvSpPr/>
            <p:nvPr/>
          </p:nvSpPr>
          <p:spPr>
            <a:xfrm>
              <a:off x="7386263" y="25579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/>
            <p:cNvSpPr/>
            <p:nvPr/>
          </p:nvSpPr>
          <p:spPr>
            <a:xfrm>
              <a:off x="7732936" y="29750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/>
            <p:cNvSpPr/>
            <p:nvPr/>
          </p:nvSpPr>
          <p:spPr>
            <a:xfrm>
              <a:off x="7732936" y="29750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/>
            <p:cNvSpPr/>
            <p:nvPr/>
          </p:nvSpPr>
          <p:spPr>
            <a:xfrm>
              <a:off x="7728190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/>
            <p:cNvSpPr/>
            <p:nvPr/>
          </p:nvSpPr>
          <p:spPr>
            <a:xfrm>
              <a:off x="7728190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/>
            <p:cNvSpPr/>
            <p:nvPr/>
          </p:nvSpPr>
          <p:spPr>
            <a:xfrm>
              <a:off x="7892209" y="30874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/>
            <p:cNvSpPr/>
            <p:nvPr/>
          </p:nvSpPr>
          <p:spPr>
            <a:xfrm>
              <a:off x="7892209" y="30874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/>
            <p:cNvSpPr/>
            <p:nvPr/>
          </p:nvSpPr>
          <p:spPr>
            <a:xfrm>
              <a:off x="7845237" y="28532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/>
            <p:cNvSpPr/>
            <p:nvPr/>
          </p:nvSpPr>
          <p:spPr>
            <a:xfrm>
              <a:off x="7845237" y="28532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/>
            <p:cNvSpPr/>
            <p:nvPr/>
          </p:nvSpPr>
          <p:spPr>
            <a:xfrm>
              <a:off x="7657976" y="29281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/>
            <p:cNvSpPr/>
            <p:nvPr/>
          </p:nvSpPr>
          <p:spPr>
            <a:xfrm>
              <a:off x="7657976" y="2928146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/>
            <p:cNvSpPr/>
            <p:nvPr/>
          </p:nvSpPr>
          <p:spPr>
            <a:xfrm>
              <a:off x="7690640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/>
            <p:cNvSpPr/>
            <p:nvPr/>
          </p:nvSpPr>
          <p:spPr>
            <a:xfrm>
              <a:off x="7690640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/>
            <p:cNvSpPr/>
            <p:nvPr/>
          </p:nvSpPr>
          <p:spPr>
            <a:xfrm>
              <a:off x="7718838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/>
            <p:cNvSpPr/>
            <p:nvPr/>
          </p:nvSpPr>
          <p:spPr>
            <a:xfrm>
              <a:off x="7718838" y="28952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/>
            <p:cNvSpPr/>
            <p:nvPr/>
          </p:nvSpPr>
          <p:spPr>
            <a:xfrm>
              <a:off x="7770277" y="27968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/>
            <p:cNvSpPr/>
            <p:nvPr/>
          </p:nvSpPr>
          <p:spPr>
            <a:xfrm>
              <a:off x="7770277" y="279686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/>
            <p:cNvSpPr/>
            <p:nvPr/>
          </p:nvSpPr>
          <p:spPr>
            <a:xfrm>
              <a:off x="7840561" y="28578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/>
            <p:cNvSpPr/>
            <p:nvPr/>
          </p:nvSpPr>
          <p:spPr>
            <a:xfrm>
              <a:off x="7840561" y="28578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/>
            <p:cNvSpPr/>
            <p:nvPr/>
          </p:nvSpPr>
          <p:spPr>
            <a:xfrm>
              <a:off x="7751711" y="28952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/>
            <p:cNvSpPr/>
            <p:nvPr/>
          </p:nvSpPr>
          <p:spPr>
            <a:xfrm>
              <a:off x="7751711" y="28952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/>
            <p:cNvSpPr/>
            <p:nvPr/>
          </p:nvSpPr>
          <p:spPr>
            <a:xfrm>
              <a:off x="7732936" y="29093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/>
            <p:cNvSpPr/>
            <p:nvPr/>
          </p:nvSpPr>
          <p:spPr>
            <a:xfrm>
              <a:off x="7732936" y="290936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/>
            <p:cNvSpPr/>
            <p:nvPr/>
          </p:nvSpPr>
          <p:spPr>
            <a:xfrm>
              <a:off x="7611144" y="28813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/>
            <p:cNvSpPr/>
            <p:nvPr/>
          </p:nvSpPr>
          <p:spPr>
            <a:xfrm>
              <a:off x="7611144" y="28813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/>
            <p:cNvSpPr/>
            <p:nvPr/>
          </p:nvSpPr>
          <p:spPr>
            <a:xfrm>
              <a:off x="7625103" y="28858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/>
            <p:cNvSpPr/>
            <p:nvPr/>
          </p:nvSpPr>
          <p:spPr>
            <a:xfrm>
              <a:off x="7625103" y="28858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/>
            <p:cNvSpPr/>
            <p:nvPr/>
          </p:nvSpPr>
          <p:spPr>
            <a:xfrm>
              <a:off x="7807896" y="28297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/>
            <p:cNvSpPr/>
            <p:nvPr/>
          </p:nvSpPr>
          <p:spPr>
            <a:xfrm>
              <a:off x="7807896" y="28297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/>
            <p:cNvSpPr/>
            <p:nvPr/>
          </p:nvSpPr>
          <p:spPr>
            <a:xfrm>
              <a:off x="7845237" y="28344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/>
            <p:cNvSpPr/>
            <p:nvPr/>
          </p:nvSpPr>
          <p:spPr>
            <a:xfrm>
              <a:off x="7845237" y="28344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/>
            <p:cNvSpPr/>
            <p:nvPr/>
          </p:nvSpPr>
          <p:spPr>
            <a:xfrm>
              <a:off x="7723514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/>
            <p:cNvSpPr/>
            <p:nvPr/>
          </p:nvSpPr>
          <p:spPr>
            <a:xfrm>
              <a:off x="7723514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/>
            <p:cNvSpPr/>
            <p:nvPr/>
          </p:nvSpPr>
          <p:spPr>
            <a:xfrm>
              <a:off x="7686104" y="30406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/>
            <p:cNvSpPr/>
            <p:nvPr/>
          </p:nvSpPr>
          <p:spPr>
            <a:xfrm>
              <a:off x="7686104" y="30406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/>
            <p:cNvSpPr/>
            <p:nvPr/>
          </p:nvSpPr>
          <p:spPr>
            <a:xfrm>
              <a:off x="7882857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/>
            <p:cNvSpPr/>
            <p:nvPr/>
          </p:nvSpPr>
          <p:spPr>
            <a:xfrm>
              <a:off x="7882857" y="286259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/>
            <p:cNvSpPr/>
            <p:nvPr/>
          </p:nvSpPr>
          <p:spPr>
            <a:xfrm>
              <a:off x="7868758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/>
            <p:cNvSpPr/>
            <p:nvPr/>
          </p:nvSpPr>
          <p:spPr>
            <a:xfrm>
              <a:off x="7868758" y="28109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/>
            <p:cNvSpPr/>
            <p:nvPr/>
          </p:nvSpPr>
          <p:spPr>
            <a:xfrm>
              <a:off x="7597045" y="27876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/>
            <p:cNvSpPr/>
            <p:nvPr/>
          </p:nvSpPr>
          <p:spPr>
            <a:xfrm>
              <a:off x="7597045" y="27876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/>
            <p:cNvSpPr/>
            <p:nvPr/>
          </p:nvSpPr>
          <p:spPr>
            <a:xfrm>
              <a:off x="7676751" y="28485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/>
            <p:cNvSpPr/>
            <p:nvPr/>
          </p:nvSpPr>
          <p:spPr>
            <a:xfrm>
              <a:off x="7676751" y="28485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/>
            <p:cNvSpPr/>
            <p:nvPr/>
          </p:nvSpPr>
          <p:spPr>
            <a:xfrm>
              <a:off x="7807896" y="29328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/>
            <p:cNvSpPr/>
            <p:nvPr/>
          </p:nvSpPr>
          <p:spPr>
            <a:xfrm>
              <a:off x="7807896" y="29328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/>
            <p:cNvSpPr/>
            <p:nvPr/>
          </p:nvSpPr>
          <p:spPr>
            <a:xfrm>
              <a:off x="7746965" y="28156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/>
            <p:cNvSpPr/>
            <p:nvPr/>
          </p:nvSpPr>
          <p:spPr>
            <a:xfrm>
              <a:off x="7746965" y="28156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/>
            <p:cNvSpPr/>
            <p:nvPr/>
          </p:nvSpPr>
          <p:spPr>
            <a:xfrm>
              <a:off x="7770277" y="30827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/>
            <p:cNvSpPr/>
            <p:nvPr/>
          </p:nvSpPr>
          <p:spPr>
            <a:xfrm>
              <a:off x="7770277" y="30827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/>
            <p:cNvSpPr/>
            <p:nvPr/>
          </p:nvSpPr>
          <p:spPr>
            <a:xfrm>
              <a:off x="7690640" y="30406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/>
            <p:cNvSpPr/>
            <p:nvPr/>
          </p:nvSpPr>
          <p:spPr>
            <a:xfrm>
              <a:off x="7690640" y="30406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4" name="object 374"/>
          <p:cNvSpPr txBox="1"/>
          <p:nvPr/>
        </p:nvSpPr>
        <p:spPr>
          <a:xfrm>
            <a:off x="6881716" y="3173126"/>
            <a:ext cx="38608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R="29845" algn="r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75" name="object 375"/>
          <p:cNvSpPr txBox="1"/>
          <p:nvPr/>
        </p:nvSpPr>
        <p:spPr>
          <a:xfrm>
            <a:off x="5953956" y="286397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6" name="object 376"/>
          <p:cNvSpPr txBox="1"/>
          <p:nvPr/>
        </p:nvSpPr>
        <p:spPr>
          <a:xfrm>
            <a:off x="5893080" y="26015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7" name="object 377"/>
          <p:cNvSpPr txBox="1"/>
          <p:nvPr/>
        </p:nvSpPr>
        <p:spPr>
          <a:xfrm>
            <a:off x="5953956" y="233454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8" name="object 378"/>
          <p:cNvSpPr txBox="1"/>
          <p:nvPr/>
        </p:nvSpPr>
        <p:spPr>
          <a:xfrm>
            <a:off x="5893080" y="206745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9" name="object 379"/>
          <p:cNvSpPr txBox="1"/>
          <p:nvPr/>
        </p:nvSpPr>
        <p:spPr>
          <a:xfrm>
            <a:off x="5953956" y="18003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0" name="object 380"/>
          <p:cNvSpPr txBox="1"/>
          <p:nvPr/>
        </p:nvSpPr>
        <p:spPr>
          <a:xfrm>
            <a:off x="5893080" y="1533333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1" name="object 381"/>
          <p:cNvSpPr txBox="1"/>
          <p:nvPr/>
        </p:nvSpPr>
        <p:spPr>
          <a:xfrm>
            <a:off x="5953956" y="126623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82" name="object 382"/>
          <p:cNvSpPr txBox="1"/>
          <p:nvPr/>
        </p:nvSpPr>
        <p:spPr>
          <a:xfrm>
            <a:off x="5772157" y="22055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383" name="object 383"/>
          <p:cNvSpPr txBox="1"/>
          <p:nvPr/>
        </p:nvSpPr>
        <p:spPr>
          <a:xfrm>
            <a:off x="6933155" y="1116170"/>
            <a:ext cx="575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Iteration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3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384" name="object 384"/>
          <p:cNvGrpSpPr/>
          <p:nvPr/>
        </p:nvGrpSpPr>
        <p:grpSpPr>
          <a:xfrm>
            <a:off x="392968" y="4058910"/>
            <a:ext cx="2362200" cy="1856739"/>
            <a:chOff x="392968" y="4058910"/>
            <a:chExt cx="2362200" cy="1856739"/>
          </a:xfrm>
        </p:grpSpPr>
        <p:sp>
          <p:nvSpPr>
            <p:cNvPr id="385" name="object 385"/>
            <p:cNvSpPr/>
            <p:nvPr/>
          </p:nvSpPr>
          <p:spPr>
            <a:xfrm>
              <a:off x="393603" y="5910250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/>
            <p:cNvSpPr/>
            <p:nvPr/>
          </p:nvSpPr>
          <p:spPr>
            <a:xfrm>
              <a:off x="2747559" y="59125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/>
            <p:cNvSpPr/>
            <p:nvPr/>
          </p:nvSpPr>
          <p:spPr>
            <a:xfrm>
              <a:off x="393603" y="40595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/>
            <p:cNvSpPr/>
            <p:nvPr/>
          </p:nvSpPr>
          <p:spPr>
            <a:xfrm>
              <a:off x="395864" y="40617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/>
            <p:cNvSpPr/>
            <p:nvPr/>
          </p:nvSpPr>
          <p:spPr>
            <a:xfrm>
              <a:off x="529438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/>
            <p:cNvSpPr/>
            <p:nvPr/>
          </p:nvSpPr>
          <p:spPr>
            <a:xfrm>
              <a:off x="53170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1" name="object 391"/>
          <p:cNvSpPr txBox="1"/>
          <p:nvPr/>
        </p:nvSpPr>
        <p:spPr>
          <a:xfrm>
            <a:off x="474477" y="59163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92" name="object 392"/>
          <p:cNvGrpSpPr/>
          <p:nvPr/>
        </p:nvGrpSpPr>
        <p:grpSpPr>
          <a:xfrm>
            <a:off x="795798" y="5886317"/>
            <a:ext cx="10160" cy="24765"/>
            <a:chOff x="795798" y="5886317"/>
            <a:chExt cx="10160" cy="24765"/>
          </a:xfrm>
        </p:grpSpPr>
        <p:sp>
          <p:nvSpPr>
            <p:cNvPr id="393" name="object 393"/>
            <p:cNvSpPr/>
            <p:nvPr/>
          </p:nvSpPr>
          <p:spPr>
            <a:xfrm>
              <a:off x="79643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/>
            <p:cNvSpPr/>
            <p:nvPr/>
          </p:nvSpPr>
          <p:spPr>
            <a:xfrm>
              <a:off x="79866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5" name="object 395"/>
          <p:cNvSpPr txBox="1"/>
          <p:nvPr/>
        </p:nvSpPr>
        <p:spPr>
          <a:xfrm>
            <a:off x="713449" y="59163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96" name="object 396"/>
          <p:cNvGrpSpPr/>
          <p:nvPr/>
        </p:nvGrpSpPr>
        <p:grpSpPr>
          <a:xfrm>
            <a:off x="1062765" y="5886317"/>
            <a:ext cx="10160" cy="24765"/>
            <a:chOff x="1062765" y="5886317"/>
            <a:chExt cx="10160" cy="24765"/>
          </a:xfrm>
        </p:grpSpPr>
        <p:sp>
          <p:nvSpPr>
            <p:cNvPr id="397" name="object 397"/>
            <p:cNvSpPr/>
            <p:nvPr/>
          </p:nvSpPr>
          <p:spPr>
            <a:xfrm>
              <a:off x="106340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/>
            <p:cNvSpPr/>
            <p:nvPr/>
          </p:nvSpPr>
          <p:spPr>
            <a:xfrm>
              <a:off x="1065633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9" name="object 399"/>
          <p:cNvSpPr txBox="1"/>
          <p:nvPr/>
        </p:nvSpPr>
        <p:spPr>
          <a:xfrm>
            <a:off x="1008613" y="59163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0" name="object 400"/>
          <p:cNvGrpSpPr/>
          <p:nvPr/>
        </p:nvGrpSpPr>
        <p:grpSpPr>
          <a:xfrm>
            <a:off x="1325195" y="5886317"/>
            <a:ext cx="544195" cy="24765"/>
            <a:chOff x="1325195" y="5886317"/>
            <a:chExt cx="544195" cy="24765"/>
          </a:xfrm>
        </p:grpSpPr>
        <p:sp>
          <p:nvSpPr>
            <p:cNvPr id="401" name="object 401"/>
            <p:cNvSpPr/>
            <p:nvPr/>
          </p:nvSpPr>
          <p:spPr>
            <a:xfrm>
              <a:off x="132583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/>
            <p:cNvSpPr/>
            <p:nvPr/>
          </p:nvSpPr>
          <p:spPr>
            <a:xfrm>
              <a:off x="1328133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/>
            <p:cNvSpPr/>
            <p:nvPr/>
          </p:nvSpPr>
          <p:spPr>
            <a:xfrm>
              <a:off x="1592867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/>
            <p:cNvSpPr/>
            <p:nvPr/>
          </p:nvSpPr>
          <p:spPr>
            <a:xfrm>
              <a:off x="159510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/>
            <p:cNvSpPr/>
            <p:nvPr/>
          </p:nvSpPr>
          <p:spPr>
            <a:xfrm>
              <a:off x="1859834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/>
            <p:cNvSpPr/>
            <p:nvPr/>
          </p:nvSpPr>
          <p:spPr>
            <a:xfrm>
              <a:off x="186206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7" name="object 407"/>
          <p:cNvSpPr txBox="1"/>
          <p:nvPr/>
        </p:nvSpPr>
        <p:spPr>
          <a:xfrm>
            <a:off x="1795625" y="59163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08" name="object 408"/>
          <p:cNvGrpSpPr/>
          <p:nvPr/>
        </p:nvGrpSpPr>
        <p:grpSpPr>
          <a:xfrm>
            <a:off x="2126165" y="5886317"/>
            <a:ext cx="10160" cy="24765"/>
            <a:chOff x="2126165" y="5886317"/>
            <a:chExt cx="10160" cy="24765"/>
          </a:xfrm>
        </p:grpSpPr>
        <p:sp>
          <p:nvSpPr>
            <p:cNvPr id="409" name="object 409"/>
            <p:cNvSpPr/>
            <p:nvPr/>
          </p:nvSpPr>
          <p:spPr>
            <a:xfrm>
              <a:off x="212680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/>
            <p:cNvSpPr/>
            <p:nvPr/>
          </p:nvSpPr>
          <p:spPr>
            <a:xfrm>
              <a:off x="2129104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1" name="object 411"/>
          <p:cNvSpPr txBox="1"/>
          <p:nvPr/>
        </p:nvSpPr>
        <p:spPr>
          <a:xfrm>
            <a:off x="2095465" y="59163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2" name="object 412"/>
          <p:cNvGrpSpPr/>
          <p:nvPr/>
        </p:nvGrpSpPr>
        <p:grpSpPr>
          <a:xfrm>
            <a:off x="2393342" y="5886317"/>
            <a:ext cx="10160" cy="24765"/>
            <a:chOff x="2393342" y="5886317"/>
            <a:chExt cx="10160" cy="24765"/>
          </a:xfrm>
        </p:grpSpPr>
        <p:sp>
          <p:nvSpPr>
            <p:cNvPr id="413" name="object 413"/>
            <p:cNvSpPr/>
            <p:nvPr/>
          </p:nvSpPr>
          <p:spPr>
            <a:xfrm>
              <a:off x="2393977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/>
            <p:cNvSpPr/>
            <p:nvPr/>
          </p:nvSpPr>
          <p:spPr>
            <a:xfrm>
              <a:off x="239621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5" name="object 415"/>
          <p:cNvSpPr txBox="1"/>
          <p:nvPr/>
        </p:nvSpPr>
        <p:spPr>
          <a:xfrm>
            <a:off x="2329628" y="59163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16" name="object 416"/>
          <p:cNvGrpSpPr/>
          <p:nvPr/>
        </p:nvGrpSpPr>
        <p:grpSpPr>
          <a:xfrm>
            <a:off x="2660308" y="5886317"/>
            <a:ext cx="10160" cy="24765"/>
            <a:chOff x="2660308" y="5886317"/>
            <a:chExt cx="10160" cy="24765"/>
          </a:xfrm>
        </p:grpSpPr>
        <p:sp>
          <p:nvSpPr>
            <p:cNvPr id="417" name="object 417"/>
            <p:cNvSpPr/>
            <p:nvPr/>
          </p:nvSpPr>
          <p:spPr>
            <a:xfrm>
              <a:off x="266094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/>
            <p:cNvSpPr/>
            <p:nvPr/>
          </p:nvSpPr>
          <p:spPr>
            <a:xfrm>
              <a:off x="266317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9" name="object 419"/>
          <p:cNvSpPr txBox="1"/>
          <p:nvPr/>
        </p:nvSpPr>
        <p:spPr>
          <a:xfrm>
            <a:off x="2629469" y="59163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20" name="object 420"/>
          <p:cNvGrpSpPr/>
          <p:nvPr/>
        </p:nvGrpSpPr>
        <p:grpSpPr>
          <a:xfrm>
            <a:off x="393603" y="4030868"/>
            <a:ext cx="1898014" cy="1903730"/>
            <a:chOff x="393603" y="4030868"/>
            <a:chExt cx="1898014" cy="1903730"/>
          </a:xfrm>
        </p:grpSpPr>
        <p:sp>
          <p:nvSpPr>
            <p:cNvPr id="421" name="object 421"/>
            <p:cNvSpPr/>
            <p:nvPr/>
          </p:nvSpPr>
          <p:spPr>
            <a:xfrm>
              <a:off x="393603" y="56666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" name="object 422"/>
            <p:cNvSpPr/>
            <p:nvPr/>
          </p:nvSpPr>
          <p:spPr>
            <a:xfrm>
              <a:off x="419169" y="56689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/>
            <p:cNvSpPr/>
            <p:nvPr/>
          </p:nvSpPr>
          <p:spPr>
            <a:xfrm>
              <a:off x="393603" y="54042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/>
            <p:cNvSpPr/>
            <p:nvPr/>
          </p:nvSpPr>
          <p:spPr>
            <a:xfrm>
              <a:off x="419169" y="54065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/>
            <p:cNvSpPr/>
            <p:nvPr/>
          </p:nvSpPr>
          <p:spPr>
            <a:xfrm>
              <a:off x="393603" y="51371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/>
            <p:cNvSpPr/>
            <p:nvPr/>
          </p:nvSpPr>
          <p:spPr>
            <a:xfrm>
              <a:off x="419169" y="51394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/>
            <p:cNvSpPr/>
            <p:nvPr/>
          </p:nvSpPr>
          <p:spPr>
            <a:xfrm>
              <a:off x="393603" y="48701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/>
            <p:cNvSpPr/>
            <p:nvPr/>
          </p:nvSpPr>
          <p:spPr>
            <a:xfrm>
              <a:off x="419169" y="48724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/>
            <p:cNvSpPr/>
            <p:nvPr/>
          </p:nvSpPr>
          <p:spPr>
            <a:xfrm>
              <a:off x="393603" y="46030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/>
            <p:cNvSpPr/>
            <p:nvPr/>
          </p:nvSpPr>
          <p:spPr>
            <a:xfrm>
              <a:off x="419169" y="46053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/>
            <p:cNvSpPr/>
            <p:nvPr/>
          </p:nvSpPr>
          <p:spPr>
            <a:xfrm>
              <a:off x="393603" y="43359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/>
            <p:cNvSpPr/>
            <p:nvPr/>
          </p:nvSpPr>
          <p:spPr>
            <a:xfrm>
              <a:off x="419169" y="43382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/>
            <p:cNvSpPr/>
            <p:nvPr/>
          </p:nvSpPr>
          <p:spPr>
            <a:xfrm>
              <a:off x="393603" y="40688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/>
            <p:cNvSpPr/>
            <p:nvPr/>
          </p:nvSpPr>
          <p:spPr>
            <a:xfrm>
              <a:off x="419169" y="40711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/>
            <p:cNvSpPr/>
            <p:nvPr/>
          </p:nvSpPr>
          <p:spPr>
            <a:xfrm>
              <a:off x="1040088" y="58869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/>
            <p:cNvSpPr/>
            <p:nvPr/>
          </p:nvSpPr>
          <p:spPr>
            <a:xfrm>
              <a:off x="1040088" y="58869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/>
            <p:cNvSpPr/>
            <p:nvPr/>
          </p:nvSpPr>
          <p:spPr>
            <a:xfrm>
              <a:off x="1264829" y="56245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8" name="object 4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707" y="5431923"/>
              <a:ext cx="377592" cy="361797"/>
            </a:xfrm>
            <a:prstGeom prst="rect">
              <a:avLst/>
            </a:prstGeom>
          </p:spPr>
        </p:pic>
        <p:sp>
          <p:nvSpPr>
            <p:cNvPr id="439" name="object 439"/>
            <p:cNvSpPr/>
            <p:nvPr/>
          </p:nvSpPr>
          <p:spPr>
            <a:xfrm>
              <a:off x="1264829" y="56245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/>
            <p:cNvSpPr/>
            <p:nvPr/>
          </p:nvSpPr>
          <p:spPr>
            <a:xfrm>
              <a:off x="1199221" y="53152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/>
            <p:cNvSpPr/>
            <p:nvPr/>
          </p:nvSpPr>
          <p:spPr>
            <a:xfrm>
              <a:off x="1199221" y="53152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/>
            <p:cNvSpPr/>
            <p:nvPr/>
          </p:nvSpPr>
          <p:spPr>
            <a:xfrm>
              <a:off x="1049301" y="4607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/>
            <p:cNvSpPr/>
            <p:nvPr/>
          </p:nvSpPr>
          <p:spPr>
            <a:xfrm>
              <a:off x="1049301" y="4607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4" name="object 4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733" y="4171532"/>
              <a:ext cx="905244" cy="994344"/>
            </a:xfrm>
            <a:prstGeom prst="rect">
              <a:avLst/>
            </a:prstGeom>
          </p:spPr>
        </p:pic>
        <p:sp>
          <p:nvSpPr>
            <p:cNvPr id="445" name="object 445"/>
            <p:cNvSpPr/>
            <p:nvPr/>
          </p:nvSpPr>
          <p:spPr>
            <a:xfrm>
              <a:off x="1672503" y="4036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/>
            <p:cNvSpPr/>
            <p:nvPr/>
          </p:nvSpPr>
          <p:spPr>
            <a:xfrm>
              <a:off x="1672503" y="4036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/>
            <p:cNvSpPr/>
            <p:nvPr/>
          </p:nvSpPr>
          <p:spPr>
            <a:xfrm>
              <a:off x="1428848" y="40313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/>
            <p:cNvSpPr/>
            <p:nvPr/>
          </p:nvSpPr>
          <p:spPr>
            <a:xfrm>
              <a:off x="1428848" y="40313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/>
            <p:cNvSpPr/>
            <p:nvPr/>
          </p:nvSpPr>
          <p:spPr>
            <a:xfrm>
              <a:off x="1747463" y="53011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/>
            <p:cNvSpPr/>
            <p:nvPr/>
          </p:nvSpPr>
          <p:spPr>
            <a:xfrm>
              <a:off x="1747463" y="53011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/>
            <p:cNvSpPr/>
            <p:nvPr/>
          </p:nvSpPr>
          <p:spPr>
            <a:xfrm>
              <a:off x="2094136" y="571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/>
            <p:cNvSpPr/>
            <p:nvPr/>
          </p:nvSpPr>
          <p:spPr>
            <a:xfrm>
              <a:off x="2094136" y="571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/>
            <p:cNvSpPr/>
            <p:nvPr/>
          </p:nvSpPr>
          <p:spPr>
            <a:xfrm>
              <a:off x="2089390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/>
            <p:cNvSpPr/>
            <p:nvPr/>
          </p:nvSpPr>
          <p:spPr>
            <a:xfrm>
              <a:off x="2089390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/>
            <p:cNvSpPr/>
            <p:nvPr/>
          </p:nvSpPr>
          <p:spPr>
            <a:xfrm>
              <a:off x="2253409" y="58306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/>
            <p:cNvSpPr/>
            <p:nvPr/>
          </p:nvSpPr>
          <p:spPr>
            <a:xfrm>
              <a:off x="2253409" y="58306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/>
            <p:cNvSpPr/>
            <p:nvPr/>
          </p:nvSpPr>
          <p:spPr>
            <a:xfrm>
              <a:off x="2206437" y="55964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/>
            <p:cNvSpPr/>
            <p:nvPr/>
          </p:nvSpPr>
          <p:spPr>
            <a:xfrm>
              <a:off x="2206437" y="55964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/>
            <p:cNvSpPr/>
            <p:nvPr/>
          </p:nvSpPr>
          <p:spPr>
            <a:xfrm>
              <a:off x="2019176" y="567134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/>
            <p:cNvSpPr/>
            <p:nvPr/>
          </p:nvSpPr>
          <p:spPr>
            <a:xfrm>
              <a:off x="2019176" y="567134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/>
            <p:cNvSpPr/>
            <p:nvPr/>
          </p:nvSpPr>
          <p:spPr>
            <a:xfrm>
              <a:off x="2051840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/>
            <p:cNvSpPr/>
            <p:nvPr/>
          </p:nvSpPr>
          <p:spPr>
            <a:xfrm>
              <a:off x="2051840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/>
            <p:cNvSpPr/>
            <p:nvPr/>
          </p:nvSpPr>
          <p:spPr>
            <a:xfrm>
              <a:off x="2080037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/>
            <p:cNvSpPr/>
            <p:nvPr/>
          </p:nvSpPr>
          <p:spPr>
            <a:xfrm>
              <a:off x="2080037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/>
            <p:cNvSpPr/>
            <p:nvPr/>
          </p:nvSpPr>
          <p:spPr>
            <a:xfrm>
              <a:off x="2131477" y="55400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/>
            <p:cNvSpPr/>
            <p:nvPr/>
          </p:nvSpPr>
          <p:spPr>
            <a:xfrm>
              <a:off x="2131477" y="55400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/>
            <p:cNvSpPr/>
            <p:nvPr/>
          </p:nvSpPr>
          <p:spPr>
            <a:xfrm>
              <a:off x="2201760" y="56010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/>
            <p:cNvSpPr/>
            <p:nvPr/>
          </p:nvSpPr>
          <p:spPr>
            <a:xfrm>
              <a:off x="2201760" y="56010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/>
            <p:cNvSpPr/>
            <p:nvPr/>
          </p:nvSpPr>
          <p:spPr>
            <a:xfrm>
              <a:off x="2112911" y="56384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/>
            <p:cNvSpPr/>
            <p:nvPr/>
          </p:nvSpPr>
          <p:spPr>
            <a:xfrm>
              <a:off x="2112911" y="56384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/>
            <p:cNvSpPr/>
            <p:nvPr/>
          </p:nvSpPr>
          <p:spPr>
            <a:xfrm>
              <a:off x="2094136" y="565256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/>
            <p:cNvSpPr/>
            <p:nvPr/>
          </p:nvSpPr>
          <p:spPr>
            <a:xfrm>
              <a:off x="2094136" y="565256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/>
            <p:cNvSpPr/>
            <p:nvPr/>
          </p:nvSpPr>
          <p:spPr>
            <a:xfrm>
              <a:off x="1972343" y="56245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/>
            <p:cNvSpPr/>
            <p:nvPr/>
          </p:nvSpPr>
          <p:spPr>
            <a:xfrm>
              <a:off x="1972343" y="56245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/>
            <p:cNvSpPr/>
            <p:nvPr/>
          </p:nvSpPr>
          <p:spPr>
            <a:xfrm>
              <a:off x="1986303" y="56290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/>
            <p:cNvSpPr/>
            <p:nvPr/>
          </p:nvSpPr>
          <p:spPr>
            <a:xfrm>
              <a:off x="1986303" y="56290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/>
            <p:cNvSpPr/>
            <p:nvPr/>
          </p:nvSpPr>
          <p:spPr>
            <a:xfrm>
              <a:off x="2169096" y="557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/>
            <p:cNvSpPr/>
            <p:nvPr/>
          </p:nvSpPr>
          <p:spPr>
            <a:xfrm>
              <a:off x="2169096" y="557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/>
            <p:cNvSpPr/>
            <p:nvPr/>
          </p:nvSpPr>
          <p:spPr>
            <a:xfrm>
              <a:off x="2206437" y="55776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/>
            <p:cNvSpPr/>
            <p:nvPr/>
          </p:nvSpPr>
          <p:spPr>
            <a:xfrm>
              <a:off x="2206437" y="55776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/>
            <p:cNvSpPr/>
            <p:nvPr/>
          </p:nvSpPr>
          <p:spPr>
            <a:xfrm>
              <a:off x="2084714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/>
            <p:cNvSpPr/>
            <p:nvPr/>
          </p:nvSpPr>
          <p:spPr>
            <a:xfrm>
              <a:off x="2084714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/>
            <p:cNvSpPr/>
            <p:nvPr/>
          </p:nvSpPr>
          <p:spPr>
            <a:xfrm>
              <a:off x="2047304" y="57838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/>
            <p:cNvSpPr/>
            <p:nvPr/>
          </p:nvSpPr>
          <p:spPr>
            <a:xfrm>
              <a:off x="2047304" y="57838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/>
            <p:cNvSpPr/>
            <p:nvPr/>
          </p:nvSpPr>
          <p:spPr>
            <a:xfrm>
              <a:off x="2244056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/>
            <p:cNvSpPr/>
            <p:nvPr/>
          </p:nvSpPr>
          <p:spPr>
            <a:xfrm>
              <a:off x="2244056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/>
            <p:cNvSpPr/>
            <p:nvPr/>
          </p:nvSpPr>
          <p:spPr>
            <a:xfrm>
              <a:off x="2229958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/>
            <p:cNvSpPr/>
            <p:nvPr/>
          </p:nvSpPr>
          <p:spPr>
            <a:xfrm>
              <a:off x="2229958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/>
            <p:cNvSpPr/>
            <p:nvPr/>
          </p:nvSpPr>
          <p:spPr>
            <a:xfrm>
              <a:off x="1958245" y="55308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/>
            <p:cNvSpPr/>
            <p:nvPr/>
          </p:nvSpPr>
          <p:spPr>
            <a:xfrm>
              <a:off x="1958245" y="55308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/>
            <p:cNvSpPr/>
            <p:nvPr/>
          </p:nvSpPr>
          <p:spPr>
            <a:xfrm>
              <a:off x="2037951" y="55917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/>
            <p:cNvSpPr/>
            <p:nvPr/>
          </p:nvSpPr>
          <p:spPr>
            <a:xfrm>
              <a:off x="2037951" y="55917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/>
            <p:cNvSpPr/>
            <p:nvPr/>
          </p:nvSpPr>
          <p:spPr>
            <a:xfrm>
              <a:off x="2169096" y="56760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/>
            <p:cNvSpPr/>
            <p:nvPr/>
          </p:nvSpPr>
          <p:spPr>
            <a:xfrm>
              <a:off x="2169096" y="56760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/>
            <p:cNvSpPr/>
            <p:nvPr/>
          </p:nvSpPr>
          <p:spPr>
            <a:xfrm>
              <a:off x="2108165" y="55588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/>
            <p:cNvSpPr/>
            <p:nvPr/>
          </p:nvSpPr>
          <p:spPr>
            <a:xfrm>
              <a:off x="2108165" y="55588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/>
            <p:cNvSpPr/>
            <p:nvPr/>
          </p:nvSpPr>
          <p:spPr>
            <a:xfrm>
              <a:off x="2131477" y="58259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/>
            <p:cNvSpPr/>
            <p:nvPr/>
          </p:nvSpPr>
          <p:spPr>
            <a:xfrm>
              <a:off x="2131477" y="58259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/>
            <p:cNvSpPr/>
            <p:nvPr/>
          </p:nvSpPr>
          <p:spPr>
            <a:xfrm>
              <a:off x="2051840" y="57838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/>
            <p:cNvSpPr/>
            <p:nvPr/>
          </p:nvSpPr>
          <p:spPr>
            <a:xfrm>
              <a:off x="2051840" y="57838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/>
            <p:cNvSpPr/>
            <p:nvPr/>
          </p:nvSpPr>
          <p:spPr>
            <a:xfrm>
              <a:off x="1948892" y="5390199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1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/>
            <p:cNvSpPr/>
            <p:nvPr/>
          </p:nvSpPr>
          <p:spPr>
            <a:xfrm>
              <a:off x="2157231" y="539243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/>
            <p:cNvSpPr/>
            <p:nvPr/>
          </p:nvSpPr>
          <p:spPr>
            <a:xfrm>
              <a:off x="2051840" y="528707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2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/>
            <p:cNvSpPr/>
            <p:nvPr/>
          </p:nvSpPr>
          <p:spPr>
            <a:xfrm>
              <a:off x="2054074" y="549555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5" name="object 505"/>
          <p:cNvSpPr txBox="1"/>
          <p:nvPr/>
        </p:nvSpPr>
        <p:spPr>
          <a:xfrm>
            <a:off x="1242916" y="5916326"/>
            <a:ext cx="38608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R="29845" algn="r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06" name="object 506"/>
          <p:cNvSpPr txBox="1"/>
          <p:nvPr/>
        </p:nvSpPr>
        <p:spPr>
          <a:xfrm>
            <a:off x="315156" y="560717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07" name="object 507"/>
          <p:cNvSpPr txBox="1"/>
          <p:nvPr/>
        </p:nvSpPr>
        <p:spPr>
          <a:xfrm>
            <a:off x="254280" y="53447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08" name="object 508"/>
          <p:cNvSpPr txBox="1"/>
          <p:nvPr/>
        </p:nvSpPr>
        <p:spPr>
          <a:xfrm>
            <a:off x="315156" y="507774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09" name="object 509"/>
          <p:cNvSpPr txBox="1"/>
          <p:nvPr/>
        </p:nvSpPr>
        <p:spPr>
          <a:xfrm>
            <a:off x="254280" y="481065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0" name="object 510"/>
          <p:cNvSpPr txBox="1"/>
          <p:nvPr/>
        </p:nvSpPr>
        <p:spPr>
          <a:xfrm>
            <a:off x="315156" y="45435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1" name="object 511"/>
          <p:cNvSpPr txBox="1"/>
          <p:nvPr/>
        </p:nvSpPr>
        <p:spPr>
          <a:xfrm>
            <a:off x="254280" y="4276533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2" name="object 512"/>
          <p:cNvSpPr txBox="1"/>
          <p:nvPr/>
        </p:nvSpPr>
        <p:spPr>
          <a:xfrm>
            <a:off x="315156" y="400943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13" name="object 513"/>
          <p:cNvSpPr txBox="1"/>
          <p:nvPr/>
        </p:nvSpPr>
        <p:spPr>
          <a:xfrm>
            <a:off x="133357" y="49487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14" name="object 514"/>
          <p:cNvSpPr txBox="1"/>
          <p:nvPr/>
        </p:nvSpPr>
        <p:spPr>
          <a:xfrm>
            <a:off x="1294355" y="3859370"/>
            <a:ext cx="575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Iteration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4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515" name="object 515"/>
          <p:cNvGrpSpPr/>
          <p:nvPr/>
        </p:nvGrpSpPr>
        <p:grpSpPr>
          <a:xfrm>
            <a:off x="3136168" y="4058910"/>
            <a:ext cx="2362200" cy="1856739"/>
            <a:chOff x="3136168" y="4058910"/>
            <a:chExt cx="2362200" cy="1856739"/>
          </a:xfrm>
        </p:grpSpPr>
        <p:sp>
          <p:nvSpPr>
            <p:cNvPr id="516" name="object 516"/>
            <p:cNvSpPr/>
            <p:nvPr/>
          </p:nvSpPr>
          <p:spPr>
            <a:xfrm>
              <a:off x="3136803" y="5910250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/>
            <p:cNvSpPr/>
            <p:nvPr/>
          </p:nvSpPr>
          <p:spPr>
            <a:xfrm>
              <a:off x="5490759" y="59125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/>
            <p:cNvSpPr/>
            <p:nvPr/>
          </p:nvSpPr>
          <p:spPr>
            <a:xfrm>
              <a:off x="3136803" y="40595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/>
            <p:cNvSpPr/>
            <p:nvPr/>
          </p:nvSpPr>
          <p:spPr>
            <a:xfrm>
              <a:off x="3139064" y="40617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/>
            <p:cNvSpPr/>
            <p:nvPr/>
          </p:nvSpPr>
          <p:spPr>
            <a:xfrm>
              <a:off x="3272638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/>
            <p:cNvSpPr/>
            <p:nvPr/>
          </p:nvSpPr>
          <p:spPr>
            <a:xfrm>
              <a:off x="327490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2" name="object 522"/>
          <p:cNvSpPr txBox="1"/>
          <p:nvPr/>
        </p:nvSpPr>
        <p:spPr>
          <a:xfrm>
            <a:off x="3217677" y="59163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23" name="object 523"/>
          <p:cNvGrpSpPr/>
          <p:nvPr/>
        </p:nvGrpSpPr>
        <p:grpSpPr>
          <a:xfrm>
            <a:off x="3538998" y="5886317"/>
            <a:ext cx="10160" cy="24765"/>
            <a:chOff x="3538998" y="5886317"/>
            <a:chExt cx="10160" cy="24765"/>
          </a:xfrm>
        </p:grpSpPr>
        <p:sp>
          <p:nvSpPr>
            <p:cNvPr id="524" name="object 524"/>
            <p:cNvSpPr/>
            <p:nvPr/>
          </p:nvSpPr>
          <p:spPr>
            <a:xfrm>
              <a:off x="353963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/>
            <p:cNvSpPr/>
            <p:nvPr/>
          </p:nvSpPr>
          <p:spPr>
            <a:xfrm>
              <a:off x="354186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6" name="object 526"/>
          <p:cNvSpPr txBox="1"/>
          <p:nvPr/>
        </p:nvSpPr>
        <p:spPr>
          <a:xfrm>
            <a:off x="3456649" y="59163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27" name="object 527"/>
          <p:cNvGrpSpPr/>
          <p:nvPr/>
        </p:nvGrpSpPr>
        <p:grpSpPr>
          <a:xfrm>
            <a:off x="3805965" y="5886317"/>
            <a:ext cx="10160" cy="24765"/>
            <a:chOff x="3805965" y="5886317"/>
            <a:chExt cx="10160" cy="24765"/>
          </a:xfrm>
        </p:grpSpPr>
        <p:sp>
          <p:nvSpPr>
            <p:cNvPr id="528" name="object 528"/>
            <p:cNvSpPr/>
            <p:nvPr/>
          </p:nvSpPr>
          <p:spPr>
            <a:xfrm>
              <a:off x="380660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/>
            <p:cNvSpPr/>
            <p:nvPr/>
          </p:nvSpPr>
          <p:spPr>
            <a:xfrm>
              <a:off x="3808833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0" name="object 530"/>
          <p:cNvSpPr txBox="1"/>
          <p:nvPr/>
        </p:nvSpPr>
        <p:spPr>
          <a:xfrm>
            <a:off x="3751814" y="59163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31" name="object 531"/>
          <p:cNvGrpSpPr/>
          <p:nvPr/>
        </p:nvGrpSpPr>
        <p:grpSpPr>
          <a:xfrm>
            <a:off x="4068395" y="5886317"/>
            <a:ext cx="544195" cy="24765"/>
            <a:chOff x="4068395" y="5886317"/>
            <a:chExt cx="544195" cy="24765"/>
          </a:xfrm>
        </p:grpSpPr>
        <p:sp>
          <p:nvSpPr>
            <p:cNvPr id="532" name="object 532"/>
            <p:cNvSpPr/>
            <p:nvPr/>
          </p:nvSpPr>
          <p:spPr>
            <a:xfrm>
              <a:off x="406903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/>
            <p:cNvSpPr/>
            <p:nvPr/>
          </p:nvSpPr>
          <p:spPr>
            <a:xfrm>
              <a:off x="4071333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/>
            <p:cNvSpPr/>
            <p:nvPr/>
          </p:nvSpPr>
          <p:spPr>
            <a:xfrm>
              <a:off x="4336067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/>
            <p:cNvSpPr/>
            <p:nvPr/>
          </p:nvSpPr>
          <p:spPr>
            <a:xfrm>
              <a:off x="433830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/>
            <p:cNvSpPr/>
            <p:nvPr/>
          </p:nvSpPr>
          <p:spPr>
            <a:xfrm>
              <a:off x="460303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/>
            <p:cNvSpPr/>
            <p:nvPr/>
          </p:nvSpPr>
          <p:spPr>
            <a:xfrm>
              <a:off x="460526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8" name="object 538"/>
          <p:cNvSpPr txBox="1"/>
          <p:nvPr/>
        </p:nvSpPr>
        <p:spPr>
          <a:xfrm>
            <a:off x="4538825" y="59163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39" name="object 539"/>
          <p:cNvGrpSpPr/>
          <p:nvPr/>
        </p:nvGrpSpPr>
        <p:grpSpPr>
          <a:xfrm>
            <a:off x="4869365" y="5886317"/>
            <a:ext cx="10160" cy="24765"/>
            <a:chOff x="4869365" y="5886317"/>
            <a:chExt cx="10160" cy="24765"/>
          </a:xfrm>
        </p:grpSpPr>
        <p:sp>
          <p:nvSpPr>
            <p:cNvPr id="540" name="object 540"/>
            <p:cNvSpPr/>
            <p:nvPr/>
          </p:nvSpPr>
          <p:spPr>
            <a:xfrm>
              <a:off x="487000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/>
            <p:cNvSpPr/>
            <p:nvPr/>
          </p:nvSpPr>
          <p:spPr>
            <a:xfrm>
              <a:off x="4872304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2" name="object 542"/>
          <p:cNvSpPr txBox="1"/>
          <p:nvPr/>
        </p:nvSpPr>
        <p:spPr>
          <a:xfrm>
            <a:off x="4838665" y="59163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43" name="object 543"/>
          <p:cNvGrpSpPr/>
          <p:nvPr/>
        </p:nvGrpSpPr>
        <p:grpSpPr>
          <a:xfrm>
            <a:off x="5136541" y="5886317"/>
            <a:ext cx="10160" cy="24765"/>
            <a:chOff x="5136541" y="5886317"/>
            <a:chExt cx="10160" cy="24765"/>
          </a:xfrm>
        </p:grpSpPr>
        <p:sp>
          <p:nvSpPr>
            <p:cNvPr id="544" name="object 544"/>
            <p:cNvSpPr/>
            <p:nvPr/>
          </p:nvSpPr>
          <p:spPr>
            <a:xfrm>
              <a:off x="5137176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/>
            <p:cNvSpPr/>
            <p:nvPr/>
          </p:nvSpPr>
          <p:spPr>
            <a:xfrm>
              <a:off x="513941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6" name="object 546"/>
          <p:cNvSpPr txBox="1"/>
          <p:nvPr/>
        </p:nvSpPr>
        <p:spPr>
          <a:xfrm>
            <a:off x="5072828" y="59163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47" name="object 547"/>
          <p:cNvGrpSpPr/>
          <p:nvPr/>
        </p:nvGrpSpPr>
        <p:grpSpPr>
          <a:xfrm>
            <a:off x="5403508" y="5886317"/>
            <a:ext cx="10160" cy="24765"/>
            <a:chOff x="5403508" y="5886317"/>
            <a:chExt cx="10160" cy="24765"/>
          </a:xfrm>
        </p:grpSpPr>
        <p:sp>
          <p:nvSpPr>
            <p:cNvPr id="548" name="object 548"/>
            <p:cNvSpPr/>
            <p:nvPr/>
          </p:nvSpPr>
          <p:spPr>
            <a:xfrm>
              <a:off x="540414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/>
            <p:cNvSpPr/>
            <p:nvPr/>
          </p:nvSpPr>
          <p:spPr>
            <a:xfrm>
              <a:off x="540637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0" name="object 550"/>
          <p:cNvSpPr txBox="1"/>
          <p:nvPr/>
        </p:nvSpPr>
        <p:spPr>
          <a:xfrm>
            <a:off x="5372668" y="59163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551" name="object 551"/>
          <p:cNvGrpSpPr/>
          <p:nvPr/>
        </p:nvGrpSpPr>
        <p:grpSpPr>
          <a:xfrm>
            <a:off x="3136803" y="4030868"/>
            <a:ext cx="1898014" cy="1903730"/>
            <a:chOff x="3136803" y="4030868"/>
            <a:chExt cx="1898014" cy="1903730"/>
          </a:xfrm>
        </p:grpSpPr>
        <p:sp>
          <p:nvSpPr>
            <p:cNvPr id="552" name="object 552"/>
            <p:cNvSpPr/>
            <p:nvPr/>
          </p:nvSpPr>
          <p:spPr>
            <a:xfrm>
              <a:off x="3136803" y="56666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/>
            <p:cNvSpPr/>
            <p:nvPr/>
          </p:nvSpPr>
          <p:spPr>
            <a:xfrm>
              <a:off x="3162369" y="56689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/>
            <p:cNvSpPr/>
            <p:nvPr/>
          </p:nvSpPr>
          <p:spPr>
            <a:xfrm>
              <a:off x="3136803" y="54042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/>
            <p:cNvSpPr/>
            <p:nvPr/>
          </p:nvSpPr>
          <p:spPr>
            <a:xfrm>
              <a:off x="3162369" y="54065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/>
            <p:cNvSpPr/>
            <p:nvPr/>
          </p:nvSpPr>
          <p:spPr>
            <a:xfrm>
              <a:off x="3136803" y="51371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/>
            <p:cNvSpPr/>
            <p:nvPr/>
          </p:nvSpPr>
          <p:spPr>
            <a:xfrm>
              <a:off x="3162369" y="51394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/>
            <p:cNvSpPr/>
            <p:nvPr/>
          </p:nvSpPr>
          <p:spPr>
            <a:xfrm>
              <a:off x="3136803" y="48701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/>
            <p:cNvSpPr/>
            <p:nvPr/>
          </p:nvSpPr>
          <p:spPr>
            <a:xfrm>
              <a:off x="3162369" y="48724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/>
            <p:cNvSpPr/>
            <p:nvPr/>
          </p:nvSpPr>
          <p:spPr>
            <a:xfrm>
              <a:off x="3136803" y="46030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/>
            <p:cNvSpPr/>
            <p:nvPr/>
          </p:nvSpPr>
          <p:spPr>
            <a:xfrm>
              <a:off x="3162369" y="46053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/>
            <p:cNvSpPr/>
            <p:nvPr/>
          </p:nvSpPr>
          <p:spPr>
            <a:xfrm>
              <a:off x="3136803" y="43359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/>
            <p:cNvSpPr/>
            <p:nvPr/>
          </p:nvSpPr>
          <p:spPr>
            <a:xfrm>
              <a:off x="3162369" y="43382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/>
            <p:cNvSpPr/>
            <p:nvPr/>
          </p:nvSpPr>
          <p:spPr>
            <a:xfrm>
              <a:off x="3136803" y="40688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4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/>
            <p:cNvSpPr/>
            <p:nvPr/>
          </p:nvSpPr>
          <p:spPr>
            <a:xfrm>
              <a:off x="3162369" y="40711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/>
            <p:cNvSpPr/>
            <p:nvPr/>
          </p:nvSpPr>
          <p:spPr>
            <a:xfrm>
              <a:off x="3783288" y="58869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/>
            <p:cNvSpPr/>
            <p:nvPr/>
          </p:nvSpPr>
          <p:spPr>
            <a:xfrm>
              <a:off x="3783288" y="58869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/>
            <p:cNvSpPr/>
            <p:nvPr/>
          </p:nvSpPr>
          <p:spPr>
            <a:xfrm>
              <a:off x="4008029" y="56245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9" name="object 5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5907" y="5431923"/>
              <a:ext cx="352326" cy="361797"/>
            </a:xfrm>
            <a:prstGeom prst="rect">
              <a:avLst/>
            </a:prstGeom>
          </p:spPr>
        </p:pic>
        <p:sp>
          <p:nvSpPr>
            <p:cNvPr id="570" name="object 570"/>
            <p:cNvSpPr/>
            <p:nvPr/>
          </p:nvSpPr>
          <p:spPr>
            <a:xfrm>
              <a:off x="4008029" y="56245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/>
            <p:cNvSpPr/>
            <p:nvPr/>
          </p:nvSpPr>
          <p:spPr>
            <a:xfrm>
              <a:off x="3942421" y="53152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/>
            <p:cNvSpPr/>
            <p:nvPr/>
          </p:nvSpPr>
          <p:spPr>
            <a:xfrm>
              <a:off x="3942421" y="53152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/>
            <p:cNvSpPr/>
            <p:nvPr/>
          </p:nvSpPr>
          <p:spPr>
            <a:xfrm>
              <a:off x="3792501" y="4607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/>
            <p:cNvSpPr/>
            <p:nvPr/>
          </p:nvSpPr>
          <p:spPr>
            <a:xfrm>
              <a:off x="3792501" y="4607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5" name="object 5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1933" y="4171532"/>
              <a:ext cx="905244" cy="994344"/>
            </a:xfrm>
            <a:prstGeom prst="rect">
              <a:avLst/>
            </a:prstGeom>
          </p:spPr>
        </p:pic>
        <p:sp>
          <p:nvSpPr>
            <p:cNvPr id="576" name="object 576"/>
            <p:cNvSpPr/>
            <p:nvPr/>
          </p:nvSpPr>
          <p:spPr>
            <a:xfrm>
              <a:off x="4415703" y="4036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/>
            <p:cNvSpPr/>
            <p:nvPr/>
          </p:nvSpPr>
          <p:spPr>
            <a:xfrm>
              <a:off x="4415703" y="4036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/>
            <p:cNvSpPr/>
            <p:nvPr/>
          </p:nvSpPr>
          <p:spPr>
            <a:xfrm>
              <a:off x="4172048" y="40313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/>
            <p:cNvSpPr/>
            <p:nvPr/>
          </p:nvSpPr>
          <p:spPr>
            <a:xfrm>
              <a:off x="4172048" y="40313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/>
            <p:cNvSpPr/>
            <p:nvPr/>
          </p:nvSpPr>
          <p:spPr>
            <a:xfrm>
              <a:off x="4490663" y="53011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/>
            <p:cNvSpPr/>
            <p:nvPr/>
          </p:nvSpPr>
          <p:spPr>
            <a:xfrm>
              <a:off x="4490663" y="53011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89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/>
            <p:cNvSpPr/>
            <p:nvPr/>
          </p:nvSpPr>
          <p:spPr>
            <a:xfrm>
              <a:off x="4837336" y="571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/>
            <p:cNvSpPr/>
            <p:nvPr/>
          </p:nvSpPr>
          <p:spPr>
            <a:xfrm>
              <a:off x="4837336" y="571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/>
            <p:cNvSpPr/>
            <p:nvPr/>
          </p:nvSpPr>
          <p:spPr>
            <a:xfrm>
              <a:off x="4832590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/>
            <p:cNvSpPr/>
            <p:nvPr/>
          </p:nvSpPr>
          <p:spPr>
            <a:xfrm>
              <a:off x="4832590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/>
            <p:cNvSpPr/>
            <p:nvPr/>
          </p:nvSpPr>
          <p:spPr>
            <a:xfrm>
              <a:off x="4996609" y="58306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/>
            <p:cNvSpPr/>
            <p:nvPr/>
          </p:nvSpPr>
          <p:spPr>
            <a:xfrm>
              <a:off x="4996609" y="58306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/>
            <p:cNvSpPr/>
            <p:nvPr/>
          </p:nvSpPr>
          <p:spPr>
            <a:xfrm>
              <a:off x="4949637" y="55964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/>
            <p:cNvSpPr/>
            <p:nvPr/>
          </p:nvSpPr>
          <p:spPr>
            <a:xfrm>
              <a:off x="4949637" y="55964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/>
            <p:cNvSpPr/>
            <p:nvPr/>
          </p:nvSpPr>
          <p:spPr>
            <a:xfrm>
              <a:off x="4762376" y="567134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/>
            <p:cNvSpPr/>
            <p:nvPr/>
          </p:nvSpPr>
          <p:spPr>
            <a:xfrm>
              <a:off x="4762376" y="567134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/>
            <p:cNvSpPr/>
            <p:nvPr/>
          </p:nvSpPr>
          <p:spPr>
            <a:xfrm>
              <a:off x="4795040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/>
            <p:cNvSpPr/>
            <p:nvPr/>
          </p:nvSpPr>
          <p:spPr>
            <a:xfrm>
              <a:off x="4795040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/>
            <p:cNvSpPr/>
            <p:nvPr/>
          </p:nvSpPr>
          <p:spPr>
            <a:xfrm>
              <a:off x="4823237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/>
            <p:cNvSpPr/>
            <p:nvPr/>
          </p:nvSpPr>
          <p:spPr>
            <a:xfrm>
              <a:off x="4823237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/>
            <p:cNvSpPr/>
            <p:nvPr/>
          </p:nvSpPr>
          <p:spPr>
            <a:xfrm>
              <a:off x="4874677" y="55400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/>
            <p:cNvSpPr/>
            <p:nvPr/>
          </p:nvSpPr>
          <p:spPr>
            <a:xfrm>
              <a:off x="4874677" y="55400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/>
            <p:cNvSpPr/>
            <p:nvPr/>
          </p:nvSpPr>
          <p:spPr>
            <a:xfrm>
              <a:off x="4944960" y="56010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/>
            <p:cNvSpPr/>
            <p:nvPr/>
          </p:nvSpPr>
          <p:spPr>
            <a:xfrm>
              <a:off x="4944960" y="56010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/>
            <p:cNvSpPr/>
            <p:nvPr/>
          </p:nvSpPr>
          <p:spPr>
            <a:xfrm>
              <a:off x="4856111" y="56384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/>
            <p:cNvSpPr/>
            <p:nvPr/>
          </p:nvSpPr>
          <p:spPr>
            <a:xfrm>
              <a:off x="4856111" y="56384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/>
            <p:cNvSpPr/>
            <p:nvPr/>
          </p:nvSpPr>
          <p:spPr>
            <a:xfrm>
              <a:off x="4837336" y="565256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/>
            <p:cNvSpPr/>
            <p:nvPr/>
          </p:nvSpPr>
          <p:spPr>
            <a:xfrm>
              <a:off x="4837336" y="565256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/>
            <p:cNvSpPr/>
            <p:nvPr/>
          </p:nvSpPr>
          <p:spPr>
            <a:xfrm>
              <a:off x="4715543" y="56245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/>
            <p:cNvSpPr/>
            <p:nvPr/>
          </p:nvSpPr>
          <p:spPr>
            <a:xfrm>
              <a:off x="4715543" y="56245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/>
            <p:cNvSpPr/>
            <p:nvPr/>
          </p:nvSpPr>
          <p:spPr>
            <a:xfrm>
              <a:off x="4729502" y="56290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/>
            <p:cNvSpPr/>
            <p:nvPr/>
          </p:nvSpPr>
          <p:spPr>
            <a:xfrm>
              <a:off x="4729502" y="56290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/>
            <p:cNvSpPr/>
            <p:nvPr/>
          </p:nvSpPr>
          <p:spPr>
            <a:xfrm>
              <a:off x="4912296" y="557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/>
            <p:cNvSpPr/>
            <p:nvPr/>
          </p:nvSpPr>
          <p:spPr>
            <a:xfrm>
              <a:off x="4912296" y="557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/>
            <p:cNvSpPr/>
            <p:nvPr/>
          </p:nvSpPr>
          <p:spPr>
            <a:xfrm>
              <a:off x="4949637" y="55776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/>
            <p:cNvSpPr/>
            <p:nvPr/>
          </p:nvSpPr>
          <p:spPr>
            <a:xfrm>
              <a:off x="4949637" y="55776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/>
            <p:cNvSpPr/>
            <p:nvPr/>
          </p:nvSpPr>
          <p:spPr>
            <a:xfrm>
              <a:off x="4827914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/>
            <p:cNvSpPr/>
            <p:nvPr/>
          </p:nvSpPr>
          <p:spPr>
            <a:xfrm>
              <a:off x="4827914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/>
            <p:cNvSpPr/>
            <p:nvPr/>
          </p:nvSpPr>
          <p:spPr>
            <a:xfrm>
              <a:off x="4790504" y="57838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/>
            <p:cNvSpPr/>
            <p:nvPr/>
          </p:nvSpPr>
          <p:spPr>
            <a:xfrm>
              <a:off x="4790504" y="57838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/>
            <p:cNvSpPr/>
            <p:nvPr/>
          </p:nvSpPr>
          <p:spPr>
            <a:xfrm>
              <a:off x="4987256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/>
            <p:cNvSpPr/>
            <p:nvPr/>
          </p:nvSpPr>
          <p:spPr>
            <a:xfrm>
              <a:off x="4987256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/>
            <p:cNvSpPr/>
            <p:nvPr/>
          </p:nvSpPr>
          <p:spPr>
            <a:xfrm>
              <a:off x="4973158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/>
            <p:cNvSpPr/>
            <p:nvPr/>
          </p:nvSpPr>
          <p:spPr>
            <a:xfrm>
              <a:off x="4973158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/>
            <p:cNvSpPr/>
            <p:nvPr/>
          </p:nvSpPr>
          <p:spPr>
            <a:xfrm>
              <a:off x="4701445" y="55308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/>
            <p:cNvSpPr/>
            <p:nvPr/>
          </p:nvSpPr>
          <p:spPr>
            <a:xfrm>
              <a:off x="4701445" y="55308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/>
            <p:cNvSpPr/>
            <p:nvPr/>
          </p:nvSpPr>
          <p:spPr>
            <a:xfrm>
              <a:off x="4781151" y="55917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/>
            <p:cNvSpPr/>
            <p:nvPr/>
          </p:nvSpPr>
          <p:spPr>
            <a:xfrm>
              <a:off x="4781151" y="55917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/>
            <p:cNvSpPr/>
            <p:nvPr/>
          </p:nvSpPr>
          <p:spPr>
            <a:xfrm>
              <a:off x="4912296" y="56760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/>
            <p:cNvSpPr/>
            <p:nvPr/>
          </p:nvSpPr>
          <p:spPr>
            <a:xfrm>
              <a:off x="4912296" y="56760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/>
            <p:cNvSpPr/>
            <p:nvPr/>
          </p:nvSpPr>
          <p:spPr>
            <a:xfrm>
              <a:off x="4851365" y="55588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/>
            <p:cNvSpPr/>
            <p:nvPr/>
          </p:nvSpPr>
          <p:spPr>
            <a:xfrm>
              <a:off x="4851365" y="55588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4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/>
            <p:cNvSpPr/>
            <p:nvPr/>
          </p:nvSpPr>
          <p:spPr>
            <a:xfrm>
              <a:off x="4874677" y="58259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/>
            <p:cNvSpPr/>
            <p:nvPr/>
          </p:nvSpPr>
          <p:spPr>
            <a:xfrm>
              <a:off x="4874677" y="58259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/>
            <p:cNvSpPr/>
            <p:nvPr/>
          </p:nvSpPr>
          <p:spPr>
            <a:xfrm>
              <a:off x="4795040" y="57838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/>
            <p:cNvSpPr/>
            <p:nvPr/>
          </p:nvSpPr>
          <p:spPr>
            <a:xfrm>
              <a:off x="4795040" y="57838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/>
            <p:cNvSpPr/>
            <p:nvPr/>
          </p:nvSpPr>
          <p:spPr>
            <a:xfrm>
              <a:off x="4743531" y="5596408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1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/>
            <p:cNvSpPr/>
            <p:nvPr/>
          </p:nvSpPr>
          <p:spPr>
            <a:xfrm>
              <a:off x="4951940" y="559866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/>
            <p:cNvSpPr/>
            <p:nvPr/>
          </p:nvSpPr>
          <p:spPr>
            <a:xfrm>
              <a:off x="4846689" y="549329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2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/>
            <p:cNvSpPr/>
            <p:nvPr/>
          </p:nvSpPr>
          <p:spPr>
            <a:xfrm>
              <a:off x="4848992" y="570177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6" name="object 636"/>
          <p:cNvSpPr txBox="1"/>
          <p:nvPr/>
        </p:nvSpPr>
        <p:spPr>
          <a:xfrm>
            <a:off x="3986116" y="5916326"/>
            <a:ext cx="38608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R="29845" algn="r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37" name="object 637"/>
          <p:cNvSpPr txBox="1"/>
          <p:nvPr/>
        </p:nvSpPr>
        <p:spPr>
          <a:xfrm>
            <a:off x="3058356" y="560717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38" name="object 638"/>
          <p:cNvSpPr txBox="1"/>
          <p:nvPr/>
        </p:nvSpPr>
        <p:spPr>
          <a:xfrm>
            <a:off x="2997480" y="53447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39" name="object 639"/>
          <p:cNvSpPr txBox="1"/>
          <p:nvPr/>
        </p:nvSpPr>
        <p:spPr>
          <a:xfrm>
            <a:off x="3058356" y="507774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0" name="object 640"/>
          <p:cNvSpPr txBox="1"/>
          <p:nvPr/>
        </p:nvSpPr>
        <p:spPr>
          <a:xfrm>
            <a:off x="2997480" y="481065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1" name="object 641"/>
          <p:cNvSpPr txBox="1"/>
          <p:nvPr/>
        </p:nvSpPr>
        <p:spPr>
          <a:xfrm>
            <a:off x="3058356" y="45435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2" name="object 642"/>
          <p:cNvSpPr txBox="1"/>
          <p:nvPr/>
        </p:nvSpPr>
        <p:spPr>
          <a:xfrm>
            <a:off x="2997480" y="4276533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3" name="object 643"/>
          <p:cNvSpPr txBox="1"/>
          <p:nvPr/>
        </p:nvSpPr>
        <p:spPr>
          <a:xfrm>
            <a:off x="3058356" y="400943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44" name="object 644"/>
          <p:cNvSpPr txBox="1"/>
          <p:nvPr/>
        </p:nvSpPr>
        <p:spPr>
          <a:xfrm>
            <a:off x="2876557" y="49487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645" name="object 645"/>
          <p:cNvSpPr txBox="1"/>
          <p:nvPr/>
        </p:nvSpPr>
        <p:spPr>
          <a:xfrm>
            <a:off x="4037555" y="3859370"/>
            <a:ext cx="575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Iteration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5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46" name="object 646"/>
          <p:cNvGrpSpPr/>
          <p:nvPr/>
        </p:nvGrpSpPr>
        <p:grpSpPr>
          <a:xfrm>
            <a:off x="6031768" y="4058910"/>
            <a:ext cx="2362200" cy="1856739"/>
            <a:chOff x="6031768" y="4058910"/>
            <a:chExt cx="2362200" cy="1856739"/>
          </a:xfrm>
        </p:grpSpPr>
        <p:sp>
          <p:nvSpPr>
            <p:cNvPr id="647" name="object 647"/>
            <p:cNvSpPr/>
            <p:nvPr/>
          </p:nvSpPr>
          <p:spPr>
            <a:xfrm>
              <a:off x="6032403" y="5910250"/>
              <a:ext cx="2352040" cy="0"/>
            </a:xfrm>
            <a:custGeom>
              <a:avLst/>
              <a:gdLst/>
              <a:ahLst/>
              <a:cxnLst/>
              <a:rect l="l" t="t" r="r" b="b"/>
              <a:pathLst>
                <a:path w="2352040">
                  <a:moveTo>
                    <a:pt x="0" y="0"/>
                  </a:moveTo>
                  <a:lnTo>
                    <a:pt x="235172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/>
            <p:cNvSpPr/>
            <p:nvPr/>
          </p:nvSpPr>
          <p:spPr>
            <a:xfrm>
              <a:off x="8386359" y="591251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/>
            <p:cNvSpPr/>
            <p:nvPr/>
          </p:nvSpPr>
          <p:spPr>
            <a:xfrm>
              <a:off x="6032403" y="4059545"/>
              <a:ext cx="0" cy="1851025"/>
            </a:xfrm>
            <a:custGeom>
              <a:avLst/>
              <a:gdLst/>
              <a:ahLst/>
              <a:cxnLst/>
              <a:rect l="l" t="t" r="r" b="b"/>
              <a:pathLst>
                <a:path h="1851025">
                  <a:moveTo>
                    <a:pt x="0" y="185070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/>
            <p:cNvSpPr/>
            <p:nvPr/>
          </p:nvSpPr>
          <p:spPr>
            <a:xfrm>
              <a:off x="6034664" y="406177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22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/>
            <p:cNvSpPr/>
            <p:nvPr/>
          </p:nvSpPr>
          <p:spPr>
            <a:xfrm>
              <a:off x="6168238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/>
            <p:cNvSpPr/>
            <p:nvPr/>
          </p:nvSpPr>
          <p:spPr>
            <a:xfrm>
              <a:off x="617050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3" name="object 653"/>
          <p:cNvSpPr txBox="1"/>
          <p:nvPr/>
        </p:nvSpPr>
        <p:spPr>
          <a:xfrm>
            <a:off x="6113278" y="59163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54" name="object 654"/>
          <p:cNvGrpSpPr/>
          <p:nvPr/>
        </p:nvGrpSpPr>
        <p:grpSpPr>
          <a:xfrm>
            <a:off x="6434598" y="5886317"/>
            <a:ext cx="10160" cy="24765"/>
            <a:chOff x="6434598" y="5886317"/>
            <a:chExt cx="10160" cy="24765"/>
          </a:xfrm>
        </p:grpSpPr>
        <p:sp>
          <p:nvSpPr>
            <p:cNvPr id="655" name="object 655"/>
            <p:cNvSpPr/>
            <p:nvPr/>
          </p:nvSpPr>
          <p:spPr>
            <a:xfrm>
              <a:off x="643523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/>
            <p:cNvSpPr/>
            <p:nvPr/>
          </p:nvSpPr>
          <p:spPr>
            <a:xfrm>
              <a:off x="643746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7" name="object 657"/>
          <p:cNvSpPr txBox="1"/>
          <p:nvPr/>
        </p:nvSpPr>
        <p:spPr>
          <a:xfrm>
            <a:off x="6352249" y="5916326"/>
            <a:ext cx="1562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58" name="object 658"/>
          <p:cNvGrpSpPr/>
          <p:nvPr/>
        </p:nvGrpSpPr>
        <p:grpSpPr>
          <a:xfrm>
            <a:off x="6701565" y="5886317"/>
            <a:ext cx="10160" cy="24765"/>
            <a:chOff x="6701565" y="5886317"/>
            <a:chExt cx="10160" cy="24765"/>
          </a:xfrm>
        </p:grpSpPr>
        <p:sp>
          <p:nvSpPr>
            <p:cNvPr id="659" name="object 659"/>
            <p:cNvSpPr/>
            <p:nvPr/>
          </p:nvSpPr>
          <p:spPr>
            <a:xfrm>
              <a:off x="670220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/>
            <p:cNvSpPr/>
            <p:nvPr/>
          </p:nvSpPr>
          <p:spPr>
            <a:xfrm>
              <a:off x="6704433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1" name="object 661"/>
          <p:cNvSpPr txBox="1"/>
          <p:nvPr/>
        </p:nvSpPr>
        <p:spPr>
          <a:xfrm>
            <a:off x="6647413" y="5916326"/>
            <a:ext cx="9906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62" name="object 662"/>
          <p:cNvGrpSpPr/>
          <p:nvPr/>
        </p:nvGrpSpPr>
        <p:grpSpPr>
          <a:xfrm>
            <a:off x="6963995" y="5886317"/>
            <a:ext cx="544195" cy="24765"/>
            <a:chOff x="6963995" y="5886317"/>
            <a:chExt cx="544195" cy="24765"/>
          </a:xfrm>
        </p:grpSpPr>
        <p:sp>
          <p:nvSpPr>
            <p:cNvPr id="663" name="object 663"/>
            <p:cNvSpPr/>
            <p:nvPr/>
          </p:nvSpPr>
          <p:spPr>
            <a:xfrm>
              <a:off x="696463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/>
            <p:cNvSpPr/>
            <p:nvPr/>
          </p:nvSpPr>
          <p:spPr>
            <a:xfrm>
              <a:off x="6966934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/>
            <p:cNvSpPr/>
            <p:nvPr/>
          </p:nvSpPr>
          <p:spPr>
            <a:xfrm>
              <a:off x="7231667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/>
            <p:cNvSpPr/>
            <p:nvPr/>
          </p:nvSpPr>
          <p:spPr>
            <a:xfrm>
              <a:off x="723390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/>
            <p:cNvSpPr/>
            <p:nvPr/>
          </p:nvSpPr>
          <p:spPr>
            <a:xfrm>
              <a:off x="7498634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/>
            <p:cNvSpPr/>
            <p:nvPr/>
          </p:nvSpPr>
          <p:spPr>
            <a:xfrm>
              <a:off x="750086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9" name="object 669"/>
          <p:cNvSpPr txBox="1"/>
          <p:nvPr/>
        </p:nvSpPr>
        <p:spPr>
          <a:xfrm>
            <a:off x="7434425" y="59163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70" name="object 670"/>
          <p:cNvGrpSpPr/>
          <p:nvPr/>
        </p:nvGrpSpPr>
        <p:grpSpPr>
          <a:xfrm>
            <a:off x="7764965" y="5886317"/>
            <a:ext cx="10160" cy="24765"/>
            <a:chOff x="7764965" y="5886317"/>
            <a:chExt cx="10160" cy="24765"/>
          </a:xfrm>
        </p:grpSpPr>
        <p:sp>
          <p:nvSpPr>
            <p:cNvPr id="671" name="object 671"/>
            <p:cNvSpPr/>
            <p:nvPr/>
          </p:nvSpPr>
          <p:spPr>
            <a:xfrm>
              <a:off x="7765600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/>
            <p:cNvSpPr/>
            <p:nvPr/>
          </p:nvSpPr>
          <p:spPr>
            <a:xfrm>
              <a:off x="7767903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3" name="object 673"/>
          <p:cNvSpPr txBox="1"/>
          <p:nvPr/>
        </p:nvSpPr>
        <p:spPr>
          <a:xfrm>
            <a:off x="7734265" y="59163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74" name="object 674"/>
          <p:cNvGrpSpPr/>
          <p:nvPr/>
        </p:nvGrpSpPr>
        <p:grpSpPr>
          <a:xfrm>
            <a:off x="8032142" y="5886317"/>
            <a:ext cx="10160" cy="24765"/>
            <a:chOff x="8032142" y="5886317"/>
            <a:chExt cx="10160" cy="24765"/>
          </a:xfrm>
        </p:grpSpPr>
        <p:sp>
          <p:nvSpPr>
            <p:cNvPr id="675" name="object 675"/>
            <p:cNvSpPr/>
            <p:nvPr/>
          </p:nvSpPr>
          <p:spPr>
            <a:xfrm>
              <a:off x="8032777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/>
            <p:cNvSpPr/>
            <p:nvPr/>
          </p:nvSpPr>
          <p:spPr>
            <a:xfrm>
              <a:off x="8035010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7" name="object 677"/>
          <p:cNvSpPr txBox="1"/>
          <p:nvPr/>
        </p:nvSpPr>
        <p:spPr>
          <a:xfrm>
            <a:off x="7968428" y="5916326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78" name="object 678"/>
          <p:cNvGrpSpPr/>
          <p:nvPr/>
        </p:nvGrpSpPr>
        <p:grpSpPr>
          <a:xfrm>
            <a:off x="8299108" y="5886317"/>
            <a:ext cx="10160" cy="24765"/>
            <a:chOff x="8299108" y="5886317"/>
            <a:chExt cx="10160" cy="24765"/>
          </a:xfrm>
        </p:grpSpPr>
        <p:sp>
          <p:nvSpPr>
            <p:cNvPr id="679" name="object 679"/>
            <p:cNvSpPr/>
            <p:nvPr/>
          </p:nvSpPr>
          <p:spPr>
            <a:xfrm>
              <a:off x="8299743" y="5886952"/>
              <a:ext cx="0" cy="23495"/>
            </a:xfrm>
            <a:custGeom>
              <a:avLst/>
              <a:gdLst/>
              <a:ahLst/>
              <a:cxnLst/>
              <a:rect l="l" t="t" r="r" b="b"/>
              <a:pathLst>
                <a:path h="23495">
                  <a:moveTo>
                    <a:pt x="0" y="232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/>
            <p:cNvSpPr/>
            <p:nvPr/>
          </p:nvSpPr>
          <p:spPr>
            <a:xfrm>
              <a:off x="8301977" y="5889213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1" name="object 681"/>
          <p:cNvSpPr txBox="1"/>
          <p:nvPr/>
        </p:nvSpPr>
        <p:spPr>
          <a:xfrm>
            <a:off x="8268268" y="5916326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682" name="object 682"/>
          <p:cNvGrpSpPr/>
          <p:nvPr/>
        </p:nvGrpSpPr>
        <p:grpSpPr>
          <a:xfrm>
            <a:off x="6032403" y="4030868"/>
            <a:ext cx="1898014" cy="1903730"/>
            <a:chOff x="6032403" y="4030868"/>
            <a:chExt cx="1898014" cy="1903730"/>
          </a:xfrm>
        </p:grpSpPr>
        <p:sp>
          <p:nvSpPr>
            <p:cNvPr id="683" name="object 683"/>
            <p:cNvSpPr/>
            <p:nvPr/>
          </p:nvSpPr>
          <p:spPr>
            <a:xfrm>
              <a:off x="6032403" y="566664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/>
            <p:cNvSpPr/>
            <p:nvPr/>
          </p:nvSpPr>
          <p:spPr>
            <a:xfrm>
              <a:off x="6057969" y="566890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/>
            <p:cNvSpPr/>
            <p:nvPr/>
          </p:nvSpPr>
          <p:spPr>
            <a:xfrm>
              <a:off x="6032403" y="5404293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/>
            <p:cNvSpPr/>
            <p:nvPr/>
          </p:nvSpPr>
          <p:spPr>
            <a:xfrm>
              <a:off x="6057969" y="540652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/>
            <p:cNvSpPr/>
            <p:nvPr/>
          </p:nvSpPr>
          <p:spPr>
            <a:xfrm>
              <a:off x="6032403" y="5137199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/>
            <p:cNvSpPr/>
            <p:nvPr/>
          </p:nvSpPr>
          <p:spPr>
            <a:xfrm>
              <a:off x="6057969" y="513943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/>
            <p:cNvSpPr/>
            <p:nvPr/>
          </p:nvSpPr>
          <p:spPr>
            <a:xfrm>
              <a:off x="6032403" y="4870106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/>
            <p:cNvSpPr/>
            <p:nvPr/>
          </p:nvSpPr>
          <p:spPr>
            <a:xfrm>
              <a:off x="6057969" y="4872408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/>
            <p:cNvSpPr/>
            <p:nvPr/>
          </p:nvSpPr>
          <p:spPr>
            <a:xfrm>
              <a:off x="6032403" y="4603082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/>
            <p:cNvSpPr/>
            <p:nvPr/>
          </p:nvSpPr>
          <p:spPr>
            <a:xfrm>
              <a:off x="6057969" y="4605315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/>
            <p:cNvSpPr/>
            <p:nvPr/>
          </p:nvSpPr>
          <p:spPr>
            <a:xfrm>
              <a:off x="6032403" y="4335988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/>
            <p:cNvSpPr/>
            <p:nvPr/>
          </p:nvSpPr>
          <p:spPr>
            <a:xfrm>
              <a:off x="6057969" y="4338221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/>
            <p:cNvSpPr/>
            <p:nvPr/>
          </p:nvSpPr>
          <p:spPr>
            <a:xfrm>
              <a:off x="6032403" y="4068895"/>
              <a:ext cx="23495" cy="0"/>
            </a:xfrm>
            <a:custGeom>
              <a:avLst/>
              <a:gdLst/>
              <a:ahLst/>
              <a:cxnLst/>
              <a:rect l="l" t="t" r="r" b="b"/>
              <a:pathLst>
                <a:path w="23495">
                  <a:moveTo>
                    <a:pt x="0" y="0"/>
                  </a:moveTo>
                  <a:lnTo>
                    <a:pt x="233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/>
            <p:cNvSpPr/>
            <p:nvPr/>
          </p:nvSpPr>
          <p:spPr>
            <a:xfrm>
              <a:off x="6057969" y="4071197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97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/>
            <p:cNvSpPr/>
            <p:nvPr/>
          </p:nvSpPr>
          <p:spPr>
            <a:xfrm>
              <a:off x="6678888" y="58869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311" y="0"/>
                  </a:move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/>
            <p:cNvSpPr/>
            <p:nvPr/>
          </p:nvSpPr>
          <p:spPr>
            <a:xfrm>
              <a:off x="6678888" y="588695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59" y="32907"/>
                  </a:lnTo>
                  <a:lnTo>
                    <a:pt x="6368" y="40316"/>
                  </a:lnTo>
                  <a:lnTo>
                    <a:pt x="13721" y="45082"/>
                  </a:lnTo>
                  <a:lnTo>
                    <a:pt x="23311" y="46769"/>
                  </a:lnTo>
                  <a:lnTo>
                    <a:pt x="32923" y="45082"/>
                  </a:lnTo>
                  <a:lnTo>
                    <a:pt x="40324" y="40316"/>
                  </a:lnTo>
                  <a:lnTo>
                    <a:pt x="45081" y="32907"/>
                  </a:lnTo>
                  <a:lnTo>
                    <a:pt x="46762" y="23297"/>
                  </a:lnTo>
                  <a:lnTo>
                    <a:pt x="45081" y="13790"/>
                  </a:lnTo>
                  <a:lnTo>
                    <a:pt x="40324" y="6434"/>
                  </a:lnTo>
                  <a:lnTo>
                    <a:pt x="32923" y="1684"/>
                  </a:lnTo>
                  <a:lnTo>
                    <a:pt x="23311" y="0"/>
                  </a:lnTo>
                  <a:lnTo>
                    <a:pt x="13721" y="1684"/>
                  </a:lnTo>
                  <a:lnTo>
                    <a:pt x="6368" y="6434"/>
                  </a:lnTo>
                  <a:lnTo>
                    <a:pt x="1659" y="13790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/>
            <p:cNvSpPr/>
            <p:nvPr/>
          </p:nvSpPr>
          <p:spPr>
            <a:xfrm>
              <a:off x="6903629" y="56245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451" y="0"/>
                  </a:move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0" name="object 70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1508" y="5431923"/>
              <a:ext cx="352326" cy="361797"/>
            </a:xfrm>
            <a:prstGeom prst="rect">
              <a:avLst/>
            </a:prstGeom>
          </p:spPr>
        </p:pic>
        <p:sp>
          <p:nvSpPr>
            <p:cNvPr id="701" name="object 701"/>
            <p:cNvSpPr/>
            <p:nvPr/>
          </p:nvSpPr>
          <p:spPr>
            <a:xfrm>
              <a:off x="6903629" y="5624575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297"/>
                  </a:moveTo>
                  <a:lnTo>
                    <a:pt x="1681" y="32905"/>
                  </a:lnTo>
                  <a:lnTo>
                    <a:pt x="6438" y="40313"/>
                  </a:lnTo>
                  <a:lnTo>
                    <a:pt x="13839" y="45081"/>
                  </a:lnTo>
                  <a:lnTo>
                    <a:pt x="23451" y="46769"/>
                  </a:lnTo>
                  <a:lnTo>
                    <a:pt x="33074" y="45081"/>
                  </a:lnTo>
                  <a:lnTo>
                    <a:pt x="40498" y="40313"/>
                  </a:lnTo>
                  <a:lnTo>
                    <a:pt x="45279" y="32905"/>
                  </a:lnTo>
                  <a:lnTo>
                    <a:pt x="46972" y="23297"/>
                  </a:lnTo>
                  <a:lnTo>
                    <a:pt x="45279" y="13714"/>
                  </a:lnTo>
                  <a:lnTo>
                    <a:pt x="40498" y="6365"/>
                  </a:lnTo>
                  <a:lnTo>
                    <a:pt x="33074" y="1659"/>
                  </a:lnTo>
                  <a:lnTo>
                    <a:pt x="23451" y="0"/>
                  </a:lnTo>
                  <a:lnTo>
                    <a:pt x="13839" y="1659"/>
                  </a:lnTo>
                  <a:lnTo>
                    <a:pt x="6438" y="6365"/>
                  </a:lnTo>
                  <a:lnTo>
                    <a:pt x="1681" y="13714"/>
                  </a:lnTo>
                  <a:lnTo>
                    <a:pt x="0" y="23297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/>
            <p:cNvSpPr/>
            <p:nvPr/>
          </p:nvSpPr>
          <p:spPr>
            <a:xfrm>
              <a:off x="6838022" y="53152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23520" y="0"/>
                  </a:move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FF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/>
            <p:cNvSpPr/>
            <p:nvPr/>
          </p:nvSpPr>
          <p:spPr>
            <a:xfrm>
              <a:off x="6838022" y="5315262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90" h="46989">
                  <a:moveTo>
                    <a:pt x="0" y="23443"/>
                  </a:moveTo>
                  <a:lnTo>
                    <a:pt x="1692" y="33031"/>
                  </a:lnTo>
                  <a:lnTo>
                    <a:pt x="6473" y="40381"/>
                  </a:lnTo>
                  <a:lnTo>
                    <a:pt x="13897" y="45089"/>
                  </a:lnTo>
                  <a:lnTo>
                    <a:pt x="23520" y="46748"/>
                  </a:lnTo>
                  <a:lnTo>
                    <a:pt x="33133" y="45089"/>
                  </a:lnTo>
                  <a:lnTo>
                    <a:pt x="40533" y="40381"/>
                  </a:lnTo>
                  <a:lnTo>
                    <a:pt x="45290" y="33031"/>
                  </a:lnTo>
                  <a:lnTo>
                    <a:pt x="46972" y="23443"/>
                  </a:lnTo>
                  <a:lnTo>
                    <a:pt x="45290" y="13834"/>
                  </a:lnTo>
                  <a:lnTo>
                    <a:pt x="40533" y="6436"/>
                  </a:lnTo>
                  <a:lnTo>
                    <a:pt x="33133" y="1681"/>
                  </a:lnTo>
                  <a:lnTo>
                    <a:pt x="23520" y="0"/>
                  </a:lnTo>
                  <a:lnTo>
                    <a:pt x="13897" y="1681"/>
                  </a:lnTo>
                  <a:lnTo>
                    <a:pt x="6473" y="6436"/>
                  </a:lnTo>
                  <a:lnTo>
                    <a:pt x="1692" y="13834"/>
                  </a:lnTo>
                  <a:lnTo>
                    <a:pt x="0" y="23443"/>
                  </a:lnTo>
                  <a:close/>
                </a:path>
              </a:pathLst>
            </a:custGeom>
            <a:ln w="3175">
              <a:solidFill>
                <a:srgbClr val="8FFF7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/>
            <p:cNvSpPr/>
            <p:nvPr/>
          </p:nvSpPr>
          <p:spPr>
            <a:xfrm>
              <a:off x="6688101" y="4607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0"/>
                  </a:moveTo>
                  <a:lnTo>
                    <a:pt x="0" y="28188"/>
                  </a:lnTo>
                  <a:lnTo>
                    <a:pt x="23520" y="56167"/>
                  </a:lnTo>
                  <a:lnTo>
                    <a:pt x="46972" y="28188"/>
                  </a:lnTo>
                  <a:lnTo>
                    <a:pt x="23520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/>
            <p:cNvSpPr/>
            <p:nvPr/>
          </p:nvSpPr>
          <p:spPr>
            <a:xfrm>
              <a:off x="6688101" y="46077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520" y="56167"/>
                  </a:moveTo>
                  <a:lnTo>
                    <a:pt x="46972" y="28188"/>
                  </a:lnTo>
                  <a:lnTo>
                    <a:pt x="23520" y="0"/>
                  </a:lnTo>
                  <a:lnTo>
                    <a:pt x="0" y="28188"/>
                  </a:lnTo>
                  <a:lnTo>
                    <a:pt x="23520" y="5616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6" name="object 70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37533" y="4171532"/>
              <a:ext cx="905244" cy="994344"/>
            </a:xfrm>
            <a:prstGeom prst="rect">
              <a:avLst/>
            </a:prstGeom>
          </p:spPr>
        </p:pic>
        <p:sp>
          <p:nvSpPr>
            <p:cNvPr id="707" name="object 707"/>
            <p:cNvSpPr/>
            <p:nvPr/>
          </p:nvSpPr>
          <p:spPr>
            <a:xfrm>
              <a:off x="7311303" y="4036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7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/>
            <p:cNvSpPr/>
            <p:nvPr/>
          </p:nvSpPr>
          <p:spPr>
            <a:xfrm>
              <a:off x="7311303" y="4036032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7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7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/>
            <p:cNvSpPr/>
            <p:nvPr/>
          </p:nvSpPr>
          <p:spPr>
            <a:xfrm>
              <a:off x="7067648" y="40313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0"/>
                  </a:moveTo>
                  <a:lnTo>
                    <a:pt x="0" y="28188"/>
                  </a:lnTo>
                  <a:lnTo>
                    <a:pt x="23451" y="56307"/>
                  </a:lnTo>
                  <a:lnTo>
                    <a:pt x="46762" y="28188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rgbClr val="8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/>
            <p:cNvSpPr/>
            <p:nvPr/>
          </p:nvSpPr>
          <p:spPr>
            <a:xfrm>
              <a:off x="7067648" y="403135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451" y="56307"/>
                  </a:moveTo>
                  <a:lnTo>
                    <a:pt x="46762" y="28188"/>
                  </a:lnTo>
                  <a:lnTo>
                    <a:pt x="23451" y="0"/>
                  </a:lnTo>
                  <a:lnTo>
                    <a:pt x="0" y="28188"/>
                  </a:lnTo>
                  <a:lnTo>
                    <a:pt x="23451" y="56307"/>
                  </a:lnTo>
                  <a:close/>
                </a:path>
              </a:pathLst>
            </a:custGeom>
            <a:ln w="3175">
              <a:solidFill>
                <a:srgbClr val="8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/>
            <p:cNvSpPr/>
            <p:nvPr/>
          </p:nvSpPr>
          <p:spPr>
            <a:xfrm>
              <a:off x="7386263" y="53011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0"/>
                  </a:moveTo>
                  <a:lnTo>
                    <a:pt x="0" y="28188"/>
                  </a:lnTo>
                  <a:lnTo>
                    <a:pt x="23311" y="56307"/>
                  </a:lnTo>
                  <a:lnTo>
                    <a:pt x="46762" y="28188"/>
                  </a:lnTo>
                  <a:lnTo>
                    <a:pt x="23311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/>
            <p:cNvSpPr/>
            <p:nvPr/>
          </p:nvSpPr>
          <p:spPr>
            <a:xfrm>
              <a:off x="7386263" y="5301167"/>
              <a:ext cx="46990" cy="56515"/>
            </a:xfrm>
            <a:custGeom>
              <a:avLst/>
              <a:gdLst/>
              <a:ahLst/>
              <a:cxnLst/>
              <a:rect l="l" t="t" r="r" b="b"/>
              <a:pathLst>
                <a:path w="46990" h="56514">
                  <a:moveTo>
                    <a:pt x="23311" y="56307"/>
                  </a:moveTo>
                  <a:lnTo>
                    <a:pt x="46762" y="28188"/>
                  </a:lnTo>
                  <a:lnTo>
                    <a:pt x="23311" y="0"/>
                  </a:lnTo>
                  <a:lnTo>
                    <a:pt x="0" y="28188"/>
                  </a:lnTo>
                  <a:lnTo>
                    <a:pt x="23311" y="5630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/>
            <p:cNvSpPr/>
            <p:nvPr/>
          </p:nvSpPr>
          <p:spPr>
            <a:xfrm>
              <a:off x="7732936" y="571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/>
            <p:cNvSpPr/>
            <p:nvPr/>
          </p:nvSpPr>
          <p:spPr>
            <a:xfrm>
              <a:off x="7732936" y="571829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/>
            <p:cNvSpPr/>
            <p:nvPr/>
          </p:nvSpPr>
          <p:spPr>
            <a:xfrm>
              <a:off x="7728190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/>
            <p:cNvSpPr/>
            <p:nvPr/>
          </p:nvSpPr>
          <p:spPr>
            <a:xfrm>
              <a:off x="7728190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/>
            <p:cNvSpPr/>
            <p:nvPr/>
          </p:nvSpPr>
          <p:spPr>
            <a:xfrm>
              <a:off x="7892209" y="58306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/>
            <p:cNvSpPr/>
            <p:nvPr/>
          </p:nvSpPr>
          <p:spPr>
            <a:xfrm>
              <a:off x="7892209" y="5830619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/>
            <p:cNvSpPr/>
            <p:nvPr/>
          </p:nvSpPr>
          <p:spPr>
            <a:xfrm>
              <a:off x="7845237" y="55964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/>
            <p:cNvSpPr/>
            <p:nvPr/>
          </p:nvSpPr>
          <p:spPr>
            <a:xfrm>
              <a:off x="7845237" y="559640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/>
            <p:cNvSpPr/>
            <p:nvPr/>
          </p:nvSpPr>
          <p:spPr>
            <a:xfrm>
              <a:off x="7657976" y="567134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/>
            <p:cNvSpPr/>
            <p:nvPr/>
          </p:nvSpPr>
          <p:spPr>
            <a:xfrm>
              <a:off x="7657976" y="5671347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/>
            <p:cNvSpPr/>
            <p:nvPr/>
          </p:nvSpPr>
          <p:spPr>
            <a:xfrm>
              <a:off x="7690640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/>
            <p:cNvSpPr/>
            <p:nvPr/>
          </p:nvSpPr>
          <p:spPr>
            <a:xfrm>
              <a:off x="7690640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/>
            <p:cNvSpPr/>
            <p:nvPr/>
          </p:nvSpPr>
          <p:spPr>
            <a:xfrm>
              <a:off x="7718838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/>
            <p:cNvSpPr/>
            <p:nvPr/>
          </p:nvSpPr>
          <p:spPr>
            <a:xfrm>
              <a:off x="7718838" y="563848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/>
            <p:cNvSpPr/>
            <p:nvPr/>
          </p:nvSpPr>
          <p:spPr>
            <a:xfrm>
              <a:off x="7770277" y="55400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/>
            <p:cNvSpPr/>
            <p:nvPr/>
          </p:nvSpPr>
          <p:spPr>
            <a:xfrm>
              <a:off x="7770277" y="554006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/>
            <p:cNvSpPr/>
            <p:nvPr/>
          </p:nvSpPr>
          <p:spPr>
            <a:xfrm>
              <a:off x="7840561" y="56010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/>
            <p:cNvSpPr/>
            <p:nvPr/>
          </p:nvSpPr>
          <p:spPr>
            <a:xfrm>
              <a:off x="7840561" y="5601098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/>
            <p:cNvSpPr/>
            <p:nvPr/>
          </p:nvSpPr>
          <p:spPr>
            <a:xfrm>
              <a:off x="7751711" y="56384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/>
            <p:cNvSpPr/>
            <p:nvPr/>
          </p:nvSpPr>
          <p:spPr>
            <a:xfrm>
              <a:off x="7751711" y="5638483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/>
            <p:cNvSpPr/>
            <p:nvPr/>
          </p:nvSpPr>
          <p:spPr>
            <a:xfrm>
              <a:off x="7732936" y="565256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/>
            <p:cNvSpPr/>
            <p:nvPr/>
          </p:nvSpPr>
          <p:spPr>
            <a:xfrm>
              <a:off x="7732936" y="5652564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/>
            <p:cNvSpPr/>
            <p:nvPr/>
          </p:nvSpPr>
          <p:spPr>
            <a:xfrm>
              <a:off x="7611144" y="56245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/>
            <p:cNvSpPr/>
            <p:nvPr/>
          </p:nvSpPr>
          <p:spPr>
            <a:xfrm>
              <a:off x="7611144" y="5624570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/>
            <p:cNvSpPr/>
            <p:nvPr/>
          </p:nvSpPr>
          <p:spPr>
            <a:xfrm>
              <a:off x="7625103" y="56290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/>
            <p:cNvSpPr/>
            <p:nvPr/>
          </p:nvSpPr>
          <p:spPr>
            <a:xfrm>
              <a:off x="7625103" y="5629092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/>
            <p:cNvSpPr/>
            <p:nvPr/>
          </p:nvSpPr>
          <p:spPr>
            <a:xfrm>
              <a:off x="7807896" y="557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/>
            <p:cNvSpPr/>
            <p:nvPr/>
          </p:nvSpPr>
          <p:spPr>
            <a:xfrm>
              <a:off x="7807896" y="557293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/>
            <p:cNvSpPr/>
            <p:nvPr/>
          </p:nvSpPr>
          <p:spPr>
            <a:xfrm>
              <a:off x="7845237" y="55776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/>
            <p:cNvSpPr/>
            <p:nvPr/>
          </p:nvSpPr>
          <p:spPr>
            <a:xfrm>
              <a:off x="7845237" y="5577627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/>
            <p:cNvSpPr/>
            <p:nvPr/>
          </p:nvSpPr>
          <p:spPr>
            <a:xfrm>
              <a:off x="7723514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/>
            <p:cNvSpPr/>
            <p:nvPr/>
          </p:nvSpPr>
          <p:spPr>
            <a:xfrm>
              <a:off x="7723514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/>
            <p:cNvSpPr/>
            <p:nvPr/>
          </p:nvSpPr>
          <p:spPr>
            <a:xfrm>
              <a:off x="7686104" y="57838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/>
            <p:cNvSpPr/>
            <p:nvPr/>
          </p:nvSpPr>
          <p:spPr>
            <a:xfrm>
              <a:off x="7686104" y="5783842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/>
            <p:cNvSpPr/>
            <p:nvPr/>
          </p:nvSpPr>
          <p:spPr>
            <a:xfrm>
              <a:off x="7882857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/>
            <p:cNvSpPr/>
            <p:nvPr/>
          </p:nvSpPr>
          <p:spPr>
            <a:xfrm>
              <a:off x="7882857" y="5605794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/>
            <p:cNvSpPr/>
            <p:nvPr/>
          </p:nvSpPr>
          <p:spPr>
            <a:xfrm>
              <a:off x="7868758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/>
            <p:cNvSpPr/>
            <p:nvPr/>
          </p:nvSpPr>
          <p:spPr>
            <a:xfrm>
              <a:off x="7868758" y="5554155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/>
            <p:cNvSpPr/>
            <p:nvPr/>
          </p:nvSpPr>
          <p:spPr>
            <a:xfrm>
              <a:off x="7597045" y="55308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/>
            <p:cNvSpPr/>
            <p:nvPr/>
          </p:nvSpPr>
          <p:spPr>
            <a:xfrm>
              <a:off x="7597045" y="5530857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/>
            <p:cNvSpPr/>
            <p:nvPr/>
          </p:nvSpPr>
          <p:spPr>
            <a:xfrm>
              <a:off x="7676751" y="55917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37394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394" y="37383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/>
            <p:cNvSpPr/>
            <p:nvPr/>
          </p:nvSpPr>
          <p:spPr>
            <a:xfrm>
              <a:off x="7676751" y="5591713"/>
              <a:ext cx="37465" cy="37465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7383"/>
                  </a:moveTo>
                  <a:lnTo>
                    <a:pt x="37394" y="37383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/>
            <p:cNvSpPr/>
            <p:nvPr/>
          </p:nvSpPr>
          <p:spPr>
            <a:xfrm>
              <a:off x="7807896" y="56760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/>
            <p:cNvSpPr/>
            <p:nvPr/>
          </p:nvSpPr>
          <p:spPr>
            <a:xfrm>
              <a:off x="7807896" y="5676042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/>
            <p:cNvSpPr/>
            <p:nvPr/>
          </p:nvSpPr>
          <p:spPr>
            <a:xfrm>
              <a:off x="7746965" y="55588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37394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394" y="37557"/>
                  </a:lnTo>
                  <a:lnTo>
                    <a:pt x="37394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/>
            <p:cNvSpPr/>
            <p:nvPr/>
          </p:nvSpPr>
          <p:spPr>
            <a:xfrm>
              <a:off x="7746965" y="5558851"/>
              <a:ext cx="37465" cy="38100"/>
            </a:xfrm>
            <a:custGeom>
              <a:avLst/>
              <a:gdLst/>
              <a:ahLst/>
              <a:cxnLst/>
              <a:rect l="l" t="t" r="r" b="b"/>
              <a:pathLst>
                <a:path w="37465" h="38100">
                  <a:moveTo>
                    <a:pt x="0" y="37557"/>
                  </a:moveTo>
                  <a:lnTo>
                    <a:pt x="37394" y="37557"/>
                  </a:lnTo>
                  <a:lnTo>
                    <a:pt x="37394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/>
            <p:cNvSpPr/>
            <p:nvPr/>
          </p:nvSpPr>
          <p:spPr>
            <a:xfrm>
              <a:off x="7770277" y="58259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7568" y="0"/>
                  </a:moveTo>
                  <a:lnTo>
                    <a:pt x="0" y="0"/>
                  </a:lnTo>
                  <a:lnTo>
                    <a:pt x="0" y="37557"/>
                  </a:lnTo>
                  <a:lnTo>
                    <a:pt x="37568" y="37557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/>
            <p:cNvSpPr/>
            <p:nvPr/>
          </p:nvSpPr>
          <p:spPr>
            <a:xfrm>
              <a:off x="7770277" y="582592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7557"/>
                  </a:moveTo>
                  <a:lnTo>
                    <a:pt x="37568" y="37557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557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/>
            <p:cNvSpPr/>
            <p:nvPr/>
          </p:nvSpPr>
          <p:spPr>
            <a:xfrm>
              <a:off x="7690640" y="57838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37568" y="0"/>
                  </a:moveTo>
                  <a:lnTo>
                    <a:pt x="0" y="0"/>
                  </a:lnTo>
                  <a:lnTo>
                    <a:pt x="0" y="37383"/>
                  </a:lnTo>
                  <a:lnTo>
                    <a:pt x="37568" y="37383"/>
                  </a:lnTo>
                  <a:lnTo>
                    <a:pt x="37568" y="0"/>
                  </a:lnTo>
                  <a:close/>
                </a:path>
              </a:pathLst>
            </a:custGeom>
            <a:solidFill>
              <a:srgbClr val="00008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/>
            <p:cNvSpPr/>
            <p:nvPr/>
          </p:nvSpPr>
          <p:spPr>
            <a:xfrm>
              <a:off x="7690640" y="5783842"/>
              <a:ext cx="38100" cy="37465"/>
            </a:xfrm>
            <a:custGeom>
              <a:avLst/>
              <a:gdLst/>
              <a:ahLst/>
              <a:cxnLst/>
              <a:rect l="l" t="t" r="r" b="b"/>
              <a:pathLst>
                <a:path w="38100" h="37464">
                  <a:moveTo>
                    <a:pt x="0" y="37383"/>
                  </a:moveTo>
                  <a:lnTo>
                    <a:pt x="37568" y="37383"/>
                  </a:lnTo>
                  <a:lnTo>
                    <a:pt x="37568" y="0"/>
                  </a:lnTo>
                  <a:lnTo>
                    <a:pt x="0" y="0"/>
                  </a:lnTo>
                  <a:lnTo>
                    <a:pt x="0" y="37383"/>
                  </a:lnTo>
                  <a:close/>
                </a:path>
              </a:pathLst>
            </a:custGeom>
            <a:ln w="3175">
              <a:solidFill>
                <a:srgbClr val="0000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/>
            <p:cNvSpPr/>
            <p:nvPr/>
          </p:nvSpPr>
          <p:spPr>
            <a:xfrm>
              <a:off x="7648554" y="5624575"/>
              <a:ext cx="206375" cy="0"/>
            </a:xfrm>
            <a:custGeom>
              <a:avLst/>
              <a:gdLst/>
              <a:ahLst/>
              <a:cxnLst/>
              <a:rect l="l" t="t" r="r" b="b"/>
              <a:pathLst>
                <a:path w="206375">
                  <a:moveTo>
                    <a:pt x="0" y="0"/>
                  </a:moveTo>
                  <a:lnTo>
                    <a:pt x="20610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/>
            <p:cNvSpPr/>
            <p:nvPr/>
          </p:nvSpPr>
          <p:spPr>
            <a:xfrm>
              <a:off x="7856893" y="562683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74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/>
            <p:cNvSpPr/>
            <p:nvPr/>
          </p:nvSpPr>
          <p:spPr>
            <a:xfrm>
              <a:off x="7751711" y="552146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60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/>
            <p:cNvSpPr/>
            <p:nvPr/>
          </p:nvSpPr>
          <p:spPr>
            <a:xfrm>
              <a:off x="7753945" y="5729766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676" y="0"/>
                  </a:lnTo>
                </a:path>
              </a:pathLst>
            </a:custGeom>
            <a:ln w="46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7" name="object 767"/>
          <p:cNvSpPr txBox="1"/>
          <p:nvPr/>
        </p:nvSpPr>
        <p:spPr>
          <a:xfrm>
            <a:off x="6881716" y="5916326"/>
            <a:ext cx="38608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0"/>
              </a:spcBef>
              <a:tabLst>
                <a:tab pos="330835" algn="l"/>
              </a:tabLst>
            </a:pPr>
            <a:r>
              <a:rPr sz="600" dirty="0">
                <a:latin typeface="Arial MT"/>
                <a:cs typeface="Arial MT"/>
              </a:rPr>
              <a:t>-</a:t>
            </a:r>
            <a:r>
              <a:rPr sz="600" spc="-25" dirty="0">
                <a:latin typeface="Arial MT"/>
                <a:cs typeface="Arial MT"/>
              </a:rPr>
              <a:t>0.5</a:t>
            </a:r>
            <a:r>
              <a:rPr sz="600" dirty="0">
                <a:latin typeface="Arial MT"/>
                <a:cs typeface="Arial MT"/>
              </a:rPr>
              <a:t>	</a:t>
            </a: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  <a:p>
            <a:pPr marR="29845" algn="r">
              <a:lnSpc>
                <a:spcPts val="995"/>
              </a:lnSpc>
            </a:pPr>
            <a:r>
              <a:rPr sz="850" spc="-50" dirty="0">
                <a:latin typeface="Arial MT"/>
                <a:cs typeface="Arial MT"/>
              </a:rPr>
              <a:t>x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68" name="object 768"/>
          <p:cNvSpPr txBox="1"/>
          <p:nvPr/>
        </p:nvSpPr>
        <p:spPr>
          <a:xfrm>
            <a:off x="5953956" y="5607172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69" name="object 769"/>
          <p:cNvSpPr txBox="1"/>
          <p:nvPr/>
        </p:nvSpPr>
        <p:spPr>
          <a:xfrm>
            <a:off x="5893080" y="5344767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0.5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0" name="object 770"/>
          <p:cNvSpPr txBox="1"/>
          <p:nvPr/>
        </p:nvSpPr>
        <p:spPr>
          <a:xfrm>
            <a:off x="5953956" y="5077744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1" name="object 771"/>
          <p:cNvSpPr txBox="1"/>
          <p:nvPr/>
        </p:nvSpPr>
        <p:spPr>
          <a:xfrm>
            <a:off x="5893080" y="4810650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1.5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2" name="object 772"/>
          <p:cNvSpPr txBox="1"/>
          <p:nvPr/>
        </p:nvSpPr>
        <p:spPr>
          <a:xfrm>
            <a:off x="5953956" y="4543557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3" name="object 773"/>
          <p:cNvSpPr txBox="1"/>
          <p:nvPr/>
        </p:nvSpPr>
        <p:spPr>
          <a:xfrm>
            <a:off x="5893080" y="4276533"/>
            <a:ext cx="132715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25" dirty="0">
                <a:latin typeface="Arial MT"/>
                <a:cs typeface="Arial MT"/>
              </a:rPr>
              <a:t>2.5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4" name="object 774"/>
          <p:cNvSpPr txBox="1"/>
          <p:nvPr/>
        </p:nvSpPr>
        <p:spPr>
          <a:xfrm>
            <a:off x="5953956" y="4009439"/>
            <a:ext cx="67310" cy="1155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" spc="-50" dirty="0"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775" name="object 775"/>
          <p:cNvSpPr txBox="1"/>
          <p:nvPr/>
        </p:nvSpPr>
        <p:spPr>
          <a:xfrm>
            <a:off x="5772157" y="4948704"/>
            <a:ext cx="146050" cy="7937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50" spc="-50" dirty="0">
                <a:latin typeface="Arial MT"/>
                <a:cs typeface="Arial MT"/>
              </a:rPr>
              <a:t>y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776" name="object 776"/>
          <p:cNvSpPr txBox="1"/>
          <p:nvPr/>
        </p:nvSpPr>
        <p:spPr>
          <a:xfrm>
            <a:off x="6933155" y="3859370"/>
            <a:ext cx="57531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dirty="0">
                <a:latin typeface="Arial MT"/>
                <a:cs typeface="Arial MT"/>
              </a:rPr>
              <a:t>Iteration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0" dirty="0">
                <a:latin typeface="Arial MT"/>
                <a:cs typeface="Arial MT"/>
              </a:rPr>
              <a:t>6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5379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Evaluating</a:t>
            </a:r>
            <a:r>
              <a:rPr spc="-105" dirty="0"/>
              <a:t> </a:t>
            </a:r>
            <a:r>
              <a:rPr dirty="0"/>
              <a:t>K-means</a:t>
            </a:r>
            <a:r>
              <a:rPr spc="-100" dirty="0"/>
              <a:t> </a:t>
            </a:r>
            <a:r>
              <a:rPr spc="-10" dirty="0"/>
              <a:t>Clusters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204495" y="2475260"/>
            <a:ext cx="774700" cy="602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50" spc="220" dirty="0">
                <a:latin typeface="Symbol" panose="05050102010706020507"/>
                <a:cs typeface="Symbol" panose="05050102010706020507"/>
              </a:rPr>
              <a:t></a:t>
            </a:r>
            <a:endParaRPr sz="3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868" y="1307603"/>
            <a:ext cx="7134225" cy="13106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Most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common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measure</a:t>
            </a:r>
            <a:r>
              <a:rPr sz="24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Sum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Squared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(SSE)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7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point,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distance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nearest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ts val="2330"/>
              </a:lnSpc>
              <a:spcBef>
                <a:spcPts val="24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get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SSE,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square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errors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sum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them.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357755">
              <a:lnSpc>
                <a:spcPts val="1670"/>
              </a:lnSpc>
            </a:pPr>
            <a:r>
              <a:rPr sz="1450" i="1" spc="-50" dirty="0">
                <a:latin typeface="Times New Roman" panose="02020603050405020304"/>
                <a:cs typeface="Times New Roman" panose="02020603050405020304"/>
              </a:rPr>
              <a:t>K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9273" y="2775093"/>
            <a:ext cx="7810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-50" dirty="0">
                <a:latin typeface="Times New Roman" panose="02020603050405020304"/>
                <a:cs typeface="Times New Roman" panose="02020603050405020304"/>
              </a:rPr>
              <a:t>i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8907" y="2561395"/>
            <a:ext cx="81534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i="1" dirty="0">
                <a:latin typeface="Times New Roman" panose="02020603050405020304"/>
                <a:cs typeface="Times New Roman" panose="02020603050405020304"/>
              </a:rPr>
              <a:t>SSE</a:t>
            </a:r>
            <a:r>
              <a:rPr sz="2500" i="1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0" dirty="0">
                <a:latin typeface="Symbol" panose="05050102010706020507"/>
                <a:cs typeface="Symbol" panose="05050102010706020507"/>
              </a:rPr>
              <a:t></a:t>
            </a:r>
            <a:endParaRPr sz="25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5917" y="3002430"/>
            <a:ext cx="7131684" cy="30988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85315">
              <a:lnSpc>
                <a:spcPct val="100000"/>
              </a:lnSpc>
              <a:spcBef>
                <a:spcPts val="120"/>
              </a:spcBef>
            </a:pPr>
            <a:r>
              <a:rPr sz="145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50" dirty="0">
                <a:latin typeface="Symbol" panose="05050102010706020507"/>
                <a:cs typeface="Symbol" panose="05050102010706020507"/>
              </a:rPr>
              <a:t></a:t>
            </a:r>
            <a:r>
              <a:rPr sz="145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50" spc="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50" i="1" spc="-2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450" spc="-20" dirty="0">
                <a:latin typeface="Symbol" panose="05050102010706020507"/>
                <a:cs typeface="Symbol" panose="05050102010706020507"/>
              </a:rPr>
              <a:t></a:t>
            </a:r>
            <a:r>
              <a:rPr sz="1450" i="1" spc="-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575" i="1" spc="-30" baseline="-19000" dirty="0">
                <a:latin typeface="Times New Roman" panose="02020603050405020304"/>
                <a:cs typeface="Times New Roman" panose="02020603050405020304"/>
              </a:rPr>
              <a:t>i</a:t>
            </a:r>
            <a:endParaRPr sz="1575" baseline="-19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50">
              <a:latin typeface="Times New Roman" panose="02020603050405020304"/>
              <a:cs typeface="Times New Roman" panose="02020603050405020304"/>
            </a:endParaRPr>
          </a:p>
          <a:p>
            <a:pPr marL="337185" marR="43180" indent="-287020">
              <a:lnSpc>
                <a:spcPts val="2160"/>
              </a:lnSpc>
              <a:spcBef>
                <a:spcPts val="5"/>
              </a:spcBef>
              <a:buClr>
                <a:srgbClr val="003366"/>
              </a:buClr>
              <a:buSzPct val="75000"/>
              <a:buFont typeface="Calibri" panose="020F0502020204030204"/>
              <a:buChar char="–"/>
              <a:tabLst>
                <a:tab pos="337185" algn="l"/>
              </a:tabLst>
            </a:pPr>
            <a:r>
              <a:rPr sz="2000" i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x</a:t>
            </a:r>
            <a:r>
              <a:rPr sz="2000" i="1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 </a:t>
            </a:r>
            <a:r>
              <a:rPr sz="2000" i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950" baseline="-21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950" spc="-22" baseline="-21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i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950" i="1" baseline="-21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950" i="1" spc="217" baseline="-21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representative</a:t>
            </a:r>
            <a:r>
              <a:rPr sz="2000" spc="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i="1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950" spc="-37" baseline="-21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</a:t>
            </a:r>
            <a:endParaRPr sz="1950" baseline="-21000">
              <a:latin typeface="Calibri" panose="020F0502020204030204"/>
              <a:cs typeface="Calibri" panose="020F0502020204030204"/>
            </a:endParaRPr>
          </a:p>
          <a:p>
            <a:pPr marL="788035" lvl="1" indent="-280035">
              <a:lnSpc>
                <a:spcPct val="100000"/>
              </a:lnSpc>
              <a:spcBef>
                <a:spcPts val="190"/>
              </a:spcBef>
              <a:buSzPct val="75000"/>
              <a:buFont typeface="Wingdings" panose="05000000000000000000"/>
              <a:buChar char=""/>
              <a:tabLst>
                <a:tab pos="7880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show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i="1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00" i="1" baseline="-21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1800" i="1" spc="-22" baseline="-21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corresponds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center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(mean)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337185" marR="553720" indent="-287020">
              <a:lnSpc>
                <a:spcPts val="2160"/>
              </a:lnSpc>
              <a:spcBef>
                <a:spcPts val="505"/>
              </a:spcBef>
              <a:buClr>
                <a:srgbClr val="003366"/>
              </a:buClr>
              <a:buSzPct val="75000"/>
              <a:buChar char="–"/>
              <a:tabLst>
                <a:tab pos="3371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Given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clusters,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choose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smallest error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37185" indent="-286385">
              <a:lnSpc>
                <a:spcPts val="2280"/>
              </a:lnSpc>
              <a:spcBef>
                <a:spcPts val="210"/>
              </a:spcBef>
              <a:buClr>
                <a:srgbClr val="003366"/>
              </a:buClr>
              <a:buSzPct val="75000"/>
              <a:buChar char="–"/>
              <a:tabLst>
                <a:tab pos="3371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easy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way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reduce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SSE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increase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K,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37185">
              <a:lnSpc>
                <a:spcPts val="2280"/>
              </a:lnSpc>
            </a:pP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36600" marR="221615" lvl="1" indent="-228600">
              <a:lnSpc>
                <a:spcPts val="1940"/>
              </a:lnSpc>
              <a:spcBef>
                <a:spcPts val="475"/>
              </a:spcBef>
              <a:buFont typeface="Wingdings" panose="05000000000000000000"/>
              <a:buChar char=""/>
              <a:tabLst>
                <a:tab pos="736600" algn="l"/>
                <a:tab pos="788035" algn="l"/>
              </a:tabLst>
            </a:pPr>
            <a:r>
              <a:rPr sz="13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good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smaller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lower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SSE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poor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1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higher</a:t>
            </a:r>
            <a:r>
              <a:rPr sz="1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5900" y="2552202"/>
            <a:ext cx="120014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4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81291" y="2561395"/>
            <a:ext cx="1457325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1030" algn="l"/>
              </a:tabLst>
            </a:pPr>
            <a:r>
              <a:rPr sz="2500" i="1" spc="-20" dirty="0">
                <a:latin typeface="Times New Roman" panose="02020603050405020304"/>
                <a:cs typeface="Times New Roman" panose="02020603050405020304"/>
              </a:rPr>
              <a:t>dist</a:t>
            </a:r>
            <a:r>
              <a:rPr sz="2500" i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500" spc="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500" i="1" spc="5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500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500" spc="-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i="1" spc="30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500" spc="30" dirty="0">
                <a:latin typeface="Times New Roman" panose="02020603050405020304"/>
                <a:cs typeface="Times New Roman" panose="02020603050405020304"/>
              </a:rPr>
              <a:t>)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Problems</a:t>
            </a:r>
            <a:r>
              <a:rPr sz="2800" spc="-90" dirty="0"/>
              <a:t> </a:t>
            </a:r>
            <a:r>
              <a:rPr sz="2800" dirty="0"/>
              <a:t>with</a:t>
            </a:r>
            <a:r>
              <a:rPr sz="2800" spc="-95" dirty="0"/>
              <a:t> </a:t>
            </a:r>
            <a:r>
              <a:rPr sz="2800" dirty="0"/>
              <a:t>Selecting</a:t>
            </a:r>
            <a:r>
              <a:rPr sz="2800" spc="-70" dirty="0"/>
              <a:t> </a:t>
            </a:r>
            <a:r>
              <a:rPr sz="2800" dirty="0"/>
              <a:t>Initial</a:t>
            </a:r>
            <a:r>
              <a:rPr sz="2800" spc="-70" dirty="0"/>
              <a:t> </a:t>
            </a:r>
            <a:r>
              <a:rPr sz="2800" spc="-10" dirty="0"/>
              <a:t>Points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18515" y="1125981"/>
            <a:ext cx="7367905" cy="1334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3400">
              <a:lnSpc>
                <a:spcPts val="251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‘real’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chance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selecting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one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546100">
              <a:lnSpc>
                <a:spcPts val="2510"/>
              </a:lnSpc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small.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50"/>
              </a:spcBef>
              <a:buClr>
                <a:srgbClr val="003366"/>
              </a:buClr>
              <a:buSzPct val="75000"/>
              <a:buChar char="–"/>
              <a:tabLst>
                <a:tab pos="10033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Chance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relatively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small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large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40"/>
              </a:spcBef>
              <a:buClr>
                <a:srgbClr val="003366"/>
              </a:buClr>
              <a:buSzPct val="75000"/>
              <a:buChar char="–"/>
              <a:tabLst>
                <a:tab pos="10033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size,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n,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then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0619" y="3866717"/>
            <a:ext cx="7317105" cy="9715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70865" indent="-532765">
              <a:lnSpc>
                <a:spcPct val="100000"/>
              </a:lnSpc>
              <a:spcBef>
                <a:spcPts val="345"/>
              </a:spcBef>
              <a:buClr>
                <a:srgbClr val="003366"/>
              </a:buClr>
              <a:buSzPct val="75000"/>
              <a:buChar char="–"/>
              <a:tabLst>
                <a:tab pos="57086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example,</a:t>
            </a:r>
            <a:r>
              <a:rPr sz="2000" spc="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10,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then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probability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10!/10</a:t>
            </a:r>
            <a:r>
              <a:rPr sz="1950" baseline="26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10</a:t>
            </a:r>
            <a:r>
              <a:rPr sz="1950" spc="195" baseline="26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=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0.00036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571500" marR="43180" indent="-533400">
              <a:lnSpc>
                <a:spcPts val="2160"/>
              </a:lnSpc>
              <a:spcBef>
                <a:spcPts val="515"/>
              </a:spcBef>
              <a:buClr>
                <a:srgbClr val="003366"/>
              </a:buClr>
              <a:buSzPct val="75000"/>
              <a:buChar char="–"/>
              <a:tabLst>
                <a:tab pos="5715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Sometimes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initial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centroids</a:t>
            </a:r>
            <a:r>
              <a:rPr sz="20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will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readjust</a:t>
            </a:r>
            <a:r>
              <a:rPr sz="20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themselves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‘right’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way,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sometimes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don’t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3459" y="3028889"/>
            <a:ext cx="7507111" cy="5339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7135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Solutions</a:t>
            </a:r>
            <a:r>
              <a:rPr spc="-7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Initial</a:t>
            </a:r>
            <a:r>
              <a:rPr spc="-70" dirty="0"/>
              <a:t> </a:t>
            </a:r>
            <a:r>
              <a:rPr dirty="0"/>
              <a:t>Centroids</a:t>
            </a:r>
            <a:r>
              <a:rPr spc="-80" dirty="0"/>
              <a:t> </a:t>
            </a:r>
            <a:r>
              <a:rPr spc="-10" dirty="0"/>
              <a:t>Problem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56868" y="1478291"/>
            <a:ext cx="6761480" cy="30137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0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800" spc="-9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runs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Helps,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but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probability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side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4965" marR="481330" indent="-342900">
              <a:lnSpc>
                <a:spcPts val="3020"/>
              </a:lnSpc>
              <a:spcBef>
                <a:spcPts val="6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Sample</a:t>
            </a:r>
            <a:r>
              <a:rPr sz="2800" spc="-8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9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800" spc="-8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determine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initial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ts val="3020"/>
              </a:lnSpc>
              <a:spcBef>
                <a:spcPts val="680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than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initial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centroids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then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among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these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initial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centroids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28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Select</a:t>
            </a:r>
            <a:r>
              <a:rPr sz="24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most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widely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separated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389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K-means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068194"/>
            <a:ext cx="7119620" cy="3646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6863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K-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means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problems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differing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Sizes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Densities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Non-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globular</a:t>
            </a:r>
            <a:r>
              <a:rPr sz="2400" spc="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shapes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745"/>
              </a:spcBef>
              <a:buClr>
                <a:srgbClr val="003366"/>
              </a:buClr>
              <a:buFont typeface="Calibri" panose="020F0502020204030204"/>
              <a:buChar char="–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4965" marR="5080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K-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means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has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problems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contains outliers.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Cluster</a:t>
            </a:r>
            <a:r>
              <a:rPr spc="-30" dirty="0"/>
              <a:t> </a:t>
            </a:r>
            <a:r>
              <a:rPr spc="-10" dirty="0"/>
              <a:t>Analysis?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89915" y="1156461"/>
            <a:ext cx="794448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Finding</a:t>
            </a:r>
            <a:r>
              <a:rPr sz="24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groups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4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such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will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4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(or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related)</a:t>
            </a:r>
            <a:r>
              <a:rPr sz="24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another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from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(or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unrelated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to)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4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groups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72028" y="2654744"/>
            <a:ext cx="5047615" cy="3598545"/>
            <a:chOff x="3272028" y="2654744"/>
            <a:chExt cx="5047615" cy="3598545"/>
          </a:xfrm>
        </p:grpSpPr>
        <p:sp>
          <p:nvSpPr>
            <p:cNvPr id="5" name="object 5"/>
            <p:cNvSpPr/>
            <p:nvPr/>
          </p:nvSpPr>
          <p:spPr>
            <a:xfrm>
              <a:off x="3381756" y="3570732"/>
              <a:ext cx="2943225" cy="2677795"/>
            </a:xfrm>
            <a:custGeom>
              <a:avLst/>
              <a:gdLst/>
              <a:ahLst/>
              <a:cxnLst/>
              <a:rect l="l" t="t" r="r" b="b"/>
              <a:pathLst>
                <a:path w="2943225" h="2677795">
                  <a:moveTo>
                    <a:pt x="809244" y="0"/>
                  </a:moveTo>
                  <a:lnTo>
                    <a:pt x="809244" y="1828799"/>
                  </a:lnTo>
                </a:path>
                <a:path w="2943225" h="2677795">
                  <a:moveTo>
                    <a:pt x="809244" y="1828799"/>
                  </a:moveTo>
                  <a:lnTo>
                    <a:pt x="2942844" y="1828799"/>
                  </a:lnTo>
                </a:path>
                <a:path w="2943225" h="2677795">
                  <a:moveTo>
                    <a:pt x="809244" y="1828799"/>
                  </a:moveTo>
                  <a:lnTo>
                    <a:pt x="0" y="2677667"/>
                  </a:lnTo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29200" y="4104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29200" y="4104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57800" y="4104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57800" y="4104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77028" y="3870960"/>
              <a:ext cx="161544" cy="1615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177028" y="4328160"/>
              <a:ext cx="161544" cy="16154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62600" y="4104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562600" y="4104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410200" y="3951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410200" y="3951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872228" y="3870960"/>
              <a:ext cx="161544" cy="1615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10200" y="4256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10200" y="4256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876800" y="4256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33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876800" y="4256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8" y="4709160"/>
              <a:ext cx="161544" cy="1615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0628" y="4785360"/>
              <a:ext cx="161544" cy="1615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0628" y="5013960"/>
              <a:ext cx="161544" cy="1615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9228" y="4785360"/>
              <a:ext cx="161544" cy="1615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6828" y="4556760"/>
              <a:ext cx="161544" cy="1615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9228" y="5013960"/>
              <a:ext cx="161544" cy="16154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8" y="4937760"/>
              <a:ext cx="161544" cy="16154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10200" y="5170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410200" y="5170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867400" y="5247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867400" y="52471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638800" y="5399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638800" y="53995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628" y="5547360"/>
              <a:ext cx="161544" cy="16154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715000" y="5551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627"/>
                  </a:lnTo>
                  <a:lnTo>
                    <a:pt x="0" y="107772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772"/>
                  </a:lnTo>
                  <a:lnTo>
                    <a:pt x="152400" y="4462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715000" y="55519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62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627"/>
                  </a:lnTo>
                  <a:lnTo>
                    <a:pt x="152400" y="107772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772"/>
                  </a:lnTo>
                  <a:lnTo>
                    <a:pt x="0" y="4462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410200" y="53233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410200" y="53233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107823"/>
                  </a:move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15000" y="5094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07823" y="0"/>
                  </a:moveTo>
                  <a:lnTo>
                    <a:pt x="44576" y="0"/>
                  </a:lnTo>
                  <a:lnTo>
                    <a:pt x="0" y="44577"/>
                  </a:lnTo>
                  <a:lnTo>
                    <a:pt x="0" y="107823"/>
                  </a:lnTo>
                  <a:lnTo>
                    <a:pt x="44576" y="152400"/>
                  </a:lnTo>
                  <a:lnTo>
                    <a:pt x="107823" y="152400"/>
                  </a:lnTo>
                  <a:lnTo>
                    <a:pt x="152400" y="107823"/>
                  </a:lnTo>
                  <a:lnTo>
                    <a:pt x="152400" y="44577"/>
                  </a:lnTo>
                  <a:lnTo>
                    <a:pt x="107823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715000" y="5094732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44577"/>
                  </a:moveTo>
                  <a:lnTo>
                    <a:pt x="44576" y="0"/>
                  </a:lnTo>
                  <a:lnTo>
                    <a:pt x="107823" y="0"/>
                  </a:lnTo>
                  <a:lnTo>
                    <a:pt x="152400" y="44577"/>
                  </a:lnTo>
                  <a:lnTo>
                    <a:pt x="152400" y="107823"/>
                  </a:lnTo>
                  <a:lnTo>
                    <a:pt x="107823" y="152400"/>
                  </a:lnTo>
                  <a:lnTo>
                    <a:pt x="44576" y="152400"/>
                  </a:lnTo>
                  <a:lnTo>
                    <a:pt x="0" y="107823"/>
                  </a:lnTo>
                  <a:lnTo>
                    <a:pt x="0" y="44577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46243" y="4496561"/>
              <a:ext cx="253365" cy="685800"/>
            </a:xfrm>
            <a:custGeom>
              <a:avLst/>
              <a:gdLst/>
              <a:ahLst/>
              <a:cxnLst/>
              <a:rect l="l" t="t" r="r" b="b"/>
              <a:pathLst>
                <a:path w="253364" h="685800">
                  <a:moveTo>
                    <a:pt x="204072" y="616152"/>
                  </a:moveTo>
                  <a:lnTo>
                    <a:pt x="179451" y="624332"/>
                  </a:lnTo>
                  <a:lnTo>
                    <a:pt x="240919" y="685800"/>
                  </a:lnTo>
                  <a:lnTo>
                    <a:pt x="249143" y="628395"/>
                  </a:lnTo>
                  <a:lnTo>
                    <a:pt x="208153" y="628395"/>
                  </a:lnTo>
                  <a:lnTo>
                    <a:pt x="204072" y="616152"/>
                  </a:lnTo>
                  <a:close/>
                </a:path>
                <a:path w="253364" h="685800">
                  <a:moveTo>
                    <a:pt x="228579" y="608012"/>
                  </a:moveTo>
                  <a:lnTo>
                    <a:pt x="204072" y="616152"/>
                  </a:lnTo>
                  <a:lnTo>
                    <a:pt x="208153" y="628395"/>
                  </a:lnTo>
                  <a:lnTo>
                    <a:pt x="232664" y="620268"/>
                  </a:lnTo>
                  <a:lnTo>
                    <a:pt x="228579" y="608012"/>
                  </a:lnTo>
                  <a:close/>
                </a:path>
                <a:path w="253364" h="685800">
                  <a:moveTo>
                    <a:pt x="253237" y="599820"/>
                  </a:moveTo>
                  <a:lnTo>
                    <a:pt x="228579" y="608012"/>
                  </a:lnTo>
                  <a:lnTo>
                    <a:pt x="232664" y="620268"/>
                  </a:lnTo>
                  <a:lnTo>
                    <a:pt x="208153" y="628395"/>
                  </a:lnTo>
                  <a:lnTo>
                    <a:pt x="249143" y="628395"/>
                  </a:lnTo>
                  <a:lnTo>
                    <a:pt x="253237" y="599820"/>
                  </a:lnTo>
                  <a:close/>
                </a:path>
                <a:path w="253364" h="685800">
                  <a:moveTo>
                    <a:pt x="49165" y="69647"/>
                  </a:moveTo>
                  <a:lnTo>
                    <a:pt x="24658" y="77787"/>
                  </a:lnTo>
                  <a:lnTo>
                    <a:pt x="204072" y="616152"/>
                  </a:lnTo>
                  <a:lnTo>
                    <a:pt x="228579" y="608012"/>
                  </a:lnTo>
                  <a:lnTo>
                    <a:pt x="49165" y="69647"/>
                  </a:lnTo>
                  <a:close/>
                </a:path>
                <a:path w="253364" h="685800">
                  <a:moveTo>
                    <a:pt x="12319" y="0"/>
                  </a:moveTo>
                  <a:lnTo>
                    <a:pt x="0" y="85979"/>
                  </a:lnTo>
                  <a:lnTo>
                    <a:pt x="24658" y="77787"/>
                  </a:lnTo>
                  <a:lnTo>
                    <a:pt x="20574" y="65531"/>
                  </a:lnTo>
                  <a:lnTo>
                    <a:pt x="45085" y="57404"/>
                  </a:lnTo>
                  <a:lnTo>
                    <a:pt x="69723" y="57404"/>
                  </a:lnTo>
                  <a:lnTo>
                    <a:pt x="12319" y="0"/>
                  </a:lnTo>
                  <a:close/>
                </a:path>
                <a:path w="253364" h="685800">
                  <a:moveTo>
                    <a:pt x="45085" y="57404"/>
                  </a:moveTo>
                  <a:lnTo>
                    <a:pt x="20574" y="65531"/>
                  </a:lnTo>
                  <a:lnTo>
                    <a:pt x="24658" y="77787"/>
                  </a:lnTo>
                  <a:lnTo>
                    <a:pt x="49165" y="69647"/>
                  </a:lnTo>
                  <a:lnTo>
                    <a:pt x="45085" y="57404"/>
                  </a:lnTo>
                  <a:close/>
                </a:path>
                <a:path w="253364" h="685800">
                  <a:moveTo>
                    <a:pt x="69723" y="57404"/>
                  </a:moveTo>
                  <a:lnTo>
                    <a:pt x="45085" y="57404"/>
                  </a:lnTo>
                  <a:lnTo>
                    <a:pt x="49165" y="69647"/>
                  </a:lnTo>
                  <a:lnTo>
                    <a:pt x="73787" y="61468"/>
                  </a:lnTo>
                  <a:lnTo>
                    <a:pt x="69723" y="57404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463413" y="2667762"/>
              <a:ext cx="2843530" cy="2143125"/>
            </a:xfrm>
            <a:custGeom>
              <a:avLst/>
              <a:gdLst/>
              <a:ahLst/>
              <a:cxnLst/>
              <a:rect l="l" t="t" r="r" b="b"/>
              <a:pathLst>
                <a:path w="2843529" h="2143125">
                  <a:moveTo>
                    <a:pt x="2843148" y="0"/>
                  </a:moveTo>
                  <a:lnTo>
                    <a:pt x="861949" y="0"/>
                  </a:lnTo>
                  <a:lnTo>
                    <a:pt x="861949" y="1066800"/>
                  </a:lnTo>
                  <a:lnTo>
                    <a:pt x="1192148" y="1066800"/>
                  </a:lnTo>
                  <a:lnTo>
                    <a:pt x="0" y="2143125"/>
                  </a:lnTo>
                  <a:lnTo>
                    <a:pt x="1687448" y="1066800"/>
                  </a:lnTo>
                  <a:lnTo>
                    <a:pt x="2843148" y="1066800"/>
                  </a:lnTo>
                  <a:lnTo>
                    <a:pt x="284314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463413" y="2667762"/>
              <a:ext cx="2843530" cy="2143125"/>
            </a:xfrm>
            <a:custGeom>
              <a:avLst/>
              <a:gdLst/>
              <a:ahLst/>
              <a:cxnLst/>
              <a:rect l="l" t="t" r="r" b="b"/>
              <a:pathLst>
                <a:path w="2843529" h="2143125">
                  <a:moveTo>
                    <a:pt x="861949" y="0"/>
                  </a:moveTo>
                  <a:lnTo>
                    <a:pt x="1192148" y="0"/>
                  </a:lnTo>
                  <a:lnTo>
                    <a:pt x="1687448" y="0"/>
                  </a:lnTo>
                  <a:lnTo>
                    <a:pt x="2843148" y="0"/>
                  </a:lnTo>
                  <a:lnTo>
                    <a:pt x="2843148" y="622300"/>
                  </a:lnTo>
                  <a:lnTo>
                    <a:pt x="2843148" y="889000"/>
                  </a:lnTo>
                  <a:lnTo>
                    <a:pt x="2843148" y="1066800"/>
                  </a:lnTo>
                  <a:lnTo>
                    <a:pt x="1687448" y="1066800"/>
                  </a:lnTo>
                  <a:lnTo>
                    <a:pt x="0" y="2143125"/>
                  </a:lnTo>
                  <a:lnTo>
                    <a:pt x="1192148" y="1066800"/>
                  </a:lnTo>
                  <a:lnTo>
                    <a:pt x="861949" y="1066800"/>
                  </a:lnTo>
                  <a:lnTo>
                    <a:pt x="861949" y="889000"/>
                  </a:lnTo>
                  <a:lnTo>
                    <a:pt x="861949" y="622300"/>
                  </a:lnTo>
                  <a:lnTo>
                    <a:pt x="861949" y="0"/>
                  </a:lnTo>
                  <a:close/>
                </a:path>
              </a:pathLst>
            </a:custGeom>
            <a:ln w="25908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566407" y="2698826"/>
            <a:ext cx="149796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6990" algn="just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Inter-</a:t>
            </a:r>
            <a:r>
              <a:rPr sz="2000" spc="-1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cluster </a:t>
            </a:r>
            <a:r>
              <a:rPr sz="200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distances</a:t>
            </a:r>
            <a:r>
              <a:rPr sz="2000" spc="-45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sz="2000" spc="-1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maximized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283208" y="2959607"/>
            <a:ext cx="4902835" cy="2997835"/>
            <a:chOff x="1283208" y="2959607"/>
            <a:chExt cx="4902835" cy="2997835"/>
          </a:xfrm>
        </p:grpSpPr>
        <p:sp>
          <p:nvSpPr>
            <p:cNvPr id="46" name="object 46"/>
            <p:cNvSpPr/>
            <p:nvPr/>
          </p:nvSpPr>
          <p:spPr>
            <a:xfrm>
              <a:off x="2896361" y="3658361"/>
              <a:ext cx="3276600" cy="2286000"/>
            </a:xfrm>
            <a:custGeom>
              <a:avLst/>
              <a:gdLst/>
              <a:ahLst/>
              <a:cxnLst/>
              <a:rect l="l" t="t" r="r" b="b"/>
              <a:pathLst>
                <a:path w="3276600" h="2286000">
                  <a:moveTo>
                    <a:pt x="0" y="1181100"/>
                  </a:moveTo>
                  <a:lnTo>
                    <a:pt x="1948" y="1136442"/>
                  </a:lnTo>
                  <a:lnTo>
                    <a:pt x="7697" y="1092723"/>
                  </a:lnTo>
                  <a:lnTo>
                    <a:pt x="17103" y="1050071"/>
                  </a:lnTo>
                  <a:lnTo>
                    <a:pt x="30023" y="1008612"/>
                  </a:lnTo>
                  <a:lnTo>
                    <a:pt x="46311" y="968474"/>
                  </a:lnTo>
                  <a:lnTo>
                    <a:pt x="65825" y="929784"/>
                  </a:lnTo>
                  <a:lnTo>
                    <a:pt x="88420" y="892668"/>
                  </a:lnTo>
                  <a:lnTo>
                    <a:pt x="113952" y="857255"/>
                  </a:lnTo>
                  <a:lnTo>
                    <a:pt x="142278" y="823670"/>
                  </a:lnTo>
                  <a:lnTo>
                    <a:pt x="173254" y="792042"/>
                  </a:lnTo>
                  <a:lnTo>
                    <a:pt x="206735" y="762497"/>
                  </a:lnTo>
                  <a:lnTo>
                    <a:pt x="242578" y="735163"/>
                  </a:lnTo>
                  <a:lnTo>
                    <a:pt x="280638" y="710166"/>
                  </a:lnTo>
                  <a:lnTo>
                    <a:pt x="320773" y="687634"/>
                  </a:lnTo>
                  <a:lnTo>
                    <a:pt x="362838" y="667694"/>
                  </a:lnTo>
                  <a:lnTo>
                    <a:pt x="406689" y="650472"/>
                  </a:lnTo>
                  <a:lnTo>
                    <a:pt x="452182" y="636097"/>
                  </a:lnTo>
                  <a:lnTo>
                    <a:pt x="499174" y="624695"/>
                  </a:lnTo>
                  <a:lnTo>
                    <a:pt x="547520" y="616393"/>
                  </a:lnTo>
                  <a:lnTo>
                    <a:pt x="597076" y="611319"/>
                  </a:lnTo>
                  <a:lnTo>
                    <a:pt x="647700" y="609600"/>
                  </a:lnTo>
                  <a:lnTo>
                    <a:pt x="698323" y="611319"/>
                  </a:lnTo>
                  <a:lnTo>
                    <a:pt x="747879" y="616393"/>
                  </a:lnTo>
                  <a:lnTo>
                    <a:pt x="796225" y="624695"/>
                  </a:lnTo>
                  <a:lnTo>
                    <a:pt x="843217" y="636097"/>
                  </a:lnTo>
                  <a:lnTo>
                    <a:pt x="888710" y="650472"/>
                  </a:lnTo>
                  <a:lnTo>
                    <a:pt x="932561" y="667694"/>
                  </a:lnTo>
                  <a:lnTo>
                    <a:pt x="974626" y="687634"/>
                  </a:lnTo>
                  <a:lnTo>
                    <a:pt x="1014761" y="710166"/>
                  </a:lnTo>
                  <a:lnTo>
                    <a:pt x="1052821" y="735163"/>
                  </a:lnTo>
                  <a:lnTo>
                    <a:pt x="1088664" y="762497"/>
                  </a:lnTo>
                  <a:lnTo>
                    <a:pt x="1122145" y="792042"/>
                  </a:lnTo>
                  <a:lnTo>
                    <a:pt x="1153121" y="823670"/>
                  </a:lnTo>
                  <a:lnTo>
                    <a:pt x="1181447" y="857255"/>
                  </a:lnTo>
                  <a:lnTo>
                    <a:pt x="1206979" y="892668"/>
                  </a:lnTo>
                  <a:lnTo>
                    <a:pt x="1229574" y="929784"/>
                  </a:lnTo>
                  <a:lnTo>
                    <a:pt x="1249088" y="968474"/>
                  </a:lnTo>
                  <a:lnTo>
                    <a:pt x="1265376" y="1008612"/>
                  </a:lnTo>
                  <a:lnTo>
                    <a:pt x="1278296" y="1050071"/>
                  </a:lnTo>
                  <a:lnTo>
                    <a:pt x="1287702" y="1092723"/>
                  </a:lnTo>
                  <a:lnTo>
                    <a:pt x="1293451" y="1136442"/>
                  </a:lnTo>
                  <a:lnTo>
                    <a:pt x="1295400" y="1181100"/>
                  </a:lnTo>
                  <a:lnTo>
                    <a:pt x="1293451" y="1225757"/>
                  </a:lnTo>
                  <a:lnTo>
                    <a:pt x="1287702" y="1269476"/>
                  </a:lnTo>
                  <a:lnTo>
                    <a:pt x="1278296" y="1312128"/>
                  </a:lnTo>
                  <a:lnTo>
                    <a:pt x="1265376" y="1353587"/>
                  </a:lnTo>
                  <a:lnTo>
                    <a:pt x="1249088" y="1393725"/>
                  </a:lnTo>
                  <a:lnTo>
                    <a:pt x="1229574" y="1432415"/>
                  </a:lnTo>
                  <a:lnTo>
                    <a:pt x="1206979" y="1469531"/>
                  </a:lnTo>
                  <a:lnTo>
                    <a:pt x="1181447" y="1504944"/>
                  </a:lnTo>
                  <a:lnTo>
                    <a:pt x="1153121" y="1538529"/>
                  </a:lnTo>
                  <a:lnTo>
                    <a:pt x="1122145" y="1570157"/>
                  </a:lnTo>
                  <a:lnTo>
                    <a:pt x="1088664" y="1599702"/>
                  </a:lnTo>
                  <a:lnTo>
                    <a:pt x="1052821" y="1627036"/>
                  </a:lnTo>
                  <a:lnTo>
                    <a:pt x="1014761" y="1652033"/>
                  </a:lnTo>
                  <a:lnTo>
                    <a:pt x="974626" y="1674565"/>
                  </a:lnTo>
                  <a:lnTo>
                    <a:pt x="932561" y="1694505"/>
                  </a:lnTo>
                  <a:lnTo>
                    <a:pt x="888710" y="1711727"/>
                  </a:lnTo>
                  <a:lnTo>
                    <a:pt x="843217" y="1726102"/>
                  </a:lnTo>
                  <a:lnTo>
                    <a:pt x="796225" y="1737504"/>
                  </a:lnTo>
                  <a:lnTo>
                    <a:pt x="747879" y="1745806"/>
                  </a:lnTo>
                  <a:lnTo>
                    <a:pt x="698323" y="1750880"/>
                  </a:lnTo>
                  <a:lnTo>
                    <a:pt x="647700" y="1752600"/>
                  </a:lnTo>
                  <a:lnTo>
                    <a:pt x="597076" y="1750880"/>
                  </a:lnTo>
                  <a:lnTo>
                    <a:pt x="547520" y="1745806"/>
                  </a:lnTo>
                  <a:lnTo>
                    <a:pt x="499174" y="1737504"/>
                  </a:lnTo>
                  <a:lnTo>
                    <a:pt x="452182" y="1726102"/>
                  </a:lnTo>
                  <a:lnTo>
                    <a:pt x="406689" y="1711727"/>
                  </a:lnTo>
                  <a:lnTo>
                    <a:pt x="362838" y="1694505"/>
                  </a:lnTo>
                  <a:lnTo>
                    <a:pt x="320773" y="1674565"/>
                  </a:lnTo>
                  <a:lnTo>
                    <a:pt x="280638" y="1652033"/>
                  </a:lnTo>
                  <a:lnTo>
                    <a:pt x="242578" y="1627036"/>
                  </a:lnTo>
                  <a:lnTo>
                    <a:pt x="206735" y="1599702"/>
                  </a:lnTo>
                  <a:lnTo>
                    <a:pt x="173254" y="1570157"/>
                  </a:lnTo>
                  <a:lnTo>
                    <a:pt x="142278" y="1538529"/>
                  </a:lnTo>
                  <a:lnTo>
                    <a:pt x="113952" y="1504944"/>
                  </a:lnTo>
                  <a:lnTo>
                    <a:pt x="88420" y="1469531"/>
                  </a:lnTo>
                  <a:lnTo>
                    <a:pt x="65825" y="1432415"/>
                  </a:lnTo>
                  <a:lnTo>
                    <a:pt x="46311" y="1393725"/>
                  </a:lnTo>
                  <a:lnTo>
                    <a:pt x="30023" y="1353587"/>
                  </a:lnTo>
                  <a:lnTo>
                    <a:pt x="17103" y="1312128"/>
                  </a:lnTo>
                  <a:lnTo>
                    <a:pt x="7697" y="1269476"/>
                  </a:lnTo>
                  <a:lnTo>
                    <a:pt x="1948" y="1225757"/>
                  </a:lnTo>
                  <a:lnTo>
                    <a:pt x="0" y="1181100"/>
                  </a:lnTo>
                  <a:close/>
                </a:path>
                <a:path w="3276600" h="2286000">
                  <a:moveTo>
                    <a:pt x="1752600" y="495300"/>
                  </a:moveTo>
                  <a:lnTo>
                    <a:pt x="1754935" y="450215"/>
                  </a:lnTo>
                  <a:lnTo>
                    <a:pt x="1761808" y="406266"/>
                  </a:lnTo>
                  <a:lnTo>
                    <a:pt x="1773017" y="363625"/>
                  </a:lnTo>
                  <a:lnTo>
                    <a:pt x="1788358" y="322469"/>
                  </a:lnTo>
                  <a:lnTo>
                    <a:pt x="1807631" y="282971"/>
                  </a:lnTo>
                  <a:lnTo>
                    <a:pt x="1830634" y="245307"/>
                  </a:lnTo>
                  <a:lnTo>
                    <a:pt x="1857164" y="209652"/>
                  </a:lnTo>
                  <a:lnTo>
                    <a:pt x="1887021" y="176179"/>
                  </a:lnTo>
                  <a:lnTo>
                    <a:pt x="1920001" y="145065"/>
                  </a:lnTo>
                  <a:lnTo>
                    <a:pt x="1955904" y="116484"/>
                  </a:lnTo>
                  <a:lnTo>
                    <a:pt x="1994527" y="90611"/>
                  </a:lnTo>
                  <a:lnTo>
                    <a:pt x="2035668" y="67620"/>
                  </a:lnTo>
                  <a:lnTo>
                    <a:pt x="2079126" y="47687"/>
                  </a:lnTo>
                  <a:lnTo>
                    <a:pt x="2124699" y="30985"/>
                  </a:lnTo>
                  <a:lnTo>
                    <a:pt x="2172185" y="17691"/>
                  </a:lnTo>
                  <a:lnTo>
                    <a:pt x="2221381" y="7979"/>
                  </a:lnTo>
                  <a:lnTo>
                    <a:pt x="2272087" y="2024"/>
                  </a:lnTo>
                  <a:lnTo>
                    <a:pt x="2324100" y="0"/>
                  </a:lnTo>
                  <a:lnTo>
                    <a:pt x="2376112" y="2024"/>
                  </a:lnTo>
                  <a:lnTo>
                    <a:pt x="2426818" y="7979"/>
                  </a:lnTo>
                  <a:lnTo>
                    <a:pt x="2476014" y="17691"/>
                  </a:lnTo>
                  <a:lnTo>
                    <a:pt x="2523500" y="30985"/>
                  </a:lnTo>
                  <a:lnTo>
                    <a:pt x="2569073" y="47687"/>
                  </a:lnTo>
                  <a:lnTo>
                    <a:pt x="2612531" y="67620"/>
                  </a:lnTo>
                  <a:lnTo>
                    <a:pt x="2653672" y="90611"/>
                  </a:lnTo>
                  <a:lnTo>
                    <a:pt x="2692295" y="116484"/>
                  </a:lnTo>
                  <a:lnTo>
                    <a:pt x="2728198" y="145065"/>
                  </a:lnTo>
                  <a:lnTo>
                    <a:pt x="2761178" y="176179"/>
                  </a:lnTo>
                  <a:lnTo>
                    <a:pt x="2791035" y="209652"/>
                  </a:lnTo>
                  <a:lnTo>
                    <a:pt x="2817565" y="245307"/>
                  </a:lnTo>
                  <a:lnTo>
                    <a:pt x="2840568" y="282971"/>
                  </a:lnTo>
                  <a:lnTo>
                    <a:pt x="2859841" y="322469"/>
                  </a:lnTo>
                  <a:lnTo>
                    <a:pt x="2875182" y="363625"/>
                  </a:lnTo>
                  <a:lnTo>
                    <a:pt x="2886391" y="406266"/>
                  </a:lnTo>
                  <a:lnTo>
                    <a:pt x="2893264" y="450215"/>
                  </a:lnTo>
                  <a:lnTo>
                    <a:pt x="2895600" y="495300"/>
                  </a:lnTo>
                  <a:lnTo>
                    <a:pt x="2893264" y="540384"/>
                  </a:lnTo>
                  <a:lnTo>
                    <a:pt x="2886391" y="584333"/>
                  </a:lnTo>
                  <a:lnTo>
                    <a:pt x="2875182" y="626974"/>
                  </a:lnTo>
                  <a:lnTo>
                    <a:pt x="2859841" y="668130"/>
                  </a:lnTo>
                  <a:lnTo>
                    <a:pt x="2840568" y="707628"/>
                  </a:lnTo>
                  <a:lnTo>
                    <a:pt x="2817565" y="745292"/>
                  </a:lnTo>
                  <a:lnTo>
                    <a:pt x="2791035" y="780947"/>
                  </a:lnTo>
                  <a:lnTo>
                    <a:pt x="2761178" y="814420"/>
                  </a:lnTo>
                  <a:lnTo>
                    <a:pt x="2728198" y="845534"/>
                  </a:lnTo>
                  <a:lnTo>
                    <a:pt x="2692295" y="874115"/>
                  </a:lnTo>
                  <a:lnTo>
                    <a:pt x="2653672" y="899988"/>
                  </a:lnTo>
                  <a:lnTo>
                    <a:pt x="2612531" y="922979"/>
                  </a:lnTo>
                  <a:lnTo>
                    <a:pt x="2569073" y="942912"/>
                  </a:lnTo>
                  <a:lnTo>
                    <a:pt x="2523500" y="959614"/>
                  </a:lnTo>
                  <a:lnTo>
                    <a:pt x="2476014" y="972908"/>
                  </a:lnTo>
                  <a:lnTo>
                    <a:pt x="2426818" y="982620"/>
                  </a:lnTo>
                  <a:lnTo>
                    <a:pt x="2376112" y="988575"/>
                  </a:lnTo>
                  <a:lnTo>
                    <a:pt x="2324100" y="990600"/>
                  </a:lnTo>
                  <a:lnTo>
                    <a:pt x="2272087" y="988575"/>
                  </a:lnTo>
                  <a:lnTo>
                    <a:pt x="2221381" y="982620"/>
                  </a:lnTo>
                  <a:lnTo>
                    <a:pt x="2172185" y="972908"/>
                  </a:lnTo>
                  <a:lnTo>
                    <a:pt x="2124699" y="959614"/>
                  </a:lnTo>
                  <a:lnTo>
                    <a:pt x="2079126" y="942912"/>
                  </a:lnTo>
                  <a:lnTo>
                    <a:pt x="2035668" y="922979"/>
                  </a:lnTo>
                  <a:lnTo>
                    <a:pt x="1994527" y="899988"/>
                  </a:lnTo>
                  <a:lnTo>
                    <a:pt x="1955904" y="874115"/>
                  </a:lnTo>
                  <a:lnTo>
                    <a:pt x="1920001" y="845534"/>
                  </a:lnTo>
                  <a:lnTo>
                    <a:pt x="1887021" y="814420"/>
                  </a:lnTo>
                  <a:lnTo>
                    <a:pt x="1857164" y="780947"/>
                  </a:lnTo>
                  <a:lnTo>
                    <a:pt x="1830634" y="745292"/>
                  </a:lnTo>
                  <a:lnTo>
                    <a:pt x="1807631" y="707628"/>
                  </a:lnTo>
                  <a:lnTo>
                    <a:pt x="1788358" y="668130"/>
                  </a:lnTo>
                  <a:lnTo>
                    <a:pt x="1773017" y="626974"/>
                  </a:lnTo>
                  <a:lnTo>
                    <a:pt x="1761808" y="584333"/>
                  </a:lnTo>
                  <a:lnTo>
                    <a:pt x="1754935" y="540384"/>
                  </a:lnTo>
                  <a:lnTo>
                    <a:pt x="1752600" y="495300"/>
                  </a:lnTo>
                  <a:close/>
                </a:path>
                <a:path w="3276600" h="2286000">
                  <a:moveTo>
                    <a:pt x="2209800" y="1790700"/>
                  </a:moveTo>
                  <a:lnTo>
                    <a:pt x="2211979" y="1745615"/>
                  </a:lnTo>
                  <a:lnTo>
                    <a:pt x="2218392" y="1701666"/>
                  </a:lnTo>
                  <a:lnTo>
                    <a:pt x="2228850" y="1659025"/>
                  </a:lnTo>
                  <a:lnTo>
                    <a:pt x="2243164" y="1617869"/>
                  </a:lnTo>
                  <a:lnTo>
                    <a:pt x="2261148" y="1578371"/>
                  </a:lnTo>
                  <a:lnTo>
                    <a:pt x="2282613" y="1540707"/>
                  </a:lnTo>
                  <a:lnTo>
                    <a:pt x="2307370" y="1505052"/>
                  </a:lnTo>
                  <a:lnTo>
                    <a:pt x="2335232" y="1471579"/>
                  </a:lnTo>
                  <a:lnTo>
                    <a:pt x="2366009" y="1440465"/>
                  </a:lnTo>
                  <a:lnTo>
                    <a:pt x="2399516" y="1411884"/>
                  </a:lnTo>
                  <a:lnTo>
                    <a:pt x="2435562" y="1386011"/>
                  </a:lnTo>
                  <a:lnTo>
                    <a:pt x="2473959" y="1363020"/>
                  </a:lnTo>
                  <a:lnTo>
                    <a:pt x="2514521" y="1343087"/>
                  </a:lnTo>
                  <a:lnTo>
                    <a:pt x="2557058" y="1326385"/>
                  </a:lnTo>
                  <a:lnTo>
                    <a:pt x="2601383" y="1313091"/>
                  </a:lnTo>
                  <a:lnTo>
                    <a:pt x="2647307" y="1303379"/>
                  </a:lnTo>
                  <a:lnTo>
                    <a:pt x="2694642" y="1297424"/>
                  </a:lnTo>
                  <a:lnTo>
                    <a:pt x="2743200" y="1295400"/>
                  </a:lnTo>
                  <a:lnTo>
                    <a:pt x="2791757" y="1297424"/>
                  </a:lnTo>
                  <a:lnTo>
                    <a:pt x="2839092" y="1303379"/>
                  </a:lnTo>
                  <a:lnTo>
                    <a:pt x="2885016" y="1313091"/>
                  </a:lnTo>
                  <a:lnTo>
                    <a:pt x="2929341" y="1326385"/>
                  </a:lnTo>
                  <a:lnTo>
                    <a:pt x="2971878" y="1343087"/>
                  </a:lnTo>
                  <a:lnTo>
                    <a:pt x="3012439" y="1363020"/>
                  </a:lnTo>
                  <a:lnTo>
                    <a:pt x="3050837" y="1386011"/>
                  </a:lnTo>
                  <a:lnTo>
                    <a:pt x="3086883" y="1411884"/>
                  </a:lnTo>
                  <a:lnTo>
                    <a:pt x="3120389" y="1440465"/>
                  </a:lnTo>
                  <a:lnTo>
                    <a:pt x="3151167" y="1471579"/>
                  </a:lnTo>
                  <a:lnTo>
                    <a:pt x="3179029" y="1505052"/>
                  </a:lnTo>
                  <a:lnTo>
                    <a:pt x="3203786" y="1540707"/>
                  </a:lnTo>
                  <a:lnTo>
                    <a:pt x="3225251" y="1578371"/>
                  </a:lnTo>
                  <a:lnTo>
                    <a:pt x="3243235" y="1617869"/>
                  </a:lnTo>
                  <a:lnTo>
                    <a:pt x="3257549" y="1659025"/>
                  </a:lnTo>
                  <a:lnTo>
                    <a:pt x="3268007" y="1701666"/>
                  </a:lnTo>
                  <a:lnTo>
                    <a:pt x="3274420" y="1745615"/>
                  </a:lnTo>
                  <a:lnTo>
                    <a:pt x="3276600" y="1790700"/>
                  </a:lnTo>
                  <a:lnTo>
                    <a:pt x="3274420" y="1835782"/>
                  </a:lnTo>
                  <a:lnTo>
                    <a:pt x="3268007" y="1879730"/>
                  </a:lnTo>
                  <a:lnTo>
                    <a:pt x="3257550" y="1922369"/>
                  </a:lnTo>
                  <a:lnTo>
                    <a:pt x="3243235" y="1963525"/>
                  </a:lnTo>
                  <a:lnTo>
                    <a:pt x="3225251" y="2003022"/>
                  </a:lnTo>
                  <a:lnTo>
                    <a:pt x="3203786" y="2040686"/>
                  </a:lnTo>
                  <a:lnTo>
                    <a:pt x="3179029" y="2076342"/>
                  </a:lnTo>
                  <a:lnTo>
                    <a:pt x="3151167" y="2109814"/>
                  </a:lnTo>
                  <a:lnTo>
                    <a:pt x="3120390" y="2140929"/>
                  </a:lnTo>
                  <a:lnTo>
                    <a:pt x="3086883" y="2169511"/>
                  </a:lnTo>
                  <a:lnTo>
                    <a:pt x="3050837" y="2195385"/>
                  </a:lnTo>
                  <a:lnTo>
                    <a:pt x="3012440" y="2218376"/>
                  </a:lnTo>
                  <a:lnTo>
                    <a:pt x="2971878" y="2238310"/>
                  </a:lnTo>
                  <a:lnTo>
                    <a:pt x="2929341" y="2255012"/>
                  </a:lnTo>
                  <a:lnTo>
                    <a:pt x="2885016" y="2268307"/>
                  </a:lnTo>
                  <a:lnTo>
                    <a:pt x="2839092" y="2278020"/>
                  </a:lnTo>
                  <a:lnTo>
                    <a:pt x="2791757" y="2283975"/>
                  </a:lnTo>
                  <a:lnTo>
                    <a:pt x="2743200" y="2286000"/>
                  </a:lnTo>
                  <a:lnTo>
                    <a:pt x="2694642" y="2283975"/>
                  </a:lnTo>
                  <a:lnTo>
                    <a:pt x="2647307" y="2278020"/>
                  </a:lnTo>
                  <a:lnTo>
                    <a:pt x="2601383" y="2268307"/>
                  </a:lnTo>
                  <a:lnTo>
                    <a:pt x="2557058" y="2255012"/>
                  </a:lnTo>
                  <a:lnTo>
                    <a:pt x="2514521" y="2238310"/>
                  </a:lnTo>
                  <a:lnTo>
                    <a:pt x="2473960" y="2218376"/>
                  </a:lnTo>
                  <a:lnTo>
                    <a:pt x="2435562" y="2195385"/>
                  </a:lnTo>
                  <a:lnTo>
                    <a:pt x="2399516" y="2169511"/>
                  </a:lnTo>
                  <a:lnTo>
                    <a:pt x="2366010" y="2140929"/>
                  </a:lnTo>
                  <a:lnTo>
                    <a:pt x="2335232" y="2109814"/>
                  </a:lnTo>
                  <a:lnTo>
                    <a:pt x="2307370" y="2076342"/>
                  </a:lnTo>
                  <a:lnTo>
                    <a:pt x="2282613" y="2040686"/>
                  </a:lnTo>
                  <a:lnTo>
                    <a:pt x="2261148" y="2003022"/>
                  </a:lnTo>
                  <a:lnTo>
                    <a:pt x="2243164" y="1963525"/>
                  </a:lnTo>
                  <a:lnTo>
                    <a:pt x="2228850" y="1922369"/>
                  </a:lnTo>
                  <a:lnTo>
                    <a:pt x="2218392" y="1879730"/>
                  </a:lnTo>
                  <a:lnTo>
                    <a:pt x="2211979" y="1835782"/>
                  </a:lnTo>
                  <a:lnTo>
                    <a:pt x="2209800" y="1790700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3277362" y="4496561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>
                  <a:moveTo>
                    <a:pt x="52197" y="82931"/>
                  </a:moveTo>
                  <a:lnTo>
                    <a:pt x="0" y="152400"/>
                  </a:lnTo>
                  <a:lnTo>
                    <a:pt x="86867" y="152400"/>
                  </a:lnTo>
                  <a:lnTo>
                    <a:pt x="78184" y="135000"/>
                  </a:lnTo>
                  <a:lnTo>
                    <a:pt x="63753" y="135000"/>
                  </a:lnTo>
                  <a:lnTo>
                    <a:pt x="52197" y="111887"/>
                  </a:lnTo>
                  <a:lnTo>
                    <a:pt x="63760" y="106101"/>
                  </a:lnTo>
                  <a:lnTo>
                    <a:pt x="52197" y="82931"/>
                  </a:lnTo>
                  <a:close/>
                </a:path>
                <a:path w="304800" h="152400">
                  <a:moveTo>
                    <a:pt x="63760" y="106101"/>
                  </a:moveTo>
                  <a:lnTo>
                    <a:pt x="52197" y="111887"/>
                  </a:lnTo>
                  <a:lnTo>
                    <a:pt x="63753" y="135000"/>
                  </a:lnTo>
                  <a:lnTo>
                    <a:pt x="75300" y="129223"/>
                  </a:lnTo>
                  <a:lnTo>
                    <a:pt x="63760" y="106101"/>
                  </a:lnTo>
                  <a:close/>
                </a:path>
                <a:path w="304800" h="152400">
                  <a:moveTo>
                    <a:pt x="75300" y="129223"/>
                  </a:moveTo>
                  <a:lnTo>
                    <a:pt x="63753" y="135000"/>
                  </a:lnTo>
                  <a:lnTo>
                    <a:pt x="78184" y="135000"/>
                  </a:lnTo>
                  <a:lnTo>
                    <a:pt x="75300" y="129223"/>
                  </a:lnTo>
                  <a:close/>
                </a:path>
                <a:path w="304800" h="152400">
                  <a:moveTo>
                    <a:pt x="229499" y="23176"/>
                  </a:moveTo>
                  <a:lnTo>
                    <a:pt x="63760" y="106101"/>
                  </a:lnTo>
                  <a:lnTo>
                    <a:pt x="75300" y="129223"/>
                  </a:lnTo>
                  <a:lnTo>
                    <a:pt x="241039" y="46298"/>
                  </a:lnTo>
                  <a:lnTo>
                    <a:pt x="229499" y="23176"/>
                  </a:lnTo>
                  <a:close/>
                </a:path>
                <a:path w="304800" h="152400">
                  <a:moveTo>
                    <a:pt x="291726" y="17399"/>
                  </a:moveTo>
                  <a:lnTo>
                    <a:pt x="241046" y="17399"/>
                  </a:lnTo>
                  <a:lnTo>
                    <a:pt x="252602" y="40512"/>
                  </a:lnTo>
                  <a:lnTo>
                    <a:pt x="241039" y="46298"/>
                  </a:lnTo>
                  <a:lnTo>
                    <a:pt x="252602" y="69468"/>
                  </a:lnTo>
                  <a:lnTo>
                    <a:pt x="291726" y="17399"/>
                  </a:lnTo>
                  <a:close/>
                </a:path>
                <a:path w="304800" h="152400">
                  <a:moveTo>
                    <a:pt x="241046" y="17399"/>
                  </a:moveTo>
                  <a:lnTo>
                    <a:pt x="229499" y="23176"/>
                  </a:lnTo>
                  <a:lnTo>
                    <a:pt x="241039" y="46298"/>
                  </a:lnTo>
                  <a:lnTo>
                    <a:pt x="252602" y="40512"/>
                  </a:lnTo>
                  <a:lnTo>
                    <a:pt x="241046" y="17399"/>
                  </a:lnTo>
                  <a:close/>
                </a:path>
                <a:path w="304800" h="152400">
                  <a:moveTo>
                    <a:pt x="304800" y="0"/>
                  </a:moveTo>
                  <a:lnTo>
                    <a:pt x="217932" y="0"/>
                  </a:lnTo>
                  <a:lnTo>
                    <a:pt x="229499" y="23176"/>
                  </a:lnTo>
                  <a:lnTo>
                    <a:pt x="241046" y="17399"/>
                  </a:lnTo>
                  <a:lnTo>
                    <a:pt x="291726" y="1739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1296162" y="2972561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1981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1155700" y="1066800"/>
                  </a:lnTo>
                  <a:lnTo>
                    <a:pt x="2105025" y="1524000"/>
                  </a:lnTo>
                  <a:lnTo>
                    <a:pt x="1651000" y="1066800"/>
                  </a:lnTo>
                  <a:lnTo>
                    <a:pt x="1981200" y="1066800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1296162" y="2972561"/>
              <a:ext cx="2105025" cy="1524000"/>
            </a:xfrm>
            <a:custGeom>
              <a:avLst/>
              <a:gdLst/>
              <a:ahLst/>
              <a:cxnLst/>
              <a:rect l="l" t="t" r="r" b="b"/>
              <a:pathLst>
                <a:path w="2105025" h="1524000">
                  <a:moveTo>
                    <a:pt x="0" y="0"/>
                  </a:moveTo>
                  <a:lnTo>
                    <a:pt x="1155700" y="0"/>
                  </a:lnTo>
                  <a:lnTo>
                    <a:pt x="1651000" y="0"/>
                  </a:lnTo>
                  <a:lnTo>
                    <a:pt x="1981200" y="0"/>
                  </a:lnTo>
                  <a:lnTo>
                    <a:pt x="1981200" y="622300"/>
                  </a:lnTo>
                  <a:lnTo>
                    <a:pt x="1981200" y="889000"/>
                  </a:lnTo>
                  <a:lnTo>
                    <a:pt x="1981200" y="1066800"/>
                  </a:lnTo>
                  <a:lnTo>
                    <a:pt x="1651000" y="1066800"/>
                  </a:lnTo>
                  <a:lnTo>
                    <a:pt x="2105025" y="1524000"/>
                  </a:lnTo>
                  <a:lnTo>
                    <a:pt x="1155700" y="1066800"/>
                  </a:lnTo>
                  <a:lnTo>
                    <a:pt x="0" y="1066800"/>
                  </a:lnTo>
                  <a:lnTo>
                    <a:pt x="0" y="889000"/>
                  </a:lnTo>
                  <a:lnTo>
                    <a:pt x="0" y="622300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/>
          <p:cNvSpPr txBox="1"/>
          <p:nvPr/>
        </p:nvSpPr>
        <p:spPr>
          <a:xfrm>
            <a:off x="1536572" y="3004185"/>
            <a:ext cx="149669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Intra-</a:t>
            </a:r>
            <a:r>
              <a:rPr sz="2000" spc="-1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cluster </a:t>
            </a:r>
            <a:r>
              <a:rPr sz="200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distances</a:t>
            </a:r>
            <a:r>
              <a:rPr sz="2000" spc="-8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spc="-25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are </a:t>
            </a:r>
            <a:r>
              <a:rPr sz="2000" spc="-10" dirty="0">
                <a:solidFill>
                  <a:srgbClr val="003366"/>
                </a:solidFill>
                <a:latin typeface="Tahoma" panose="020B0604030504040204"/>
                <a:cs typeface="Tahoma" panose="020B0604030504040204"/>
              </a:rPr>
              <a:t>minimized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Limitations</a:t>
            </a:r>
            <a:r>
              <a:rPr sz="2800" spc="-70" dirty="0"/>
              <a:t> </a:t>
            </a:r>
            <a:r>
              <a:rPr sz="2800" dirty="0"/>
              <a:t>of</a:t>
            </a:r>
            <a:r>
              <a:rPr sz="2800" spc="-85" dirty="0"/>
              <a:t> </a:t>
            </a:r>
            <a:r>
              <a:rPr sz="2800" spc="-10" dirty="0"/>
              <a:t>K-</a:t>
            </a:r>
            <a:r>
              <a:rPr sz="2800" dirty="0"/>
              <a:t>means:</a:t>
            </a:r>
            <a:r>
              <a:rPr sz="2800" spc="-40" dirty="0"/>
              <a:t> </a:t>
            </a:r>
            <a:r>
              <a:rPr sz="2800" dirty="0"/>
              <a:t>Differing</a:t>
            </a:r>
            <a:r>
              <a:rPr sz="2800" spc="-65" dirty="0"/>
              <a:t> </a:t>
            </a:r>
            <a:r>
              <a:rPr sz="2800" spc="-10" dirty="0"/>
              <a:t>Sizes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47800"/>
            <a:ext cx="8535924" cy="3200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4981194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800" b="1" spc="-3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Points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628" y="4930520"/>
            <a:ext cx="231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K-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means (3</a:t>
            </a:r>
            <a:r>
              <a:rPr sz="18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Limitations</a:t>
            </a:r>
            <a:r>
              <a:rPr sz="2800" spc="-70" dirty="0"/>
              <a:t> </a:t>
            </a:r>
            <a:r>
              <a:rPr sz="2800" dirty="0"/>
              <a:t>of</a:t>
            </a:r>
            <a:r>
              <a:rPr sz="2800" spc="-85" dirty="0"/>
              <a:t> </a:t>
            </a:r>
            <a:r>
              <a:rPr sz="2800" spc="-10" dirty="0"/>
              <a:t>K-</a:t>
            </a:r>
            <a:r>
              <a:rPr sz="2800" dirty="0"/>
              <a:t>means:</a:t>
            </a:r>
            <a:r>
              <a:rPr sz="2800" spc="-40" dirty="0"/>
              <a:t> </a:t>
            </a:r>
            <a:r>
              <a:rPr sz="2800" dirty="0"/>
              <a:t>Differing</a:t>
            </a:r>
            <a:r>
              <a:rPr sz="2800" spc="-65" dirty="0"/>
              <a:t> </a:t>
            </a:r>
            <a:r>
              <a:rPr sz="2800" spc="-10" dirty="0"/>
              <a:t>Density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40739" y="4981194"/>
            <a:ext cx="1653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800" b="1" spc="-3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Points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47800"/>
            <a:ext cx="8535924" cy="3200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13628" y="4930520"/>
            <a:ext cx="2311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K-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means</a:t>
            </a:r>
            <a:r>
              <a:rPr sz="18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(3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Clusters)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Limitations</a:t>
            </a:r>
            <a:r>
              <a:rPr sz="2800" spc="-60" dirty="0"/>
              <a:t> </a:t>
            </a:r>
            <a:r>
              <a:rPr sz="2800" dirty="0"/>
              <a:t>of</a:t>
            </a:r>
            <a:r>
              <a:rPr sz="2800" spc="-70" dirty="0"/>
              <a:t> </a:t>
            </a:r>
            <a:r>
              <a:rPr sz="2800" spc="-10" dirty="0"/>
              <a:t>K-</a:t>
            </a:r>
            <a:r>
              <a:rPr sz="2800" dirty="0"/>
              <a:t>means:</a:t>
            </a:r>
            <a:r>
              <a:rPr sz="2800" spc="-20" dirty="0"/>
              <a:t> </a:t>
            </a:r>
            <a:r>
              <a:rPr sz="2800" spc="-25" dirty="0"/>
              <a:t>Non-</a:t>
            </a:r>
            <a:r>
              <a:rPr sz="2800" dirty="0"/>
              <a:t>globular</a:t>
            </a:r>
            <a:r>
              <a:rPr sz="2800" spc="-25" dirty="0"/>
              <a:t> </a:t>
            </a:r>
            <a:r>
              <a:rPr sz="2800" spc="-10" dirty="0"/>
              <a:t>Shapes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22044" y="4904994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800" b="1" spc="-3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Points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8099" y="1435100"/>
            <a:ext cx="3601735" cy="2921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851" y="1435100"/>
            <a:ext cx="3595383" cy="2921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13628" y="4930520"/>
            <a:ext cx="2310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K-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means (2</a:t>
            </a:r>
            <a:r>
              <a:rPr sz="1800" b="1" spc="-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Clusters)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29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114" dirty="0"/>
              <a:t> </a:t>
            </a:r>
            <a:r>
              <a:rPr spc="-10" dirty="0"/>
              <a:t>Clustering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69391" y="1381709"/>
            <a:ext cx="7252970" cy="2199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Produces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nested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organized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800" spc="-1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tree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visualized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dendrogram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393065" indent="-287020">
              <a:lnSpc>
                <a:spcPct val="100000"/>
              </a:lnSpc>
              <a:spcBef>
                <a:spcPts val="610"/>
              </a:spcBef>
              <a:tabLst>
                <a:tab pos="756285" algn="l"/>
              </a:tabLst>
            </a:pPr>
            <a:r>
              <a:rPr sz="1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tree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like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diagram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records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sequences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merges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splits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18292" y="4019020"/>
            <a:ext cx="2694305" cy="1767205"/>
            <a:chOff x="1818292" y="4019020"/>
            <a:chExt cx="2694305" cy="1767205"/>
          </a:xfrm>
        </p:grpSpPr>
        <p:sp>
          <p:nvSpPr>
            <p:cNvPr id="5" name="object 5"/>
            <p:cNvSpPr/>
            <p:nvPr/>
          </p:nvSpPr>
          <p:spPr>
            <a:xfrm>
              <a:off x="1818927" y="5781232"/>
              <a:ext cx="2684145" cy="0"/>
            </a:xfrm>
            <a:custGeom>
              <a:avLst/>
              <a:gdLst/>
              <a:ahLst/>
              <a:cxnLst/>
              <a:rect l="l" t="t" r="r" b="b"/>
              <a:pathLst>
                <a:path w="2684145">
                  <a:moveTo>
                    <a:pt x="0" y="0"/>
                  </a:moveTo>
                  <a:lnTo>
                    <a:pt x="26840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05072" y="5783389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46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818927" y="4019655"/>
              <a:ext cx="0" cy="1762125"/>
            </a:xfrm>
            <a:custGeom>
              <a:avLst/>
              <a:gdLst/>
              <a:ahLst/>
              <a:cxnLst/>
              <a:rect l="l" t="t" r="r" b="b"/>
              <a:pathLst>
                <a:path h="1762125">
                  <a:moveTo>
                    <a:pt x="0" y="17615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21087" y="4021852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48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042501" y="57545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044700" y="57566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46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003071" y="57774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89200" y="5753888"/>
            <a:ext cx="10160" cy="28575"/>
            <a:chOff x="2489200" y="5753888"/>
            <a:chExt cx="10160" cy="28575"/>
          </a:xfrm>
        </p:grpSpPr>
        <p:sp>
          <p:nvSpPr>
            <p:cNvPr id="13" name="object 13"/>
            <p:cNvSpPr/>
            <p:nvPr/>
          </p:nvSpPr>
          <p:spPr>
            <a:xfrm>
              <a:off x="2489835" y="57545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92035" y="57566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466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2450406" y="57774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36534" y="5753888"/>
            <a:ext cx="10160" cy="28575"/>
            <a:chOff x="2936534" y="5753888"/>
            <a:chExt cx="10160" cy="28575"/>
          </a:xfrm>
        </p:grpSpPr>
        <p:sp>
          <p:nvSpPr>
            <p:cNvPr id="17" name="object 17"/>
            <p:cNvSpPr/>
            <p:nvPr/>
          </p:nvSpPr>
          <p:spPr>
            <a:xfrm>
              <a:off x="2937169" y="57545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939302" y="57566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80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2897740" y="57774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83869" y="5753888"/>
            <a:ext cx="10160" cy="28575"/>
            <a:chOff x="3383869" y="5753888"/>
            <a:chExt cx="10160" cy="28575"/>
          </a:xfrm>
        </p:grpSpPr>
        <p:sp>
          <p:nvSpPr>
            <p:cNvPr id="21" name="object 21"/>
            <p:cNvSpPr/>
            <p:nvPr/>
          </p:nvSpPr>
          <p:spPr>
            <a:xfrm>
              <a:off x="3384504" y="57545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86637" y="57566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3345074" y="57774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831203" y="5753888"/>
            <a:ext cx="10160" cy="28575"/>
            <a:chOff x="3831203" y="5753888"/>
            <a:chExt cx="10160" cy="28575"/>
          </a:xfrm>
        </p:grpSpPr>
        <p:sp>
          <p:nvSpPr>
            <p:cNvPr id="25" name="object 25"/>
            <p:cNvSpPr/>
            <p:nvPr/>
          </p:nvSpPr>
          <p:spPr>
            <a:xfrm>
              <a:off x="3831838" y="57545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33971" y="57566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792408" y="57774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78537" y="5753888"/>
            <a:ext cx="10160" cy="28575"/>
            <a:chOff x="4278537" y="5753888"/>
            <a:chExt cx="10160" cy="28575"/>
          </a:xfrm>
        </p:grpSpPr>
        <p:sp>
          <p:nvSpPr>
            <p:cNvPr id="29" name="object 29"/>
            <p:cNvSpPr/>
            <p:nvPr/>
          </p:nvSpPr>
          <p:spPr>
            <a:xfrm>
              <a:off x="4279172" y="5754523"/>
              <a:ext cx="0" cy="27305"/>
            </a:xfrm>
            <a:custGeom>
              <a:avLst/>
              <a:gdLst/>
              <a:ahLst/>
              <a:cxnLst/>
              <a:rect l="l" t="t" r="r" b="b"/>
              <a:pathLst>
                <a:path h="27304">
                  <a:moveTo>
                    <a:pt x="0" y="2670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281305" y="5756680"/>
              <a:ext cx="5080" cy="0"/>
            </a:xfrm>
            <a:custGeom>
              <a:avLst/>
              <a:gdLst/>
              <a:ahLst/>
              <a:cxnLst/>
              <a:rect l="l" t="t" r="r" b="b"/>
              <a:pathLst>
                <a:path w="5079">
                  <a:moveTo>
                    <a:pt x="0" y="0"/>
                  </a:moveTo>
                  <a:lnTo>
                    <a:pt x="4532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4239743" y="5777493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18927" y="4099676"/>
            <a:ext cx="2461260" cy="1686560"/>
            <a:chOff x="1818927" y="4099676"/>
            <a:chExt cx="2461260" cy="1686560"/>
          </a:xfrm>
        </p:grpSpPr>
        <p:sp>
          <p:nvSpPr>
            <p:cNvPr id="33" name="object 33"/>
            <p:cNvSpPr/>
            <p:nvPr/>
          </p:nvSpPr>
          <p:spPr>
            <a:xfrm>
              <a:off x="1818927" y="578123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847996" y="5783389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818927" y="5383400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847996" y="5385557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818927" y="4989902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847996" y="4992032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818927" y="4596517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47996" y="4598714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18927" y="4198539"/>
              <a:ext cx="27305" cy="0"/>
            </a:xfrm>
            <a:custGeom>
              <a:avLst/>
              <a:gdLst/>
              <a:ahLst/>
              <a:cxnLst/>
              <a:rect l="l" t="t" r="r" b="b"/>
              <a:pathLst>
                <a:path w="27305">
                  <a:moveTo>
                    <a:pt x="0" y="0"/>
                  </a:moveTo>
                  <a:lnTo>
                    <a:pt x="2691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847996" y="4200669"/>
              <a:ext cx="4445" cy="0"/>
            </a:xfrm>
            <a:custGeom>
              <a:avLst/>
              <a:gdLst/>
              <a:ahLst/>
              <a:cxnLst/>
              <a:rect l="l" t="t" r="r" b="b"/>
              <a:pathLst>
                <a:path w="4444">
                  <a:moveTo>
                    <a:pt x="0" y="0"/>
                  </a:moveTo>
                  <a:lnTo>
                    <a:pt x="4319" y="0"/>
                  </a:lnTo>
                </a:path>
              </a:pathLst>
            </a:custGeom>
            <a:ln w="44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042501" y="4100142"/>
              <a:ext cx="2237105" cy="1681480"/>
            </a:xfrm>
            <a:custGeom>
              <a:avLst/>
              <a:gdLst/>
              <a:ahLst/>
              <a:cxnLst/>
              <a:rect l="l" t="t" r="r" b="b"/>
              <a:pathLst>
                <a:path w="2237104" h="1681479">
                  <a:moveTo>
                    <a:pt x="0" y="1681089"/>
                  </a:moveTo>
                  <a:lnTo>
                    <a:pt x="0" y="1283257"/>
                  </a:lnTo>
                  <a:lnTo>
                    <a:pt x="447334" y="1283257"/>
                  </a:lnTo>
                  <a:lnTo>
                    <a:pt x="447334" y="1681089"/>
                  </a:lnTo>
                </a:path>
                <a:path w="2237104" h="1681479">
                  <a:moveTo>
                    <a:pt x="894668" y="1681089"/>
                  </a:moveTo>
                  <a:lnTo>
                    <a:pt x="894668" y="1077564"/>
                  </a:lnTo>
                  <a:lnTo>
                    <a:pt x="1342002" y="1077564"/>
                  </a:lnTo>
                  <a:lnTo>
                    <a:pt x="1342002" y="1681089"/>
                  </a:lnTo>
                </a:path>
                <a:path w="2237104" h="1681479">
                  <a:moveTo>
                    <a:pt x="1118435" y="1077564"/>
                  </a:moveTo>
                  <a:lnTo>
                    <a:pt x="1118435" y="335265"/>
                  </a:lnTo>
                  <a:lnTo>
                    <a:pt x="1789336" y="335265"/>
                  </a:lnTo>
                  <a:lnTo>
                    <a:pt x="1789336" y="1681089"/>
                  </a:lnTo>
                </a:path>
                <a:path w="2237104" h="1681479">
                  <a:moveTo>
                    <a:pt x="223767" y="1283257"/>
                  </a:moveTo>
                  <a:lnTo>
                    <a:pt x="223767" y="281740"/>
                  </a:lnTo>
                  <a:lnTo>
                    <a:pt x="1453986" y="281740"/>
                  </a:lnTo>
                  <a:lnTo>
                    <a:pt x="1453986" y="335265"/>
                  </a:lnTo>
                </a:path>
                <a:path w="2237104" h="1681479">
                  <a:moveTo>
                    <a:pt x="836543" y="281740"/>
                  </a:moveTo>
                  <a:lnTo>
                    <a:pt x="836543" y="0"/>
                  </a:lnTo>
                  <a:lnTo>
                    <a:pt x="2236671" y="0"/>
                  </a:lnTo>
                  <a:lnTo>
                    <a:pt x="2236671" y="168108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1725666" y="5701512"/>
            <a:ext cx="83185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Arial MT"/>
                <a:cs typeface="Arial MT"/>
              </a:rPr>
              <a:t>0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2480" y="5303514"/>
            <a:ext cx="2260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0" dirty="0">
                <a:latin typeface="Arial MT"/>
                <a:cs typeface="Arial MT"/>
              </a:rPr>
              <a:t>0.05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40785" y="4910162"/>
            <a:ext cx="16764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latin typeface="Arial MT"/>
                <a:cs typeface="Arial MT"/>
              </a:rPr>
              <a:t>0.1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582480" y="4516644"/>
            <a:ext cx="22606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0" dirty="0">
                <a:latin typeface="Arial MT"/>
                <a:cs typeface="Arial MT"/>
              </a:rPr>
              <a:t>0.15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40785" y="4118799"/>
            <a:ext cx="167640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25" dirty="0">
                <a:latin typeface="Arial MT"/>
                <a:cs typeface="Arial MT"/>
              </a:rPr>
              <a:t>0.2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83964" y="3939186"/>
            <a:ext cx="901700" cy="1502410"/>
            <a:chOff x="5883964" y="3939186"/>
            <a:chExt cx="901700" cy="1502410"/>
          </a:xfrm>
        </p:grpSpPr>
        <p:pic>
          <p:nvPicPr>
            <p:cNvPr id="50" name="object 5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65942" y="4885295"/>
              <a:ext cx="68811" cy="6854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98635" y="5251397"/>
              <a:ext cx="68802" cy="685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0546" y="4257742"/>
              <a:ext cx="68997" cy="6863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0167" y="4633643"/>
              <a:ext cx="68811" cy="6863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83964" y="5372407"/>
              <a:ext cx="67167" cy="6856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195" y="3939186"/>
              <a:ext cx="67139" cy="6863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935151" y="5125942"/>
            <a:ext cx="236854" cy="4470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550"/>
              </a:spcBef>
            </a:pP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64697" y="4189099"/>
            <a:ext cx="914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84229" y="4504986"/>
            <a:ext cx="133985" cy="483234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695"/>
              </a:spcBef>
            </a:pP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1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15392" y="3877039"/>
            <a:ext cx="91440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1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329058" y="3698003"/>
            <a:ext cx="2183765" cy="2223135"/>
          </a:xfrm>
          <a:custGeom>
            <a:avLst/>
            <a:gdLst/>
            <a:ahLst/>
            <a:cxnLst/>
            <a:rect l="l" t="t" r="r" b="b"/>
            <a:pathLst>
              <a:path w="2183765" h="2223135">
                <a:moveTo>
                  <a:pt x="893345" y="1088544"/>
                </a:moveTo>
                <a:lnTo>
                  <a:pt x="904866" y="1023033"/>
                </a:lnTo>
                <a:lnTo>
                  <a:pt x="942495" y="964203"/>
                </a:lnTo>
                <a:lnTo>
                  <a:pt x="999822" y="915301"/>
                </a:lnTo>
                <a:lnTo>
                  <a:pt x="1034292" y="895629"/>
                </a:lnTo>
                <a:lnTo>
                  <a:pt x="1073593" y="879298"/>
                </a:lnTo>
                <a:lnTo>
                  <a:pt x="1114567" y="867885"/>
                </a:lnTo>
                <a:lnTo>
                  <a:pt x="1157306" y="861389"/>
                </a:lnTo>
                <a:lnTo>
                  <a:pt x="1201532" y="858141"/>
                </a:lnTo>
                <a:lnTo>
                  <a:pt x="1245758" y="861389"/>
                </a:lnTo>
                <a:lnTo>
                  <a:pt x="1288404" y="867885"/>
                </a:lnTo>
                <a:lnTo>
                  <a:pt x="1330957" y="879298"/>
                </a:lnTo>
                <a:lnTo>
                  <a:pt x="1368679" y="895629"/>
                </a:lnTo>
                <a:lnTo>
                  <a:pt x="1404636" y="915301"/>
                </a:lnTo>
                <a:lnTo>
                  <a:pt x="1435761" y="938128"/>
                </a:lnTo>
                <a:lnTo>
                  <a:pt x="1483517" y="991948"/>
                </a:lnTo>
                <a:lnTo>
                  <a:pt x="1508046" y="1055696"/>
                </a:lnTo>
                <a:lnTo>
                  <a:pt x="1511391" y="1088544"/>
                </a:lnTo>
                <a:lnTo>
                  <a:pt x="1508046" y="1121207"/>
                </a:lnTo>
                <a:lnTo>
                  <a:pt x="1483517" y="1183192"/>
                </a:lnTo>
                <a:lnTo>
                  <a:pt x="1435761" y="1238682"/>
                </a:lnTo>
                <a:lnTo>
                  <a:pt x="1404636" y="1261602"/>
                </a:lnTo>
                <a:lnTo>
                  <a:pt x="1368679" y="1281366"/>
                </a:lnTo>
                <a:lnTo>
                  <a:pt x="1330957" y="1297698"/>
                </a:lnTo>
                <a:lnTo>
                  <a:pt x="1288404" y="1309111"/>
                </a:lnTo>
                <a:lnTo>
                  <a:pt x="1245758" y="1315607"/>
                </a:lnTo>
                <a:lnTo>
                  <a:pt x="1201532" y="1317277"/>
                </a:lnTo>
                <a:lnTo>
                  <a:pt x="1157306" y="1315607"/>
                </a:lnTo>
                <a:lnTo>
                  <a:pt x="1114567" y="1309111"/>
                </a:lnTo>
                <a:lnTo>
                  <a:pt x="1073593" y="1297698"/>
                </a:lnTo>
                <a:lnTo>
                  <a:pt x="1034292" y="1281366"/>
                </a:lnTo>
                <a:lnTo>
                  <a:pt x="999822" y="1261602"/>
                </a:lnTo>
                <a:lnTo>
                  <a:pt x="968696" y="1238682"/>
                </a:lnTo>
                <a:lnTo>
                  <a:pt x="921219" y="1183192"/>
                </a:lnTo>
                <a:lnTo>
                  <a:pt x="896690" y="1121207"/>
                </a:lnTo>
                <a:lnTo>
                  <a:pt x="893345" y="1088544"/>
                </a:lnTo>
              </a:path>
              <a:path w="2183765" h="2223135">
                <a:moveTo>
                  <a:pt x="411368" y="1714409"/>
                </a:moveTo>
                <a:lnTo>
                  <a:pt x="422834" y="1650531"/>
                </a:lnTo>
                <a:lnTo>
                  <a:pt x="460723" y="1590123"/>
                </a:lnTo>
                <a:lnTo>
                  <a:pt x="518049" y="1541147"/>
                </a:lnTo>
                <a:lnTo>
                  <a:pt x="552454" y="1521559"/>
                </a:lnTo>
                <a:lnTo>
                  <a:pt x="591765" y="1505227"/>
                </a:lnTo>
                <a:lnTo>
                  <a:pt x="632720" y="1493805"/>
                </a:lnTo>
                <a:lnTo>
                  <a:pt x="675311" y="1487272"/>
                </a:lnTo>
                <a:lnTo>
                  <a:pt x="719536" y="1485639"/>
                </a:lnTo>
                <a:lnTo>
                  <a:pt x="763771" y="1487272"/>
                </a:lnTo>
                <a:lnTo>
                  <a:pt x="806566" y="1493805"/>
                </a:lnTo>
                <a:lnTo>
                  <a:pt x="847522" y="1505227"/>
                </a:lnTo>
                <a:lnTo>
                  <a:pt x="886842" y="1521559"/>
                </a:lnTo>
                <a:lnTo>
                  <a:pt x="922891" y="1541147"/>
                </a:lnTo>
                <a:lnTo>
                  <a:pt x="954016" y="1564002"/>
                </a:lnTo>
                <a:lnTo>
                  <a:pt x="1001494" y="1619510"/>
                </a:lnTo>
                <a:lnTo>
                  <a:pt x="1026115" y="1681755"/>
                </a:lnTo>
                <a:lnTo>
                  <a:pt x="1029367" y="1714409"/>
                </a:lnTo>
                <a:lnTo>
                  <a:pt x="1026115" y="1747053"/>
                </a:lnTo>
                <a:lnTo>
                  <a:pt x="1001494" y="1810727"/>
                </a:lnTo>
                <a:lnTo>
                  <a:pt x="954016" y="1864602"/>
                </a:lnTo>
                <a:lnTo>
                  <a:pt x="922891" y="1889294"/>
                </a:lnTo>
                <a:lnTo>
                  <a:pt x="886842" y="1908883"/>
                </a:lnTo>
                <a:lnTo>
                  <a:pt x="847522" y="1923581"/>
                </a:lnTo>
                <a:lnTo>
                  <a:pt x="806566" y="1935004"/>
                </a:lnTo>
                <a:lnTo>
                  <a:pt x="763771" y="1943169"/>
                </a:lnTo>
                <a:lnTo>
                  <a:pt x="719536" y="1944802"/>
                </a:lnTo>
                <a:lnTo>
                  <a:pt x="675311" y="1943169"/>
                </a:lnTo>
                <a:lnTo>
                  <a:pt x="632720" y="1935004"/>
                </a:lnTo>
                <a:lnTo>
                  <a:pt x="591765" y="1923581"/>
                </a:lnTo>
                <a:lnTo>
                  <a:pt x="552454" y="1908883"/>
                </a:lnTo>
                <a:lnTo>
                  <a:pt x="518049" y="1889294"/>
                </a:lnTo>
                <a:lnTo>
                  <a:pt x="486924" y="1864602"/>
                </a:lnTo>
                <a:lnTo>
                  <a:pt x="439214" y="1810727"/>
                </a:lnTo>
                <a:lnTo>
                  <a:pt x="414648" y="1747053"/>
                </a:lnTo>
                <a:lnTo>
                  <a:pt x="411368" y="1714409"/>
                </a:lnTo>
              </a:path>
              <a:path w="2183765" h="2223135">
                <a:moveTo>
                  <a:pt x="770322" y="472404"/>
                </a:moveTo>
                <a:lnTo>
                  <a:pt x="806566" y="451155"/>
                </a:lnTo>
                <a:lnTo>
                  <a:pt x="845877" y="436308"/>
                </a:lnTo>
                <a:lnTo>
                  <a:pt x="886842" y="426472"/>
                </a:lnTo>
                <a:lnTo>
                  <a:pt x="932740" y="421647"/>
                </a:lnTo>
                <a:lnTo>
                  <a:pt x="978545" y="424895"/>
                </a:lnTo>
                <a:lnTo>
                  <a:pt x="1026115" y="431390"/>
                </a:lnTo>
                <a:lnTo>
                  <a:pt x="1073593" y="446330"/>
                </a:lnTo>
                <a:lnTo>
                  <a:pt x="1122743" y="465909"/>
                </a:lnTo>
                <a:lnTo>
                  <a:pt x="1170407" y="490406"/>
                </a:lnTo>
                <a:lnTo>
                  <a:pt x="1217977" y="519728"/>
                </a:lnTo>
                <a:lnTo>
                  <a:pt x="1263782" y="554061"/>
                </a:lnTo>
                <a:lnTo>
                  <a:pt x="1306429" y="593220"/>
                </a:lnTo>
                <a:lnTo>
                  <a:pt x="1347309" y="635719"/>
                </a:lnTo>
                <a:lnTo>
                  <a:pt x="1386704" y="683228"/>
                </a:lnTo>
                <a:lnTo>
                  <a:pt x="1421081" y="732222"/>
                </a:lnTo>
                <a:lnTo>
                  <a:pt x="1450534" y="782794"/>
                </a:lnTo>
                <a:lnTo>
                  <a:pt x="1476921" y="836706"/>
                </a:lnTo>
                <a:lnTo>
                  <a:pt x="1499870" y="890804"/>
                </a:lnTo>
                <a:lnTo>
                  <a:pt x="1516315" y="944624"/>
                </a:lnTo>
                <a:lnTo>
                  <a:pt x="1527743" y="1000113"/>
                </a:lnTo>
                <a:lnTo>
                  <a:pt x="1535919" y="1052355"/>
                </a:lnTo>
                <a:lnTo>
                  <a:pt x="1537592" y="1104876"/>
                </a:lnTo>
                <a:lnTo>
                  <a:pt x="1532667" y="1155447"/>
                </a:lnTo>
                <a:lnTo>
                  <a:pt x="1524491" y="1202771"/>
                </a:lnTo>
                <a:lnTo>
                  <a:pt x="1511391" y="1246848"/>
                </a:lnTo>
                <a:lnTo>
                  <a:pt x="1491693" y="1286284"/>
                </a:lnTo>
                <a:lnTo>
                  <a:pt x="1468559" y="1322195"/>
                </a:lnTo>
                <a:lnTo>
                  <a:pt x="1440685" y="1353188"/>
                </a:lnTo>
                <a:lnTo>
                  <a:pt x="1407980" y="1380951"/>
                </a:lnTo>
                <a:lnTo>
                  <a:pt x="1371931" y="1402173"/>
                </a:lnTo>
                <a:lnTo>
                  <a:pt x="1332629" y="1416871"/>
                </a:lnTo>
                <a:lnTo>
                  <a:pt x="1291656" y="1426660"/>
                </a:lnTo>
                <a:lnTo>
                  <a:pt x="1247430" y="1429927"/>
                </a:lnTo>
                <a:lnTo>
                  <a:pt x="1199952" y="1428294"/>
                </a:lnTo>
                <a:lnTo>
                  <a:pt x="1152382" y="1420137"/>
                </a:lnTo>
                <a:lnTo>
                  <a:pt x="1104718" y="1407072"/>
                </a:lnTo>
                <a:lnTo>
                  <a:pt x="1055568" y="1387484"/>
                </a:lnTo>
                <a:lnTo>
                  <a:pt x="1008091" y="1363023"/>
                </a:lnTo>
                <a:lnTo>
                  <a:pt x="960520" y="1333608"/>
                </a:lnTo>
                <a:lnTo>
                  <a:pt x="914715" y="1297698"/>
                </a:lnTo>
                <a:lnTo>
                  <a:pt x="872069" y="1259931"/>
                </a:lnTo>
                <a:lnTo>
                  <a:pt x="831141" y="1215855"/>
                </a:lnTo>
                <a:lnTo>
                  <a:pt x="793457" y="1170109"/>
                </a:lnTo>
                <a:lnTo>
                  <a:pt x="758856" y="1121207"/>
                </a:lnTo>
                <a:lnTo>
                  <a:pt x="727731" y="1068965"/>
                </a:lnTo>
                <a:lnTo>
                  <a:pt x="701521" y="1016445"/>
                </a:lnTo>
                <a:lnTo>
                  <a:pt x="678590" y="962625"/>
                </a:lnTo>
                <a:lnTo>
                  <a:pt x="662210" y="907136"/>
                </a:lnTo>
                <a:lnTo>
                  <a:pt x="650736" y="853223"/>
                </a:lnTo>
                <a:lnTo>
                  <a:pt x="644185" y="799126"/>
                </a:lnTo>
                <a:lnTo>
                  <a:pt x="642550" y="748554"/>
                </a:lnTo>
                <a:lnTo>
                  <a:pt x="645821" y="697889"/>
                </a:lnTo>
                <a:lnTo>
                  <a:pt x="654015" y="650565"/>
                </a:lnTo>
                <a:lnTo>
                  <a:pt x="668760" y="606303"/>
                </a:lnTo>
                <a:lnTo>
                  <a:pt x="686776" y="567145"/>
                </a:lnTo>
                <a:lnTo>
                  <a:pt x="709716" y="529564"/>
                </a:lnTo>
                <a:lnTo>
                  <a:pt x="737561" y="498572"/>
                </a:lnTo>
                <a:lnTo>
                  <a:pt x="770322" y="472404"/>
                </a:lnTo>
              </a:path>
              <a:path w="2183765" h="2223135">
                <a:moveTo>
                  <a:pt x="0" y="1052355"/>
                </a:moveTo>
                <a:lnTo>
                  <a:pt x="8190" y="967543"/>
                </a:lnTo>
                <a:lnTo>
                  <a:pt x="22935" y="884216"/>
                </a:lnTo>
                <a:lnTo>
                  <a:pt x="42595" y="800796"/>
                </a:lnTo>
                <a:lnTo>
                  <a:pt x="70440" y="720809"/>
                </a:lnTo>
                <a:lnTo>
                  <a:pt x="101770" y="642214"/>
                </a:lnTo>
                <a:lnTo>
                  <a:pt x="141081" y="565475"/>
                </a:lnTo>
                <a:lnTo>
                  <a:pt x="185306" y="493654"/>
                </a:lnTo>
                <a:lnTo>
                  <a:pt x="234456" y="424895"/>
                </a:lnTo>
                <a:lnTo>
                  <a:pt x="288512" y="359569"/>
                </a:lnTo>
                <a:lnTo>
                  <a:pt x="347483" y="299161"/>
                </a:lnTo>
                <a:lnTo>
                  <a:pt x="411368" y="243672"/>
                </a:lnTo>
                <a:lnTo>
                  <a:pt x="478738" y="192822"/>
                </a:lnTo>
                <a:lnTo>
                  <a:pt x="549174" y="147168"/>
                </a:lnTo>
                <a:lnTo>
                  <a:pt x="622890" y="107917"/>
                </a:lnTo>
                <a:lnTo>
                  <a:pt x="699886" y="73676"/>
                </a:lnTo>
                <a:lnTo>
                  <a:pt x="780152" y="45932"/>
                </a:lnTo>
                <a:lnTo>
                  <a:pt x="860641" y="24497"/>
                </a:lnTo>
                <a:lnTo>
                  <a:pt x="942495" y="9835"/>
                </a:lnTo>
                <a:lnTo>
                  <a:pt x="1026115" y="1670"/>
                </a:lnTo>
                <a:lnTo>
                  <a:pt x="1109643" y="0"/>
                </a:lnTo>
                <a:lnTo>
                  <a:pt x="1193356" y="3247"/>
                </a:lnTo>
                <a:lnTo>
                  <a:pt x="1276883" y="14661"/>
                </a:lnTo>
                <a:lnTo>
                  <a:pt x="1358830" y="32662"/>
                </a:lnTo>
                <a:lnTo>
                  <a:pt x="1439106" y="55675"/>
                </a:lnTo>
                <a:lnTo>
                  <a:pt x="1517894" y="86760"/>
                </a:lnTo>
                <a:lnTo>
                  <a:pt x="1593245" y="122671"/>
                </a:lnTo>
                <a:lnTo>
                  <a:pt x="1665344" y="163499"/>
                </a:lnTo>
                <a:lnTo>
                  <a:pt x="1735771" y="210823"/>
                </a:lnTo>
                <a:lnTo>
                  <a:pt x="1801274" y="263251"/>
                </a:lnTo>
                <a:lnTo>
                  <a:pt x="1862130" y="321988"/>
                </a:lnTo>
                <a:lnTo>
                  <a:pt x="1919457" y="384066"/>
                </a:lnTo>
                <a:lnTo>
                  <a:pt x="1971859" y="449578"/>
                </a:lnTo>
                <a:lnTo>
                  <a:pt x="2019429" y="521399"/>
                </a:lnTo>
                <a:lnTo>
                  <a:pt x="2060310" y="594890"/>
                </a:lnTo>
                <a:lnTo>
                  <a:pt x="2096360" y="671815"/>
                </a:lnTo>
                <a:lnTo>
                  <a:pt x="2125905" y="750131"/>
                </a:lnTo>
                <a:lnTo>
                  <a:pt x="2150434" y="831788"/>
                </a:lnTo>
                <a:lnTo>
                  <a:pt x="2166972" y="915301"/>
                </a:lnTo>
                <a:lnTo>
                  <a:pt x="2178493" y="1000113"/>
                </a:lnTo>
                <a:lnTo>
                  <a:pt x="2183417" y="1085297"/>
                </a:lnTo>
                <a:lnTo>
                  <a:pt x="2183417" y="1170109"/>
                </a:lnTo>
                <a:lnTo>
                  <a:pt x="2175241" y="1255013"/>
                </a:lnTo>
                <a:lnTo>
                  <a:pt x="2160282" y="1338526"/>
                </a:lnTo>
                <a:lnTo>
                  <a:pt x="2140585" y="1421761"/>
                </a:lnTo>
                <a:lnTo>
                  <a:pt x="2112712" y="1501961"/>
                </a:lnTo>
                <a:lnTo>
                  <a:pt x="2081587" y="1580333"/>
                </a:lnTo>
                <a:lnTo>
                  <a:pt x="2042285" y="1657063"/>
                </a:lnTo>
                <a:lnTo>
                  <a:pt x="1998059" y="1729098"/>
                </a:lnTo>
                <a:lnTo>
                  <a:pt x="1948909" y="1797662"/>
                </a:lnTo>
                <a:lnTo>
                  <a:pt x="1894928" y="1862969"/>
                </a:lnTo>
                <a:lnTo>
                  <a:pt x="1835929" y="1923581"/>
                </a:lnTo>
                <a:lnTo>
                  <a:pt x="1771821" y="1979089"/>
                </a:lnTo>
                <a:lnTo>
                  <a:pt x="1704646" y="2029698"/>
                </a:lnTo>
                <a:lnTo>
                  <a:pt x="1634219" y="2075407"/>
                </a:lnTo>
                <a:lnTo>
                  <a:pt x="1560541" y="2114798"/>
                </a:lnTo>
                <a:lnTo>
                  <a:pt x="1483517" y="2149075"/>
                </a:lnTo>
                <a:lnTo>
                  <a:pt x="1403056" y="2176829"/>
                </a:lnTo>
                <a:lnTo>
                  <a:pt x="1322781" y="2198051"/>
                </a:lnTo>
                <a:lnTo>
                  <a:pt x="1240833" y="2212748"/>
                </a:lnTo>
                <a:lnTo>
                  <a:pt x="1157306" y="2220911"/>
                </a:lnTo>
                <a:lnTo>
                  <a:pt x="1073593" y="2222544"/>
                </a:lnTo>
                <a:lnTo>
                  <a:pt x="990066" y="2219279"/>
                </a:lnTo>
                <a:lnTo>
                  <a:pt x="906446" y="2207851"/>
                </a:lnTo>
                <a:lnTo>
                  <a:pt x="824582" y="2189894"/>
                </a:lnTo>
                <a:lnTo>
                  <a:pt x="744111" y="2167040"/>
                </a:lnTo>
                <a:lnTo>
                  <a:pt x="665481" y="2136019"/>
                </a:lnTo>
                <a:lnTo>
                  <a:pt x="590130" y="2100099"/>
                </a:lnTo>
                <a:lnTo>
                  <a:pt x="518049" y="2059085"/>
                </a:lnTo>
                <a:lnTo>
                  <a:pt x="447613" y="2011733"/>
                </a:lnTo>
                <a:lnTo>
                  <a:pt x="381888" y="1959491"/>
                </a:lnTo>
                <a:lnTo>
                  <a:pt x="321272" y="1900726"/>
                </a:lnTo>
                <a:lnTo>
                  <a:pt x="263937" y="1838481"/>
                </a:lnTo>
                <a:lnTo>
                  <a:pt x="211516" y="1773174"/>
                </a:lnTo>
                <a:lnTo>
                  <a:pt x="164011" y="1701344"/>
                </a:lnTo>
                <a:lnTo>
                  <a:pt x="123065" y="1627676"/>
                </a:lnTo>
                <a:lnTo>
                  <a:pt x="86820" y="1550946"/>
                </a:lnTo>
                <a:lnTo>
                  <a:pt x="57330" y="1472583"/>
                </a:lnTo>
                <a:lnTo>
                  <a:pt x="32765" y="1390750"/>
                </a:lnTo>
                <a:lnTo>
                  <a:pt x="16381" y="1307441"/>
                </a:lnTo>
                <a:lnTo>
                  <a:pt x="4914" y="1222351"/>
                </a:lnTo>
                <a:lnTo>
                  <a:pt x="0" y="1137539"/>
                </a:lnTo>
                <a:lnTo>
                  <a:pt x="0" y="1052355"/>
                </a:lnTo>
              </a:path>
              <a:path w="2183765" h="2223135">
                <a:moveTo>
                  <a:pt x="80270" y="1186440"/>
                </a:moveTo>
                <a:lnTo>
                  <a:pt x="83541" y="1113041"/>
                </a:lnTo>
                <a:lnTo>
                  <a:pt x="93371" y="1040942"/>
                </a:lnTo>
                <a:lnTo>
                  <a:pt x="108320" y="969121"/>
                </a:lnTo>
                <a:lnTo>
                  <a:pt x="129615" y="900547"/>
                </a:lnTo>
                <a:lnTo>
                  <a:pt x="157461" y="833459"/>
                </a:lnTo>
                <a:lnTo>
                  <a:pt x="190221" y="768133"/>
                </a:lnTo>
                <a:lnTo>
                  <a:pt x="227906" y="707725"/>
                </a:lnTo>
                <a:lnTo>
                  <a:pt x="270497" y="650565"/>
                </a:lnTo>
                <a:lnTo>
                  <a:pt x="318002" y="596467"/>
                </a:lnTo>
                <a:lnTo>
                  <a:pt x="368778" y="547566"/>
                </a:lnTo>
                <a:lnTo>
                  <a:pt x="424478" y="503397"/>
                </a:lnTo>
                <a:lnTo>
                  <a:pt x="483653" y="465909"/>
                </a:lnTo>
                <a:lnTo>
                  <a:pt x="545904" y="433060"/>
                </a:lnTo>
                <a:lnTo>
                  <a:pt x="609790" y="405316"/>
                </a:lnTo>
                <a:lnTo>
                  <a:pt x="675311" y="384066"/>
                </a:lnTo>
                <a:lnTo>
                  <a:pt x="744111" y="367735"/>
                </a:lnTo>
                <a:lnTo>
                  <a:pt x="813117" y="359569"/>
                </a:lnTo>
                <a:lnTo>
                  <a:pt x="881917" y="356321"/>
                </a:lnTo>
                <a:lnTo>
                  <a:pt x="950764" y="361239"/>
                </a:lnTo>
                <a:lnTo>
                  <a:pt x="1019519" y="370983"/>
                </a:lnTo>
                <a:lnTo>
                  <a:pt x="1086694" y="387314"/>
                </a:lnTo>
                <a:lnTo>
                  <a:pt x="1152382" y="410141"/>
                </a:lnTo>
                <a:lnTo>
                  <a:pt x="1216305" y="437978"/>
                </a:lnTo>
                <a:lnTo>
                  <a:pt x="1278555" y="472404"/>
                </a:lnTo>
                <a:lnTo>
                  <a:pt x="1335881" y="511563"/>
                </a:lnTo>
                <a:lnTo>
                  <a:pt x="1389956" y="557309"/>
                </a:lnTo>
                <a:lnTo>
                  <a:pt x="1440685" y="606303"/>
                </a:lnTo>
                <a:lnTo>
                  <a:pt x="1488442" y="660401"/>
                </a:lnTo>
                <a:lnTo>
                  <a:pt x="1529415" y="719139"/>
                </a:lnTo>
                <a:lnTo>
                  <a:pt x="1567044" y="781217"/>
                </a:lnTo>
                <a:lnTo>
                  <a:pt x="1598170" y="846450"/>
                </a:lnTo>
                <a:lnTo>
                  <a:pt x="1624371" y="913631"/>
                </a:lnTo>
                <a:lnTo>
                  <a:pt x="1644068" y="983782"/>
                </a:lnTo>
                <a:lnTo>
                  <a:pt x="1658748" y="1054026"/>
                </a:lnTo>
                <a:lnTo>
                  <a:pt x="1667017" y="1126032"/>
                </a:lnTo>
                <a:lnTo>
                  <a:pt x="1668596" y="1199524"/>
                </a:lnTo>
                <a:lnTo>
                  <a:pt x="1665344" y="1273201"/>
                </a:lnTo>
                <a:lnTo>
                  <a:pt x="1655496" y="1345022"/>
                </a:lnTo>
                <a:lnTo>
                  <a:pt x="1640816" y="1415238"/>
                </a:lnTo>
                <a:lnTo>
                  <a:pt x="1617867" y="1485639"/>
                </a:lnTo>
                <a:lnTo>
                  <a:pt x="1591666" y="1552579"/>
                </a:lnTo>
                <a:lnTo>
                  <a:pt x="1558868" y="1616244"/>
                </a:lnTo>
                <a:lnTo>
                  <a:pt x="1521146" y="1678489"/>
                </a:lnTo>
                <a:lnTo>
                  <a:pt x="1478593" y="1735630"/>
                </a:lnTo>
                <a:lnTo>
                  <a:pt x="1430930" y="1787872"/>
                </a:lnTo>
                <a:lnTo>
                  <a:pt x="1380107" y="1836848"/>
                </a:lnTo>
                <a:lnTo>
                  <a:pt x="1324453" y="1881129"/>
                </a:lnTo>
                <a:lnTo>
                  <a:pt x="1265455" y="1920315"/>
                </a:lnTo>
                <a:lnTo>
                  <a:pt x="1203204" y="1952968"/>
                </a:lnTo>
                <a:lnTo>
                  <a:pt x="1139281" y="1980722"/>
                </a:lnTo>
                <a:lnTo>
                  <a:pt x="1073593" y="2001944"/>
                </a:lnTo>
                <a:lnTo>
                  <a:pt x="1004746" y="2016633"/>
                </a:lnTo>
                <a:lnTo>
                  <a:pt x="935992" y="2026432"/>
                </a:lnTo>
                <a:lnTo>
                  <a:pt x="867144" y="2028065"/>
                </a:lnTo>
                <a:lnTo>
                  <a:pt x="798372" y="2024799"/>
                </a:lnTo>
                <a:lnTo>
                  <a:pt x="729366" y="2015000"/>
                </a:lnTo>
                <a:lnTo>
                  <a:pt x="662210" y="1998678"/>
                </a:lnTo>
                <a:lnTo>
                  <a:pt x="595045" y="1975823"/>
                </a:lnTo>
                <a:lnTo>
                  <a:pt x="531159" y="1948069"/>
                </a:lnTo>
                <a:lnTo>
                  <a:pt x="470544" y="1913782"/>
                </a:lnTo>
                <a:lnTo>
                  <a:pt x="413004" y="1872768"/>
                </a:lnTo>
                <a:lnTo>
                  <a:pt x="357313" y="1828682"/>
                </a:lnTo>
                <a:lnTo>
                  <a:pt x="306527" y="1778074"/>
                </a:lnTo>
                <a:lnTo>
                  <a:pt x="260667" y="1724198"/>
                </a:lnTo>
                <a:lnTo>
                  <a:pt x="219711" y="1666853"/>
                </a:lnTo>
                <a:lnTo>
                  <a:pt x="182036" y="1604821"/>
                </a:lnTo>
                <a:lnTo>
                  <a:pt x="150911" y="1539514"/>
                </a:lnTo>
                <a:lnTo>
                  <a:pt x="124700" y="1472583"/>
                </a:lnTo>
                <a:lnTo>
                  <a:pt x="105040" y="1402173"/>
                </a:lnTo>
                <a:lnTo>
                  <a:pt x="90091" y="1330361"/>
                </a:lnTo>
                <a:lnTo>
                  <a:pt x="81905" y="1258261"/>
                </a:lnTo>
                <a:lnTo>
                  <a:pt x="80270" y="118644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6371090" y="5328206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246590" y="4450680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848335" y="4349258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936641" y="4349258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51424" y="3844376"/>
            <a:ext cx="98425" cy="182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00" b="1" spc="-50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710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Strengths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Hierarchical</a:t>
            </a:r>
            <a:r>
              <a:rPr spc="-95" dirty="0"/>
              <a:t> </a:t>
            </a:r>
            <a:r>
              <a:rPr spc="-10" dirty="0"/>
              <a:t>Clustering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025523"/>
            <a:ext cx="7367270" cy="32416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4965" marR="5080" indent="-342900">
              <a:lnSpc>
                <a:spcPts val="3020"/>
              </a:lnSpc>
              <a:spcBef>
                <a:spcPts val="480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Do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not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assume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particular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ts val="2735"/>
              </a:lnSpc>
              <a:spcBef>
                <a:spcPts val="27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Any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desired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obtained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ts val="2735"/>
              </a:lnSpc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‘cutting’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dendogram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proper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level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4965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  <a:tab pos="4692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They</a:t>
            </a:r>
            <a:r>
              <a:rPr sz="2800" spc="-7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correspond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7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meaningful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taxonomies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100965" lvl="1" indent="-287020">
              <a:lnSpc>
                <a:spcPts val="2590"/>
              </a:lnSpc>
              <a:spcBef>
                <a:spcPts val="64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24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biological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sciences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(e.g.,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animal</a:t>
            </a:r>
            <a:r>
              <a:rPr sz="2400" spc="-7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kingdom,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phylogeny</a:t>
            </a:r>
            <a:r>
              <a:rPr sz="2400" spc="-7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reconstruction,</a:t>
            </a:r>
            <a:r>
              <a:rPr sz="2400" spc="-9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…)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297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114" dirty="0"/>
              <a:t> </a:t>
            </a:r>
            <a:r>
              <a:rPr spc="-10" dirty="0"/>
              <a:t>Clustering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62685" y="1315213"/>
            <a:ext cx="7232650" cy="48990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main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types</a:t>
            </a:r>
            <a:r>
              <a:rPr sz="24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51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Agglomerative: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40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Start</a:t>
            </a:r>
            <a:r>
              <a:rPr sz="1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1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individual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55700" marR="344805" lvl="2" indent="-228600">
              <a:lnSpc>
                <a:spcPct val="100000"/>
              </a:lnSpc>
              <a:spcBef>
                <a:spcPts val="430"/>
              </a:spcBef>
              <a:buFont typeface="Wingdings" panose="05000000000000000000"/>
              <a:buChar char=""/>
              <a:tabLst>
                <a:tab pos="1155700" algn="l"/>
                <a:tab pos="1207135" algn="l"/>
              </a:tabLst>
            </a:pPr>
            <a:r>
              <a:rPr sz="13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1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step,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merge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closest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pair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until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one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1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(or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1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clusters)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left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lvl="2">
              <a:lnSpc>
                <a:spcPct val="100000"/>
              </a:lnSpc>
              <a:spcBef>
                <a:spcPts val="870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Divisive: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40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Start</a:t>
            </a:r>
            <a:r>
              <a:rPr sz="1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one,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all-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inclusive</a:t>
            </a:r>
            <a:r>
              <a:rPr sz="1800" spc="-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07135" lvl="2" indent="-280035">
              <a:lnSpc>
                <a:spcPct val="100000"/>
              </a:lnSpc>
              <a:spcBef>
                <a:spcPts val="430"/>
              </a:spcBef>
              <a:buSzPct val="75000"/>
              <a:buFont typeface="Wingdings" panose="05000000000000000000"/>
              <a:buChar char=""/>
              <a:tabLst>
                <a:tab pos="1207135" algn="l"/>
              </a:tabLst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step,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split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until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1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contains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1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(or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</a:t>
            </a:r>
            <a:r>
              <a:rPr sz="1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clusters)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00">
              <a:latin typeface="Calibri" panose="020F0502020204030204"/>
              <a:cs typeface="Calibri" panose="020F0502020204030204"/>
            </a:endParaRPr>
          </a:p>
          <a:p>
            <a:pPr marL="355600" marR="377190" indent="-34353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Traditional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4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algorithms</a:t>
            </a:r>
            <a:r>
              <a:rPr sz="24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similarity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distance</a:t>
            </a:r>
            <a:r>
              <a:rPr sz="2400" spc="-9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matrix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51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Merge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split</a:t>
            </a:r>
            <a:r>
              <a:rPr sz="20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time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33909"/>
            <a:ext cx="681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Agglomerative</a:t>
            </a:r>
            <a:r>
              <a:rPr spc="-155" dirty="0"/>
              <a:t> </a:t>
            </a:r>
            <a:r>
              <a:rPr dirty="0"/>
              <a:t>Clustering</a:t>
            </a:r>
            <a:r>
              <a:rPr spc="-170" dirty="0"/>
              <a:t> </a:t>
            </a:r>
            <a:r>
              <a:rPr spc="-10" dirty="0"/>
              <a:t>Algorithm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18515" y="948816"/>
            <a:ext cx="7618730" cy="46240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445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popular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400" spc="-7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technique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46100" indent="-533400">
              <a:lnSpc>
                <a:spcPct val="100000"/>
              </a:lnSpc>
              <a:spcBef>
                <a:spcPts val="1350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Basic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algorithm</a:t>
            </a:r>
            <a:r>
              <a:rPr sz="24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straightforward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65"/>
              </a:spcBef>
              <a:buClr>
                <a:srgbClr val="003366"/>
              </a:buClr>
              <a:buSzPct val="75000"/>
              <a:buAutoNum type="arabicPeriod"/>
              <a:tabLst>
                <a:tab pos="10033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Compute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matrix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40"/>
              </a:spcBef>
              <a:buClr>
                <a:srgbClr val="003366"/>
              </a:buClr>
              <a:buSzPct val="75000"/>
              <a:buAutoNum type="arabicPeriod"/>
              <a:tabLst>
                <a:tab pos="10033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Let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40"/>
              </a:spcBef>
              <a:buClr>
                <a:srgbClr val="003366"/>
              </a:buClr>
              <a:buSzPct val="75000"/>
              <a:buAutoNum type="arabicPeriod"/>
              <a:tabLst>
                <a:tab pos="1003300" algn="l"/>
              </a:tabLst>
            </a:pPr>
            <a:r>
              <a:rPr sz="2000" b="1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Repeat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 lvl="1" indent="-1371600">
              <a:lnSpc>
                <a:spcPct val="100000"/>
              </a:lnSpc>
              <a:spcBef>
                <a:spcPts val="245"/>
              </a:spcBef>
              <a:buClr>
                <a:srgbClr val="003366"/>
              </a:buClr>
              <a:buSzPct val="75000"/>
              <a:buAutoNum type="arabicPeriod"/>
              <a:tabLst>
                <a:tab pos="18415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Merge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closest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841500" lvl="1" indent="-1371600">
              <a:lnSpc>
                <a:spcPct val="100000"/>
              </a:lnSpc>
              <a:spcBef>
                <a:spcPts val="240"/>
              </a:spcBef>
              <a:buClr>
                <a:srgbClr val="003366"/>
              </a:buClr>
              <a:buSzPct val="75000"/>
              <a:buAutoNum type="arabicPeriod"/>
              <a:tabLst>
                <a:tab pos="1841500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Update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matrix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3300" lvl="1" indent="-533400">
              <a:lnSpc>
                <a:spcPct val="100000"/>
              </a:lnSpc>
              <a:spcBef>
                <a:spcPts val="240"/>
              </a:spcBef>
              <a:buClr>
                <a:srgbClr val="003366"/>
              </a:buClr>
              <a:buSzPct val="75000"/>
              <a:buAutoNum type="arabicPeriod"/>
              <a:tabLst>
                <a:tab pos="1003300" algn="l"/>
              </a:tabLst>
            </a:pPr>
            <a:r>
              <a:rPr sz="20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Until</a:t>
            </a:r>
            <a:r>
              <a:rPr sz="2000" b="1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only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single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remains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546100" marR="5080" indent="-534035">
              <a:lnSpc>
                <a:spcPts val="2590"/>
              </a:lnSpc>
              <a:spcBef>
                <a:spcPts val="1910"/>
              </a:spcBef>
              <a:buSzPct val="75000"/>
              <a:buFont typeface="Wingdings" panose="05000000000000000000"/>
              <a:buChar char=""/>
              <a:tabLst>
                <a:tab pos="546100" algn="l"/>
              </a:tabLst>
            </a:pP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Key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operation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computation</a:t>
            </a:r>
            <a:r>
              <a:rPr sz="24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ts val="2280"/>
              </a:lnSpc>
              <a:spcBef>
                <a:spcPts val="230"/>
              </a:spcBef>
              <a:tabLst>
                <a:tab pos="1003300" algn="l"/>
              </a:tabLst>
            </a:pPr>
            <a:r>
              <a:rPr sz="15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15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approaches</a:t>
            </a:r>
            <a:r>
              <a:rPr sz="20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0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defining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distance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0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003300">
              <a:lnSpc>
                <a:spcPts val="2280"/>
              </a:lnSpc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distinguish</a:t>
            </a:r>
            <a:r>
              <a:rPr sz="20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7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algorithms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3345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Starting</a:t>
            </a:r>
            <a:r>
              <a:rPr spc="-160" dirty="0"/>
              <a:t> </a:t>
            </a:r>
            <a:r>
              <a:rPr spc="-10" dirty="0"/>
              <a:t>Situation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53948" y="1388821"/>
            <a:ext cx="67030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Start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individual</a:t>
            </a:r>
            <a:r>
              <a:rPr sz="2800" spc="-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848" y="1816099"/>
            <a:ext cx="2416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matrix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9704" y="4398264"/>
            <a:ext cx="240792" cy="2407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7104" y="5465064"/>
            <a:ext cx="240791" cy="2407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4103" y="3560064"/>
            <a:ext cx="240791" cy="2407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703" y="5312664"/>
            <a:ext cx="240791" cy="240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8104" y="3560064"/>
            <a:ext cx="240792" cy="24079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4103" y="2950464"/>
            <a:ext cx="240791" cy="2407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1104" y="4703064"/>
            <a:ext cx="240791" cy="2407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2704" y="5312664"/>
            <a:ext cx="240791" cy="24079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8104" y="5084064"/>
            <a:ext cx="240792" cy="24079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7504" y="3026664"/>
            <a:ext cx="240791" cy="2407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4304" y="4093464"/>
            <a:ext cx="240792" cy="24079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7703" y="3179064"/>
            <a:ext cx="240792" cy="240792"/>
          </a:xfrm>
          <a:prstGeom prst="rect">
            <a:avLst/>
          </a:prstGeom>
        </p:spPr>
      </p:pic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329428" y="1903476"/>
          <a:ext cx="2859405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469265"/>
                <a:gridCol w="469265"/>
                <a:gridCol w="469265"/>
                <a:gridCol w="469265"/>
                <a:gridCol w="469264"/>
                <a:gridCol w="152400"/>
              </a:tblGrid>
              <a:tr h="260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63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63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163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63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3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625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541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36195" algn="ctr">
                        <a:lnSpc>
                          <a:spcPts val="1515"/>
                        </a:lnSpc>
                        <a:spcBef>
                          <a:spcPts val="114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541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001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36195" algn="ctr">
                        <a:lnSpc>
                          <a:spcPts val="1400"/>
                        </a:lnSpc>
                        <a:spcBef>
                          <a:spcPts val="126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002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R="36195" algn="ctr">
                        <a:lnSpc>
                          <a:spcPts val="1635"/>
                        </a:lnSpc>
                        <a:spcBef>
                          <a:spcPts val="103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144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R="49530" algn="ctr">
                        <a:lnSpc>
                          <a:spcPts val="1370"/>
                        </a:lnSpc>
                      </a:pPr>
                      <a:r>
                        <a:rPr sz="12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8154485" y="1932558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. </a:t>
            </a: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8421" y="4081017"/>
            <a:ext cx="67945" cy="5740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2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0828" y="43700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34963" y="5732730"/>
            <a:ext cx="145389" cy="141752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5309" y="5732730"/>
            <a:ext cx="145357" cy="141752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5656" y="5732730"/>
            <a:ext cx="145357" cy="14175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51064" y="5732730"/>
            <a:ext cx="145422" cy="14175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11411" y="5732730"/>
            <a:ext cx="145422" cy="14175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71757" y="5732730"/>
            <a:ext cx="145422" cy="1417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17734" y="5732730"/>
            <a:ext cx="145357" cy="14175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16002" y="5732730"/>
            <a:ext cx="145357" cy="14175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376449" y="5430995"/>
            <a:ext cx="345440" cy="47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b="1" spc="-25" dirty="0">
                <a:latin typeface="Arial" panose="020B0604020202020204"/>
                <a:cs typeface="Arial" panose="020B0604020202020204"/>
              </a:rPr>
              <a:t>...</a:t>
            </a:r>
            <a:endParaRPr sz="2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27806" y="5922717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p1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88152" y="5922717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p2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8512" y="5922717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p3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08858" y="5922717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p4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29551" y="5922717"/>
            <a:ext cx="16002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p9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57857" y="5922717"/>
            <a:ext cx="22415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p10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18203" y="5922717"/>
            <a:ext cx="22415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p11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59584" y="5922717"/>
            <a:ext cx="224154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25" dirty="0">
                <a:latin typeface="Arial" panose="020B0604020202020204"/>
                <a:cs typeface="Arial" panose="020B0604020202020204"/>
              </a:rPr>
              <a:t>p12</a:t>
            </a:r>
            <a:endParaRPr sz="8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34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Intermediate</a:t>
            </a:r>
            <a:r>
              <a:rPr spc="-95" dirty="0"/>
              <a:t> </a:t>
            </a:r>
            <a:r>
              <a:rPr spc="-10" dirty="0"/>
              <a:t>Situation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10667" y="1286332"/>
            <a:ext cx="5995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After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merging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steps,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680" y="3880103"/>
            <a:ext cx="546735" cy="784860"/>
            <a:chOff x="614680" y="3880103"/>
            <a:chExt cx="546735" cy="784860"/>
          </a:xfrm>
        </p:grpSpPr>
        <p:sp>
          <p:nvSpPr>
            <p:cNvPr id="5" name="object 5"/>
            <p:cNvSpPr/>
            <p:nvPr/>
          </p:nvSpPr>
          <p:spPr>
            <a:xfrm>
              <a:off x="620776" y="38861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215087" y="0"/>
                  </a:move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2037" y="341249"/>
                  </a:lnTo>
                  <a:lnTo>
                    <a:pt x="1940" y="347724"/>
                  </a:lnTo>
                  <a:lnTo>
                    <a:pt x="76" y="385951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59080" y="577088"/>
                  </a:lnTo>
                  <a:lnTo>
                    <a:pt x="59461" y="613838"/>
                  </a:lnTo>
                  <a:lnTo>
                    <a:pt x="60685" y="652707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386788" y="715772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close/>
                </a:path>
                <a:path w="534669" h="772795">
                  <a:moveTo>
                    <a:pt x="386788" y="715772"/>
                  </a:move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86788" y="71577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0776" y="38861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383870" y="81787"/>
                  </a:move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63983" y="555053"/>
                  </a:lnTo>
                  <a:lnTo>
                    <a:pt x="59080" y="57708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3316" y="319345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517903" y="2737104"/>
            <a:ext cx="927100" cy="758825"/>
            <a:chOff x="1517903" y="2737104"/>
            <a:chExt cx="927100" cy="758825"/>
          </a:xfrm>
        </p:grpSpPr>
        <p:sp>
          <p:nvSpPr>
            <p:cNvPr id="8" name="object 8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346703" y="3041904"/>
            <a:ext cx="684530" cy="774700"/>
            <a:chOff x="3346703" y="3041904"/>
            <a:chExt cx="684530" cy="774700"/>
          </a:xfrm>
        </p:grpSpPr>
        <p:sp>
          <p:nvSpPr>
            <p:cNvPr id="11" name="object 11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202" y="425450"/>
                  </a:lnTo>
                  <a:lnTo>
                    <a:pt x="669313" y="419052"/>
                  </a:lnTo>
                  <a:lnTo>
                    <a:pt x="671639" y="381373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305147" y="4946903"/>
            <a:ext cx="770890" cy="784860"/>
            <a:chOff x="1305147" y="4946903"/>
            <a:chExt cx="770890" cy="784860"/>
          </a:xfrm>
        </p:grpSpPr>
        <p:sp>
          <p:nvSpPr>
            <p:cNvPr id="14" name="object 14"/>
            <p:cNvSpPr/>
            <p:nvPr/>
          </p:nvSpPr>
          <p:spPr>
            <a:xfrm>
              <a:off x="1311243" y="4952999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305212" y="0"/>
                  </a:move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53822" y="94622"/>
                  </a:lnTo>
                  <a:lnTo>
                    <a:pt x="145954" y="113792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5"/>
                  </a:lnTo>
                  <a:lnTo>
                    <a:pt x="29844" y="235362"/>
                  </a:lnTo>
                  <a:lnTo>
                    <a:pt x="21748" y="260731"/>
                  </a:lnTo>
                  <a:lnTo>
                    <a:pt x="16714" y="275330"/>
                  </a:lnTo>
                  <a:lnTo>
                    <a:pt x="3587" y="309244"/>
                  </a:lnTo>
                  <a:lnTo>
                    <a:pt x="2746" y="347724"/>
                  </a:lnTo>
                  <a:lnTo>
                    <a:pt x="0" y="387524"/>
                  </a:lnTo>
                  <a:lnTo>
                    <a:pt x="21748" y="455041"/>
                  </a:lnTo>
                  <a:lnTo>
                    <a:pt x="73993" y="479186"/>
                  </a:lnTo>
                  <a:lnTo>
                    <a:pt x="109759" y="488188"/>
                  </a:lnTo>
                  <a:lnTo>
                    <a:pt x="104247" y="510936"/>
                  </a:lnTo>
                  <a:lnTo>
                    <a:pt x="97758" y="533114"/>
                  </a:lnTo>
                  <a:lnTo>
                    <a:pt x="83851" y="577088"/>
                  </a:lnTo>
                  <a:lnTo>
                    <a:pt x="84379" y="613835"/>
                  </a:lnTo>
                  <a:lnTo>
                    <a:pt x="86264" y="655920"/>
                  </a:lnTo>
                  <a:lnTo>
                    <a:pt x="95674" y="697113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206946" y="766667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14"/>
                  </a:lnTo>
                  <a:lnTo>
                    <a:pt x="565332" y="656273"/>
                  </a:lnTo>
                  <a:lnTo>
                    <a:pt x="563356" y="649425"/>
                  </a:lnTo>
                  <a:lnTo>
                    <a:pt x="572058" y="647317"/>
                  </a:lnTo>
                  <a:lnTo>
                    <a:pt x="659923" y="642315"/>
                  </a:lnTo>
                  <a:lnTo>
                    <a:pt x="700754" y="591654"/>
                  </a:lnTo>
                  <a:lnTo>
                    <a:pt x="722153" y="528574"/>
                  </a:lnTo>
                  <a:lnTo>
                    <a:pt x="715071" y="507178"/>
                  </a:lnTo>
                  <a:lnTo>
                    <a:pt x="708358" y="491045"/>
                  </a:lnTo>
                  <a:lnTo>
                    <a:pt x="697525" y="477389"/>
                  </a:lnTo>
                  <a:lnTo>
                    <a:pt x="678084" y="463422"/>
                  </a:lnTo>
                  <a:lnTo>
                    <a:pt x="664235" y="439820"/>
                  </a:lnTo>
                  <a:lnTo>
                    <a:pt x="667400" y="428434"/>
                  </a:lnTo>
                  <a:lnTo>
                    <a:pt x="684639" y="422382"/>
                  </a:lnTo>
                  <a:lnTo>
                    <a:pt x="713009" y="414781"/>
                  </a:lnTo>
                  <a:lnTo>
                    <a:pt x="735381" y="385951"/>
                  </a:lnTo>
                  <a:lnTo>
                    <a:pt x="745394" y="373586"/>
                  </a:lnTo>
                  <a:lnTo>
                    <a:pt x="750550" y="363436"/>
                  </a:lnTo>
                  <a:lnTo>
                    <a:pt x="758348" y="341249"/>
                  </a:lnTo>
                  <a:lnTo>
                    <a:pt x="754649" y="288417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2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11243" y="4952999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544734" y="81787"/>
                  </a:move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62988" y="77025"/>
                  </a:lnTo>
                  <a:lnTo>
                    <a:pt x="153822" y="94622"/>
                  </a:lnTo>
                  <a:lnTo>
                    <a:pt x="145954" y="113792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5"/>
                  </a:lnTo>
                  <a:lnTo>
                    <a:pt x="54421" y="208978"/>
                  </a:lnTo>
                  <a:lnTo>
                    <a:pt x="47656" y="210947"/>
                  </a:lnTo>
                  <a:lnTo>
                    <a:pt x="34500" y="228869"/>
                  </a:lnTo>
                  <a:lnTo>
                    <a:pt x="29844" y="235362"/>
                  </a:lnTo>
                  <a:lnTo>
                    <a:pt x="27618" y="242093"/>
                  </a:lnTo>
                  <a:lnTo>
                    <a:pt x="21748" y="260731"/>
                  </a:lnTo>
                  <a:lnTo>
                    <a:pt x="16714" y="275330"/>
                  </a:lnTo>
                  <a:lnTo>
                    <a:pt x="10715" y="291226"/>
                  </a:lnTo>
                  <a:lnTo>
                    <a:pt x="5693" y="304004"/>
                  </a:lnTo>
                  <a:lnTo>
                    <a:pt x="3587" y="309244"/>
                  </a:lnTo>
                  <a:lnTo>
                    <a:pt x="2746" y="347724"/>
                  </a:lnTo>
                  <a:lnTo>
                    <a:pt x="0" y="387524"/>
                  </a:lnTo>
                  <a:lnTo>
                    <a:pt x="21748" y="455041"/>
                  </a:lnTo>
                  <a:lnTo>
                    <a:pt x="73993" y="479186"/>
                  </a:lnTo>
                  <a:lnTo>
                    <a:pt x="109759" y="488188"/>
                  </a:lnTo>
                  <a:lnTo>
                    <a:pt x="104247" y="510936"/>
                  </a:lnTo>
                  <a:lnTo>
                    <a:pt x="97758" y="533114"/>
                  </a:lnTo>
                  <a:lnTo>
                    <a:pt x="90793" y="555053"/>
                  </a:lnTo>
                  <a:lnTo>
                    <a:pt x="83851" y="577088"/>
                  </a:lnTo>
                  <a:lnTo>
                    <a:pt x="86264" y="655920"/>
                  </a:lnTo>
                  <a:lnTo>
                    <a:pt x="95674" y="697113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199040" y="764374"/>
                  </a:lnTo>
                  <a:lnTo>
                    <a:pt x="206946" y="766667"/>
                  </a:lnTo>
                  <a:lnTo>
                    <a:pt x="215423" y="769407"/>
                  </a:lnTo>
                  <a:lnTo>
                    <a:pt x="222186" y="771704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14"/>
                  </a:lnTo>
                  <a:lnTo>
                    <a:pt x="565332" y="656273"/>
                  </a:lnTo>
                  <a:lnTo>
                    <a:pt x="563356" y="649425"/>
                  </a:lnTo>
                  <a:lnTo>
                    <a:pt x="572058" y="647317"/>
                  </a:lnTo>
                  <a:lnTo>
                    <a:pt x="659923" y="642315"/>
                  </a:lnTo>
                  <a:lnTo>
                    <a:pt x="700754" y="591654"/>
                  </a:lnTo>
                  <a:lnTo>
                    <a:pt x="722153" y="528574"/>
                  </a:lnTo>
                  <a:lnTo>
                    <a:pt x="715071" y="507178"/>
                  </a:lnTo>
                  <a:lnTo>
                    <a:pt x="708358" y="491045"/>
                  </a:lnTo>
                  <a:lnTo>
                    <a:pt x="697525" y="477389"/>
                  </a:lnTo>
                  <a:lnTo>
                    <a:pt x="678084" y="463422"/>
                  </a:lnTo>
                  <a:lnTo>
                    <a:pt x="664235" y="439820"/>
                  </a:lnTo>
                  <a:lnTo>
                    <a:pt x="667400" y="428434"/>
                  </a:lnTo>
                  <a:lnTo>
                    <a:pt x="684639" y="422382"/>
                  </a:lnTo>
                  <a:lnTo>
                    <a:pt x="713009" y="414781"/>
                  </a:lnTo>
                  <a:lnTo>
                    <a:pt x="735381" y="385951"/>
                  </a:lnTo>
                  <a:lnTo>
                    <a:pt x="745394" y="373586"/>
                  </a:lnTo>
                  <a:lnTo>
                    <a:pt x="750550" y="363436"/>
                  </a:lnTo>
                  <a:lnTo>
                    <a:pt x="758348" y="341249"/>
                  </a:lnTo>
                  <a:lnTo>
                    <a:pt x="756814" y="319345"/>
                  </a:lnTo>
                  <a:lnTo>
                    <a:pt x="754649" y="288417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2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584704" y="4870703"/>
            <a:ext cx="684530" cy="774700"/>
            <a:chOff x="2584704" y="4870703"/>
            <a:chExt cx="684530" cy="774700"/>
          </a:xfrm>
        </p:grpSpPr>
        <p:sp>
          <p:nvSpPr>
            <p:cNvPr id="17" name="object 17"/>
            <p:cNvSpPr/>
            <p:nvPr/>
          </p:nvSpPr>
          <p:spPr>
            <a:xfrm>
              <a:off x="2590800" y="4876799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202" y="425450"/>
                  </a:lnTo>
                  <a:lnTo>
                    <a:pt x="669313" y="419052"/>
                  </a:lnTo>
                  <a:lnTo>
                    <a:pt x="671639" y="381373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3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575831" y="5613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90800" y="4876799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30" y="681355"/>
                  </a:move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764540" y="4219194"/>
            <a:ext cx="252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8375" y="3380613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2994" y="5209489"/>
            <a:ext cx="25272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2194" y="5133594"/>
            <a:ext cx="252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31594" y="2999613"/>
            <a:ext cx="2527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C3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554979" y="1655064"/>
          <a:ext cx="2834640" cy="2187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/>
                <a:gridCol w="519430"/>
                <a:gridCol w="444500"/>
                <a:gridCol w="519429"/>
                <a:gridCol w="519430"/>
                <a:gridCol w="444500"/>
              </a:tblGrid>
              <a:tr h="281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R="26670" algn="ctr">
                        <a:lnSpc>
                          <a:spcPts val="1245"/>
                        </a:lnSpc>
                        <a:spcBef>
                          <a:spcPts val="143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224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870828" y="3896614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55783" y="4721041"/>
            <a:ext cx="638810" cy="1374140"/>
            <a:chOff x="4655783" y="4721041"/>
            <a:chExt cx="638810" cy="1374140"/>
          </a:xfrm>
        </p:grpSpPr>
        <p:pic>
          <p:nvPicPr>
            <p:cNvPr id="27" name="object 2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55783" y="5945063"/>
              <a:ext cx="153266" cy="14968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062" y="5945063"/>
              <a:ext cx="153265" cy="1496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32413" y="5531294"/>
              <a:ext cx="485775" cy="414655"/>
            </a:xfrm>
            <a:custGeom>
              <a:avLst/>
              <a:gdLst/>
              <a:ahLst/>
              <a:cxnLst/>
              <a:rect l="l" t="t" r="r" b="b"/>
              <a:pathLst>
                <a:path w="485775" h="414654">
                  <a:moveTo>
                    <a:pt x="0" y="414576"/>
                  </a:moveTo>
                  <a:lnTo>
                    <a:pt x="0" y="0"/>
                  </a:lnTo>
                </a:path>
                <a:path w="485775" h="414654">
                  <a:moveTo>
                    <a:pt x="485278" y="414576"/>
                  </a:moveTo>
                  <a:lnTo>
                    <a:pt x="485278" y="0"/>
                  </a:lnTo>
                </a:path>
                <a:path w="485775" h="414654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975053" y="4879842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h="651510">
                  <a:moveTo>
                    <a:pt x="0" y="651451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925" y="4721041"/>
              <a:ext cx="244254" cy="159609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626341" y="4723561"/>
            <a:ext cx="638810" cy="1371600"/>
            <a:chOff x="5626341" y="4723561"/>
            <a:chExt cx="638810" cy="1371600"/>
          </a:xfrm>
        </p:grpSpPr>
        <p:sp>
          <p:nvSpPr>
            <p:cNvPr id="33" name="object 33"/>
            <p:cNvSpPr/>
            <p:nvPr/>
          </p:nvSpPr>
          <p:spPr>
            <a:xfrm>
              <a:off x="5627149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17"/>
                  </a:lnTo>
                  <a:lnTo>
                    <a:pt x="22218" y="21683"/>
                  </a:lnTo>
                  <a:lnTo>
                    <a:pt x="5962" y="45215"/>
                  </a:lnTo>
                  <a:lnTo>
                    <a:pt x="0" y="74032"/>
                  </a:lnTo>
                  <a:lnTo>
                    <a:pt x="5962" y="102849"/>
                  </a:lnTo>
                  <a:lnTo>
                    <a:pt x="22218" y="126381"/>
                  </a:lnTo>
                  <a:lnTo>
                    <a:pt x="46316" y="142246"/>
                  </a:lnTo>
                  <a:lnTo>
                    <a:pt x="75807" y="148064"/>
                  </a:lnTo>
                  <a:lnTo>
                    <a:pt x="105327" y="142246"/>
                  </a:lnTo>
                  <a:lnTo>
                    <a:pt x="129422" y="126381"/>
                  </a:lnTo>
                  <a:lnTo>
                    <a:pt x="145661" y="102849"/>
                  </a:lnTo>
                  <a:lnTo>
                    <a:pt x="151615" y="74032"/>
                  </a:lnTo>
                  <a:lnTo>
                    <a:pt x="145661" y="45215"/>
                  </a:lnTo>
                  <a:lnTo>
                    <a:pt x="129422" y="21683"/>
                  </a:lnTo>
                  <a:lnTo>
                    <a:pt x="105327" y="5817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627149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32"/>
                  </a:moveTo>
                  <a:lnTo>
                    <a:pt x="5962" y="45215"/>
                  </a:lnTo>
                  <a:lnTo>
                    <a:pt x="22218" y="21683"/>
                  </a:lnTo>
                  <a:lnTo>
                    <a:pt x="46316" y="5817"/>
                  </a:lnTo>
                  <a:lnTo>
                    <a:pt x="75807" y="0"/>
                  </a:lnTo>
                  <a:lnTo>
                    <a:pt x="105327" y="5817"/>
                  </a:lnTo>
                  <a:lnTo>
                    <a:pt x="129422" y="21683"/>
                  </a:lnTo>
                  <a:lnTo>
                    <a:pt x="145661" y="45215"/>
                  </a:lnTo>
                  <a:lnTo>
                    <a:pt x="151615" y="74032"/>
                  </a:lnTo>
                  <a:lnTo>
                    <a:pt x="145661" y="102849"/>
                  </a:lnTo>
                  <a:lnTo>
                    <a:pt x="129422" y="126381"/>
                  </a:lnTo>
                  <a:lnTo>
                    <a:pt x="105327" y="142246"/>
                  </a:lnTo>
                  <a:lnTo>
                    <a:pt x="75807" y="148064"/>
                  </a:lnTo>
                  <a:lnTo>
                    <a:pt x="46316" y="142246"/>
                  </a:lnTo>
                  <a:lnTo>
                    <a:pt x="22218" y="126381"/>
                  </a:lnTo>
                  <a:lnTo>
                    <a:pt x="5962" y="102849"/>
                  </a:lnTo>
                  <a:lnTo>
                    <a:pt x="0" y="740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6112427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17"/>
                  </a:lnTo>
                  <a:lnTo>
                    <a:pt x="22218" y="21683"/>
                  </a:lnTo>
                  <a:lnTo>
                    <a:pt x="5962" y="45215"/>
                  </a:lnTo>
                  <a:lnTo>
                    <a:pt x="0" y="74032"/>
                  </a:lnTo>
                  <a:lnTo>
                    <a:pt x="5962" y="102849"/>
                  </a:lnTo>
                  <a:lnTo>
                    <a:pt x="22218" y="126381"/>
                  </a:lnTo>
                  <a:lnTo>
                    <a:pt x="46316" y="142246"/>
                  </a:lnTo>
                  <a:lnTo>
                    <a:pt x="75807" y="148064"/>
                  </a:lnTo>
                  <a:lnTo>
                    <a:pt x="105327" y="142246"/>
                  </a:lnTo>
                  <a:lnTo>
                    <a:pt x="129422" y="126381"/>
                  </a:lnTo>
                  <a:lnTo>
                    <a:pt x="145661" y="102849"/>
                  </a:lnTo>
                  <a:lnTo>
                    <a:pt x="151615" y="74032"/>
                  </a:lnTo>
                  <a:lnTo>
                    <a:pt x="145661" y="45215"/>
                  </a:lnTo>
                  <a:lnTo>
                    <a:pt x="129422" y="21683"/>
                  </a:lnTo>
                  <a:lnTo>
                    <a:pt x="105327" y="5817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12427" y="5945871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32"/>
                  </a:moveTo>
                  <a:lnTo>
                    <a:pt x="5962" y="45215"/>
                  </a:lnTo>
                  <a:lnTo>
                    <a:pt x="22218" y="21683"/>
                  </a:lnTo>
                  <a:lnTo>
                    <a:pt x="46316" y="5817"/>
                  </a:lnTo>
                  <a:lnTo>
                    <a:pt x="75807" y="0"/>
                  </a:lnTo>
                  <a:lnTo>
                    <a:pt x="105327" y="5817"/>
                  </a:lnTo>
                  <a:lnTo>
                    <a:pt x="129422" y="21683"/>
                  </a:lnTo>
                  <a:lnTo>
                    <a:pt x="145661" y="45215"/>
                  </a:lnTo>
                  <a:lnTo>
                    <a:pt x="151615" y="74032"/>
                  </a:lnTo>
                  <a:lnTo>
                    <a:pt x="145661" y="102849"/>
                  </a:lnTo>
                  <a:lnTo>
                    <a:pt x="129422" y="126381"/>
                  </a:lnTo>
                  <a:lnTo>
                    <a:pt x="105327" y="142246"/>
                  </a:lnTo>
                  <a:lnTo>
                    <a:pt x="75807" y="148064"/>
                  </a:lnTo>
                  <a:lnTo>
                    <a:pt x="46316" y="142246"/>
                  </a:lnTo>
                  <a:lnTo>
                    <a:pt x="22218" y="126381"/>
                  </a:lnTo>
                  <a:lnTo>
                    <a:pt x="5962" y="102849"/>
                  </a:lnTo>
                  <a:lnTo>
                    <a:pt x="0" y="740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702957" y="5812611"/>
              <a:ext cx="485775" cy="133350"/>
            </a:xfrm>
            <a:custGeom>
              <a:avLst/>
              <a:gdLst/>
              <a:ahLst/>
              <a:cxnLst/>
              <a:rect l="l" t="t" r="r" b="b"/>
              <a:pathLst>
                <a:path w="485775" h="133350">
                  <a:moveTo>
                    <a:pt x="0" y="133259"/>
                  </a:moveTo>
                  <a:lnTo>
                    <a:pt x="0" y="0"/>
                  </a:lnTo>
                </a:path>
                <a:path w="485775" h="133350">
                  <a:moveTo>
                    <a:pt x="485278" y="133259"/>
                  </a:moveTo>
                  <a:lnTo>
                    <a:pt x="485278" y="0"/>
                  </a:lnTo>
                </a:path>
                <a:path w="485775" h="133350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45596" y="4882294"/>
              <a:ext cx="0" cy="930910"/>
            </a:xfrm>
            <a:custGeom>
              <a:avLst/>
              <a:gdLst/>
              <a:ahLst/>
              <a:cxnLst/>
              <a:rect l="l" t="t" r="r" b="b"/>
              <a:pathLst>
                <a:path h="930910">
                  <a:moveTo>
                    <a:pt x="0" y="930317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3469" y="4723561"/>
              <a:ext cx="244254" cy="159541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7324" y="5945063"/>
            <a:ext cx="153299" cy="149680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7582602" y="4723561"/>
            <a:ext cx="1108710" cy="1371600"/>
            <a:chOff x="7582602" y="4723561"/>
            <a:chExt cx="1108710" cy="1371600"/>
          </a:xfrm>
        </p:grpSpPr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2602" y="5945063"/>
              <a:ext cx="153299" cy="14968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7880" y="5945063"/>
              <a:ext cx="153299" cy="14968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8011" y="5945063"/>
              <a:ext cx="153231" cy="14968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659217" y="5353619"/>
              <a:ext cx="970915" cy="592455"/>
            </a:xfrm>
            <a:custGeom>
              <a:avLst/>
              <a:gdLst/>
              <a:ahLst/>
              <a:cxnLst/>
              <a:rect l="l" t="t" r="r" b="b"/>
              <a:pathLst>
                <a:path w="970915" h="592454">
                  <a:moveTo>
                    <a:pt x="485278" y="592251"/>
                  </a:moveTo>
                  <a:lnTo>
                    <a:pt x="485278" y="355349"/>
                  </a:lnTo>
                </a:path>
                <a:path w="970915" h="592454">
                  <a:moveTo>
                    <a:pt x="0" y="592251"/>
                  </a:moveTo>
                  <a:lnTo>
                    <a:pt x="0" y="355349"/>
                  </a:lnTo>
                  <a:lnTo>
                    <a:pt x="485278" y="355349"/>
                  </a:lnTo>
                </a:path>
                <a:path w="970915" h="592454">
                  <a:moveTo>
                    <a:pt x="227491" y="355349"/>
                  </a:moveTo>
                  <a:lnTo>
                    <a:pt x="227491" y="0"/>
                  </a:lnTo>
                </a:path>
                <a:path w="970915" h="592454">
                  <a:moveTo>
                    <a:pt x="970556" y="592251"/>
                  </a:moveTo>
                  <a:lnTo>
                    <a:pt x="955408" y="0"/>
                  </a:lnTo>
                </a:path>
                <a:path w="970915" h="592454">
                  <a:moveTo>
                    <a:pt x="227491" y="0"/>
                  </a:moveTo>
                  <a:lnTo>
                    <a:pt x="955408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250667" y="4882294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325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40" y="4723561"/>
              <a:ext cx="244254" cy="159541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492276" y="5627173"/>
            <a:ext cx="362585" cy="49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b="1" spc="-25" dirty="0">
                <a:latin typeface="Arial" panose="020B0604020202020204"/>
                <a:cs typeface="Arial" panose="020B0604020202020204"/>
              </a:rPr>
              <a:t>...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48926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34206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p2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619498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04776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75333" y="6146382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p9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26835" y="614638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p10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12114" y="614638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497392" y="6146382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p12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430066" y="4723561"/>
            <a:ext cx="244475" cy="1104265"/>
            <a:chOff x="6430066" y="4723561"/>
            <a:chExt cx="244475" cy="1104265"/>
          </a:xfrm>
        </p:grpSpPr>
        <p:sp>
          <p:nvSpPr>
            <p:cNvPr id="58" name="object 58"/>
            <p:cNvSpPr/>
            <p:nvPr/>
          </p:nvSpPr>
          <p:spPr>
            <a:xfrm>
              <a:off x="6552194" y="4882294"/>
              <a:ext cx="0" cy="945515"/>
            </a:xfrm>
            <a:custGeom>
              <a:avLst/>
              <a:gdLst/>
              <a:ahLst/>
              <a:cxnLst/>
              <a:rect l="l" t="t" r="r" b="b"/>
              <a:pathLst>
                <a:path h="945514">
                  <a:moveTo>
                    <a:pt x="0" y="945129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0066" y="4723561"/>
              <a:ext cx="244254" cy="159541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6787553" y="4723561"/>
            <a:ext cx="393700" cy="1229995"/>
            <a:chOff x="6787553" y="4723561"/>
            <a:chExt cx="393700" cy="1229995"/>
          </a:xfrm>
        </p:grpSpPr>
        <p:sp>
          <p:nvSpPr>
            <p:cNvPr id="61" name="object 61"/>
            <p:cNvSpPr/>
            <p:nvPr/>
          </p:nvSpPr>
          <p:spPr>
            <a:xfrm>
              <a:off x="6794833" y="5590542"/>
              <a:ext cx="379730" cy="355600"/>
            </a:xfrm>
            <a:custGeom>
              <a:avLst/>
              <a:gdLst/>
              <a:ahLst/>
              <a:cxnLst/>
              <a:rect l="l" t="t" r="r" b="b"/>
              <a:pathLst>
                <a:path w="379729" h="355600">
                  <a:moveTo>
                    <a:pt x="379106" y="355329"/>
                  </a:moveTo>
                  <a:lnTo>
                    <a:pt x="379106" y="0"/>
                  </a:lnTo>
                  <a:lnTo>
                    <a:pt x="0" y="0"/>
                  </a:lnTo>
                </a:path>
                <a:path w="379729" h="355600">
                  <a:moveTo>
                    <a:pt x="0" y="251686"/>
                  </a:moveTo>
                  <a:lnTo>
                    <a:pt x="0" y="0"/>
                  </a:lnTo>
                </a:path>
              </a:pathLst>
            </a:custGeom>
            <a:ln w="145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976812" y="4882294"/>
              <a:ext cx="0" cy="708660"/>
            </a:xfrm>
            <a:custGeom>
              <a:avLst/>
              <a:gdLst/>
              <a:ahLst/>
              <a:cxnLst/>
              <a:rect l="l" t="t" r="r" b="b"/>
              <a:pathLst>
                <a:path h="708660">
                  <a:moveTo>
                    <a:pt x="0" y="708247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4685" y="4723561"/>
              <a:ext cx="244254" cy="159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434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Intermediate</a:t>
            </a:r>
            <a:r>
              <a:rPr spc="-95" dirty="0"/>
              <a:t> </a:t>
            </a:r>
            <a:r>
              <a:rPr spc="-10" dirty="0"/>
              <a:t>Situation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95071" y="1339037"/>
            <a:ext cx="714311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want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merge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closest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(C2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C5)</a:t>
            </a:r>
            <a:r>
              <a:rPr sz="2200" spc="4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update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200" spc="-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matrix.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426" y="3879850"/>
            <a:ext cx="2654935" cy="1852295"/>
            <a:chOff x="614426" y="3879850"/>
            <a:chExt cx="2654935" cy="1852295"/>
          </a:xfrm>
        </p:grpSpPr>
        <p:sp>
          <p:nvSpPr>
            <p:cNvPr id="5" name="object 5"/>
            <p:cNvSpPr/>
            <p:nvPr/>
          </p:nvSpPr>
          <p:spPr>
            <a:xfrm>
              <a:off x="620776" y="3886200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215087" y="0"/>
                  </a:move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2037" y="341249"/>
                  </a:lnTo>
                  <a:lnTo>
                    <a:pt x="1940" y="347724"/>
                  </a:lnTo>
                  <a:lnTo>
                    <a:pt x="76" y="385951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59080" y="577088"/>
                  </a:lnTo>
                  <a:lnTo>
                    <a:pt x="59461" y="613838"/>
                  </a:lnTo>
                  <a:lnTo>
                    <a:pt x="60685" y="652707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386788" y="715772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close/>
                </a:path>
                <a:path w="534669" h="772795">
                  <a:moveTo>
                    <a:pt x="386788" y="715772"/>
                  </a:move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86788" y="71577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0776" y="3886200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383870" y="81787"/>
                  </a:move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63983" y="555053"/>
                  </a:lnTo>
                  <a:lnTo>
                    <a:pt x="59080" y="57708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3316" y="319345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11243" y="4953000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305212" y="0"/>
                  </a:move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53822" y="94622"/>
                  </a:lnTo>
                  <a:lnTo>
                    <a:pt x="145954" y="113792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5"/>
                  </a:lnTo>
                  <a:lnTo>
                    <a:pt x="29844" y="235362"/>
                  </a:lnTo>
                  <a:lnTo>
                    <a:pt x="21748" y="260731"/>
                  </a:lnTo>
                  <a:lnTo>
                    <a:pt x="16714" y="275330"/>
                  </a:lnTo>
                  <a:lnTo>
                    <a:pt x="3587" y="309244"/>
                  </a:lnTo>
                  <a:lnTo>
                    <a:pt x="2746" y="347724"/>
                  </a:lnTo>
                  <a:lnTo>
                    <a:pt x="0" y="387524"/>
                  </a:lnTo>
                  <a:lnTo>
                    <a:pt x="21748" y="455041"/>
                  </a:lnTo>
                  <a:lnTo>
                    <a:pt x="73993" y="479186"/>
                  </a:lnTo>
                  <a:lnTo>
                    <a:pt x="109759" y="488188"/>
                  </a:lnTo>
                  <a:lnTo>
                    <a:pt x="104247" y="510936"/>
                  </a:lnTo>
                  <a:lnTo>
                    <a:pt x="97758" y="533114"/>
                  </a:lnTo>
                  <a:lnTo>
                    <a:pt x="83851" y="577088"/>
                  </a:lnTo>
                  <a:lnTo>
                    <a:pt x="84379" y="613835"/>
                  </a:lnTo>
                  <a:lnTo>
                    <a:pt x="86264" y="655920"/>
                  </a:lnTo>
                  <a:lnTo>
                    <a:pt x="95674" y="697113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206946" y="766667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14"/>
                  </a:lnTo>
                  <a:lnTo>
                    <a:pt x="565332" y="656273"/>
                  </a:lnTo>
                  <a:lnTo>
                    <a:pt x="563356" y="649425"/>
                  </a:lnTo>
                  <a:lnTo>
                    <a:pt x="572058" y="647317"/>
                  </a:lnTo>
                  <a:lnTo>
                    <a:pt x="659923" y="642315"/>
                  </a:lnTo>
                  <a:lnTo>
                    <a:pt x="700754" y="591654"/>
                  </a:lnTo>
                  <a:lnTo>
                    <a:pt x="722153" y="528574"/>
                  </a:lnTo>
                  <a:lnTo>
                    <a:pt x="715071" y="507178"/>
                  </a:lnTo>
                  <a:lnTo>
                    <a:pt x="708358" y="491045"/>
                  </a:lnTo>
                  <a:lnTo>
                    <a:pt x="697525" y="477389"/>
                  </a:lnTo>
                  <a:lnTo>
                    <a:pt x="678084" y="463422"/>
                  </a:lnTo>
                  <a:lnTo>
                    <a:pt x="664235" y="439820"/>
                  </a:lnTo>
                  <a:lnTo>
                    <a:pt x="667400" y="428434"/>
                  </a:lnTo>
                  <a:lnTo>
                    <a:pt x="684639" y="422382"/>
                  </a:lnTo>
                  <a:lnTo>
                    <a:pt x="713009" y="414781"/>
                  </a:lnTo>
                  <a:lnTo>
                    <a:pt x="735381" y="385951"/>
                  </a:lnTo>
                  <a:lnTo>
                    <a:pt x="745394" y="373586"/>
                  </a:lnTo>
                  <a:lnTo>
                    <a:pt x="750550" y="363436"/>
                  </a:lnTo>
                  <a:lnTo>
                    <a:pt x="758348" y="341249"/>
                  </a:lnTo>
                  <a:lnTo>
                    <a:pt x="754649" y="288417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2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11243" y="4953000"/>
              <a:ext cx="758825" cy="772795"/>
            </a:xfrm>
            <a:custGeom>
              <a:avLst/>
              <a:gdLst/>
              <a:ahLst/>
              <a:cxnLst/>
              <a:rect l="l" t="t" r="r" b="b"/>
              <a:pathLst>
                <a:path w="758825" h="772795">
                  <a:moveTo>
                    <a:pt x="544734" y="81787"/>
                  </a:moveTo>
                  <a:lnTo>
                    <a:pt x="500707" y="58359"/>
                  </a:lnTo>
                  <a:lnTo>
                    <a:pt x="453363" y="40690"/>
                  </a:lnTo>
                  <a:lnTo>
                    <a:pt x="404081" y="26558"/>
                  </a:lnTo>
                  <a:lnTo>
                    <a:pt x="354238" y="13736"/>
                  </a:lnTo>
                  <a:lnTo>
                    <a:pt x="305212" y="0"/>
                  </a:lnTo>
                  <a:lnTo>
                    <a:pt x="264140" y="5772"/>
                  </a:lnTo>
                  <a:lnTo>
                    <a:pt x="212522" y="23127"/>
                  </a:lnTo>
                  <a:lnTo>
                    <a:pt x="172368" y="59428"/>
                  </a:lnTo>
                  <a:lnTo>
                    <a:pt x="162988" y="77025"/>
                  </a:lnTo>
                  <a:lnTo>
                    <a:pt x="153822" y="94622"/>
                  </a:lnTo>
                  <a:lnTo>
                    <a:pt x="145954" y="113792"/>
                  </a:lnTo>
                  <a:lnTo>
                    <a:pt x="152993" y="164011"/>
                  </a:lnTo>
                  <a:lnTo>
                    <a:pt x="156728" y="188683"/>
                  </a:lnTo>
                  <a:lnTo>
                    <a:pt x="149831" y="197249"/>
                  </a:lnTo>
                  <a:lnTo>
                    <a:pt x="74834" y="203835"/>
                  </a:lnTo>
                  <a:lnTo>
                    <a:pt x="54421" y="208978"/>
                  </a:lnTo>
                  <a:lnTo>
                    <a:pt x="47656" y="210947"/>
                  </a:lnTo>
                  <a:lnTo>
                    <a:pt x="34500" y="228869"/>
                  </a:lnTo>
                  <a:lnTo>
                    <a:pt x="29844" y="235362"/>
                  </a:lnTo>
                  <a:lnTo>
                    <a:pt x="27618" y="242093"/>
                  </a:lnTo>
                  <a:lnTo>
                    <a:pt x="21748" y="260731"/>
                  </a:lnTo>
                  <a:lnTo>
                    <a:pt x="16714" y="275330"/>
                  </a:lnTo>
                  <a:lnTo>
                    <a:pt x="10715" y="291226"/>
                  </a:lnTo>
                  <a:lnTo>
                    <a:pt x="5693" y="304004"/>
                  </a:lnTo>
                  <a:lnTo>
                    <a:pt x="3587" y="309244"/>
                  </a:lnTo>
                  <a:lnTo>
                    <a:pt x="2746" y="347724"/>
                  </a:lnTo>
                  <a:lnTo>
                    <a:pt x="0" y="387524"/>
                  </a:lnTo>
                  <a:lnTo>
                    <a:pt x="21748" y="455041"/>
                  </a:lnTo>
                  <a:lnTo>
                    <a:pt x="73993" y="479186"/>
                  </a:lnTo>
                  <a:lnTo>
                    <a:pt x="109759" y="488188"/>
                  </a:lnTo>
                  <a:lnTo>
                    <a:pt x="104247" y="510936"/>
                  </a:lnTo>
                  <a:lnTo>
                    <a:pt x="97758" y="533114"/>
                  </a:lnTo>
                  <a:lnTo>
                    <a:pt x="90793" y="555053"/>
                  </a:lnTo>
                  <a:lnTo>
                    <a:pt x="83851" y="577088"/>
                  </a:lnTo>
                  <a:lnTo>
                    <a:pt x="86264" y="655920"/>
                  </a:lnTo>
                  <a:lnTo>
                    <a:pt x="95674" y="697113"/>
                  </a:lnTo>
                  <a:lnTo>
                    <a:pt x="118776" y="731189"/>
                  </a:lnTo>
                  <a:lnTo>
                    <a:pt x="156479" y="752225"/>
                  </a:lnTo>
                  <a:lnTo>
                    <a:pt x="199040" y="764374"/>
                  </a:lnTo>
                  <a:lnTo>
                    <a:pt x="206946" y="766667"/>
                  </a:lnTo>
                  <a:lnTo>
                    <a:pt x="215423" y="769407"/>
                  </a:lnTo>
                  <a:lnTo>
                    <a:pt x="222186" y="771704"/>
                  </a:lnTo>
                  <a:lnTo>
                    <a:pt x="224948" y="772668"/>
                  </a:lnTo>
                  <a:lnTo>
                    <a:pt x="248296" y="763278"/>
                  </a:lnTo>
                  <a:lnTo>
                    <a:pt x="265906" y="750889"/>
                  </a:lnTo>
                  <a:lnTo>
                    <a:pt x="280848" y="735168"/>
                  </a:lnTo>
                  <a:lnTo>
                    <a:pt x="296195" y="715784"/>
                  </a:lnTo>
                  <a:lnTo>
                    <a:pt x="330281" y="734006"/>
                  </a:lnTo>
                  <a:lnTo>
                    <a:pt x="364950" y="749560"/>
                  </a:lnTo>
                  <a:lnTo>
                    <a:pt x="400833" y="762447"/>
                  </a:lnTo>
                  <a:lnTo>
                    <a:pt x="438562" y="772668"/>
                  </a:lnTo>
                  <a:lnTo>
                    <a:pt x="479671" y="764017"/>
                  </a:lnTo>
                  <a:lnTo>
                    <a:pt x="510920" y="750592"/>
                  </a:lnTo>
                  <a:lnTo>
                    <a:pt x="537075" y="729837"/>
                  </a:lnTo>
                  <a:lnTo>
                    <a:pt x="562895" y="699198"/>
                  </a:lnTo>
                  <a:lnTo>
                    <a:pt x="568380" y="671614"/>
                  </a:lnTo>
                  <a:lnTo>
                    <a:pt x="565332" y="656273"/>
                  </a:lnTo>
                  <a:lnTo>
                    <a:pt x="563356" y="649425"/>
                  </a:lnTo>
                  <a:lnTo>
                    <a:pt x="572058" y="647317"/>
                  </a:lnTo>
                  <a:lnTo>
                    <a:pt x="659923" y="642315"/>
                  </a:lnTo>
                  <a:lnTo>
                    <a:pt x="700754" y="591654"/>
                  </a:lnTo>
                  <a:lnTo>
                    <a:pt x="722153" y="528574"/>
                  </a:lnTo>
                  <a:lnTo>
                    <a:pt x="715071" y="507178"/>
                  </a:lnTo>
                  <a:lnTo>
                    <a:pt x="708358" y="491045"/>
                  </a:lnTo>
                  <a:lnTo>
                    <a:pt x="697525" y="477389"/>
                  </a:lnTo>
                  <a:lnTo>
                    <a:pt x="678084" y="463422"/>
                  </a:lnTo>
                  <a:lnTo>
                    <a:pt x="664235" y="439820"/>
                  </a:lnTo>
                  <a:lnTo>
                    <a:pt x="667400" y="428434"/>
                  </a:lnTo>
                  <a:lnTo>
                    <a:pt x="684639" y="422382"/>
                  </a:lnTo>
                  <a:lnTo>
                    <a:pt x="713009" y="414781"/>
                  </a:lnTo>
                  <a:lnTo>
                    <a:pt x="735381" y="385951"/>
                  </a:lnTo>
                  <a:lnTo>
                    <a:pt x="745394" y="373586"/>
                  </a:lnTo>
                  <a:lnTo>
                    <a:pt x="750550" y="363436"/>
                  </a:lnTo>
                  <a:lnTo>
                    <a:pt x="758348" y="341249"/>
                  </a:lnTo>
                  <a:lnTo>
                    <a:pt x="756814" y="319345"/>
                  </a:lnTo>
                  <a:lnTo>
                    <a:pt x="754649" y="288417"/>
                  </a:lnTo>
                  <a:lnTo>
                    <a:pt x="740187" y="227583"/>
                  </a:lnTo>
                  <a:lnTo>
                    <a:pt x="707967" y="189426"/>
                  </a:lnTo>
                  <a:lnTo>
                    <a:pt x="662733" y="157305"/>
                  </a:lnTo>
                  <a:lnTo>
                    <a:pt x="611903" y="131875"/>
                  </a:lnTo>
                  <a:lnTo>
                    <a:pt x="562895" y="113792"/>
                  </a:lnTo>
                  <a:lnTo>
                    <a:pt x="555503" y="108791"/>
                  </a:lnTo>
                  <a:lnTo>
                    <a:pt x="551386" y="100456"/>
                  </a:lnTo>
                  <a:lnTo>
                    <a:pt x="548483" y="90789"/>
                  </a:lnTo>
                  <a:lnTo>
                    <a:pt x="544734" y="81787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90799" y="48768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202" y="425450"/>
                  </a:lnTo>
                  <a:lnTo>
                    <a:pt x="669313" y="419052"/>
                  </a:lnTo>
                  <a:lnTo>
                    <a:pt x="671639" y="381373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3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575831" y="5613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590799" y="48768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30" y="681355"/>
                  </a:moveTo>
                  <a:lnTo>
                    <a:pt x="228271" y="704439"/>
                  </a:lnTo>
                  <a:lnTo>
                    <a:pt x="270221" y="721857"/>
                  </a:lnTo>
                  <a:lnTo>
                    <a:pt x="313871" y="735798"/>
                  </a:lnTo>
                  <a:lnTo>
                    <a:pt x="358016" y="748449"/>
                  </a:lnTo>
                  <a:lnTo>
                    <a:pt x="401447" y="762000"/>
                  </a:lnTo>
                  <a:lnTo>
                    <a:pt x="462010" y="749584"/>
                  </a:lnTo>
                  <a:lnTo>
                    <a:pt x="511429" y="722261"/>
                  </a:lnTo>
                  <a:lnTo>
                    <a:pt x="519056" y="703353"/>
                  </a:lnTo>
                  <a:lnTo>
                    <a:pt x="527399" y="686007"/>
                  </a:lnTo>
                  <a:lnTo>
                    <a:pt x="535503" y="668688"/>
                  </a:lnTo>
                  <a:lnTo>
                    <a:pt x="542417" y="649859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9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6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4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1"/>
                  </a:lnTo>
                  <a:lnTo>
                    <a:pt x="606250" y="289432"/>
                  </a:lnTo>
                  <a:lnTo>
                    <a:pt x="574548" y="280543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3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2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3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7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1" y="240792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19" y="305054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1" y="352932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1"/>
                  </a:lnTo>
                  <a:lnTo>
                    <a:pt x="44604" y="575153"/>
                  </a:lnTo>
                  <a:lnTo>
                    <a:pt x="84709" y="606821"/>
                  </a:lnTo>
                  <a:lnTo>
                    <a:pt x="129766" y="631942"/>
                  </a:lnTo>
                  <a:lnTo>
                    <a:pt x="173227" y="649859"/>
                  </a:lnTo>
                  <a:lnTo>
                    <a:pt x="179746" y="654744"/>
                  </a:lnTo>
                  <a:lnTo>
                    <a:pt x="183372" y="662940"/>
                  </a:lnTo>
                  <a:lnTo>
                    <a:pt x="185926" y="672468"/>
                  </a:lnTo>
                  <a:lnTo>
                    <a:pt x="189230" y="681355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517903" y="2737104"/>
            <a:ext cx="927100" cy="758825"/>
            <a:chOff x="1517903" y="2737104"/>
            <a:chExt cx="927100" cy="758825"/>
          </a:xfrm>
        </p:grpSpPr>
        <p:sp>
          <p:nvSpPr>
            <p:cNvPr id="12" name="object 12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3346703" y="3041904"/>
            <a:ext cx="684530" cy="774700"/>
            <a:chOff x="3346703" y="3041904"/>
            <a:chExt cx="684530" cy="774700"/>
          </a:xfrm>
        </p:grpSpPr>
        <p:sp>
          <p:nvSpPr>
            <p:cNvPr id="15" name="object 15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202" y="425450"/>
                  </a:lnTo>
                  <a:lnTo>
                    <a:pt x="669313" y="419052"/>
                  </a:lnTo>
                  <a:lnTo>
                    <a:pt x="671639" y="381373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764540" y="4219194"/>
            <a:ext cx="252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8375" y="3380613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2994" y="5209489"/>
            <a:ext cx="25272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22194" y="5133594"/>
            <a:ext cx="252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31594" y="2999613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58255" y="1953767"/>
            <a:ext cx="2453640" cy="1894839"/>
            <a:chOff x="5858255" y="1953767"/>
            <a:chExt cx="2453640" cy="1894839"/>
          </a:xfrm>
        </p:grpSpPr>
        <p:pic>
          <p:nvPicPr>
            <p:cNvPr id="23" name="object 2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858255" y="2307335"/>
              <a:ext cx="2452116" cy="4206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255" y="3427475"/>
              <a:ext cx="2452116" cy="4206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9651" y="1953767"/>
              <a:ext cx="463296" cy="18943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0311" y="1955291"/>
              <a:ext cx="481583" cy="1892807"/>
            </a:xfrm>
            <a:prstGeom prst="rect">
              <a:avLst/>
            </a:prstGeom>
          </p:spPr>
        </p:pic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561076" y="1670304"/>
          <a:ext cx="2973705" cy="2170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180"/>
                <a:gridCol w="510540"/>
                <a:gridCol w="454660"/>
                <a:gridCol w="520065"/>
                <a:gridCol w="502285"/>
                <a:gridCol w="463550"/>
                <a:gridCol w="146685"/>
              </a:tblGrid>
              <a:tr h="280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905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905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049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905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905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034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  <a:tr h="348615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R="26670" algn="ctr">
                        <a:lnSpc>
                          <a:spcPts val="1230"/>
                        </a:lnSpc>
                        <a:spcBef>
                          <a:spcPts val="143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161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  <a:tr h="420370"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8034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905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 vMerge="1">
                  <a:tcPr marL="0" marR="0" marT="0" marB="0">
                    <a:lnL w="1905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991361" y="4648961"/>
            <a:ext cx="2514600" cy="1295400"/>
          </a:xfrm>
          <a:custGeom>
            <a:avLst/>
            <a:gdLst/>
            <a:ahLst/>
            <a:cxnLst/>
            <a:rect l="l" t="t" r="r" b="b"/>
            <a:pathLst>
              <a:path w="2514600" h="1295400">
                <a:moveTo>
                  <a:pt x="0" y="647700"/>
                </a:moveTo>
                <a:lnTo>
                  <a:pt x="6106" y="583449"/>
                </a:lnTo>
                <a:lnTo>
                  <a:pt x="24041" y="520990"/>
                </a:lnTo>
                <a:lnTo>
                  <a:pt x="53228" y="460619"/>
                </a:lnTo>
                <a:lnTo>
                  <a:pt x="93093" y="402633"/>
                </a:lnTo>
                <a:lnTo>
                  <a:pt x="143057" y="347328"/>
                </a:lnTo>
                <a:lnTo>
                  <a:pt x="171647" y="320773"/>
                </a:lnTo>
                <a:lnTo>
                  <a:pt x="202546" y="295001"/>
                </a:lnTo>
                <a:lnTo>
                  <a:pt x="235682" y="270047"/>
                </a:lnTo>
                <a:lnTo>
                  <a:pt x="270983" y="245948"/>
                </a:lnTo>
                <a:lnTo>
                  <a:pt x="308378" y="222743"/>
                </a:lnTo>
                <a:lnTo>
                  <a:pt x="347793" y="200467"/>
                </a:lnTo>
                <a:lnTo>
                  <a:pt x="389157" y="179159"/>
                </a:lnTo>
                <a:lnTo>
                  <a:pt x="432399" y="158854"/>
                </a:lnTo>
                <a:lnTo>
                  <a:pt x="477445" y="139591"/>
                </a:lnTo>
                <a:lnTo>
                  <a:pt x="524225" y="121406"/>
                </a:lnTo>
                <a:lnTo>
                  <a:pt x="572665" y="104337"/>
                </a:lnTo>
                <a:lnTo>
                  <a:pt x="622695" y="88420"/>
                </a:lnTo>
                <a:lnTo>
                  <a:pt x="674241" y="73692"/>
                </a:lnTo>
                <a:lnTo>
                  <a:pt x="727233" y="60191"/>
                </a:lnTo>
                <a:lnTo>
                  <a:pt x="781597" y="47954"/>
                </a:lnTo>
                <a:lnTo>
                  <a:pt x="837263" y="37017"/>
                </a:lnTo>
                <a:lnTo>
                  <a:pt x="894157" y="27419"/>
                </a:lnTo>
                <a:lnTo>
                  <a:pt x="952208" y="19195"/>
                </a:lnTo>
                <a:lnTo>
                  <a:pt x="1011345" y="12384"/>
                </a:lnTo>
                <a:lnTo>
                  <a:pt x="1071494" y="7021"/>
                </a:lnTo>
                <a:lnTo>
                  <a:pt x="1132584" y="3145"/>
                </a:lnTo>
                <a:lnTo>
                  <a:pt x="1194543" y="792"/>
                </a:lnTo>
                <a:lnTo>
                  <a:pt x="1257300" y="0"/>
                </a:lnTo>
                <a:lnTo>
                  <a:pt x="1320056" y="792"/>
                </a:lnTo>
                <a:lnTo>
                  <a:pt x="1382015" y="3145"/>
                </a:lnTo>
                <a:lnTo>
                  <a:pt x="1443105" y="7021"/>
                </a:lnTo>
                <a:lnTo>
                  <a:pt x="1503254" y="12384"/>
                </a:lnTo>
                <a:lnTo>
                  <a:pt x="1562391" y="19195"/>
                </a:lnTo>
                <a:lnTo>
                  <a:pt x="1620442" y="27419"/>
                </a:lnTo>
                <a:lnTo>
                  <a:pt x="1677336" y="37017"/>
                </a:lnTo>
                <a:lnTo>
                  <a:pt x="1733002" y="47954"/>
                </a:lnTo>
                <a:lnTo>
                  <a:pt x="1787366" y="60191"/>
                </a:lnTo>
                <a:lnTo>
                  <a:pt x="1840358" y="73692"/>
                </a:lnTo>
                <a:lnTo>
                  <a:pt x="1891904" y="88420"/>
                </a:lnTo>
                <a:lnTo>
                  <a:pt x="1941934" y="104337"/>
                </a:lnTo>
                <a:lnTo>
                  <a:pt x="1990374" y="121406"/>
                </a:lnTo>
                <a:lnTo>
                  <a:pt x="2037154" y="139591"/>
                </a:lnTo>
                <a:lnTo>
                  <a:pt x="2082200" y="158854"/>
                </a:lnTo>
                <a:lnTo>
                  <a:pt x="2125442" y="179159"/>
                </a:lnTo>
                <a:lnTo>
                  <a:pt x="2166806" y="200467"/>
                </a:lnTo>
                <a:lnTo>
                  <a:pt x="2206221" y="222743"/>
                </a:lnTo>
                <a:lnTo>
                  <a:pt x="2243616" y="245948"/>
                </a:lnTo>
                <a:lnTo>
                  <a:pt x="2278917" y="270047"/>
                </a:lnTo>
                <a:lnTo>
                  <a:pt x="2312053" y="295001"/>
                </a:lnTo>
                <a:lnTo>
                  <a:pt x="2342952" y="320773"/>
                </a:lnTo>
                <a:lnTo>
                  <a:pt x="2371542" y="347328"/>
                </a:lnTo>
                <a:lnTo>
                  <a:pt x="2421506" y="402633"/>
                </a:lnTo>
                <a:lnTo>
                  <a:pt x="2461371" y="460619"/>
                </a:lnTo>
                <a:lnTo>
                  <a:pt x="2490558" y="520990"/>
                </a:lnTo>
                <a:lnTo>
                  <a:pt x="2508493" y="583449"/>
                </a:lnTo>
                <a:lnTo>
                  <a:pt x="2514600" y="647700"/>
                </a:lnTo>
                <a:lnTo>
                  <a:pt x="2513061" y="680026"/>
                </a:lnTo>
                <a:lnTo>
                  <a:pt x="2500968" y="743410"/>
                </a:lnTo>
                <a:lnTo>
                  <a:pt x="2477335" y="804857"/>
                </a:lnTo>
                <a:lnTo>
                  <a:pt x="2442737" y="864070"/>
                </a:lnTo>
                <a:lnTo>
                  <a:pt x="2397751" y="920751"/>
                </a:lnTo>
                <a:lnTo>
                  <a:pt x="2342952" y="974603"/>
                </a:lnTo>
                <a:lnTo>
                  <a:pt x="2312053" y="1000376"/>
                </a:lnTo>
                <a:lnTo>
                  <a:pt x="2278917" y="1025330"/>
                </a:lnTo>
                <a:lnTo>
                  <a:pt x="2243616" y="1049429"/>
                </a:lnTo>
                <a:lnTo>
                  <a:pt x="2206221" y="1072636"/>
                </a:lnTo>
                <a:lnTo>
                  <a:pt x="2166806" y="1094912"/>
                </a:lnTo>
                <a:lnTo>
                  <a:pt x="2125442" y="1116222"/>
                </a:lnTo>
                <a:lnTo>
                  <a:pt x="2082200" y="1136527"/>
                </a:lnTo>
                <a:lnTo>
                  <a:pt x="2037154" y="1155792"/>
                </a:lnTo>
                <a:lnTo>
                  <a:pt x="1990374" y="1173978"/>
                </a:lnTo>
                <a:lnTo>
                  <a:pt x="1941934" y="1191049"/>
                </a:lnTo>
                <a:lnTo>
                  <a:pt x="1891904" y="1206968"/>
                </a:lnTo>
                <a:lnTo>
                  <a:pt x="1840358" y="1221697"/>
                </a:lnTo>
                <a:lnTo>
                  <a:pt x="1787366" y="1235200"/>
                </a:lnTo>
                <a:lnTo>
                  <a:pt x="1733002" y="1247438"/>
                </a:lnTo>
                <a:lnTo>
                  <a:pt x="1677336" y="1258376"/>
                </a:lnTo>
                <a:lnTo>
                  <a:pt x="1620442" y="1267976"/>
                </a:lnTo>
                <a:lnTo>
                  <a:pt x="1562391" y="1276201"/>
                </a:lnTo>
                <a:lnTo>
                  <a:pt x="1503254" y="1283013"/>
                </a:lnTo>
                <a:lnTo>
                  <a:pt x="1443105" y="1288377"/>
                </a:lnTo>
                <a:lnTo>
                  <a:pt x="1382015" y="1292253"/>
                </a:lnTo>
                <a:lnTo>
                  <a:pt x="1320056" y="1294607"/>
                </a:lnTo>
                <a:lnTo>
                  <a:pt x="1257300" y="1295400"/>
                </a:lnTo>
                <a:lnTo>
                  <a:pt x="1194543" y="1294607"/>
                </a:lnTo>
                <a:lnTo>
                  <a:pt x="1132584" y="1292253"/>
                </a:lnTo>
                <a:lnTo>
                  <a:pt x="1071494" y="1288377"/>
                </a:lnTo>
                <a:lnTo>
                  <a:pt x="1011345" y="1283013"/>
                </a:lnTo>
                <a:lnTo>
                  <a:pt x="952208" y="1276201"/>
                </a:lnTo>
                <a:lnTo>
                  <a:pt x="894157" y="1267976"/>
                </a:lnTo>
                <a:lnTo>
                  <a:pt x="837263" y="1258376"/>
                </a:lnTo>
                <a:lnTo>
                  <a:pt x="781597" y="1247438"/>
                </a:lnTo>
                <a:lnTo>
                  <a:pt x="727233" y="1235200"/>
                </a:lnTo>
                <a:lnTo>
                  <a:pt x="674241" y="1221697"/>
                </a:lnTo>
                <a:lnTo>
                  <a:pt x="622695" y="1206968"/>
                </a:lnTo>
                <a:lnTo>
                  <a:pt x="572665" y="1191049"/>
                </a:lnTo>
                <a:lnTo>
                  <a:pt x="524225" y="1173978"/>
                </a:lnTo>
                <a:lnTo>
                  <a:pt x="477445" y="1155792"/>
                </a:lnTo>
                <a:lnTo>
                  <a:pt x="432399" y="1136527"/>
                </a:lnTo>
                <a:lnTo>
                  <a:pt x="389157" y="1116222"/>
                </a:lnTo>
                <a:lnTo>
                  <a:pt x="347793" y="1094912"/>
                </a:lnTo>
                <a:lnTo>
                  <a:pt x="308378" y="1072636"/>
                </a:lnTo>
                <a:lnTo>
                  <a:pt x="270983" y="1049429"/>
                </a:lnTo>
                <a:lnTo>
                  <a:pt x="235682" y="1025330"/>
                </a:lnTo>
                <a:lnTo>
                  <a:pt x="202546" y="1000376"/>
                </a:lnTo>
                <a:lnTo>
                  <a:pt x="171647" y="974603"/>
                </a:lnTo>
                <a:lnTo>
                  <a:pt x="143057" y="948049"/>
                </a:lnTo>
                <a:lnTo>
                  <a:pt x="93093" y="892745"/>
                </a:lnTo>
                <a:lnTo>
                  <a:pt x="53228" y="834761"/>
                </a:lnTo>
                <a:lnTo>
                  <a:pt x="24041" y="774395"/>
                </a:lnTo>
                <a:lnTo>
                  <a:pt x="6106" y="711942"/>
                </a:lnTo>
                <a:lnTo>
                  <a:pt x="0" y="647700"/>
                </a:lnTo>
                <a:close/>
              </a:path>
            </a:pathLst>
          </a:custGeom>
          <a:ln w="25908">
            <a:solidFill>
              <a:srgbClr val="003366"/>
            </a:solidFill>
            <a:prstDash val="dot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870828" y="3896614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55783" y="4736732"/>
            <a:ext cx="638810" cy="1374775"/>
            <a:chOff x="4655783" y="4736732"/>
            <a:chExt cx="638810" cy="137477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5783" y="5961566"/>
              <a:ext cx="153267" cy="14978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1062" y="5961566"/>
              <a:ext cx="153266" cy="1497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32414" y="5547527"/>
              <a:ext cx="485775" cy="415290"/>
            </a:xfrm>
            <a:custGeom>
              <a:avLst/>
              <a:gdLst/>
              <a:ahLst/>
              <a:cxnLst/>
              <a:rect l="l" t="t" r="r" b="b"/>
              <a:pathLst>
                <a:path w="485775" h="415289">
                  <a:moveTo>
                    <a:pt x="0" y="414847"/>
                  </a:moveTo>
                  <a:lnTo>
                    <a:pt x="0" y="0"/>
                  </a:lnTo>
                </a:path>
                <a:path w="485775" h="415289">
                  <a:moveTo>
                    <a:pt x="485278" y="414847"/>
                  </a:moveTo>
                  <a:lnTo>
                    <a:pt x="485278" y="0"/>
                  </a:lnTo>
                </a:path>
                <a:path w="485775" h="415289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975053" y="4895571"/>
              <a:ext cx="0" cy="652145"/>
            </a:xfrm>
            <a:custGeom>
              <a:avLst/>
              <a:gdLst/>
              <a:ahLst/>
              <a:cxnLst/>
              <a:rect l="l" t="t" r="r" b="b"/>
              <a:pathLst>
                <a:path h="652145">
                  <a:moveTo>
                    <a:pt x="0" y="651955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2925" y="4736732"/>
              <a:ext cx="244255" cy="159647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5626341" y="4739253"/>
            <a:ext cx="638810" cy="1372235"/>
            <a:chOff x="5626341" y="4739253"/>
            <a:chExt cx="638810" cy="1372235"/>
          </a:xfrm>
        </p:grpSpPr>
        <p:sp>
          <p:nvSpPr>
            <p:cNvPr id="37" name="object 37"/>
            <p:cNvSpPr/>
            <p:nvPr/>
          </p:nvSpPr>
          <p:spPr>
            <a:xfrm>
              <a:off x="5627149" y="5962375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1"/>
                  </a:lnTo>
                  <a:lnTo>
                    <a:pt x="22218" y="21697"/>
                  </a:lnTo>
                  <a:lnTo>
                    <a:pt x="5962" y="45245"/>
                  </a:lnTo>
                  <a:lnTo>
                    <a:pt x="0" y="74081"/>
                  </a:lnTo>
                  <a:lnTo>
                    <a:pt x="5962" y="102915"/>
                  </a:lnTo>
                  <a:lnTo>
                    <a:pt x="22218" y="126463"/>
                  </a:lnTo>
                  <a:lnTo>
                    <a:pt x="46316" y="142341"/>
                  </a:lnTo>
                  <a:lnTo>
                    <a:pt x="75807" y="148163"/>
                  </a:lnTo>
                  <a:lnTo>
                    <a:pt x="105327" y="142341"/>
                  </a:lnTo>
                  <a:lnTo>
                    <a:pt x="129422" y="126463"/>
                  </a:lnTo>
                  <a:lnTo>
                    <a:pt x="145661" y="102915"/>
                  </a:lnTo>
                  <a:lnTo>
                    <a:pt x="151615" y="74081"/>
                  </a:lnTo>
                  <a:lnTo>
                    <a:pt x="145661" y="45245"/>
                  </a:lnTo>
                  <a:lnTo>
                    <a:pt x="129422" y="21697"/>
                  </a:lnTo>
                  <a:lnTo>
                    <a:pt x="105327" y="5821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627149" y="5962375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81"/>
                  </a:moveTo>
                  <a:lnTo>
                    <a:pt x="5962" y="45245"/>
                  </a:lnTo>
                  <a:lnTo>
                    <a:pt x="22218" y="21697"/>
                  </a:lnTo>
                  <a:lnTo>
                    <a:pt x="46316" y="5821"/>
                  </a:lnTo>
                  <a:lnTo>
                    <a:pt x="75807" y="0"/>
                  </a:lnTo>
                  <a:lnTo>
                    <a:pt x="105327" y="5821"/>
                  </a:lnTo>
                  <a:lnTo>
                    <a:pt x="129422" y="21697"/>
                  </a:lnTo>
                  <a:lnTo>
                    <a:pt x="145661" y="45245"/>
                  </a:lnTo>
                  <a:lnTo>
                    <a:pt x="151615" y="74081"/>
                  </a:lnTo>
                  <a:lnTo>
                    <a:pt x="145661" y="102915"/>
                  </a:lnTo>
                  <a:lnTo>
                    <a:pt x="129422" y="126463"/>
                  </a:lnTo>
                  <a:lnTo>
                    <a:pt x="105327" y="142341"/>
                  </a:lnTo>
                  <a:lnTo>
                    <a:pt x="75807" y="148163"/>
                  </a:lnTo>
                  <a:lnTo>
                    <a:pt x="46316" y="142341"/>
                  </a:lnTo>
                  <a:lnTo>
                    <a:pt x="22218" y="126463"/>
                  </a:lnTo>
                  <a:lnTo>
                    <a:pt x="5962" y="102915"/>
                  </a:lnTo>
                  <a:lnTo>
                    <a:pt x="0" y="740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112427" y="5962375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1"/>
                  </a:lnTo>
                  <a:lnTo>
                    <a:pt x="22218" y="21697"/>
                  </a:lnTo>
                  <a:lnTo>
                    <a:pt x="5962" y="45245"/>
                  </a:lnTo>
                  <a:lnTo>
                    <a:pt x="0" y="74081"/>
                  </a:lnTo>
                  <a:lnTo>
                    <a:pt x="5962" y="102915"/>
                  </a:lnTo>
                  <a:lnTo>
                    <a:pt x="22218" y="126463"/>
                  </a:lnTo>
                  <a:lnTo>
                    <a:pt x="46316" y="142341"/>
                  </a:lnTo>
                  <a:lnTo>
                    <a:pt x="75807" y="148163"/>
                  </a:lnTo>
                  <a:lnTo>
                    <a:pt x="105327" y="142341"/>
                  </a:lnTo>
                  <a:lnTo>
                    <a:pt x="129422" y="126463"/>
                  </a:lnTo>
                  <a:lnTo>
                    <a:pt x="145661" y="102915"/>
                  </a:lnTo>
                  <a:lnTo>
                    <a:pt x="151615" y="74081"/>
                  </a:lnTo>
                  <a:lnTo>
                    <a:pt x="145661" y="45245"/>
                  </a:lnTo>
                  <a:lnTo>
                    <a:pt x="129422" y="21697"/>
                  </a:lnTo>
                  <a:lnTo>
                    <a:pt x="105327" y="5821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12427" y="5962375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081"/>
                  </a:moveTo>
                  <a:lnTo>
                    <a:pt x="5962" y="45245"/>
                  </a:lnTo>
                  <a:lnTo>
                    <a:pt x="22218" y="21697"/>
                  </a:lnTo>
                  <a:lnTo>
                    <a:pt x="46316" y="5821"/>
                  </a:lnTo>
                  <a:lnTo>
                    <a:pt x="75807" y="0"/>
                  </a:lnTo>
                  <a:lnTo>
                    <a:pt x="105327" y="5821"/>
                  </a:lnTo>
                  <a:lnTo>
                    <a:pt x="129422" y="21697"/>
                  </a:lnTo>
                  <a:lnTo>
                    <a:pt x="145661" y="45245"/>
                  </a:lnTo>
                  <a:lnTo>
                    <a:pt x="151615" y="74081"/>
                  </a:lnTo>
                  <a:lnTo>
                    <a:pt x="145661" y="102915"/>
                  </a:lnTo>
                  <a:lnTo>
                    <a:pt x="129422" y="126463"/>
                  </a:lnTo>
                  <a:lnTo>
                    <a:pt x="105327" y="142341"/>
                  </a:lnTo>
                  <a:lnTo>
                    <a:pt x="75807" y="148163"/>
                  </a:lnTo>
                  <a:lnTo>
                    <a:pt x="46316" y="142341"/>
                  </a:lnTo>
                  <a:lnTo>
                    <a:pt x="22218" y="126463"/>
                  </a:lnTo>
                  <a:lnTo>
                    <a:pt x="5962" y="102915"/>
                  </a:lnTo>
                  <a:lnTo>
                    <a:pt x="0" y="740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702957" y="5829026"/>
              <a:ext cx="485775" cy="133350"/>
            </a:xfrm>
            <a:custGeom>
              <a:avLst/>
              <a:gdLst/>
              <a:ahLst/>
              <a:cxnLst/>
              <a:rect l="l" t="t" r="r" b="b"/>
              <a:pathLst>
                <a:path w="485775" h="133350">
                  <a:moveTo>
                    <a:pt x="0" y="133348"/>
                  </a:moveTo>
                  <a:lnTo>
                    <a:pt x="0" y="0"/>
                  </a:lnTo>
                </a:path>
                <a:path w="485775" h="133350">
                  <a:moveTo>
                    <a:pt x="485278" y="133348"/>
                  </a:moveTo>
                  <a:lnTo>
                    <a:pt x="485278" y="0"/>
                  </a:lnTo>
                </a:path>
                <a:path w="485775" h="133350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945596" y="4898093"/>
              <a:ext cx="0" cy="931544"/>
            </a:xfrm>
            <a:custGeom>
              <a:avLst/>
              <a:gdLst/>
              <a:ahLst/>
              <a:cxnLst/>
              <a:rect l="l" t="t" r="r" b="b"/>
              <a:pathLst>
                <a:path h="931545">
                  <a:moveTo>
                    <a:pt x="0" y="930933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3468" y="4739253"/>
              <a:ext cx="244255" cy="159647"/>
            </a:xfrm>
            <a:prstGeom prst="rect">
              <a:avLst/>
            </a:prstGeom>
          </p:spPr>
        </p:pic>
      </p:grp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7324" y="5961566"/>
            <a:ext cx="153300" cy="149780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582602" y="4739253"/>
            <a:ext cx="1108710" cy="1372235"/>
            <a:chOff x="7582602" y="4739253"/>
            <a:chExt cx="1108710" cy="1372235"/>
          </a:xfrm>
        </p:grpSpPr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2602" y="5961566"/>
              <a:ext cx="153300" cy="14978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67880" y="5961566"/>
              <a:ext cx="153300" cy="14978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38011" y="5961566"/>
              <a:ext cx="153231" cy="14978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659218" y="5369733"/>
              <a:ext cx="970915" cy="593090"/>
            </a:xfrm>
            <a:custGeom>
              <a:avLst/>
              <a:gdLst/>
              <a:ahLst/>
              <a:cxnLst/>
              <a:rect l="l" t="t" r="r" b="b"/>
              <a:pathLst>
                <a:path w="970915" h="593089">
                  <a:moveTo>
                    <a:pt x="485278" y="592641"/>
                  </a:moveTo>
                  <a:lnTo>
                    <a:pt x="485278" y="355580"/>
                  </a:lnTo>
                </a:path>
                <a:path w="970915" h="593089">
                  <a:moveTo>
                    <a:pt x="0" y="592641"/>
                  </a:moveTo>
                  <a:lnTo>
                    <a:pt x="0" y="355580"/>
                  </a:lnTo>
                  <a:lnTo>
                    <a:pt x="485278" y="355580"/>
                  </a:lnTo>
                </a:path>
                <a:path w="970915" h="593089">
                  <a:moveTo>
                    <a:pt x="227491" y="355580"/>
                  </a:moveTo>
                  <a:lnTo>
                    <a:pt x="227491" y="0"/>
                  </a:lnTo>
                </a:path>
                <a:path w="970915" h="593089">
                  <a:moveTo>
                    <a:pt x="970556" y="592641"/>
                  </a:moveTo>
                  <a:lnTo>
                    <a:pt x="955408" y="0"/>
                  </a:lnTo>
                </a:path>
                <a:path w="970915" h="593089">
                  <a:moveTo>
                    <a:pt x="227491" y="0"/>
                  </a:moveTo>
                  <a:lnTo>
                    <a:pt x="955408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250668" y="4898093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640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28540" y="4739253"/>
              <a:ext cx="244255" cy="15964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492276" y="5643472"/>
            <a:ext cx="36258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-25" dirty="0">
                <a:latin typeface="Arial" panose="020B0604020202020204"/>
                <a:cs typeface="Arial" panose="020B0604020202020204"/>
              </a:rPr>
              <a:t>...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48926" y="6163026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34206" y="6163026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p2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19498" y="6163026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104776" y="6163026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75333" y="6163026"/>
            <a:ext cx="1670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p9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26835" y="6163026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p10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12114" y="6163026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97392" y="6163026"/>
            <a:ext cx="23495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p12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30066" y="4503136"/>
            <a:ext cx="751205" cy="1466850"/>
            <a:chOff x="6430066" y="4503136"/>
            <a:chExt cx="751205" cy="1466850"/>
          </a:xfrm>
        </p:grpSpPr>
        <p:sp>
          <p:nvSpPr>
            <p:cNvPr id="62" name="object 62"/>
            <p:cNvSpPr/>
            <p:nvPr/>
          </p:nvSpPr>
          <p:spPr>
            <a:xfrm>
              <a:off x="6794833" y="5606814"/>
              <a:ext cx="379730" cy="355600"/>
            </a:xfrm>
            <a:custGeom>
              <a:avLst/>
              <a:gdLst/>
              <a:ahLst/>
              <a:cxnLst/>
              <a:rect l="l" t="t" r="r" b="b"/>
              <a:pathLst>
                <a:path w="379729" h="355600">
                  <a:moveTo>
                    <a:pt x="379106" y="355560"/>
                  </a:moveTo>
                  <a:lnTo>
                    <a:pt x="379106" y="0"/>
                  </a:lnTo>
                  <a:lnTo>
                    <a:pt x="0" y="0"/>
                  </a:lnTo>
                </a:path>
                <a:path w="379729" h="355600">
                  <a:moveTo>
                    <a:pt x="0" y="251841"/>
                  </a:moveTo>
                  <a:lnTo>
                    <a:pt x="0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552194" y="4898092"/>
              <a:ext cx="424815" cy="946150"/>
            </a:xfrm>
            <a:custGeom>
              <a:avLst/>
              <a:gdLst/>
              <a:ahLst/>
              <a:cxnLst/>
              <a:rect l="l" t="t" r="r" b="b"/>
              <a:pathLst>
                <a:path w="424815" h="946150">
                  <a:moveTo>
                    <a:pt x="424618" y="708721"/>
                  </a:moveTo>
                  <a:lnTo>
                    <a:pt x="424618" y="0"/>
                  </a:lnTo>
                </a:path>
                <a:path w="424815" h="946150">
                  <a:moveTo>
                    <a:pt x="0" y="945748"/>
                  </a:moveTo>
                  <a:lnTo>
                    <a:pt x="0" y="0"/>
                  </a:lnTo>
                </a:path>
              </a:pathLst>
            </a:custGeom>
            <a:ln w="14549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0066" y="4739253"/>
              <a:ext cx="244255" cy="159647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855493" y="4740061"/>
              <a:ext cx="243204" cy="158115"/>
            </a:xfrm>
            <a:custGeom>
              <a:avLst/>
              <a:gdLst/>
              <a:ahLst/>
              <a:cxnLst/>
              <a:rect l="l" t="t" r="r" b="b"/>
              <a:pathLst>
                <a:path w="243204" h="158114">
                  <a:moveTo>
                    <a:pt x="121319" y="0"/>
                  </a:moveTo>
                  <a:lnTo>
                    <a:pt x="74095" y="6207"/>
                  </a:lnTo>
                  <a:lnTo>
                    <a:pt x="35532" y="23135"/>
                  </a:lnTo>
                  <a:lnTo>
                    <a:pt x="9533" y="48241"/>
                  </a:lnTo>
                  <a:lnTo>
                    <a:pt x="0" y="78981"/>
                  </a:lnTo>
                  <a:lnTo>
                    <a:pt x="9533" y="109761"/>
                  </a:lnTo>
                  <a:lnTo>
                    <a:pt x="35532" y="134887"/>
                  </a:lnTo>
                  <a:lnTo>
                    <a:pt x="74095" y="151822"/>
                  </a:lnTo>
                  <a:lnTo>
                    <a:pt x="121319" y="158031"/>
                  </a:lnTo>
                  <a:lnTo>
                    <a:pt x="168543" y="151822"/>
                  </a:lnTo>
                  <a:lnTo>
                    <a:pt x="207106" y="134887"/>
                  </a:lnTo>
                  <a:lnTo>
                    <a:pt x="233105" y="109761"/>
                  </a:lnTo>
                  <a:lnTo>
                    <a:pt x="242639" y="78981"/>
                  </a:lnTo>
                  <a:lnTo>
                    <a:pt x="233105" y="48241"/>
                  </a:lnTo>
                  <a:lnTo>
                    <a:pt x="207106" y="23135"/>
                  </a:lnTo>
                  <a:lnTo>
                    <a:pt x="168543" y="6207"/>
                  </a:lnTo>
                  <a:lnTo>
                    <a:pt x="1213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6855493" y="4740061"/>
              <a:ext cx="243204" cy="158115"/>
            </a:xfrm>
            <a:custGeom>
              <a:avLst/>
              <a:gdLst/>
              <a:ahLst/>
              <a:cxnLst/>
              <a:rect l="l" t="t" r="r" b="b"/>
              <a:pathLst>
                <a:path w="243204" h="158114">
                  <a:moveTo>
                    <a:pt x="0" y="78981"/>
                  </a:moveTo>
                  <a:lnTo>
                    <a:pt x="9533" y="48241"/>
                  </a:lnTo>
                  <a:lnTo>
                    <a:pt x="35532" y="23135"/>
                  </a:lnTo>
                  <a:lnTo>
                    <a:pt x="74095" y="6207"/>
                  </a:lnTo>
                  <a:lnTo>
                    <a:pt x="121319" y="0"/>
                  </a:lnTo>
                  <a:lnTo>
                    <a:pt x="168543" y="6207"/>
                  </a:lnTo>
                  <a:lnTo>
                    <a:pt x="207106" y="23135"/>
                  </a:lnTo>
                  <a:lnTo>
                    <a:pt x="233105" y="48241"/>
                  </a:lnTo>
                  <a:lnTo>
                    <a:pt x="242639" y="78981"/>
                  </a:lnTo>
                  <a:lnTo>
                    <a:pt x="233105" y="109761"/>
                  </a:lnTo>
                  <a:lnTo>
                    <a:pt x="207106" y="134887"/>
                  </a:lnTo>
                  <a:lnTo>
                    <a:pt x="168543" y="151822"/>
                  </a:lnTo>
                  <a:lnTo>
                    <a:pt x="121319" y="158031"/>
                  </a:lnTo>
                  <a:lnTo>
                    <a:pt x="74095" y="151822"/>
                  </a:lnTo>
                  <a:lnTo>
                    <a:pt x="35532" y="134887"/>
                  </a:lnTo>
                  <a:lnTo>
                    <a:pt x="9533" y="109761"/>
                  </a:lnTo>
                  <a:lnTo>
                    <a:pt x="0" y="7898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552194" y="4510408"/>
              <a:ext cx="424815" cy="237490"/>
            </a:xfrm>
            <a:custGeom>
              <a:avLst/>
              <a:gdLst/>
              <a:ahLst/>
              <a:cxnLst/>
              <a:rect l="l" t="t" r="r" b="b"/>
              <a:pathLst>
                <a:path w="424815" h="237489">
                  <a:moveTo>
                    <a:pt x="424618" y="237012"/>
                  </a:moveTo>
                  <a:lnTo>
                    <a:pt x="424618" y="0"/>
                  </a:lnTo>
                </a:path>
                <a:path w="424815" h="237489">
                  <a:moveTo>
                    <a:pt x="0" y="237012"/>
                  </a:moveTo>
                  <a:lnTo>
                    <a:pt x="0" y="0"/>
                  </a:lnTo>
                  <a:lnTo>
                    <a:pt x="424618" y="0"/>
                  </a:lnTo>
                </a:path>
              </a:pathLst>
            </a:custGeom>
            <a:ln w="145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83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Unsupervised</a:t>
            </a:r>
            <a:r>
              <a:rPr spc="-85" dirty="0"/>
              <a:t> </a:t>
            </a:r>
            <a:r>
              <a:rPr spc="-10" dirty="0"/>
              <a:t>Learning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4631" y="801623"/>
            <a:ext cx="7799832" cy="514807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2685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After</a:t>
            </a:r>
            <a:r>
              <a:rPr spc="-95" dirty="0"/>
              <a:t> </a:t>
            </a:r>
            <a:r>
              <a:rPr spc="-10" dirty="0"/>
              <a:t>Merging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58164" y="1319022"/>
            <a:ext cx="7044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question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“How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do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update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matrix?”</a:t>
            </a:r>
            <a:endParaRPr sz="220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4680" y="3880103"/>
            <a:ext cx="546735" cy="784860"/>
            <a:chOff x="614680" y="3880103"/>
            <a:chExt cx="546735" cy="784860"/>
          </a:xfrm>
        </p:grpSpPr>
        <p:sp>
          <p:nvSpPr>
            <p:cNvPr id="5" name="object 5"/>
            <p:cNvSpPr/>
            <p:nvPr/>
          </p:nvSpPr>
          <p:spPr>
            <a:xfrm>
              <a:off x="620776" y="38861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215087" y="0"/>
                  </a:move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2037" y="341249"/>
                  </a:lnTo>
                  <a:lnTo>
                    <a:pt x="1940" y="347724"/>
                  </a:lnTo>
                  <a:lnTo>
                    <a:pt x="76" y="385951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59080" y="577088"/>
                  </a:lnTo>
                  <a:lnTo>
                    <a:pt x="59461" y="613838"/>
                  </a:lnTo>
                  <a:lnTo>
                    <a:pt x="60685" y="652707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386788" y="715772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close/>
                </a:path>
                <a:path w="534669" h="772795">
                  <a:moveTo>
                    <a:pt x="386788" y="715772"/>
                  </a:move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86788" y="715772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20776" y="3886199"/>
              <a:ext cx="534670" cy="772795"/>
            </a:xfrm>
            <a:custGeom>
              <a:avLst/>
              <a:gdLst/>
              <a:ahLst/>
              <a:cxnLst/>
              <a:rect l="l" t="t" r="r" b="b"/>
              <a:pathLst>
                <a:path w="534669" h="772795">
                  <a:moveTo>
                    <a:pt x="383870" y="81787"/>
                  </a:moveTo>
                  <a:lnTo>
                    <a:pt x="344669" y="53488"/>
                  </a:lnTo>
                  <a:lnTo>
                    <a:pt x="302217" y="33321"/>
                  </a:lnTo>
                  <a:lnTo>
                    <a:pt x="258395" y="16940"/>
                  </a:lnTo>
                  <a:lnTo>
                    <a:pt x="215087" y="0"/>
                  </a:lnTo>
                  <a:lnTo>
                    <a:pt x="166849" y="12557"/>
                  </a:lnTo>
                  <a:lnTo>
                    <a:pt x="127508" y="40258"/>
                  </a:lnTo>
                  <a:lnTo>
                    <a:pt x="121475" y="59428"/>
                  </a:lnTo>
                  <a:lnTo>
                    <a:pt x="114846" y="77025"/>
                  </a:lnTo>
                  <a:lnTo>
                    <a:pt x="108387" y="94622"/>
                  </a:lnTo>
                  <a:lnTo>
                    <a:pt x="102870" y="113792"/>
                  </a:lnTo>
                  <a:lnTo>
                    <a:pt x="107812" y="164011"/>
                  </a:lnTo>
                  <a:lnTo>
                    <a:pt x="110432" y="188683"/>
                  </a:lnTo>
                  <a:lnTo>
                    <a:pt x="105562" y="197249"/>
                  </a:lnTo>
                  <a:lnTo>
                    <a:pt x="88038" y="199152"/>
                  </a:lnTo>
                  <a:lnTo>
                    <a:pt x="52692" y="203835"/>
                  </a:lnTo>
                  <a:lnTo>
                    <a:pt x="46304" y="204977"/>
                  </a:lnTo>
                  <a:lnTo>
                    <a:pt x="39916" y="208533"/>
                  </a:lnTo>
                  <a:lnTo>
                    <a:pt x="33528" y="210947"/>
                  </a:lnTo>
                  <a:lnTo>
                    <a:pt x="24261" y="228869"/>
                  </a:lnTo>
                  <a:lnTo>
                    <a:pt x="20983" y="235362"/>
                  </a:lnTo>
                  <a:lnTo>
                    <a:pt x="19415" y="242093"/>
                  </a:lnTo>
                  <a:lnTo>
                    <a:pt x="15278" y="260731"/>
                  </a:lnTo>
                  <a:lnTo>
                    <a:pt x="11746" y="275330"/>
                  </a:lnTo>
                  <a:lnTo>
                    <a:pt x="7529" y="291226"/>
                  </a:lnTo>
                  <a:lnTo>
                    <a:pt x="3996" y="304004"/>
                  </a:lnTo>
                  <a:lnTo>
                    <a:pt x="2514" y="309244"/>
                  </a:lnTo>
                  <a:lnTo>
                    <a:pt x="1940" y="347724"/>
                  </a:lnTo>
                  <a:lnTo>
                    <a:pt x="0" y="387524"/>
                  </a:lnTo>
                  <a:lnTo>
                    <a:pt x="15278" y="455041"/>
                  </a:lnTo>
                  <a:lnTo>
                    <a:pt x="52117" y="479186"/>
                  </a:lnTo>
                  <a:lnTo>
                    <a:pt x="77317" y="488188"/>
                  </a:lnTo>
                  <a:lnTo>
                    <a:pt x="73442" y="510936"/>
                  </a:lnTo>
                  <a:lnTo>
                    <a:pt x="68884" y="533114"/>
                  </a:lnTo>
                  <a:lnTo>
                    <a:pt x="63983" y="555053"/>
                  </a:lnTo>
                  <a:lnTo>
                    <a:pt x="59080" y="577088"/>
                  </a:lnTo>
                  <a:lnTo>
                    <a:pt x="60786" y="655923"/>
                  </a:lnTo>
                  <a:lnTo>
                    <a:pt x="67415" y="697103"/>
                  </a:lnTo>
                  <a:lnTo>
                    <a:pt x="96269" y="743678"/>
                  </a:lnTo>
                  <a:lnTo>
                    <a:pt x="140271" y="764413"/>
                  </a:lnTo>
                  <a:lnTo>
                    <a:pt x="146659" y="766699"/>
                  </a:lnTo>
                  <a:lnTo>
                    <a:pt x="158521" y="772668"/>
                  </a:lnTo>
                  <a:lnTo>
                    <a:pt x="174960" y="763277"/>
                  </a:lnTo>
                  <a:lnTo>
                    <a:pt x="187377" y="750887"/>
                  </a:lnTo>
                  <a:lnTo>
                    <a:pt x="197910" y="735163"/>
                  </a:lnTo>
                  <a:lnTo>
                    <a:pt x="208699" y="715772"/>
                  </a:lnTo>
                  <a:lnTo>
                    <a:pt x="232723" y="733984"/>
                  </a:lnTo>
                  <a:lnTo>
                    <a:pt x="257173" y="749553"/>
                  </a:lnTo>
                  <a:lnTo>
                    <a:pt x="282477" y="762456"/>
                  </a:lnTo>
                  <a:lnTo>
                    <a:pt x="309067" y="772668"/>
                  </a:lnTo>
                  <a:lnTo>
                    <a:pt x="338019" y="764000"/>
                  </a:lnTo>
                  <a:lnTo>
                    <a:pt x="360043" y="750569"/>
                  </a:lnTo>
                  <a:lnTo>
                    <a:pt x="378474" y="729805"/>
                  </a:lnTo>
                  <a:lnTo>
                    <a:pt x="396646" y="699135"/>
                  </a:lnTo>
                  <a:lnTo>
                    <a:pt x="400347" y="667652"/>
                  </a:lnTo>
                  <a:lnTo>
                    <a:pt x="397348" y="652707"/>
                  </a:lnTo>
                  <a:lnTo>
                    <a:pt x="399340" y="647828"/>
                  </a:lnTo>
                  <a:lnTo>
                    <a:pt x="465074" y="642366"/>
                  </a:lnTo>
                  <a:lnTo>
                    <a:pt x="493817" y="591661"/>
                  </a:lnTo>
                  <a:lnTo>
                    <a:pt x="508863" y="528574"/>
                  </a:lnTo>
                  <a:lnTo>
                    <a:pt x="503892" y="507178"/>
                  </a:lnTo>
                  <a:lnTo>
                    <a:pt x="499176" y="491045"/>
                  </a:lnTo>
                  <a:lnTo>
                    <a:pt x="491550" y="477389"/>
                  </a:lnTo>
                  <a:lnTo>
                    <a:pt x="477850" y="463423"/>
                  </a:lnTo>
                  <a:lnTo>
                    <a:pt x="468099" y="439820"/>
                  </a:lnTo>
                  <a:lnTo>
                    <a:pt x="470323" y="428434"/>
                  </a:lnTo>
                  <a:lnTo>
                    <a:pt x="482470" y="422382"/>
                  </a:lnTo>
                  <a:lnTo>
                    <a:pt x="502488" y="414781"/>
                  </a:lnTo>
                  <a:lnTo>
                    <a:pt x="518249" y="385951"/>
                  </a:lnTo>
                  <a:lnTo>
                    <a:pt x="525291" y="373586"/>
                  </a:lnTo>
                  <a:lnTo>
                    <a:pt x="528912" y="363436"/>
                  </a:lnTo>
                  <a:lnTo>
                    <a:pt x="534416" y="341249"/>
                  </a:lnTo>
                  <a:lnTo>
                    <a:pt x="533316" y="319345"/>
                  </a:lnTo>
                  <a:lnTo>
                    <a:pt x="531790" y="288416"/>
                  </a:lnTo>
                  <a:lnTo>
                    <a:pt x="521639" y="227583"/>
                  </a:lnTo>
                  <a:lnTo>
                    <a:pt x="498903" y="189426"/>
                  </a:lnTo>
                  <a:lnTo>
                    <a:pt x="467015" y="157305"/>
                  </a:lnTo>
                  <a:lnTo>
                    <a:pt x="431190" y="131875"/>
                  </a:lnTo>
                  <a:lnTo>
                    <a:pt x="396646" y="113792"/>
                  </a:lnTo>
                  <a:lnTo>
                    <a:pt x="391446" y="108791"/>
                  </a:lnTo>
                  <a:lnTo>
                    <a:pt x="388553" y="100456"/>
                  </a:lnTo>
                  <a:lnTo>
                    <a:pt x="386512" y="90789"/>
                  </a:lnTo>
                  <a:lnTo>
                    <a:pt x="383870" y="81787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517903" y="2737104"/>
            <a:ext cx="927100" cy="758825"/>
            <a:chOff x="1517903" y="2737104"/>
            <a:chExt cx="927100" cy="758825"/>
          </a:xfrm>
        </p:grpSpPr>
        <p:sp>
          <p:nvSpPr>
            <p:cNvPr id="8" name="object 8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403860" y="0"/>
                  </a:move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9681" y="699515"/>
                  </a:lnTo>
                  <a:lnTo>
                    <a:pt x="278558" y="717089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7327" y="542698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523999" y="2743200"/>
              <a:ext cx="914400" cy="746760"/>
            </a:xfrm>
            <a:custGeom>
              <a:avLst/>
              <a:gdLst/>
              <a:ahLst/>
              <a:cxnLst/>
              <a:rect l="l" t="t" r="r" b="b"/>
              <a:pathLst>
                <a:path w="914400" h="746760">
                  <a:moveTo>
                    <a:pt x="96774" y="210312"/>
                  </a:moveTo>
                  <a:lnTo>
                    <a:pt x="69055" y="253626"/>
                  </a:lnTo>
                  <a:lnTo>
                    <a:pt x="48152" y="300213"/>
                  </a:lnTo>
                  <a:lnTo>
                    <a:pt x="31430" y="348715"/>
                  </a:lnTo>
                  <a:lnTo>
                    <a:pt x="16258" y="397772"/>
                  </a:lnTo>
                  <a:lnTo>
                    <a:pt x="0" y="446024"/>
                  </a:lnTo>
                  <a:lnTo>
                    <a:pt x="6834" y="486421"/>
                  </a:lnTo>
                  <a:lnTo>
                    <a:pt x="27360" y="537213"/>
                  </a:lnTo>
                  <a:lnTo>
                    <a:pt x="70290" y="576738"/>
                  </a:lnTo>
                  <a:lnTo>
                    <a:pt x="91122" y="586009"/>
                  </a:lnTo>
                  <a:lnTo>
                    <a:pt x="111954" y="595042"/>
                  </a:lnTo>
                  <a:lnTo>
                    <a:pt x="134619" y="602741"/>
                  </a:lnTo>
                  <a:lnTo>
                    <a:pt x="186539" y="596972"/>
                  </a:lnTo>
                  <a:lnTo>
                    <a:pt x="216177" y="592610"/>
                  </a:lnTo>
                  <a:lnTo>
                    <a:pt x="229997" y="593836"/>
                  </a:lnTo>
                  <a:lnTo>
                    <a:pt x="234460" y="604830"/>
                  </a:lnTo>
                  <a:lnTo>
                    <a:pt x="236031" y="629773"/>
                  </a:lnTo>
                  <a:lnTo>
                    <a:pt x="241173" y="672846"/>
                  </a:lnTo>
                  <a:lnTo>
                    <a:pt x="242698" y="679513"/>
                  </a:lnTo>
                  <a:lnTo>
                    <a:pt x="244903" y="686180"/>
                  </a:lnTo>
                  <a:lnTo>
                    <a:pt x="247370" y="692848"/>
                  </a:lnTo>
                  <a:lnTo>
                    <a:pt x="249681" y="699515"/>
                  </a:lnTo>
                  <a:lnTo>
                    <a:pt x="270889" y="712487"/>
                  </a:lnTo>
                  <a:lnTo>
                    <a:pt x="278558" y="717089"/>
                  </a:lnTo>
                  <a:lnTo>
                    <a:pt x="286490" y="719286"/>
                  </a:lnTo>
                  <a:lnTo>
                    <a:pt x="308482" y="725042"/>
                  </a:lnTo>
                  <a:lnTo>
                    <a:pt x="325776" y="729964"/>
                  </a:lnTo>
                  <a:lnTo>
                    <a:pt x="344630" y="735838"/>
                  </a:lnTo>
                  <a:lnTo>
                    <a:pt x="359792" y="740759"/>
                  </a:lnTo>
                  <a:lnTo>
                    <a:pt x="366013" y="742823"/>
                  </a:lnTo>
                  <a:lnTo>
                    <a:pt x="411517" y="743634"/>
                  </a:lnTo>
                  <a:lnTo>
                    <a:pt x="458581" y="746363"/>
                  </a:lnTo>
                  <a:lnTo>
                    <a:pt x="502477" y="742876"/>
                  </a:lnTo>
                  <a:lnTo>
                    <a:pt x="538480" y="725042"/>
                  </a:lnTo>
                  <a:lnTo>
                    <a:pt x="567118" y="673592"/>
                  </a:lnTo>
                  <a:lnTo>
                    <a:pt x="577850" y="638428"/>
                  </a:lnTo>
                  <a:lnTo>
                    <a:pt x="604728" y="643826"/>
                  </a:lnTo>
                  <a:lnTo>
                    <a:pt x="630951" y="650176"/>
                  </a:lnTo>
                  <a:lnTo>
                    <a:pt x="656913" y="657002"/>
                  </a:lnTo>
                  <a:lnTo>
                    <a:pt x="683006" y="663828"/>
                  </a:lnTo>
                  <a:lnTo>
                    <a:pt x="726447" y="663311"/>
                  </a:lnTo>
                  <a:lnTo>
                    <a:pt x="776224" y="661495"/>
                  </a:lnTo>
                  <a:lnTo>
                    <a:pt x="824952" y="652273"/>
                  </a:lnTo>
                  <a:lnTo>
                    <a:pt x="865251" y="629538"/>
                  </a:lnTo>
                  <a:lnTo>
                    <a:pt x="890174" y="592359"/>
                  </a:lnTo>
                  <a:lnTo>
                    <a:pt x="904620" y="550417"/>
                  </a:lnTo>
                  <a:lnTo>
                    <a:pt x="907327" y="542698"/>
                  </a:lnTo>
                  <a:lnTo>
                    <a:pt x="910558" y="534384"/>
                  </a:lnTo>
                  <a:lnTo>
                    <a:pt x="913264" y="527736"/>
                  </a:lnTo>
                  <a:lnTo>
                    <a:pt x="914400" y="525017"/>
                  </a:lnTo>
                  <a:lnTo>
                    <a:pt x="903311" y="502062"/>
                  </a:lnTo>
                  <a:lnTo>
                    <a:pt x="888650" y="484727"/>
                  </a:lnTo>
                  <a:lnTo>
                    <a:pt x="870037" y="470011"/>
                  </a:lnTo>
                  <a:lnTo>
                    <a:pt x="847089" y="454913"/>
                  </a:lnTo>
                  <a:lnTo>
                    <a:pt x="868662" y="421380"/>
                  </a:lnTo>
                  <a:lnTo>
                    <a:pt x="887079" y="387238"/>
                  </a:lnTo>
                  <a:lnTo>
                    <a:pt x="902329" y="351883"/>
                  </a:lnTo>
                  <a:lnTo>
                    <a:pt x="914400" y="314705"/>
                  </a:lnTo>
                  <a:lnTo>
                    <a:pt x="904182" y="274308"/>
                  </a:lnTo>
                  <a:lnTo>
                    <a:pt x="888285" y="243554"/>
                  </a:lnTo>
                  <a:lnTo>
                    <a:pt x="863697" y="217801"/>
                  </a:lnTo>
                  <a:lnTo>
                    <a:pt x="827405" y="192404"/>
                  </a:lnTo>
                  <a:lnTo>
                    <a:pt x="794787" y="186997"/>
                  </a:lnTo>
                  <a:lnTo>
                    <a:pt x="776652" y="189996"/>
                  </a:lnTo>
                  <a:lnTo>
                    <a:pt x="768556" y="191944"/>
                  </a:lnTo>
                  <a:lnTo>
                    <a:pt x="766059" y="183383"/>
                  </a:lnTo>
                  <a:lnTo>
                    <a:pt x="760094" y="96900"/>
                  </a:lnTo>
                  <a:lnTo>
                    <a:pt x="700166" y="56673"/>
                  </a:lnTo>
                  <a:lnTo>
                    <a:pt x="663493" y="46287"/>
                  </a:lnTo>
                  <a:lnTo>
                    <a:pt x="625475" y="35687"/>
                  </a:lnTo>
                  <a:lnTo>
                    <a:pt x="600231" y="42614"/>
                  </a:lnTo>
                  <a:lnTo>
                    <a:pt x="581167" y="49196"/>
                  </a:lnTo>
                  <a:lnTo>
                    <a:pt x="564985" y="59850"/>
                  </a:lnTo>
                  <a:lnTo>
                    <a:pt x="548386" y="78994"/>
                  </a:lnTo>
                  <a:lnTo>
                    <a:pt x="520447" y="92618"/>
                  </a:lnTo>
                  <a:lnTo>
                    <a:pt x="506999" y="89503"/>
                  </a:lnTo>
                  <a:lnTo>
                    <a:pt x="499862" y="72528"/>
                  </a:lnTo>
                  <a:lnTo>
                    <a:pt x="490855" y="44576"/>
                  </a:lnTo>
                  <a:lnTo>
                    <a:pt x="456759" y="22556"/>
                  </a:lnTo>
                  <a:lnTo>
                    <a:pt x="442118" y="12715"/>
                  </a:lnTo>
                  <a:lnTo>
                    <a:pt x="430097" y="7661"/>
                  </a:lnTo>
                  <a:lnTo>
                    <a:pt x="403860" y="0"/>
                  </a:lnTo>
                  <a:lnTo>
                    <a:pt x="377932" y="1527"/>
                  </a:lnTo>
                  <a:lnTo>
                    <a:pt x="341312" y="3651"/>
                  </a:lnTo>
                  <a:lnTo>
                    <a:pt x="302311" y="8393"/>
                  </a:lnTo>
                  <a:lnTo>
                    <a:pt x="232623" y="41939"/>
                  </a:lnTo>
                  <a:lnTo>
                    <a:pt x="200456" y="75206"/>
                  </a:lnTo>
                  <a:lnTo>
                    <a:pt x="173136" y="113856"/>
                  </a:lnTo>
                  <a:lnTo>
                    <a:pt x="151058" y="154163"/>
                  </a:lnTo>
                  <a:lnTo>
                    <a:pt x="134619" y="192404"/>
                  </a:lnTo>
                  <a:lnTo>
                    <a:pt x="128706" y="199649"/>
                  </a:lnTo>
                  <a:lnTo>
                    <a:pt x="118840" y="203692"/>
                  </a:lnTo>
                  <a:lnTo>
                    <a:pt x="107402" y="206567"/>
                  </a:lnTo>
                  <a:lnTo>
                    <a:pt x="96774" y="210312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3346703" y="3041904"/>
            <a:ext cx="684530" cy="774700"/>
            <a:chOff x="3346703" y="3041904"/>
            <a:chExt cx="684530" cy="774700"/>
          </a:xfrm>
        </p:grpSpPr>
        <p:sp>
          <p:nvSpPr>
            <p:cNvPr id="11" name="object 11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283210" y="0"/>
                  </a:moveTo>
                  <a:lnTo>
                    <a:pt x="219170" y="21780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202" y="425450"/>
                  </a:lnTo>
                  <a:lnTo>
                    <a:pt x="669313" y="419052"/>
                  </a:lnTo>
                  <a:lnTo>
                    <a:pt x="671639" y="381373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75831" y="5613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close/>
                </a:path>
                <a:path w="671829" h="762000">
                  <a:moveTo>
                    <a:pt x="472439" y="0"/>
                  </a:move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575831" y="5613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52799" y="3048000"/>
              <a:ext cx="671830" cy="762000"/>
            </a:xfrm>
            <a:custGeom>
              <a:avLst/>
              <a:gdLst/>
              <a:ahLst/>
              <a:cxnLst/>
              <a:rect l="l" t="t" r="r" b="b"/>
              <a:pathLst>
                <a:path w="671829" h="762000">
                  <a:moveTo>
                    <a:pt x="189229" y="681355"/>
                  </a:moveTo>
                  <a:lnTo>
                    <a:pt x="228271" y="704457"/>
                  </a:lnTo>
                  <a:lnTo>
                    <a:pt x="270221" y="721885"/>
                  </a:lnTo>
                  <a:lnTo>
                    <a:pt x="313871" y="735825"/>
                  </a:lnTo>
                  <a:lnTo>
                    <a:pt x="358016" y="748467"/>
                  </a:lnTo>
                  <a:lnTo>
                    <a:pt x="401447" y="762000"/>
                  </a:lnTo>
                  <a:lnTo>
                    <a:pt x="462010" y="749601"/>
                  </a:lnTo>
                  <a:lnTo>
                    <a:pt x="511428" y="722249"/>
                  </a:lnTo>
                  <a:lnTo>
                    <a:pt x="519056" y="703347"/>
                  </a:lnTo>
                  <a:lnTo>
                    <a:pt x="527399" y="686006"/>
                  </a:lnTo>
                  <a:lnTo>
                    <a:pt x="535503" y="668688"/>
                  </a:lnTo>
                  <a:lnTo>
                    <a:pt x="542416" y="649858"/>
                  </a:lnTo>
                  <a:lnTo>
                    <a:pt x="536216" y="600331"/>
                  </a:lnTo>
                  <a:lnTo>
                    <a:pt x="532923" y="575991"/>
                  </a:lnTo>
                  <a:lnTo>
                    <a:pt x="539042" y="567526"/>
                  </a:lnTo>
                  <a:lnTo>
                    <a:pt x="561078" y="565620"/>
                  </a:lnTo>
                  <a:lnTo>
                    <a:pt x="605536" y="560958"/>
                  </a:lnTo>
                  <a:lnTo>
                    <a:pt x="613537" y="559816"/>
                  </a:lnTo>
                  <a:lnTo>
                    <a:pt x="621538" y="556260"/>
                  </a:lnTo>
                  <a:lnTo>
                    <a:pt x="629665" y="553974"/>
                  </a:lnTo>
                  <a:lnTo>
                    <a:pt x="641274" y="536293"/>
                  </a:lnTo>
                  <a:lnTo>
                    <a:pt x="645382" y="529875"/>
                  </a:lnTo>
                  <a:lnTo>
                    <a:pt x="647346" y="523220"/>
                  </a:lnTo>
                  <a:lnTo>
                    <a:pt x="652526" y="504825"/>
                  </a:lnTo>
                  <a:lnTo>
                    <a:pt x="656974" y="490485"/>
                  </a:lnTo>
                  <a:lnTo>
                    <a:pt x="662305" y="474789"/>
                  </a:lnTo>
                  <a:lnTo>
                    <a:pt x="666777" y="462141"/>
                  </a:lnTo>
                  <a:lnTo>
                    <a:pt x="668654" y="456946"/>
                  </a:lnTo>
                  <a:lnTo>
                    <a:pt x="669313" y="419052"/>
                  </a:lnTo>
                  <a:lnTo>
                    <a:pt x="671734" y="379825"/>
                  </a:lnTo>
                  <a:lnTo>
                    <a:pt x="652526" y="313182"/>
                  </a:lnTo>
                  <a:lnTo>
                    <a:pt x="606250" y="289433"/>
                  </a:lnTo>
                  <a:lnTo>
                    <a:pt x="574548" y="280542"/>
                  </a:lnTo>
                  <a:lnTo>
                    <a:pt x="579407" y="258079"/>
                  </a:lnTo>
                  <a:lnTo>
                    <a:pt x="585136" y="236188"/>
                  </a:lnTo>
                  <a:lnTo>
                    <a:pt x="591317" y="214534"/>
                  </a:lnTo>
                  <a:lnTo>
                    <a:pt x="597535" y="192786"/>
                  </a:lnTo>
                  <a:lnTo>
                    <a:pt x="597050" y="156587"/>
                  </a:lnTo>
                  <a:lnTo>
                    <a:pt x="595376" y="115125"/>
                  </a:lnTo>
                  <a:lnTo>
                    <a:pt x="587033" y="74521"/>
                  </a:lnTo>
                  <a:lnTo>
                    <a:pt x="566547" y="40894"/>
                  </a:lnTo>
                  <a:lnTo>
                    <a:pt x="533130" y="20177"/>
                  </a:lnTo>
                  <a:lnTo>
                    <a:pt x="495426" y="8127"/>
                  </a:lnTo>
                  <a:lnTo>
                    <a:pt x="487425" y="5841"/>
                  </a:lnTo>
                  <a:lnTo>
                    <a:pt x="472439" y="0"/>
                  </a:lnTo>
                  <a:lnTo>
                    <a:pt x="451828" y="9271"/>
                  </a:lnTo>
                  <a:lnTo>
                    <a:pt x="436229" y="21494"/>
                  </a:lnTo>
                  <a:lnTo>
                    <a:pt x="422987" y="37004"/>
                  </a:lnTo>
                  <a:lnTo>
                    <a:pt x="409448" y="56134"/>
                  </a:lnTo>
                  <a:lnTo>
                    <a:pt x="379257" y="38129"/>
                  </a:lnTo>
                  <a:lnTo>
                    <a:pt x="348519" y="22780"/>
                  </a:lnTo>
                  <a:lnTo>
                    <a:pt x="316686" y="10074"/>
                  </a:lnTo>
                  <a:lnTo>
                    <a:pt x="283210" y="0"/>
                  </a:lnTo>
                  <a:lnTo>
                    <a:pt x="246844" y="8544"/>
                  </a:lnTo>
                  <a:lnTo>
                    <a:pt x="219170" y="21780"/>
                  </a:lnTo>
                  <a:lnTo>
                    <a:pt x="196020" y="42255"/>
                  </a:lnTo>
                  <a:lnTo>
                    <a:pt x="173227" y="72516"/>
                  </a:lnTo>
                  <a:lnTo>
                    <a:pt x="168349" y="99675"/>
                  </a:lnTo>
                  <a:lnTo>
                    <a:pt x="171026" y="114779"/>
                  </a:lnTo>
                  <a:lnTo>
                    <a:pt x="172751" y="121523"/>
                  </a:lnTo>
                  <a:lnTo>
                    <a:pt x="165015" y="123599"/>
                  </a:lnTo>
                  <a:lnTo>
                    <a:pt x="87122" y="128524"/>
                  </a:lnTo>
                  <a:lnTo>
                    <a:pt x="51006" y="178514"/>
                  </a:lnTo>
                  <a:lnTo>
                    <a:pt x="32130" y="240791"/>
                  </a:lnTo>
                  <a:lnTo>
                    <a:pt x="38365" y="261798"/>
                  </a:lnTo>
                  <a:lnTo>
                    <a:pt x="44291" y="277685"/>
                  </a:lnTo>
                  <a:lnTo>
                    <a:pt x="53883" y="291191"/>
                  </a:lnTo>
                  <a:lnTo>
                    <a:pt x="71120" y="305053"/>
                  </a:lnTo>
                  <a:lnTo>
                    <a:pt x="83387" y="328304"/>
                  </a:lnTo>
                  <a:lnTo>
                    <a:pt x="80581" y="339518"/>
                  </a:lnTo>
                  <a:lnTo>
                    <a:pt x="65297" y="345469"/>
                  </a:lnTo>
                  <a:lnTo>
                    <a:pt x="40132" y="352933"/>
                  </a:lnTo>
                  <a:lnTo>
                    <a:pt x="20306" y="381373"/>
                  </a:lnTo>
                  <a:lnTo>
                    <a:pt x="11445" y="393573"/>
                  </a:lnTo>
                  <a:lnTo>
                    <a:pt x="6895" y="403582"/>
                  </a:lnTo>
                  <a:lnTo>
                    <a:pt x="0" y="425450"/>
                  </a:lnTo>
                  <a:lnTo>
                    <a:pt x="1375" y="447061"/>
                  </a:lnTo>
                  <a:lnTo>
                    <a:pt x="3286" y="477567"/>
                  </a:lnTo>
                  <a:lnTo>
                    <a:pt x="16001" y="537590"/>
                  </a:lnTo>
                  <a:lnTo>
                    <a:pt x="44604" y="575153"/>
                  </a:lnTo>
                  <a:lnTo>
                    <a:pt x="84708" y="606821"/>
                  </a:lnTo>
                  <a:lnTo>
                    <a:pt x="129766" y="631942"/>
                  </a:lnTo>
                  <a:lnTo>
                    <a:pt x="173227" y="649858"/>
                  </a:lnTo>
                  <a:lnTo>
                    <a:pt x="179746" y="654744"/>
                  </a:lnTo>
                  <a:lnTo>
                    <a:pt x="183372" y="662939"/>
                  </a:lnTo>
                  <a:lnTo>
                    <a:pt x="185926" y="672468"/>
                  </a:lnTo>
                  <a:lnTo>
                    <a:pt x="189229" y="681355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1338325" y="4946903"/>
            <a:ext cx="2325370" cy="784860"/>
            <a:chOff x="1338325" y="4946903"/>
            <a:chExt cx="2325370" cy="784860"/>
          </a:xfrm>
        </p:grpSpPr>
        <p:sp>
          <p:nvSpPr>
            <p:cNvPr id="14" name="object 14"/>
            <p:cNvSpPr/>
            <p:nvPr/>
          </p:nvSpPr>
          <p:spPr>
            <a:xfrm>
              <a:off x="1344421" y="4952999"/>
              <a:ext cx="2313305" cy="772795"/>
            </a:xfrm>
            <a:custGeom>
              <a:avLst/>
              <a:gdLst/>
              <a:ahLst/>
              <a:cxnLst/>
              <a:rect l="l" t="t" r="r" b="b"/>
              <a:pathLst>
                <a:path w="2313304" h="772795">
                  <a:moveTo>
                    <a:pt x="930655" y="0"/>
                  </a:moveTo>
                  <a:lnTo>
                    <a:pt x="860713" y="2933"/>
                  </a:lnTo>
                  <a:lnTo>
                    <a:pt x="805269" y="5772"/>
                  </a:lnTo>
                  <a:lnTo>
                    <a:pt x="760293" y="8864"/>
                  </a:lnTo>
                  <a:lnTo>
                    <a:pt x="721756" y="12557"/>
                  </a:lnTo>
                  <a:lnTo>
                    <a:pt x="647888" y="23127"/>
                  </a:lnTo>
                  <a:lnTo>
                    <a:pt x="604498" y="30700"/>
                  </a:lnTo>
                  <a:lnTo>
                    <a:pt x="551434" y="40258"/>
                  </a:lnTo>
                  <a:lnTo>
                    <a:pt x="525317" y="59428"/>
                  </a:lnTo>
                  <a:lnTo>
                    <a:pt x="496617" y="77025"/>
                  </a:lnTo>
                  <a:lnTo>
                    <a:pt x="468655" y="94622"/>
                  </a:lnTo>
                  <a:lnTo>
                    <a:pt x="444753" y="113792"/>
                  </a:lnTo>
                  <a:lnTo>
                    <a:pt x="454300" y="140389"/>
                  </a:lnTo>
                  <a:lnTo>
                    <a:pt x="464289" y="160644"/>
                  </a:lnTo>
                  <a:lnTo>
                    <a:pt x="472621" y="175442"/>
                  </a:lnTo>
                  <a:lnTo>
                    <a:pt x="477193" y="185672"/>
                  </a:lnTo>
                  <a:lnTo>
                    <a:pt x="415871" y="198635"/>
                  </a:lnTo>
                  <a:lnTo>
                    <a:pt x="370132" y="199321"/>
                  </a:lnTo>
                  <a:lnTo>
                    <a:pt x="308028" y="200758"/>
                  </a:lnTo>
                  <a:lnTo>
                    <a:pt x="227456" y="203835"/>
                  </a:lnTo>
                  <a:lnTo>
                    <a:pt x="144525" y="210947"/>
                  </a:lnTo>
                  <a:lnTo>
                    <a:pt x="90217" y="235362"/>
                  </a:lnTo>
                  <a:lnTo>
                    <a:pt x="65531" y="260731"/>
                  </a:lnTo>
                  <a:lnTo>
                    <a:pt x="50256" y="275330"/>
                  </a:lnTo>
                  <a:lnTo>
                    <a:pt x="32004" y="291226"/>
                  </a:lnTo>
                  <a:lnTo>
                    <a:pt x="10287" y="309244"/>
                  </a:lnTo>
                  <a:lnTo>
                    <a:pt x="9570" y="339794"/>
                  </a:lnTo>
                  <a:lnTo>
                    <a:pt x="1844" y="371702"/>
                  </a:lnTo>
                  <a:lnTo>
                    <a:pt x="0" y="402916"/>
                  </a:lnTo>
                  <a:lnTo>
                    <a:pt x="16931" y="431380"/>
                  </a:lnTo>
                  <a:lnTo>
                    <a:pt x="65531" y="455041"/>
                  </a:lnTo>
                  <a:lnTo>
                    <a:pt x="135844" y="468739"/>
                  </a:lnTo>
                  <a:lnTo>
                    <a:pt x="225028" y="479186"/>
                  </a:lnTo>
                  <a:lnTo>
                    <a:pt x="301615" y="485848"/>
                  </a:lnTo>
                  <a:lnTo>
                    <a:pt x="334136" y="488188"/>
                  </a:lnTo>
                  <a:lnTo>
                    <a:pt x="317382" y="510936"/>
                  </a:lnTo>
                  <a:lnTo>
                    <a:pt x="297640" y="533114"/>
                  </a:lnTo>
                  <a:lnTo>
                    <a:pt x="255143" y="577088"/>
                  </a:lnTo>
                  <a:lnTo>
                    <a:pt x="258532" y="638844"/>
                  </a:lnTo>
                  <a:lnTo>
                    <a:pt x="301399" y="704697"/>
                  </a:lnTo>
                  <a:lnTo>
                    <a:pt x="361822" y="731189"/>
                  </a:lnTo>
                  <a:lnTo>
                    <a:pt x="404746" y="741579"/>
                  </a:lnTo>
                  <a:lnTo>
                    <a:pt x="452017" y="749183"/>
                  </a:lnTo>
                  <a:lnTo>
                    <a:pt x="502311" y="754912"/>
                  </a:lnTo>
                  <a:lnTo>
                    <a:pt x="630701" y="766667"/>
                  </a:lnTo>
                  <a:lnTo>
                    <a:pt x="685672" y="772668"/>
                  </a:lnTo>
                  <a:lnTo>
                    <a:pt x="756844" y="763278"/>
                  </a:lnTo>
                  <a:lnTo>
                    <a:pt x="810609" y="750889"/>
                  </a:lnTo>
                  <a:lnTo>
                    <a:pt x="856230" y="735168"/>
                  </a:lnTo>
                  <a:lnTo>
                    <a:pt x="902970" y="715784"/>
                  </a:lnTo>
                  <a:lnTo>
                    <a:pt x="949093" y="724212"/>
                  </a:lnTo>
                  <a:lnTo>
                    <a:pt x="995371" y="732113"/>
                  </a:lnTo>
                  <a:lnTo>
                    <a:pt x="1041969" y="739487"/>
                  </a:lnTo>
                  <a:lnTo>
                    <a:pt x="1089049" y="746334"/>
                  </a:lnTo>
                  <a:lnTo>
                    <a:pt x="1136776" y="752654"/>
                  </a:lnTo>
                  <a:lnTo>
                    <a:pt x="1185314" y="758448"/>
                  </a:lnTo>
                  <a:lnTo>
                    <a:pt x="1234827" y="763714"/>
                  </a:lnTo>
                  <a:lnTo>
                    <a:pt x="1285480" y="768454"/>
                  </a:lnTo>
                  <a:lnTo>
                    <a:pt x="1337436" y="772668"/>
                  </a:lnTo>
                  <a:lnTo>
                    <a:pt x="1404764" y="768779"/>
                  </a:lnTo>
                  <a:lnTo>
                    <a:pt x="1462787" y="764017"/>
                  </a:lnTo>
                  <a:lnTo>
                    <a:pt x="1513313" y="758061"/>
                  </a:lnTo>
                  <a:lnTo>
                    <a:pt x="1558147" y="750592"/>
                  </a:lnTo>
                  <a:lnTo>
                    <a:pt x="1599092" y="741290"/>
                  </a:lnTo>
                  <a:lnTo>
                    <a:pt x="1637956" y="729837"/>
                  </a:lnTo>
                  <a:lnTo>
                    <a:pt x="1676543" y="715913"/>
                  </a:lnTo>
                  <a:lnTo>
                    <a:pt x="1716659" y="699198"/>
                  </a:lnTo>
                  <a:lnTo>
                    <a:pt x="1733057" y="669104"/>
                  </a:lnTo>
                  <a:lnTo>
                    <a:pt x="1730182" y="662648"/>
                  </a:lnTo>
                  <a:lnTo>
                    <a:pt x="1725711" y="657650"/>
                  </a:lnTo>
                  <a:lnTo>
                    <a:pt x="1718158" y="651236"/>
                  </a:lnTo>
                  <a:lnTo>
                    <a:pt x="1718167" y="649425"/>
                  </a:lnTo>
                  <a:lnTo>
                    <a:pt x="1722757" y="648281"/>
                  </a:lnTo>
                  <a:lnTo>
                    <a:pt x="1733475" y="647605"/>
                  </a:lnTo>
                  <a:lnTo>
                    <a:pt x="1868509" y="645632"/>
                  </a:lnTo>
                  <a:lnTo>
                    <a:pt x="1933032" y="644333"/>
                  </a:lnTo>
                  <a:lnTo>
                    <a:pt x="2012950" y="642315"/>
                  </a:lnTo>
                  <a:lnTo>
                    <a:pt x="2077828" y="624555"/>
                  </a:lnTo>
                  <a:lnTo>
                    <a:pt x="2121261" y="603287"/>
                  </a:lnTo>
                  <a:lnTo>
                    <a:pt x="2151216" y="579525"/>
                  </a:lnTo>
                  <a:lnTo>
                    <a:pt x="2175660" y="554282"/>
                  </a:lnTo>
                  <a:lnTo>
                    <a:pt x="2202561" y="528574"/>
                  </a:lnTo>
                  <a:lnTo>
                    <a:pt x="2181014" y="507178"/>
                  </a:lnTo>
                  <a:lnTo>
                    <a:pt x="2160587" y="491045"/>
                  </a:lnTo>
                  <a:lnTo>
                    <a:pt x="2127587" y="477389"/>
                  </a:lnTo>
                  <a:lnTo>
                    <a:pt x="2068322" y="463422"/>
                  </a:lnTo>
                  <a:lnTo>
                    <a:pt x="2033952" y="445991"/>
                  </a:lnTo>
                  <a:lnTo>
                    <a:pt x="2023951" y="435007"/>
                  </a:lnTo>
                  <a:lnTo>
                    <a:pt x="2035683" y="428434"/>
                  </a:lnTo>
                  <a:lnTo>
                    <a:pt x="2066506" y="424231"/>
                  </a:lnTo>
                  <a:lnTo>
                    <a:pt x="2113783" y="420360"/>
                  </a:lnTo>
                  <a:lnTo>
                    <a:pt x="2174875" y="414781"/>
                  </a:lnTo>
                  <a:lnTo>
                    <a:pt x="2233283" y="389943"/>
                  </a:lnTo>
                  <a:lnTo>
                    <a:pt x="2264559" y="377468"/>
                  </a:lnTo>
                  <a:lnTo>
                    <a:pt x="2280460" y="370058"/>
                  </a:lnTo>
                  <a:lnTo>
                    <a:pt x="2292747" y="360417"/>
                  </a:lnTo>
                  <a:lnTo>
                    <a:pt x="2313178" y="341249"/>
                  </a:lnTo>
                  <a:lnTo>
                    <a:pt x="2301843" y="288417"/>
                  </a:lnTo>
                  <a:lnTo>
                    <a:pt x="2257932" y="227583"/>
                  </a:lnTo>
                  <a:lnTo>
                    <a:pt x="2191185" y="199261"/>
                  </a:lnTo>
                  <a:lnTo>
                    <a:pt x="2148189" y="186247"/>
                  </a:lnTo>
                  <a:lnTo>
                    <a:pt x="2100227" y="174038"/>
                  </a:lnTo>
                  <a:lnTo>
                    <a:pt x="2048384" y="162667"/>
                  </a:lnTo>
                  <a:lnTo>
                    <a:pt x="1993748" y="152164"/>
                  </a:lnTo>
                  <a:lnTo>
                    <a:pt x="1937402" y="142563"/>
                  </a:lnTo>
                  <a:lnTo>
                    <a:pt x="1880435" y="133893"/>
                  </a:lnTo>
                  <a:lnTo>
                    <a:pt x="1823931" y="126187"/>
                  </a:lnTo>
                  <a:lnTo>
                    <a:pt x="1768977" y="119476"/>
                  </a:lnTo>
                  <a:lnTo>
                    <a:pt x="1716659" y="113792"/>
                  </a:lnTo>
                  <a:lnTo>
                    <a:pt x="1694132" y="108791"/>
                  </a:lnTo>
                  <a:lnTo>
                    <a:pt x="1681606" y="100456"/>
                  </a:lnTo>
                  <a:lnTo>
                    <a:pt x="1672796" y="90789"/>
                  </a:lnTo>
                  <a:lnTo>
                    <a:pt x="1661414" y="81787"/>
                  </a:lnTo>
                  <a:lnTo>
                    <a:pt x="1617978" y="73200"/>
                  </a:lnTo>
                  <a:lnTo>
                    <a:pt x="1573119" y="65418"/>
                  </a:lnTo>
                  <a:lnTo>
                    <a:pt x="1526991" y="58359"/>
                  </a:lnTo>
                  <a:lnTo>
                    <a:pt x="1479747" y="51939"/>
                  </a:lnTo>
                  <a:lnTo>
                    <a:pt x="1431544" y="46077"/>
                  </a:lnTo>
                  <a:lnTo>
                    <a:pt x="1382534" y="40690"/>
                  </a:lnTo>
                  <a:lnTo>
                    <a:pt x="1332872" y="35696"/>
                  </a:lnTo>
                  <a:lnTo>
                    <a:pt x="1282714" y="31013"/>
                  </a:lnTo>
                  <a:lnTo>
                    <a:pt x="1029869" y="9369"/>
                  </a:lnTo>
                  <a:lnTo>
                    <a:pt x="979970" y="4817"/>
                  </a:lnTo>
                  <a:lnTo>
                    <a:pt x="930655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44421" y="4952999"/>
              <a:ext cx="2313305" cy="772795"/>
            </a:xfrm>
            <a:custGeom>
              <a:avLst/>
              <a:gdLst/>
              <a:ahLst/>
              <a:cxnLst/>
              <a:rect l="l" t="t" r="r" b="b"/>
              <a:pathLst>
                <a:path w="2313304" h="772795">
                  <a:moveTo>
                    <a:pt x="1661414" y="81787"/>
                  </a:moveTo>
                  <a:lnTo>
                    <a:pt x="1617978" y="73200"/>
                  </a:lnTo>
                  <a:lnTo>
                    <a:pt x="1573119" y="65418"/>
                  </a:lnTo>
                  <a:lnTo>
                    <a:pt x="1526991" y="58359"/>
                  </a:lnTo>
                  <a:lnTo>
                    <a:pt x="1479747" y="51939"/>
                  </a:lnTo>
                  <a:lnTo>
                    <a:pt x="1431544" y="46077"/>
                  </a:lnTo>
                  <a:lnTo>
                    <a:pt x="1382534" y="40690"/>
                  </a:lnTo>
                  <a:lnTo>
                    <a:pt x="1332872" y="35696"/>
                  </a:lnTo>
                  <a:lnTo>
                    <a:pt x="1282714" y="31013"/>
                  </a:lnTo>
                  <a:lnTo>
                    <a:pt x="1232212" y="26558"/>
                  </a:lnTo>
                  <a:lnTo>
                    <a:pt x="1181523" y="22248"/>
                  </a:lnTo>
                  <a:lnTo>
                    <a:pt x="1130799" y="18002"/>
                  </a:lnTo>
                  <a:lnTo>
                    <a:pt x="1080196" y="13736"/>
                  </a:lnTo>
                  <a:lnTo>
                    <a:pt x="1029869" y="9369"/>
                  </a:lnTo>
                  <a:lnTo>
                    <a:pt x="979970" y="4817"/>
                  </a:lnTo>
                  <a:lnTo>
                    <a:pt x="930655" y="0"/>
                  </a:lnTo>
                  <a:lnTo>
                    <a:pt x="860713" y="2933"/>
                  </a:lnTo>
                  <a:lnTo>
                    <a:pt x="805269" y="5772"/>
                  </a:lnTo>
                  <a:lnTo>
                    <a:pt x="760293" y="8864"/>
                  </a:lnTo>
                  <a:lnTo>
                    <a:pt x="721756" y="12557"/>
                  </a:lnTo>
                  <a:lnTo>
                    <a:pt x="647888" y="23127"/>
                  </a:lnTo>
                  <a:lnTo>
                    <a:pt x="604498" y="30700"/>
                  </a:lnTo>
                  <a:lnTo>
                    <a:pt x="551434" y="40258"/>
                  </a:lnTo>
                  <a:lnTo>
                    <a:pt x="525317" y="59428"/>
                  </a:lnTo>
                  <a:lnTo>
                    <a:pt x="496617" y="77025"/>
                  </a:lnTo>
                  <a:lnTo>
                    <a:pt x="468655" y="94622"/>
                  </a:lnTo>
                  <a:lnTo>
                    <a:pt x="444753" y="113792"/>
                  </a:lnTo>
                  <a:lnTo>
                    <a:pt x="454300" y="140389"/>
                  </a:lnTo>
                  <a:lnTo>
                    <a:pt x="464289" y="160644"/>
                  </a:lnTo>
                  <a:lnTo>
                    <a:pt x="472621" y="175442"/>
                  </a:lnTo>
                  <a:lnTo>
                    <a:pt x="477193" y="185672"/>
                  </a:lnTo>
                  <a:lnTo>
                    <a:pt x="415871" y="198635"/>
                  </a:lnTo>
                  <a:lnTo>
                    <a:pt x="370132" y="199321"/>
                  </a:lnTo>
                  <a:lnTo>
                    <a:pt x="308028" y="200758"/>
                  </a:lnTo>
                  <a:lnTo>
                    <a:pt x="227456" y="203835"/>
                  </a:lnTo>
                  <a:lnTo>
                    <a:pt x="206765" y="205089"/>
                  </a:lnTo>
                  <a:lnTo>
                    <a:pt x="186039" y="206914"/>
                  </a:lnTo>
                  <a:lnTo>
                    <a:pt x="165288" y="208978"/>
                  </a:lnTo>
                  <a:lnTo>
                    <a:pt x="144525" y="210947"/>
                  </a:lnTo>
                  <a:lnTo>
                    <a:pt x="104411" y="228869"/>
                  </a:lnTo>
                  <a:lnTo>
                    <a:pt x="90217" y="235362"/>
                  </a:lnTo>
                  <a:lnTo>
                    <a:pt x="83429" y="242093"/>
                  </a:lnTo>
                  <a:lnTo>
                    <a:pt x="65531" y="260731"/>
                  </a:lnTo>
                  <a:lnTo>
                    <a:pt x="50256" y="275330"/>
                  </a:lnTo>
                  <a:lnTo>
                    <a:pt x="32004" y="291226"/>
                  </a:lnTo>
                  <a:lnTo>
                    <a:pt x="16704" y="304004"/>
                  </a:lnTo>
                  <a:lnTo>
                    <a:pt x="10287" y="309244"/>
                  </a:lnTo>
                  <a:lnTo>
                    <a:pt x="9570" y="339794"/>
                  </a:lnTo>
                  <a:lnTo>
                    <a:pt x="1844" y="371702"/>
                  </a:lnTo>
                  <a:lnTo>
                    <a:pt x="0" y="402916"/>
                  </a:lnTo>
                  <a:lnTo>
                    <a:pt x="16931" y="431380"/>
                  </a:lnTo>
                  <a:lnTo>
                    <a:pt x="65531" y="455041"/>
                  </a:lnTo>
                  <a:lnTo>
                    <a:pt x="135844" y="468739"/>
                  </a:lnTo>
                  <a:lnTo>
                    <a:pt x="225028" y="479186"/>
                  </a:lnTo>
                  <a:lnTo>
                    <a:pt x="301615" y="485848"/>
                  </a:lnTo>
                  <a:lnTo>
                    <a:pt x="334136" y="488188"/>
                  </a:lnTo>
                  <a:lnTo>
                    <a:pt x="317382" y="510936"/>
                  </a:lnTo>
                  <a:lnTo>
                    <a:pt x="297640" y="533114"/>
                  </a:lnTo>
                  <a:lnTo>
                    <a:pt x="276397" y="555053"/>
                  </a:lnTo>
                  <a:lnTo>
                    <a:pt x="255143" y="577088"/>
                  </a:lnTo>
                  <a:lnTo>
                    <a:pt x="256740" y="605860"/>
                  </a:lnTo>
                  <a:lnTo>
                    <a:pt x="258532" y="638844"/>
                  </a:lnTo>
                  <a:lnTo>
                    <a:pt x="270194" y="672853"/>
                  </a:lnTo>
                  <a:lnTo>
                    <a:pt x="301399" y="704697"/>
                  </a:lnTo>
                  <a:lnTo>
                    <a:pt x="361822" y="731189"/>
                  </a:lnTo>
                  <a:lnTo>
                    <a:pt x="404746" y="741579"/>
                  </a:lnTo>
                  <a:lnTo>
                    <a:pt x="452017" y="749183"/>
                  </a:lnTo>
                  <a:lnTo>
                    <a:pt x="502311" y="754912"/>
                  </a:lnTo>
                  <a:lnTo>
                    <a:pt x="554306" y="759672"/>
                  </a:lnTo>
                  <a:lnTo>
                    <a:pt x="606679" y="764374"/>
                  </a:lnTo>
                  <a:lnTo>
                    <a:pt x="630701" y="766667"/>
                  </a:lnTo>
                  <a:lnTo>
                    <a:pt x="656558" y="769407"/>
                  </a:lnTo>
                  <a:lnTo>
                    <a:pt x="677223" y="771704"/>
                  </a:lnTo>
                  <a:lnTo>
                    <a:pt x="685672" y="772668"/>
                  </a:lnTo>
                  <a:lnTo>
                    <a:pt x="756844" y="763278"/>
                  </a:lnTo>
                  <a:lnTo>
                    <a:pt x="810609" y="750889"/>
                  </a:lnTo>
                  <a:lnTo>
                    <a:pt x="856230" y="735168"/>
                  </a:lnTo>
                  <a:lnTo>
                    <a:pt x="902970" y="715784"/>
                  </a:lnTo>
                  <a:lnTo>
                    <a:pt x="949093" y="724212"/>
                  </a:lnTo>
                  <a:lnTo>
                    <a:pt x="995371" y="732113"/>
                  </a:lnTo>
                  <a:lnTo>
                    <a:pt x="1041969" y="739487"/>
                  </a:lnTo>
                  <a:lnTo>
                    <a:pt x="1089049" y="746334"/>
                  </a:lnTo>
                  <a:lnTo>
                    <a:pt x="1136776" y="752654"/>
                  </a:lnTo>
                  <a:lnTo>
                    <a:pt x="1185314" y="758448"/>
                  </a:lnTo>
                  <a:lnTo>
                    <a:pt x="1234827" y="763714"/>
                  </a:lnTo>
                  <a:lnTo>
                    <a:pt x="1285480" y="768454"/>
                  </a:lnTo>
                  <a:lnTo>
                    <a:pt x="1337436" y="772668"/>
                  </a:lnTo>
                  <a:lnTo>
                    <a:pt x="1404764" y="768779"/>
                  </a:lnTo>
                  <a:lnTo>
                    <a:pt x="1462787" y="764017"/>
                  </a:lnTo>
                  <a:lnTo>
                    <a:pt x="1513313" y="758061"/>
                  </a:lnTo>
                  <a:lnTo>
                    <a:pt x="1558147" y="750592"/>
                  </a:lnTo>
                  <a:lnTo>
                    <a:pt x="1599092" y="741290"/>
                  </a:lnTo>
                  <a:lnTo>
                    <a:pt x="1637956" y="729837"/>
                  </a:lnTo>
                  <a:lnTo>
                    <a:pt x="1676543" y="715913"/>
                  </a:lnTo>
                  <a:lnTo>
                    <a:pt x="1716659" y="699198"/>
                  </a:lnTo>
                  <a:lnTo>
                    <a:pt x="1733057" y="669104"/>
                  </a:lnTo>
                  <a:lnTo>
                    <a:pt x="1730182" y="662648"/>
                  </a:lnTo>
                  <a:lnTo>
                    <a:pt x="1725711" y="657650"/>
                  </a:lnTo>
                  <a:lnTo>
                    <a:pt x="1721188" y="653912"/>
                  </a:lnTo>
                  <a:lnTo>
                    <a:pt x="1718158" y="651236"/>
                  </a:lnTo>
                  <a:lnTo>
                    <a:pt x="1779470" y="646868"/>
                  </a:lnTo>
                  <a:lnTo>
                    <a:pt x="1817837" y="646412"/>
                  </a:lnTo>
                  <a:lnTo>
                    <a:pt x="1868509" y="645632"/>
                  </a:lnTo>
                  <a:lnTo>
                    <a:pt x="1933032" y="644333"/>
                  </a:lnTo>
                  <a:lnTo>
                    <a:pt x="2012950" y="642315"/>
                  </a:lnTo>
                  <a:lnTo>
                    <a:pt x="2077828" y="624555"/>
                  </a:lnTo>
                  <a:lnTo>
                    <a:pt x="2121261" y="603287"/>
                  </a:lnTo>
                  <a:lnTo>
                    <a:pt x="2151216" y="579525"/>
                  </a:lnTo>
                  <a:lnTo>
                    <a:pt x="2175660" y="554282"/>
                  </a:lnTo>
                  <a:lnTo>
                    <a:pt x="2202561" y="528574"/>
                  </a:lnTo>
                  <a:lnTo>
                    <a:pt x="2181014" y="507178"/>
                  </a:lnTo>
                  <a:lnTo>
                    <a:pt x="2160587" y="491045"/>
                  </a:lnTo>
                  <a:lnTo>
                    <a:pt x="2127587" y="477389"/>
                  </a:lnTo>
                  <a:lnTo>
                    <a:pt x="2068322" y="463422"/>
                  </a:lnTo>
                  <a:lnTo>
                    <a:pt x="2033952" y="445991"/>
                  </a:lnTo>
                  <a:lnTo>
                    <a:pt x="2023951" y="435007"/>
                  </a:lnTo>
                  <a:lnTo>
                    <a:pt x="2035683" y="428434"/>
                  </a:lnTo>
                  <a:lnTo>
                    <a:pt x="2066506" y="424231"/>
                  </a:lnTo>
                  <a:lnTo>
                    <a:pt x="2113783" y="420360"/>
                  </a:lnTo>
                  <a:lnTo>
                    <a:pt x="2174875" y="414781"/>
                  </a:lnTo>
                  <a:lnTo>
                    <a:pt x="2233283" y="389943"/>
                  </a:lnTo>
                  <a:lnTo>
                    <a:pt x="2264559" y="377468"/>
                  </a:lnTo>
                  <a:lnTo>
                    <a:pt x="2280460" y="370058"/>
                  </a:lnTo>
                  <a:lnTo>
                    <a:pt x="2292747" y="360417"/>
                  </a:lnTo>
                  <a:lnTo>
                    <a:pt x="2313178" y="341249"/>
                  </a:lnTo>
                  <a:lnTo>
                    <a:pt x="2308439" y="319345"/>
                  </a:lnTo>
                  <a:lnTo>
                    <a:pt x="2301843" y="288417"/>
                  </a:lnTo>
                  <a:lnTo>
                    <a:pt x="2257932" y="227583"/>
                  </a:lnTo>
                  <a:lnTo>
                    <a:pt x="2191185" y="199261"/>
                  </a:lnTo>
                  <a:lnTo>
                    <a:pt x="2148189" y="186247"/>
                  </a:lnTo>
                  <a:lnTo>
                    <a:pt x="2100227" y="174038"/>
                  </a:lnTo>
                  <a:lnTo>
                    <a:pt x="2048384" y="162667"/>
                  </a:lnTo>
                  <a:lnTo>
                    <a:pt x="1993748" y="152164"/>
                  </a:lnTo>
                  <a:lnTo>
                    <a:pt x="1937402" y="142563"/>
                  </a:lnTo>
                  <a:lnTo>
                    <a:pt x="1880435" y="133893"/>
                  </a:lnTo>
                  <a:lnTo>
                    <a:pt x="1823931" y="126187"/>
                  </a:lnTo>
                  <a:lnTo>
                    <a:pt x="1768977" y="119476"/>
                  </a:lnTo>
                  <a:lnTo>
                    <a:pt x="1716659" y="113792"/>
                  </a:lnTo>
                  <a:lnTo>
                    <a:pt x="1694132" y="108791"/>
                  </a:lnTo>
                  <a:lnTo>
                    <a:pt x="1681606" y="100456"/>
                  </a:lnTo>
                  <a:lnTo>
                    <a:pt x="1672796" y="90789"/>
                  </a:lnTo>
                  <a:lnTo>
                    <a:pt x="1661414" y="81787"/>
                  </a:lnTo>
                  <a:close/>
                </a:path>
              </a:pathLst>
            </a:custGeom>
            <a:ln w="12191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764540" y="4219194"/>
            <a:ext cx="2527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375" y="3380613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3994" y="5209489"/>
            <a:ext cx="7061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C2</a:t>
            </a:r>
            <a:r>
              <a:rPr sz="14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U</a:t>
            </a:r>
            <a:r>
              <a:rPr sz="14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31594" y="2999613"/>
            <a:ext cx="252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9029" y="1583182"/>
            <a:ext cx="2533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003366"/>
                </a:solidFill>
                <a:latin typeface="Arial MT"/>
                <a:cs typeface="Arial MT"/>
              </a:rPr>
              <a:t>C2 </a:t>
            </a:r>
            <a:r>
              <a:rPr sz="1400" spc="-50" dirty="0">
                <a:solidFill>
                  <a:srgbClr val="003366"/>
                </a:solidFill>
                <a:latin typeface="Arial MT"/>
                <a:cs typeface="Arial MT"/>
              </a:rPr>
              <a:t>U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708903" y="1975104"/>
          <a:ext cx="24511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33400"/>
                <a:gridCol w="457200"/>
                <a:gridCol w="533400"/>
                <a:gridCol w="533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304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15875">
                        <a:lnSpc>
                          <a:spcPts val="1375"/>
                        </a:lnSpc>
                        <a:spcBef>
                          <a:spcPts val="152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C4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9304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sz="14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?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839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261228" y="2846654"/>
            <a:ext cx="4305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3366"/>
                </a:solidFill>
                <a:latin typeface="Arial MT"/>
                <a:cs typeface="Arial MT"/>
              </a:rPr>
              <a:t>C2</a:t>
            </a:r>
            <a:r>
              <a:rPr sz="1400" spc="-3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400" spc="-60" dirty="0">
                <a:solidFill>
                  <a:srgbClr val="003366"/>
                </a:solidFill>
                <a:latin typeface="Arial MT"/>
                <a:cs typeface="Arial MT"/>
              </a:rPr>
              <a:t>U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0828" y="3988384"/>
            <a:ext cx="18326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55782" y="4795490"/>
            <a:ext cx="638810" cy="1375410"/>
            <a:chOff x="4655782" y="4795490"/>
            <a:chExt cx="638810" cy="1375410"/>
          </a:xfrm>
        </p:grpSpPr>
        <p:pic>
          <p:nvPicPr>
            <p:cNvPr id="25" name="object 2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55782" y="6020808"/>
              <a:ext cx="153267" cy="1498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1062" y="6020808"/>
              <a:ext cx="153266" cy="14984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732414" y="5606559"/>
              <a:ext cx="485775" cy="415290"/>
            </a:xfrm>
            <a:custGeom>
              <a:avLst/>
              <a:gdLst/>
              <a:ahLst/>
              <a:cxnLst/>
              <a:rect l="l" t="t" r="r" b="b"/>
              <a:pathLst>
                <a:path w="485775" h="415289">
                  <a:moveTo>
                    <a:pt x="0" y="415056"/>
                  </a:moveTo>
                  <a:lnTo>
                    <a:pt x="0" y="0"/>
                  </a:lnTo>
                </a:path>
                <a:path w="485775" h="415289">
                  <a:moveTo>
                    <a:pt x="485278" y="415056"/>
                  </a:moveTo>
                  <a:lnTo>
                    <a:pt x="485278" y="0"/>
                  </a:lnTo>
                </a:path>
                <a:path w="485775" h="415289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975053" y="4954396"/>
              <a:ext cx="0" cy="652780"/>
            </a:xfrm>
            <a:custGeom>
              <a:avLst/>
              <a:gdLst/>
              <a:ahLst/>
              <a:cxnLst/>
              <a:rect l="l" t="t" r="r" b="b"/>
              <a:pathLst>
                <a:path h="652779">
                  <a:moveTo>
                    <a:pt x="0" y="652163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925" y="4795490"/>
              <a:ext cx="244255" cy="159714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5626340" y="4797944"/>
            <a:ext cx="638810" cy="1372870"/>
            <a:chOff x="5626340" y="4797944"/>
            <a:chExt cx="638810" cy="1372870"/>
          </a:xfrm>
        </p:grpSpPr>
        <p:sp>
          <p:nvSpPr>
            <p:cNvPr id="31" name="object 31"/>
            <p:cNvSpPr/>
            <p:nvPr/>
          </p:nvSpPr>
          <p:spPr>
            <a:xfrm>
              <a:off x="5627149" y="60216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4"/>
                  </a:lnTo>
                  <a:lnTo>
                    <a:pt x="22218" y="21706"/>
                  </a:lnTo>
                  <a:lnTo>
                    <a:pt x="5962" y="45264"/>
                  </a:lnTo>
                  <a:lnTo>
                    <a:pt x="0" y="74113"/>
                  </a:lnTo>
                  <a:lnTo>
                    <a:pt x="5962" y="102961"/>
                  </a:lnTo>
                  <a:lnTo>
                    <a:pt x="22218" y="126519"/>
                  </a:lnTo>
                  <a:lnTo>
                    <a:pt x="46316" y="142402"/>
                  </a:lnTo>
                  <a:lnTo>
                    <a:pt x="75807" y="148226"/>
                  </a:lnTo>
                  <a:lnTo>
                    <a:pt x="105322" y="142402"/>
                  </a:lnTo>
                  <a:lnTo>
                    <a:pt x="129418" y="126519"/>
                  </a:lnTo>
                  <a:lnTo>
                    <a:pt x="145659" y="102961"/>
                  </a:lnTo>
                  <a:lnTo>
                    <a:pt x="151615" y="74113"/>
                  </a:lnTo>
                  <a:lnTo>
                    <a:pt x="145661" y="45264"/>
                  </a:lnTo>
                  <a:lnTo>
                    <a:pt x="129422" y="21706"/>
                  </a:lnTo>
                  <a:lnTo>
                    <a:pt x="105327" y="5824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627149" y="60216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113"/>
                  </a:moveTo>
                  <a:lnTo>
                    <a:pt x="5962" y="45264"/>
                  </a:lnTo>
                  <a:lnTo>
                    <a:pt x="22218" y="21706"/>
                  </a:lnTo>
                  <a:lnTo>
                    <a:pt x="46316" y="5824"/>
                  </a:lnTo>
                  <a:lnTo>
                    <a:pt x="75807" y="0"/>
                  </a:lnTo>
                  <a:lnTo>
                    <a:pt x="105327" y="5824"/>
                  </a:lnTo>
                  <a:lnTo>
                    <a:pt x="129422" y="21706"/>
                  </a:lnTo>
                  <a:lnTo>
                    <a:pt x="145661" y="45264"/>
                  </a:lnTo>
                  <a:lnTo>
                    <a:pt x="151615" y="74113"/>
                  </a:lnTo>
                  <a:lnTo>
                    <a:pt x="145661" y="102958"/>
                  </a:lnTo>
                  <a:lnTo>
                    <a:pt x="129422" y="126516"/>
                  </a:lnTo>
                  <a:lnTo>
                    <a:pt x="105327" y="142401"/>
                  </a:lnTo>
                  <a:lnTo>
                    <a:pt x="75807" y="148226"/>
                  </a:lnTo>
                  <a:lnTo>
                    <a:pt x="46316" y="142402"/>
                  </a:lnTo>
                  <a:lnTo>
                    <a:pt x="22218" y="126519"/>
                  </a:lnTo>
                  <a:lnTo>
                    <a:pt x="5962" y="102961"/>
                  </a:lnTo>
                  <a:lnTo>
                    <a:pt x="0" y="741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12427" y="60216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75807" y="0"/>
                  </a:moveTo>
                  <a:lnTo>
                    <a:pt x="46316" y="5824"/>
                  </a:lnTo>
                  <a:lnTo>
                    <a:pt x="22218" y="21706"/>
                  </a:lnTo>
                  <a:lnTo>
                    <a:pt x="5962" y="45264"/>
                  </a:lnTo>
                  <a:lnTo>
                    <a:pt x="0" y="74113"/>
                  </a:lnTo>
                  <a:lnTo>
                    <a:pt x="5962" y="102961"/>
                  </a:lnTo>
                  <a:lnTo>
                    <a:pt x="22218" y="126519"/>
                  </a:lnTo>
                  <a:lnTo>
                    <a:pt x="46316" y="142402"/>
                  </a:lnTo>
                  <a:lnTo>
                    <a:pt x="75807" y="148226"/>
                  </a:lnTo>
                  <a:lnTo>
                    <a:pt x="105322" y="142402"/>
                  </a:lnTo>
                  <a:lnTo>
                    <a:pt x="129418" y="126519"/>
                  </a:lnTo>
                  <a:lnTo>
                    <a:pt x="145659" y="102961"/>
                  </a:lnTo>
                  <a:lnTo>
                    <a:pt x="151615" y="74113"/>
                  </a:lnTo>
                  <a:lnTo>
                    <a:pt x="145661" y="45264"/>
                  </a:lnTo>
                  <a:lnTo>
                    <a:pt x="129422" y="21706"/>
                  </a:lnTo>
                  <a:lnTo>
                    <a:pt x="105327" y="5824"/>
                  </a:lnTo>
                  <a:lnTo>
                    <a:pt x="75807" y="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12427" y="6021616"/>
              <a:ext cx="151765" cy="148590"/>
            </a:xfrm>
            <a:custGeom>
              <a:avLst/>
              <a:gdLst/>
              <a:ahLst/>
              <a:cxnLst/>
              <a:rect l="l" t="t" r="r" b="b"/>
              <a:pathLst>
                <a:path w="151764" h="148589">
                  <a:moveTo>
                    <a:pt x="0" y="74113"/>
                  </a:moveTo>
                  <a:lnTo>
                    <a:pt x="5962" y="45264"/>
                  </a:lnTo>
                  <a:lnTo>
                    <a:pt x="22218" y="21706"/>
                  </a:lnTo>
                  <a:lnTo>
                    <a:pt x="46316" y="5824"/>
                  </a:lnTo>
                  <a:lnTo>
                    <a:pt x="75807" y="0"/>
                  </a:lnTo>
                  <a:lnTo>
                    <a:pt x="105327" y="5824"/>
                  </a:lnTo>
                  <a:lnTo>
                    <a:pt x="129422" y="21706"/>
                  </a:lnTo>
                  <a:lnTo>
                    <a:pt x="145661" y="45264"/>
                  </a:lnTo>
                  <a:lnTo>
                    <a:pt x="151615" y="74113"/>
                  </a:lnTo>
                  <a:lnTo>
                    <a:pt x="145661" y="102958"/>
                  </a:lnTo>
                  <a:lnTo>
                    <a:pt x="129422" y="126516"/>
                  </a:lnTo>
                  <a:lnTo>
                    <a:pt x="105327" y="142401"/>
                  </a:lnTo>
                  <a:lnTo>
                    <a:pt x="75807" y="148226"/>
                  </a:lnTo>
                  <a:lnTo>
                    <a:pt x="46316" y="142402"/>
                  </a:lnTo>
                  <a:lnTo>
                    <a:pt x="22218" y="126519"/>
                  </a:lnTo>
                  <a:lnTo>
                    <a:pt x="5962" y="102961"/>
                  </a:lnTo>
                  <a:lnTo>
                    <a:pt x="0" y="741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02956" y="5888211"/>
              <a:ext cx="485775" cy="133985"/>
            </a:xfrm>
            <a:custGeom>
              <a:avLst/>
              <a:gdLst/>
              <a:ahLst/>
              <a:cxnLst/>
              <a:rect l="l" t="t" r="r" b="b"/>
              <a:pathLst>
                <a:path w="485775" h="133985">
                  <a:moveTo>
                    <a:pt x="0" y="133405"/>
                  </a:moveTo>
                  <a:lnTo>
                    <a:pt x="0" y="0"/>
                  </a:lnTo>
                </a:path>
                <a:path w="485775" h="133985">
                  <a:moveTo>
                    <a:pt x="485278" y="133405"/>
                  </a:moveTo>
                  <a:lnTo>
                    <a:pt x="485278" y="0"/>
                  </a:lnTo>
                </a:path>
                <a:path w="485775" h="133985">
                  <a:moveTo>
                    <a:pt x="0" y="0"/>
                  </a:moveTo>
                  <a:lnTo>
                    <a:pt x="485278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945595" y="4956850"/>
              <a:ext cx="0" cy="931544"/>
            </a:xfrm>
            <a:custGeom>
              <a:avLst/>
              <a:gdLst/>
              <a:ahLst/>
              <a:cxnLst/>
              <a:rect l="l" t="t" r="r" b="b"/>
              <a:pathLst>
                <a:path h="931545">
                  <a:moveTo>
                    <a:pt x="0" y="931360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3468" y="4797944"/>
              <a:ext cx="244255" cy="159714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7323" y="6020808"/>
            <a:ext cx="153300" cy="14984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7582602" y="4797944"/>
            <a:ext cx="1108710" cy="1372870"/>
            <a:chOff x="7582602" y="4797944"/>
            <a:chExt cx="1108710" cy="137287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2602" y="6020808"/>
              <a:ext cx="153300" cy="1498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67880" y="6020808"/>
              <a:ext cx="153300" cy="14984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8011" y="6020808"/>
              <a:ext cx="153232" cy="14984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659218" y="5428690"/>
              <a:ext cx="970915" cy="593090"/>
            </a:xfrm>
            <a:custGeom>
              <a:avLst/>
              <a:gdLst/>
              <a:ahLst/>
              <a:cxnLst/>
              <a:rect l="l" t="t" r="r" b="b"/>
              <a:pathLst>
                <a:path w="970915" h="593089">
                  <a:moveTo>
                    <a:pt x="485278" y="592925"/>
                  </a:moveTo>
                  <a:lnTo>
                    <a:pt x="485278" y="355765"/>
                  </a:lnTo>
                </a:path>
                <a:path w="970915" h="593089">
                  <a:moveTo>
                    <a:pt x="0" y="592925"/>
                  </a:moveTo>
                  <a:lnTo>
                    <a:pt x="0" y="355765"/>
                  </a:lnTo>
                  <a:lnTo>
                    <a:pt x="485278" y="355765"/>
                  </a:lnTo>
                </a:path>
                <a:path w="970915" h="593089">
                  <a:moveTo>
                    <a:pt x="227491" y="355765"/>
                  </a:moveTo>
                  <a:lnTo>
                    <a:pt x="227491" y="0"/>
                  </a:lnTo>
                </a:path>
                <a:path w="970915" h="593089">
                  <a:moveTo>
                    <a:pt x="970556" y="592925"/>
                  </a:moveTo>
                  <a:lnTo>
                    <a:pt x="955408" y="0"/>
                  </a:lnTo>
                </a:path>
                <a:path w="970915" h="593089">
                  <a:moveTo>
                    <a:pt x="227491" y="0"/>
                  </a:moveTo>
                  <a:lnTo>
                    <a:pt x="955408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250668" y="4956850"/>
              <a:ext cx="0" cy="472440"/>
            </a:xfrm>
            <a:custGeom>
              <a:avLst/>
              <a:gdLst/>
              <a:ahLst/>
              <a:cxnLst/>
              <a:rect l="l" t="t" r="r" b="b"/>
              <a:pathLst>
                <a:path h="472439">
                  <a:moveTo>
                    <a:pt x="0" y="471840"/>
                  </a:moveTo>
                  <a:lnTo>
                    <a:pt x="0" y="0"/>
                  </a:lnTo>
                </a:path>
              </a:pathLst>
            </a:custGeom>
            <a:ln w="14558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28540" y="4797944"/>
              <a:ext cx="244255" cy="159714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492276" y="5702584"/>
            <a:ext cx="362585" cy="499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100" b="1" spc="-25" dirty="0">
                <a:latin typeface="Arial" panose="020B0604020202020204"/>
                <a:cs typeface="Arial" panose="020B0604020202020204"/>
              </a:rPr>
              <a:t>...</a:t>
            </a:r>
            <a:endParaRPr sz="3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648926" y="62223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34206" y="62223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p2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619498" y="62223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p3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04776" y="62223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p4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75333" y="6222359"/>
            <a:ext cx="167005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p9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26835" y="6222359"/>
            <a:ext cx="23495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p10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12114" y="6222359"/>
            <a:ext cx="23495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p11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497392" y="6222359"/>
            <a:ext cx="234950" cy="168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b="1" spc="-25" dirty="0">
                <a:latin typeface="Arial" panose="020B0604020202020204"/>
                <a:cs typeface="Arial" panose="020B0604020202020204"/>
              </a:rPr>
              <a:t>p12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44914" y="4442206"/>
            <a:ext cx="636905" cy="1586865"/>
            <a:chOff x="6544914" y="4442206"/>
            <a:chExt cx="636905" cy="1586865"/>
          </a:xfrm>
        </p:grpSpPr>
        <p:sp>
          <p:nvSpPr>
            <p:cNvPr id="56" name="object 56"/>
            <p:cNvSpPr/>
            <p:nvPr/>
          </p:nvSpPr>
          <p:spPr>
            <a:xfrm>
              <a:off x="6794832" y="5665872"/>
              <a:ext cx="379730" cy="356235"/>
            </a:xfrm>
            <a:custGeom>
              <a:avLst/>
              <a:gdLst/>
              <a:ahLst/>
              <a:cxnLst/>
              <a:rect l="l" t="t" r="r" b="b"/>
              <a:pathLst>
                <a:path w="379729" h="356235">
                  <a:moveTo>
                    <a:pt x="379106" y="355744"/>
                  </a:moveTo>
                  <a:lnTo>
                    <a:pt x="379106" y="0"/>
                  </a:lnTo>
                  <a:lnTo>
                    <a:pt x="0" y="0"/>
                  </a:lnTo>
                </a:path>
                <a:path w="379729" h="356235">
                  <a:moveTo>
                    <a:pt x="0" y="251982"/>
                  </a:moveTo>
                  <a:lnTo>
                    <a:pt x="0" y="0"/>
                  </a:lnTo>
                </a:path>
              </a:pathLst>
            </a:custGeom>
            <a:ln w="145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552193" y="4717215"/>
              <a:ext cx="424815" cy="1186180"/>
            </a:xfrm>
            <a:custGeom>
              <a:avLst/>
              <a:gdLst/>
              <a:ahLst/>
              <a:cxnLst/>
              <a:rect l="l" t="t" r="r" b="b"/>
              <a:pathLst>
                <a:path w="424815" h="1186179">
                  <a:moveTo>
                    <a:pt x="424618" y="948656"/>
                  </a:moveTo>
                  <a:lnTo>
                    <a:pt x="424618" y="0"/>
                  </a:lnTo>
                </a:path>
                <a:path w="424815" h="1186179">
                  <a:moveTo>
                    <a:pt x="0" y="1185817"/>
                  </a:moveTo>
                  <a:lnTo>
                    <a:pt x="0" y="0"/>
                  </a:lnTo>
                </a:path>
                <a:path w="424815" h="1186179">
                  <a:moveTo>
                    <a:pt x="0" y="0"/>
                  </a:moveTo>
                  <a:lnTo>
                    <a:pt x="424618" y="0"/>
                  </a:lnTo>
                </a:path>
              </a:pathLst>
            </a:custGeom>
            <a:ln w="1455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2409" y="4442206"/>
              <a:ext cx="244255" cy="275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50" dirty="0"/>
              <a:t> </a:t>
            </a:r>
            <a:r>
              <a:rPr sz="2800" dirty="0"/>
              <a:t>to</a:t>
            </a:r>
            <a:r>
              <a:rPr sz="2800" spc="-45" dirty="0"/>
              <a:t> </a:t>
            </a:r>
            <a:r>
              <a:rPr sz="2800" dirty="0"/>
              <a:t>Define</a:t>
            </a:r>
            <a:r>
              <a:rPr sz="2800" spc="-30" dirty="0"/>
              <a:t> </a:t>
            </a:r>
            <a:r>
              <a:rPr sz="2800" spc="-20" dirty="0"/>
              <a:t>Inter-</a:t>
            </a:r>
            <a:r>
              <a:rPr sz="2800" dirty="0"/>
              <a:t>Cluster</a:t>
            </a:r>
            <a:r>
              <a:rPr sz="2800" spc="10" dirty="0"/>
              <a:t> </a:t>
            </a:r>
            <a:r>
              <a:rPr sz="2800" spc="-10" dirty="0"/>
              <a:t>Similarity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066800"/>
          <a:ext cx="3048000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922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1755" algn="r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125" y="109550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. </a:t>
            </a: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3900297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2664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0561" y="2019300"/>
            <a:ext cx="1066800" cy="78105"/>
          </a:xfrm>
          <a:custGeom>
            <a:avLst/>
            <a:gdLst/>
            <a:ahLst/>
            <a:cxnLst/>
            <a:rect l="l" t="t" r="r" b="b"/>
            <a:pathLst>
              <a:path w="1066800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69" y="51815"/>
                </a:lnTo>
                <a:lnTo>
                  <a:pt x="64769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066800" h="78105">
                <a:moveTo>
                  <a:pt x="989076" y="0"/>
                </a:moveTo>
                <a:lnTo>
                  <a:pt x="989076" y="77724"/>
                </a:lnTo>
                <a:lnTo>
                  <a:pt x="1040892" y="51815"/>
                </a:lnTo>
                <a:lnTo>
                  <a:pt x="1002030" y="51815"/>
                </a:lnTo>
                <a:lnTo>
                  <a:pt x="1002030" y="25908"/>
                </a:lnTo>
                <a:lnTo>
                  <a:pt x="1040892" y="25908"/>
                </a:lnTo>
                <a:lnTo>
                  <a:pt x="989076" y="0"/>
                </a:lnTo>
                <a:close/>
              </a:path>
              <a:path w="1066800" h="78105">
                <a:moveTo>
                  <a:pt x="77724" y="25908"/>
                </a:moveTo>
                <a:lnTo>
                  <a:pt x="64769" y="25908"/>
                </a:lnTo>
                <a:lnTo>
                  <a:pt x="64769" y="51815"/>
                </a:lnTo>
                <a:lnTo>
                  <a:pt x="77724" y="51815"/>
                </a:lnTo>
                <a:lnTo>
                  <a:pt x="77724" y="25908"/>
                </a:lnTo>
                <a:close/>
              </a:path>
              <a:path w="1066800" h="78105">
                <a:moveTo>
                  <a:pt x="989076" y="25908"/>
                </a:moveTo>
                <a:lnTo>
                  <a:pt x="77724" y="25908"/>
                </a:lnTo>
                <a:lnTo>
                  <a:pt x="77724" y="51815"/>
                </a:lnTo>
                <a:lnTo>
                  <a:pt x="989076" y="51815"/>
                </a:lnTo>
                <a:lnTo>
                  <a:pt x="989076" y="25908"/>
                </a:lnTo>
                <a:close/>
              </a:path>
              <a:path w="1066800" h="78105">
                <a:moveTo>
                  <a:pt x="1040892" y="25908"/>
                </a:moveTo>
                <a:lnTo>
                  <a:pt x="1002030" y="25908"/>
                </a:lnTo>
                <a:lnTo>
                  <a:pt x="1002030" y="51815"/>
                </a:lnTo>
                <a:lnTo>
                  <a:pt x="1040892" y="51815"/>
                </a:lnTo>
                <a:lnTo>
                  <a:pt x="1066800" y="38862"/>
                </a:lnTo>
                <a:lnTo>
                  <a:pt x="1040892" y="25908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88794" y="1629282"/>
            <a:ext cx="960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3366"/>
                </a:solidFill>
                <a:latin typeface="Arial MT"/>
                <a:cs typeface="Arial MT"/>
              </a:rPr>
              <a:t>Similarity?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525" y="3297682"/>
            <a:ext cx="295656" cy="304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9605">
              <a:lnSpc>
                <a:spcPct val="114000"/>
              </a:lnSpc>
              <a:spcBef>
                <a:spcPts val="100"/>
              </a:spcBef>
            </a:pPr>
            <a:r>
              <a:rPr spc="-25" dirty="0"/>
              <a:t>MIN MAX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Group</a:t>
            </a:r>
            <a:r>
              <a:rPr spc="-165" dirty="0"/>
              <a:t> </a:t>
            </a:r>
            <a:r>
              <a:rPr spc="-10" dirty="0"/>
              <a:t>Average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dirty="0"/>
              <a:t>Distance</a:t>
            </a:r>
            <a:r>
              <a:rPr spc="-125" dirty="0"/>
              <a:t> </a:t>
            </a:r>
            <a:r>
              <a:rPr dirty="0"/>
              <a:t>Between</a:t>
            </a:r>
            <a:r>
              <a:rPr spc="-114" dirty="0"/>
              <a:t> </a:t>
            </a:r>
            <a:r>
              <a:rPr spc="-10" dirty="0"/>
              <a:t>Centroids</a:t>
            </a:r>
            <a:endParaRPr spc="-10" dirty="0"/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525" y="3713734"/>
            <a:ext cx="295656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525" y="4129481"/>
            <a:ext cx="295656" cy="3051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525" y="4547615"/>
            <a:ext cx="295656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1525" y="4963667"/>
            <a:ext cx="295656" cy="3048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01725" y="4891532"/>
            <a:ext cx="507492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Other</a:t>
            </a:r>
            <a:r>
              <a:rPr sz="24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methods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driven</a:t>
            </a:r>
            <a:r>
              <a:rPr sz="24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by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 MT"/>
                <a:cs typeface="Arial MT"/>
              </a:rPr>
              <a:t>objective function</a:t>
            </a:r>
            <a:endParaRPr sz="2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415"/>
              </a:spcBef>
              <a:tabLst>
                <a:tab pos="412750" algn="l"/>
              </a:tabLst>
            </a:pPr>
            <a:r>
              <a:rPr sz="2000" spc="-50" dirty="0">
                <a:solidFill>
                  <a:srgbClr val="0C7A9C"/>
                </a:solidFill>
                <a:latin typeface="Arial MT"/>
                <a:cs typeface="Arial MT"/>
              </a:rPr>
              <a:t>–</a:t>
            </a: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Ward’s</a:t>
            </a:r>
            <a:r>
              <a:rPr sz="20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Method</a:t>
            </a:r>
            <a:r>
              <a:rPr sz="2000" spc="-5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uses</a:t>
            </a:r>
            <a:r>
              <a:rPr sz="20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squared</a:t>
            </a:r>
            <a:r>
              <a:rPr sz="20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9704" y="1060703"/>
            <a:ext cx="1394460" cy="1804035"/>
            <a:chOff x="679704" y="1060703"/>
            <a:chExt cx="1394460" cy="1804035"/>
          </a:xfrm>
        </p:grpSpPr>
        <p:sp>
          <p:nvSpPr>
            <p:cNvPr id="17" name="object 17"/>
            <p:cNvSpPr/>
            <p:nvPr/>
          </p:nvSpPr>
          <p:spPr>
            <a:xfrm>
              <a:off x="685800" y="10667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4" y="2203703"/>
              <a:ext cx="88391" cy="883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0304" y="1441703"/>
              <a:ext cx="88391" cy="8839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104" y="1898903"/>
              <a:ext cx="88392" cy="883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79" y="1744979"/>
              <a:ext cx="88391" cy="88392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3422903" y="1098168"/>
            <a:ext cx="1689100" cy="1804035"/>
            <a:chOff x="3422903" y="1098168"/>
            <a:chExt cx="1689100" cy="1804035"/>
          </a:xfrm>
        </p:grpSpPr>
        <p:sp>
          <p:nvSpPr>
            <p:cNvPr id="23" name="object 23"/>
            <p:cNvSpPr/>
            <p:nvPr/>
          </p:nvSpPr>
          <p:spPr>
            <a:xfrm>
              <a:off x="3428999" y="11042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70703" y="1594103"/>
              <a:ext cx="88392" cy="88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9771" y="1592579"/>
              <a:ext cx="88392" cy="883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503" y="2203703"/>
              <a:ext cx="88392" cy="8839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2503" y="1213103"/>
              <a:ext cx="88392" cy="8839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023228" y="43700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50" dirty="0"/>
              <a:t> </a:t>
            </a:r>
            <a:r>
              <a:rPr sz="2800" dirty="0"/>
              <a:t>to</a:t>
            </a:r>
            <a:r>
              <a:rPr sz="2800" spc="-45" dirty="0"/>
              <a:t> </a:t>
            </a:r>
            <a:r>
              <a:rPr sz="2800" dirty="0"/>
              <a:t>Define</a:t>
            </a:r>
            <a:r>
              <a:rPr sz="2800" spc="-30" dirty="0"/>
              <a:t> </a:t>
            </a:r>
            <a:r>
              <a:rPr sz="2800" spc="-20" dirty="0"/>
              <a:t>Inter-</a:t>
            </a:r>
            <a:r>
              <a:rPr sz="2800" dirty="0"/>
              <a:t>Cluster</a:t>
            </a:r>
            <a:r>
              <a:rPr sz="2800" spc="10" dirty="0"/>
              <a:t> </a:t>
            </a:r>
            <a:r>
              <a:rPr sz="2800" spc="-10" dirty="0"/>
              <a:t>Similarity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066800"/>
          <a:ext cx="3048000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922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1755" algn="r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125" y="109550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. </a:t>
            </a: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3900297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2664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060703"/>
            <a:ext cx="4432300" cy="1841500"/>
            <a:chOff x="679704" y="1060703"/>
            <a:chExt cx="4432300" cy="1841500"/>
          </a:xfrm>
        </p:grpSpPr>
        <p:sp>
          <p:nvSpPr>
            <p:cNvPr id="8" name="object 8"/>
            <p:cNvSpPr/>
            <p:nvPr/>
          </p:nvSpPr>
          <p:spPr>
            <a:xfrm>
              <a:off x="685800" y="10667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46504" y="2203703"/>
              <a:ext cx="88391" cy="8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70304" y="1441703"/>
              <a:ext cx="88391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1898903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79" y="1744979"/>
              <a:ext cx="88391" cy="88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8999" y="11042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4" y="1594103"/>
              <a:ext cx="88392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771" y="1592579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2203703"/>
              <a:ext cx="88392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1213103"/>
              <a:ext cx="88392" cy="88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981962" y="1569973"/>
              <a:ext cx="1524000" cy="214629"/>
            </a:xfrm>
            <a:custGeom>
              <a:avLst/>
              <a:gdLst/>
              <a:ahLst/>
              <a:cxnLst/>
              <a:rect l="l" t="t" r="r" b="b"/>
              <a:pathLst>
                <a:path w="1524000" h="214630">
                  <a:moveTo>
                    <a:pt x="73532" y="137033"/>
                  </a:moveTo>
                  <a:lnTo>
                    <a:pt x="0" y="183387"/>
                  </a:lnTo>
                  <a:lnTo>
                    <a:pt x="81152" y="214375"/>
                  </a:lnTo>
                  <a:lnTo>
                    <a:pt x="78738" y="189864"/>
                  </a:lnTo>
                  <a:lnTo>
                    <a:pt x="65786" y="189864"/>
                  </a:lnTo>
                  <a:lnTo>
                    <a:pt x="63118" y="164084"/>
                  </a:lnTo>
                  <a:lnTo>
                    <a:pt x="76070" y="162788"/>
                  </a:lnTo>
                  <a:lnTo>
                    <a:pt x="73532" y="137033"/>
                  </a:lnTo>
                  <a:close/>
                </a:path>
                <a:path w="1524000" h="214630">
                  <a:moveTo>
                    <a:pt x="76070" y="162788"/>
                  </a:moveTo>
                  <a:lnTo>
                    <a:pt x="63118" y="164084"/>
                  </a:lnTo>
                  <a:lnTo>
                    <a:pt x="65786" y="189864"/>
                  </a:lnTo>
                  <a:lnTo>
                    <a:pt x="78611" y="188581"/>
                  </a:lnTo>
                  <a:lnTo>
                    <a:pt x="76070" y="162788"/>
                  </a:lnTo>
                  <a:close/>
                </a:path>
                <a:path w="1524000" h="214630">
                  <a:moveTo>
                    <a:pt x="78611" y="188581"/>
                  </a:moveTo>
                  <a:lnTo>
                    <a:pt x="65786" y="189864"/>
                  </a:lnTo>
                  <a:lnTo>
                    <a:pt x="78738" y="189864"/>
                  </a:lnTo>
                  <a:lnTo>
                    <a:pt x="78611" y="188581"/>
                  </a:lnTo>
                  <a:close/>
                </a:path>
                <a:path w="1524000" h="214630">
                  <a:moveTo>
                    <a:pt x="1445388" y="25794"/>
                  </a:moveTo>
                  <a:lnTo>
                    <a:pt x="76070" y="162788"/>
                  </a:lnTo>
                  <a:lnTo>
                    <a:pt x="78611" y="188581"/>
                  </a:lnTo>
                  <a:lnTo>
                    <a:pt x="1447929" y="51587"/>
                  </a:lnTo>
                  <a:lnTo>
                    <a:pt x="1445388" y="25794"/>
                  </a:lnTo>
                  <a:close/>
                </a:path>
                <a:path w="1524000" h="214630">
                  <a:moveTo>
                    <a:pt x="1507037" y="24511"/>
                  </a:moveTo>
                  <a:lnTo>
                    <a:pt x="1458214" y="24511"/>
                  </a:lnTo>
                  <a:lnTo>
                    <a:pt x="1460880" y="50291"/>
                  </a:lnTo>
                  <a:lnTo>
                    <a:pt x="1447929" y="51587"/>
                  </a:lnTo>
                  <a:lnTo>
                    <a:pt x="1450466" y="77342"/>
                  </a:lnTo>
                  <a:lnTo>
                    <a:pt x="1524000" y="30987"/>
                  </a:lnTo>
                  <a:lnTo>
                    <a:pt x="1507037" y="24511"/>
                  </a:lnTo>
                  <a:close/>
                </a:path>
                <a:path w="1524000" h="214630">
                  <a:moveTo>
                    <a:pt x="1458214" y="24511"/>
                  </a:moveTo>
                  <a:lnTo>
                    <a:pt x="1445388" y="25794"/>
                  </a:lnTo>
                  <a:lnTo>
                    <a:pt x="1447929" y="51587"/>
                  </a:lnTo>
                  <a:lnTo>
                    <a:pt x="1460880" y="50291"/>
                  </a:lnTo>
                  <a:lnTo>
                    <a:pt x="1458214" y="24511"/>
                  </a:lnTo>
                  <a:close/>
                </a:path>
                <a:path w="1524000" h="214630">
                  <a:moveTo>
                    <a:pt x="1442847" y="0"/>
                  </a:moveTo>
                  <a:lnTo>
                    <a:pt x="1445261" y="24511"/>
                  </a:lnTo>
                  <a:lnTo>
                    <a:pt x="1445388" y="25794"/>
                  </a:lnTo>
                  <a:lnTo>
                    <a:pt x="1458214" y="24511"/>
                  </a:lnTo>
                  <a:lnTo>
                    <a:pt x="1507037" y="24511"/>
                  </a:lnTo>
                  <a:lnTo>
                    <a:pt x="1442847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23228" y="43700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3297682"/>
            <a:ext cx="295656" cy="3048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9605">
              <a:lnSpc>
                <a:spcPct val="114000"/>
              </a:lnSpc>
              <a:spcBef>
                <a:spcPts val="100"/>
              </a:spcBef>
            </a:pPr>
            <a:r>
              <a:rPr spc="-25" dirty="0">
                <a:solidFill>
                  <a:srgbClr val="FF0000"/>
                </a:solidFill>
              </a:rPr>
              <a:t>MIN </a:t>
            </a:r>
            <a:r>
              <a:rPr spc="-25" dirty="0"/>
              <a:t>MAX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Group</a:t>
            </a:r>
            <a:r>
              <a:rPr spc="-165" dirty="0"/>
              <a:t> </a:t>
            </a:r>
            <a:r>
              <a:rPr spc="-10" dirty="0"/>
              <a:t>Average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dirty="0"/>
              <a:t>Distance</a:t>
            </a:r>
            <a:r>
              <a:rPr spc="-125" dirty="0"/>
              <a:t> </a:t>
            </a:r>
            <a:r>
              <a:rPr dirty="0"/>
              <a:t>Between</a:t>
            </a:r>
            <a:r>
              <a:rPr spc="-114" dirty="0"/>
              <a:t> </a:t>
            </a:r>
            <a:r>
              <a:rPr spc="-10" dirty="0"/>
              <a:t>Centroids</a:t>
            </a:r>
            <a:endParaRPr spc="-10" dirty="0"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3713734"/>
            <a:ext cx="295656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129481"/>
            <a:ext cx="295656" cy="30510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547615"/>
            <a:ext cx="295656" cy="3048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963667"/>
            <a:ext cx="295656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01725" y="4891532"/>
            <a:ext cx="507492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Other</a:t>
            </a:r>
            <a:r>
              <a:rPr sz="24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methods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driven</a:t>
            </a:r>
            <a:r>
              <a:rPr sz="24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by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 MT"/>
                <a:cs typeface="Arial MT"/>
              </a:rPr>
              <a:t>objective function</a:t>
            </a:r>
            <a:endParaRPr sz="2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415"/>
              </a:spcBef>
              <a:tabLst>
                <a:tab pos="412750" algn="l"/>
              </a:tabLst>
            </a:pPr>
            <a:r>
              <a:rPr sz="2000" spc="-50" dirty="0">
                <a:solidFill>
                  <a:srgbClr val="0C7A9C"/>
                </a:solidFill>
                <a:latin typeface="Arial MT"/>
                <a:cs typeface="Arial MT"/>
              </a:rPr>
              <a:t>–</a:t>
            </a: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Ward’s</a:t>
            </a:r>
            <a:r>
              <a:rPr sz="20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Method</a:t>
            </a:r>
            <a:r>
              <a:rPr sz="20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uses</a:t>
            </a:r>
            <a:r>
              <a:rPr sz="20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squared</a:t>
            </a:r>
            <a:r>
              <a:rPr sz="20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50" dirty="0"/>
              <a:t> </a:t>
            </a:r>
            <a:r>
              <a:rPr sz="2800" dirty="0"/>
              <a:t>to</a:t>
            </a:r>
            <a:r>
              <a:rPr sz="2800" spc="-45" dirty="0"/>
              <a:t> </a:t>
            </a:r>
            <a:r>
              <a:rPr sz="2800" dirty="0"/>
              <a:t>Define</a:t>
            </a:r>
            <a:r>
              <a:rPr sz="2800" spc="-30" dirty="0"/>
              <a:t> </a:t>
            </a:r>
            <a:r>
              <a:rPr sz="2800" spc="-20" dirty="0"/>
              <a:t>Inter-</a:t>
            </a:r>
            <a:r>
              <a:rPr sz="2800" dirty="0"/>
              <a:t>Cluster</a:t>
            </a:r>
            <a:r>
              <a:rPr sz="2800" spc="10" dirty="0"/>
              <a:t> </a:t>
            </a:r>
            <a:r>
              <a:rPr sz="2800" spc="-10" dirty="0"/>
              <a:t>Similarity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066800"/>
          <a:ext cx="3048000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922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1755" algn="r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125" y="109550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. </a:t>
            </a: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3900297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2664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060703"/>
            <a:ext cx="4432300" cy="1841500"/>
            <a:chOff x="679704" y="1060703"/>
            <a:chExt cx="4432300" cy="1841500"/>
          </a:xfrm>
        </p:grpSpPr>
        <p:sp>
          <p:nvSpPr>
            <p:cNvPr id="8" name="object 8"/>
            <p:cNvSpPr/>
            <p:nvPr/>
          </p:nvSpPr>
          <p:spPr>
            <a:xfrm>
              <a:off x="685800" y="10667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46504" y="2203703"/>
              <a:ext cx="88391" cy="8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70304" y="1441703"/>
              <a:ext cx="88391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1898903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79" y="1744979"/>
              <a:ext cx="88391" cy="88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8999" y="11042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4" y="1594103"/>
              <a:ext cx="88392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771" y="1592579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2203703"/>
              <a:ext cx="88392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1213103"/>
              <a:ext cx="88392" cy="88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5162" y="1642871"/>
              <a:ext cx="3962400" cy="297180"/>
            </a:xfrm>
            <a:custGeom>
              <a:avLst/>
              <a:gdLst/>
              <a:ahLst/>
              <a:cxnLst/>
              <a:rect l="l" t="t" r="r" b="b"/>
              <a:pathLst>
                <a:path w="3962400" h="297180">
                  <a:moveTo>
                    <a:pt x="75361" y="219582"/>
                  </a:moveTo>
                  <a:lnTo>
                    <a:pt x="0" y="262889"/>
                  </a:lnTo>
                  <a:lnTo>
                    <a:pt x="79832" y="297179"/>
                  </a:lnTo>
                  <a:lnTo>
                    <a:pt x="78383" y="272033"/>
                  </a:lnTo>
                  <a:lnTo>
                    <a:pt x="65404" y="272033"/>
                  </a:lnTo>
                  <a:lnTo>
                    <a:pt x="63919" y="246252"/>
                  </a:lnTo>
                  <a:lnTo>
                    <a:pt x="76855" y="245506"/>
                  </a:lnTo>
                  <a:lnTo>
                    <a:pt x="75361" y="219582"/>
                  </a:lnTo>
                  <a:close/>
                </a:path>
                <a:path w="3962400" h="297180">
                  <a:moveTo>
                    <a:pt x="76855" y="245506"/>
                  </a:moveTo>
                  <a:lnTo>
                    <a:pt x="63919" y="246252"/>
                  </a:lnTo>
                  <a:lnTo>
                    <a:pt x="65361" y="271287"/>
                  </a:lnTo>
                  <a:lnTo>
                    <a:pt x="65404" y="272033"/>
                  </a:lnTo>
                  <a:lnTo>
                    <a:pt x="78340" y="271287"/>
                  </a:lnTo>
                  <a:lnTo>
                    <a:pt x="76898" y="246252"/>
                  </a:lnTo>
                  <a:lnTo>
                    <a:pt x="76855" y="245506"/>
                  </a:lnTo>
                  <a:close/>
                </a:path>
                <a:path w="3962400" h="297180">
                  <a:moveTo>
                    <a:pt x="78340" y="271287"/>
                  </a:moveTo>
                  <a:lnTo>
                    <a:pt x="65404" y="272033"/>
                  </a:lnTo>
                  <a:lnTo>
                    <a:pt x="78383" y="272033"/>
                  </a:lnTo>
                  <a:lnTo>
                    <a:pt x="78340" y="271287"/>
                  </a:lnTo>
                  <a:close/>
                </a:path>
                <a:path w="3962400" h="297180">
                  <a:moveTo>
                    <a:pt x="3884042" y="25893"/>
                  </a:moveTo>
                  <a:lnTo>
                    <a:pt x="76855" y="245506"/>
                  </a:lnTo>
                  <a:lnTo>
                    <a:pt x="78340" y="271287"/>
                  </a:lnTo>
                  <a:lnTo>
                    <a:pt x="3885561" y="51674"/>
                  </a:lnTo>
                  <a:lnTo>
                    <a:pt x="3884042" y="25893"/>
                  </a:lnTo>
                  <a:close/>
                </a:path>
                <a:path w="3962400" h="297180">
                  <a:moveTo>
                    <a:pt x="3941097" y="25145"/>
                  </a:moveTo>
                  <a:lnTo>
                    <a:pt x="3896995" y="25145"/>
                  </a:lnTo>
                  <a:lnTo>
                    <a:pt x="3898518" y="50926"/>
                  </a:lnTo>
                  <a:lnTo>
                    <a:pt x="3885561" y="51674"/>
                  </a:lnTo>
                  <a:lnTo>
                    <a:pt x="3887089" y="77597"/>
                  </a:lnTo>
                  <a:lnTo>
                    <a:pt x="3962400" y="34289"/>
                  </a:lnTo>
                  <a:lnTo>
                    <a:pt x="3941097" y="25145"/>
                  </a:lnTo>
                  <a:close/>
                </a:path>
                <a:path w="3962400" h="297180">
                  <a:moveTo>
                    <a:pt x="3896995" y="25145"/>
                  </a:moveTo>
                  <a:lnTo>
                    <a:pt x="3884042" y="25893"/>
                  </a:lnTo>
                  <a:lnTo>
                    <a:pt x="3885517" y="50926"/>
                  </a:lnTo>
                  <a:lnTo>
                    <a:pt x="3885561" y="51674"/>
                  </a:lnTo>
                  <a:lnTo>
                    <a:pt x="3898518" y="50926"/>
                  </a:lnTo>
                  <a:lnTo>
                    <a:pt x="3897039" y="25893"/>
                  </a:lnTo>
                  <a:lnTo>
                    <a:pt x="3896995" y="25145"/>
                  </a:lnTo>
                  <a:close/>
                </a:path>
                <a:path w="3962400" h="297180">
                  <a:moveTo>
                    <a:pt x="3882516" y="0"/>
                  </a:moveTo>
                  <a:lnTo>
                    <a:pt x="3883998" y="25145"/>
                  </a:lnTo>
                  <a:lnTo>
                    <a:pt x="3884042" y="25893"/>
                  </a:lnTo>
                  <a:lnTo>
                    <a:pt x="3896995" y="25145"/>
                  </a:lnTo>
                  <a:lnTo>
                    <a:pt x="3941097" y="25145"/>
                  </a:lnTo>
                  <a:lnTo>
                    <a:pt x="3882516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23228" y="43700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3297682"/>
            <a:ext cx="295656" cy="3048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9605">
              <a:lnSpc>
                <a:spcPct val="114000"/>
              </a:lnSpc>
              <a:spcBef>
                <a:spcPts val="100"/>
              </a:spcBef>
            </a:pPr>
            <a:r>
              <a:rPr spc="-25" dirty="0"/>
              <a:t>MIN </a:t>
            </a:r>
            <a:r>
              <a:rPr spc="-25" dirty="0">
                <a:solidFill>
                  <a:srgbClr val="FF0000"/>
                </a:solidFill>
              </a:rPr>
              <a:t>MAX</a:t>
            </a:r>
            <a:endParaRPr spc="-25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Group</a:t>
            </a:r>
            <a:r>
              <a:rPr spc="-165" dirty="0"/>
              <a:t> </a:t>
            </a:r>
            <a:r>
              <a:rPr spc="-10" dirty="0"/>
              <a:t>Average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dirty="0"/>
              <a:t>Distance</a:t>
            </a:r>
            <a:r>
              <a:rPr spc="-125" dirty="0"/>
              <a:t> </a:t>
            </a:r>
            <a:r>
              <a:rPr dirty="0"/>
              <a:t>Between</a:t>
            </a:r>
            <a:r>
              <a:rPr spc="-114" dirty="0"/>
              <a:t> </a:t>
            </a:r>
            <a:r>
              <a:rPr spc="-10" dirty="0"/>
              <a:t>Centroids</a:t>
            </a:r>
            <a:endParaRPr spc="-10" dirty="0"/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3713734"/>
            <a:ext cx="295656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129481"/>
            <a:ext cx="295656" cy="30510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547615"/>
            <a:ext cx="295656" cy="3048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963667"/>
            <a:ext cx="295656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01725" y="4891532"/>
            <a:ext cx="507492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Other</a:t>
            </a:r>
            <a:r>
              <a:rPr sz="24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methods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driven</a:t>
            </a:r>
            <a:r>
              <a:rPr sz="24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by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 MT"/>
                <a:cs typeface="Arial MT"/>
              </a:rPr>
              <a:t>objective function</a:t>
            </a:r>
            <a:endParaRPr sz="2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415"/>
              </a:spcBef>
              <a:tabLst>
                <a:tab pos="412750" algn="l"/>
              </a:tabLst>
            </a:pPr>
            <a:r>
              <a:rPr sz="2000" spc="-50" dirty="0">
                <a:solidFill>
                  <a:srgbClr val="0C7A9C"/>
                </a:solidFill>
                <a:latin typeface="Arial MT"/>
                <a:cs typeface="Arial MT"/>
              </a:rPr>
              <a:t>–</a:t>
            </a: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Ward’s</a:t>
            </a:r>
            <a:r>
              <a:rPr sz="20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Method</a:t>
            </a:r>
            <a:r>
              <a:rPr sz="20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uses</a:t>
            </a:r>
            <a:r>
              <a:rPr sz="20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squared</a:t>
            </a:r>
            <a:r>
              <a:rPr sz="20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50" dirty="0"/>
              <a:t> </a:t>
            </a:r>
            <a:r>
              <a:rPr sz="2800" dirty="0"/>
              <a:t>to</a:t>
            </a:r>
            <a:r>
              <a:rPr sz="2800" spc="-45" dirty="0"/>
              <a:t> </a:t>
            </a:r>
            <a:r>
              <a:rPr sz="2800" dirty="0"/>
              <a:t>Define</a:t>
            </a:r>
            <a:r>
              <a:rPr sz="2800" spc="-30" dirty="0"/>
              <a:t> </a:t>
            </a:r>
            <a:r>
              <a:rPr sz="2800" spc="-20" dirty="0"/>
              <a:t>Inter-</a:t>
            </a:r>
            <a:r>
              <a:rPr sz="2800" dirty="0"/>
              <a:t>Cluster</a:t>
            </a:r>
            <a:r>
              <a:rPr sz="2800" spc="10" dirty="0"/>
              <a:t> </a:t>
            </a:r>
            <a:r>
              <a:rPr sz="2800" spc="-10" dirty="0"/>
              <a:t>Similarity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562600" y="1066800"/>
          <a:ext cx="3048000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922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1755" algn="r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76125" y="109550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. </a:t>
            </a: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8428" y="3900297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2664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79704" y="1060703"/>
            <a:ext cx="4432300" cy="1841500"/>
            <a:chOff x="679704" y="1060703"/>
            <a:chExt cx="4432300" cy="1841500"/>
          </a:xfrm>
        </p:grpSpPr>
        <p:sp>
          <p:nvSpPr>
            <p:cNvPr id="8" name="object 8"/>
            <p:cNvSpPr/>
            <p:nvPr/>
          </p:nvSpPr>
          <p:spPr>
            <a:xfrm>
              <a:off x="685800" y="10667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46504" y="2203703"/>
              <a:ext cx="88391" cy="883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70304" y="1441703"/>
              <a:ext cx="88391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1898903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79" y="1744979"/>
              <a:ext cx="88391" cy="8839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8999" y="11042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4" y="1594103"/>
              <a:ext cx="88392" cy="88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9771" y="1594103"/>
              <a:ext cx="88392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2203703"/>
              <a:ext cx="88392" cy="88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1213103"/>
              <a:ext cx="88392" cy="88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4400" y="1295399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914400" y="914400"/>
                  </a:moveTo>
                  <a:lnTo>
                    <a:pt x="3124200" y="990600"/>
                  </a:lnTo>
                </a:path>
                <a:path w="3962400" h="990600">
                  <a:moveTo>
                    <a:pt x="914400" y="914400"/>
                  </a:moveTo>
                  <a:lnTo>
                    <a:pt x="2590800" y="381000"/>
                  </a:lnTo>
                </a:path>
                <a:path w="3962400" h="990600">
                  <a:moveTo>
                    <a:pt x="914400" y="914400"/>
                  </a:moveTo>
                  <a:lnTo>
                    <a:pt x="3124200" y="0"/>
                  </a:lnTo>
                </a:path>
                <a:path w="3962400" h="990600">
                  <a:moveTo>
                    <a:pt x="914400" y="914400"/>
                  </a:moveTo>
                  <a:lnTo>
                    <a:pt x="3962400" y="381000"/>
                  </a:lnTo>
                </a:path>
                <a:path w="3962400" h="990600">
                  <a:moveTo>
                    <a:pt x="1066800" y="533400"/>
                  </a:moveTo>
                  <a:lnTo>
                    <a:pt x="3124200" y="990600"/>
                  </a:lnTo>
                </a:path>
                <a:path w="3962400" h="990600">
                  <a:moveTo>
                    <a:pt x="1066800" y="533400"/>
                  </a:moveTo>
                  <a:lnTo>
                    <a:pt x="2590800" y="381000"/>
                  </a:lnTo>
                </a:path>
                <a:path w="3962400" h="990600">
                  <a:moveTo>
                    <a:pt x="1066800" y="533400"/>
                  </a:moveTo>
                  <a:lnTo>
                    <a:pt x="3124200" y="0"/>
                  </a:lnTo>
                </a:path>
                <a:path w="3962400" h="990600">
                  <a:moveTo>
                    <a:pt x="1066800" y="533400"/>
                  </a:moveTo>
                  <a:lnTo>
                    <a:pt x="3962400" y="381000"/>
                  </a:lnTo>
                </a:path>
                <a:path w="3962400" h="990600">
                  <a:moveTo>
                    <a:pt x="0" y="609600"/>
                  </a:moveTo>
                  <a:lnTo>
                    <a:pt x="3124200" y="990600"/>
                  </a:lnTo>
                </a:path>
                <a:path w="3962400" h="990600">
                  <a:moveTo>
                    <a:pt x="0" y="609600"/>
                  </a:moveTo>
                  <a:lnTo>
                    <a:pt x="3962400" y="381000"/>
                  </a:lnTo>
                </a:path>
                <a:path w="3962400" h="990600">
                  <a:moveTo>
                    <a:pt x="0" y="609600"/>
                  </a:moveTo>
                  <a:lnTo>
                    <a:pt x="3124200" y="0"/>
                  </a:lnTo>
                </a:path>
                <a:path w="3962400" h="990600">
                  <a:moveTo>
                    <a:pt x="0" y="609600"/>
                  </a:moveTo>
                  <a:lnTo>
                    <a:pt x="2590800" y="381000"/>
                  </a:lnTo>
                </a:path>
                <a:path w="3962400" h="990600">
                  <a:moveTo>
                    <a:pt x="838200" y="152400"/>
                  </a:moveTo>
                  <a:lnTo>
                    <a:pt x="3124200" y="990600"/>
                  </a:lnTo>
                </a:path>
                <a:path w="3962400" h="990600">
                  <a:moveTo>
                    <a:pt x="838200" y="152400"/>
                  </a:moveTo>
                  <a:lnTo>
                    <a:pt x="2590800" y="381000"/>
                  </a:lnTo>
                </a:path>
                <a:path w="3962400" h="990600">
                  <a:moveTo>
                    <a:pt x="838200" y="152400"/>
                  </a:moveTo>
                  <a:lnTo>
                    <a:pt x="3124200" y="0"/>
                  </a:lnTo>
                </a:path>
                <a:path w="3962400" h="990600">
                  <a:moveTo>
                    <a:pt x="838200" y="152400"/>
                  </a:moveTo>
                  <a:lnTo>
                    <a:pt x="3962400" y="381000"/>
                  </a:lnTo>
                </a:path>
              </a:pathLst>
            </a:custGeom>
            <a:ln w="6096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023228" y="43700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525" y="3297682"/>
            <a:ext cx="295656" cy="3048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9605">
              <a:lnSpc>
                <a:spcPct val="114000"/>
              </a:lnSpc>
              <a:spcBef>
                <a:spcPts val="100"/>
              </a:spcBef>
            </a:pPr>
            <a:r>
              <a:rPr spc="-25" dirty="0"/>
              <a:t>MIN MAX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>
                <a:solidFill>
                  <a:srgbClr val="FF0000"/>
                </a:solidFill>
              </a:rPr>
              <a:t>Group</a:t>
            </a:r>
            <a:r>
              <a:rPr spc="-16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Average</a:t>
            </a:r>
            <a:endParaRPr spc="-10" dirty="0">
              <a:solidFill>
                <a:srgbClr val="FF0000"/>
              </a:solidFill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dirty="0"/>
              <a:t>Distance</a:t>
            </a:r>
            <a:r>
              <a:rPr spc="-125" dirty="0"/>
              <a:t> </a:t>
            </a:r>
            <a:r>
              <a:rPr dirty="0"/>
              <a:t>Between</a:t>
            </a:r>
            <a:r>
              <a:rPr spc="-114" dirty="0"/>
              <a:t> </a:t>
            </a:r>
            <a:r>
              <a:rPr spc="-10" dirty="0"/>
              <a:t>Centroids</a:t>
            </a:r>
            <a:endParaRPr spc="-10" dirty="0"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525" y="3713734"/>
            <a:ext cx="295656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525" y="4129481"/>
            <a:ext cx="295656" cy="30510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525" y="4547615"/>
            <a:ext cx="295656" cy="3048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1525" y="4963667"/>
            <a:ext cx="295656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01725" y="4891532"/>
            <a:ext cx="507492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Other</a:t>
            </a:r>
            <a:r>
              <a:rPr sz="24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methods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driven</a:t>
            </a:r>
            <a:r>
              <a:rPr sz="24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by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 MT"/>
                <a:cs typeface="Arial MT"/>
              </a:rPr>
              <a:t>objective function</a:t>
            </a:r>
            <a:endParaRPr sz="2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415"/>
              </a:spcBef>
              <a:tabLst>
                <a:tab pos="412750" algn="l"/>
              </a:tabLst>
            </a:pPr>
            <a:r>
              <a:rPr sz="2000" spc="-50" dirty="0">
                <a:solidFill>
                  <a:srgbClr val="0C7A9C"/>
                </a:solidFill>
                <a:latin typeface="Arial MT"/>
                <a:cs typeface="Arial MT"/>
              </a:rPr>
              <a:t>–</a:t>
            </a: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Ward’s</a:t>
            </a:r>
            <a:r>
              <a:rPr sz="20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Method</a:t>
            </a:r>
            <a:r>
              <a:rPr sz="20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uses</a:t>
            </a:r>
            <a:r>
              <a:rPr sz="20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squared</a:t>
            </a:r>
            <a:r>
              <a:rPr sz="20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9704" y="1060703"/>
            <a:ext cx="4432300" cy="1841500"/>
            <a:chOff x="679704" y="1060703"/>
            <a:chExt cx="4432300" cy="1841500"/>
          </a:xfrm>
        </p:grpSpPr>
        <p:sp>
          <p:nvSpPr>
            <p:cNvPr id="3" name="object 3"/>
            <p:cNvSpPr/>
            <p:nvPr/>
          </p:nvSpPr>
          <p:spPr>
            <a:xfrm>
              <a:off x="1372362" y="1943100"/>
              <a:ext cx="2895600" cy="78105"/>
            </a:xfrm>
            <a:custGeom>
              <a:avLst/>
              <a:gdLst/>
              <a:ahLst/>
              <a:cxnLst/>
              <a:rect l="l" t="t" r="r" b="b"/>
              <a:pathLst>
                <a:path w="2895600" h="78105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5"/>
                  </a:lnTo>
                  <a:lnTo>
                    <a:pt x="64769" y="51815"/>
                  </a:lnTo>
                  <a:lnTo>
                    <a:pt x="64769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2895600" h="78105">
                  <a:moveTo>
                    <a:pt x="2817876" y="0"/>
                  </a:moveTo>
                  <a:lnTo>
                    <a:pt x="2817876" y="77724"/>
                  </a:lnTo>
                  <a:lnTo>
                    <a:pt x="2869692" y="51815"/>
                  </a:lnTo>
                  <a:lnTo>
                    <a:pt x="2830829" y="51815"/>
                  </a:lnTo>
                  <a:lnTo>
                    <a:pt x="2830829" y="25908"/>
                  </a:lnTo>
                  <a:lnTo>
                    <a:pt x="2869692" y="25908"/>
                  </a:lnTo>
                  <a:lnTo>
                    <a:pt x="2817876" y="0"/>
                  </a:lnTo>
                  <a:close/>
                </a:path>
                <a:path w="2895600" h="78105">
                  <a:moveTo>
                    <a:pt x="77724" y="25908"/>
                  </a:moveTo>
                  <a:lnTo>
                    <a:pt x="64769" y="25908"/>
                  </a:lnTo>
                  <a:lnTo>
                    <a:pt x="64769" y="51815"/>
                  </a:lnTo>
                  <a:lnTo>
                    <a:pt x="77724" y="51815"/>
                  </a:lnTo>
                  <a:lnTo>
                    <a:pt x="77724" y="25908"/>
                  </a:lnTo>
                  <a:close/>
                </a:path>
                <a:path w="2895600" h="78105">
                  <a:moveTo>
                    <a:pt x="2817876" y="25908"/>
                  </a:moveTo>
                  <a:lnTo>
                    <a:pt x="77724" y="25908"/>
                  </a:lnTo>
                  <a:lnTo>
                    <a:pt x="77724" y="51815"/>
                  </a:lnTo>
                  <a:lnTo>
                    <a:pt x="2817876" y="51815"/>
                  </a:lnTo>
                  <a:lnTo>
                    <a:pt x="2817876" y="25908"/>
                  </a:lnTo>
                  <a:close/>
                </a:path>
                <a:path w="2895600" h="78105">
                  <a:moveTo>
                    <a:pt x="2869692" y="25908"/>
                  </a:moveTo>
                  <a:lnTo>
                    <a:pt x="2830829" y="25908"/>
                  </a:lnTo>
                  <a:lnTo>
                    <a:pt x="2830829" y="51815"/>
                  </a:lnTo>
                  <a:lnTo>
                    <a:pt x="2869692" y="51815"/>
                  </a:lnTo>
                  <a:lnTo>
                    <a:pt x="2895600" y="38862"/>
                  </a:lnTo>
                  <a:lnTo>
                    <a:pt x="2869692" y="2590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85800" y="1066799"/>
              <a:ext cx="1382395" cy="1791970"/>
            </a:xfrm>
            <a:custGeom>
              <a:avLst/>
              <a:gdLst/>
              <a:ahLst/>
              <a:cxnLst/>
              <a:rect l="l" t="t" r="r" b="b"/>
              <a:pathLst>
                <a:path w="1382395" h="1791970">
                  <a:moveTo>
                    <a:pt x="146278" y="504571"/>
                  </a:moveTo>
                  <a:lnTo>
                    <a:pt x="127328" y="546791"/>
                  </a:lnTo>
                  <a:lnTo>
                    <a:pt x="110564" y="590684"/>
                  </a:lnTo>
                  <a:lnTo>
                    <a:pt x="95699" y="636016"/>
                  </a:lnTo>
                  <a:lnTo>
                    <a:pt x="82446" y="682554"/>
                  </a:lnTo>
                  <a:lnTo>
                    <a:pt x="70518" y="730066"/>
                  </a:lnTo>
                  <a:lnTo>
                    <a:pt x="59628" y="778319"/>
                  </a:lnTo>
                  <a:lnTo>
                    <a:pt x="49488" y="827080"/>
                  </a:lnTo>
                  <a:lnTo>
                    <a:pt x="39812" y="876116"/>
                  </a:lnTo>
                  <a:lnTo>
                    <a:pt x="30312" y="925194"/>
                  </a:lnTo>
                  <a:lnTo>
                    <a:pt x="20701" y="974082"/>
                  </a:lnTo>
                  <a:lnTo>
                    <a:pt x="10693" y="1022547"/>
                  </a:lnTo>
                  <a:lnTo>
                    <a:pt x="0" y="1070355"/>
                  </a:lnTo>
                  <a:lnTo>
                    <a:pt x="6960" y="1139880"/>
                  </a:lnTo>
                  <a:lnTo>
                    <a:pt x="13978" y="1191325"/>
                  </a:lnTo>
                  <a:lnTo>
                    <a:pt x="22526" y="1232074"/>
                  </a:lnTo>
                  <a:lnTo>
                    <a:pt x="34078" y="1269510"/>
                  </a:lnTo>
                  <a:lnTo>
                    <a:pt x="50106" y="1311018"/>
                  </a:lnTo>
                  <a:lnTo>
                    <a:pt x="72085" y="1363979"/>
                  </a:lnTo>
                  <a:lnTo>
                    <a:pt x="106334" y="1384147"/>
                  </a:lnTo>
                  <a:lnTo>
                    <a:pt x="137802" y="1406350"/>
                  </a:lnTo>
                  <a:lnTo>
                    <a:pt x="169274" y="1428005"/>
                  </a:lnTo>
                  <a:lnTo>
                    <a:pt x="203530" y="1446529"/>
                  </a:lnTo>
                  <a:lnTo>
                    <a:pt x="251099" y="1439133"/>
                  </a:lnTo>
                  <a:lnTo>
                    <a:pt x="287324" y="1431397"/>
                  </a:lnTo>
                  <a:lnTo>
                    <a:pt x="313792" y="1424947"/>
                  </a:lnTo>
                  <a:lnTo>
                    <a:pt x="332089" y="1421408"/>
                  </a:lnTo>
                  <a:lnTo>
                    <a:pt x="355296" y="1468872"/>
                  </a:lnTo>
                  <a:lnTo>
                    <a:pt x="356535" y="1504269"/>
                  </a:lnTo>
                  <a:lnTo>
                    <a:pt x="359122" y="1552329"/>
                  </a:lnTo>
                  <a:lnTo>
                    <a:pt x="364642" y="1614677"/>
                  </a:lnTo>
                  <a:lnTo>
                    <a:pt x="366928" y="1630773"/>
                  </a:lnTo>
                  <a:lnTo>
                    <a:pt x="370209" y="1646856"/>
                  </a:lnTo>
                  <a:lnTo>
                    <a:pt x="373888" y="1662916"/>
                  </a:lnTo>
                  <a:lnTo>
                    <a:pt x="377367" y="1678939"/>
                  </a:lnTo>
                  <a:lnTo>
                    <a:pt x="409466" y="1710025"/>
                  </a:lnTo>
                  <a:lnTo>
                    <a:pt x="421092" y="1721024"/>
                  </a:lnTo>
                  <a:lnTo>
                    <a:pt x="433115" y="1726285"/>
                  </a:lnTo>
                  <a:lnTo>
                    <a:pt x="466407" y="1740153"/>
                  </a:lnTo>
                  <a:lnTo>
                    <a:pt x="492509" y="1751984"/>
                  </a:lnTo>
                  <a:lnTo>
                    <a:pt x="520996" y="1766125"/>
                  </a:lnTo>
                  <a:lnTo>
                    <a:pt x="543918" y="1777980"/>
                  </a:lnTo>
                  <a:lnTo>
                    <a:pt x="553326" y="1782952"/>
                  </a:lnTo>
                  <a:lnTo>
                    <a:pt x="598538" y="1782763"/>
                  </a:lnTo>
                  <a:lnTo>
                    <a:pt x="645880" y="1787492"/>
                  </a:lnTo>
                  <a:lnTo>
                    <a:pt x="693227" y="1791366"/>
                  </a:lnTo>
                  <a:lnTo>
                    <a:pt x="738457" y="1788616"/>
                  </a:lnTo>
                  <a:lnTo>
                    <a:pt x="779445" y="1773469"/>
                  </a:lnTo>
                  <a:lnTo>
                    <a:pt x="814069" y="1740153"/>
                  </a:lnTo>
                  <a:lnTo>
                    <a:pt x="838573" y="1685682"/>
                  </a:lnTo>
                  <a:lnTo>
                    <a:pt x="857313" y="1616614"/>
                  </a:lnTo>
                  <a:lnTo>
                    <a:pt x="869291" y="1557309"/>
                  </a:lnTo>
                  <a:lnTo>
                    <a:pt x="873506" y="1532127"/>
                  </a:lnTo>
                  <a:lnTo>
                    <a:pt x="914138" y="1545157"/>
                  </a:lnTo>
                  <a:lnTo>
                    <a:pt x="953769" y="1560449"/>
                  </a:lnTo>
                  <a:lnTo>
                    <a:pt x="993020" y="1576883"/>
                  </a:lnTo>
                  <a:lnTo>
                    <a:pt x="1032510" y="1593341"/>
                  </a:lnTo>
                  <a:lnTo>
                    <a:pt x="1068249" y="1592141"/>
                  </a:lnTo>
                  <a:lnTo>
                    <a:pt x="1108661" y="1591949"/>
                  </a:lnTo>
                  <a:lnTo>
                    <a:pt x="1151668" y="1590042"/>
                  </a:lnTo>
                  <a:lnTo>
                    <a:pt x="1195192" y="1583697"/>
                  </a:lnTo>
                  <a:lnTo>
                    <a:pt x="1237157" y="1570189"/>
                  </a:lnTo>
                  <a:lnTo>
                    <a:pt x="1275485" y="1546795"/>
                  </a:lnTo>
                  <a:lnTo>
                    <a:pt x="1308100" y="1510791"/>
                  </a:lnTo>
                  <a:lnTo>
                    <a:pt x="1330493" y="1468645"/>
                  </a:lnTo>
                  <a:lnTo>
                    <a:pt x="1345707" y="1421653"/>
                  </a:lnTo>
                  <a:lnTo>
                    <a:pt x="1356945" y="1371828"/>
                  </a:lnTo>
                  <a:lnTo>
                    <a:pt x="1367408" y="1321180"/>
                  </a:lnTo>
                  <a:lnTo>
                    <a:pt x="1371552" y="1302561"/>
                  </a:lnTo>
                  <a:lnTo>
                    <a:pt x="1376457" y="1282525"/>
                  </a:lnTo>
                  <a:lnTo>
                    <a:pt x="1380553" y="1266513"/>
                  </a:lnTo>
                  <a:lnTo>
                    <a:pt x="1382268" y="1259966"/>
                  </a:lnTo>
                  <a:lnTo>
                    <a:pt x="1365480" y="1204886"/>
                  </a:lnTo>
                  <a:lnTo>
                    <a:pt x="1343310" y="1163272"/>
                  </a:lnTo>
                  <a:lnTo>
                    <a:pt x="1315188" y="1127968"/>
                  </a:lnTo>
                  <a:lnTo>
                    <a:pt x="1280541" y="1091819"/>
                  </a:lnTo>
                  <a:lnTo>
                    <a:pt x="1299738" y="1045891"/>
                  </a:lnTo>
                  <a:lnTo>
                    <a:pt x="1317381" y="999696"/>
                  </a:lnTo>
                  <a:lnTo>
                    <a:pt x="1333468" y="952969"/>
                  </a:lnTo>
                  <a:lnTo>
                    <a:pt x="1348001" y="905442"/>
                  </a:lnTo>
                  <a:lnTo>
                    <a:pt x="1360978" y="856848"/>
                  </a:lnTo>
                  <a:lnTo>
                    <a:pt x="1372400" y="806922"/>
                  </a:lnTo>
                  <a:lnTo>
                    <a:pt x="1382268" y="755396"/>
                  </a:lnTo>
                  <a:lnTo>
                    <a:pt x="1374187" y="696436"/>
                  </a:lnTo>
                  <a:lnTo>
                    <a:pt x="1363962" y="646621"/>
                  </a:lnTo>
                  <a:lnTo>
                    <a:pt x="1350740" y="603866"/>
                  </a:lnTo>
                  <a:lnTo>
                    <a:pt x="1333668" y="566088"/>
                  </a:lnTo>
                  <a:lnTo>
                    <a:pt x="1311894" y="531202"/>
                  </a:lnTo>
                  <a:lnTo>
                    <a:pt x="1284563" y="497124"/>
                  </a:lnTo>
                  <a:lnTo>
                    <a:pt x="1250823" y="461772"/>
                  </a:lnTo>
                  <a:lnTo>
                    <a:pt x="1207019" y="448933"/>
                  </a:lnTo>
                  <a:lnTo>
                    <a:pt x="1191681" y="449842"/>
                  </a:lnTo>
                  <a:lnTo>
                    <a:pt x="1180014" y="453256"/>
                  </a:lnTo>
                  <a:lnTo>
                    <a:pt x="1171491" y="457390"/>
                  </a:lnTo>
                  <a:lnTo>
                    <a:pt x="1165584" y="460459"/>
                  </a:lnTo>
                  <a:lnTo>
                    <a:pt x="1161764" y="460676"/>
                  </a:lnTo>
                  <a:lnTo>
                    <a:pt x="1159502" y="456258"/>
                  </a:lnTo>
                  <a:lnTo>
                    <a:pt x="1158272" y="445418"/>
                  </a:lnTo>
                  <a:lnTo>
                    <a:pt x="1157544" y="426371"/>
                  </a:lnTo>
                  <a:lnTo>
                    <a:pt x="1156791" y="397332"/>
                  </a:lnTo>
                  <a:lnTo>
                    <a:pt x="1155484" y="356516"/>
                  </a:lnTo>
                  <a:lnTo>
                    <a:pt x="1153095" y="302137"/>
                  </a:lnTo>
                  <a:lnTo>
                    <a:pt x="1149095" y="232410"/>
                  </a:lnTo>
                  <a:lnTo>
                    <a:pt x="1117304" y="182187"/>
                  </a:lnTo>
                  <a:lnTo>
                    <a:pt x="1079227" y="148563"/>
                  </a:lnTo>
                  <a:lnTo>
                    <a:pt x="1036688" y="125370"/>
                  </a:lnTo>
                  <a:lnTo>
                    <a:pt x="991510" y="106438"/>
                  </a:lnTo>
                  <a:lnTo>
                    <a:pt x="945514" y="85598"/>
                  </a:lnTo>
                  <a:lnTo>
                    <a:pt x="907349" y="102296"/>
                  </a:lnTo>
                  <a:lnTo>
                    <a:pt x="878506" y="118125"/>
                  </a:lnTo>
                  <a:lnTo>
                    <a:pt x="854021" y="143694"/>
                  </a:lnTo>
                  <a:lnTo>
                    <a:pt x="828929" y="189611"/>
                  </a:lnTo>
                  <a:lnTo>
                    <a:pt x="793023" y="219198"/>
                  </a:lnTo>
                  <a:lnTo>
                    <a:pt x="772693" y="222220"/>
                  </a:lnTo>
                  <a:lnTo>
                    <a:pt x="761629" y="202193"/>
                  </a:lnTo>
                  <a:lnTo>
                    <a:pt x="753521" y="162634"/>
                  </a:lnTo>
                  <a:lnTo>
                    <a:pt x="742061" y="107061"/>
                  </a:lnTo>
                  <a:lnTo>
                    <a:pt x="703149" y="67680"/>
                  </a:lnTo>
                  <a:lnTo>
                    <a:pt x="681086" y="43941"/>
                  </a:lnTo>
                  <a:lnTo>
                    <a:pt x="668337" y="30575"/>
                  </a:lnTo>
                  <a:lnTo>
                    <a:pt x="657366" y="22309"/>
                  </a:lnTo>
                  <a:lnTo>
                    <a:pt x="640637" y="13874"/>
                  </a:lnTo>
                  <a:lnTo>
                    <a:pt x="610616" y="0"/>
                  </a:lnTo>
                  <a:lnTo>
                    <a:pt x="571337" y="3669"/>
                  </a:lnTo>
                  <a:lnTo>
                    <a:pt x="515970" y="8778"/>
                  </a:lnTo>
                  <a:lnTo>
                    <a:pt x="457034" y="20198"/>
                  </a:lnTo>
                  <a:lnTo>
                    <a:pt x="407047" y="42799"/>
                  </a:lnTo>
                  <a:lnTo>
                    <a:pt x="378566" y="68486"/>
                  </a:lnTo>
                  <a:lnTo>
                    <a:pt x="351688" y="100758"/>
                  </a:lnTo>
                  <a:lnTo>
                    <a:pt x="326488" y="138497"/>
                  </a:lnTo>
                  <a:lnTo>
                    <a:pt x="303045" y="180584"/>
                  </a:lnTo>
                  <a:lnTo>
                    <a:pt x="281433" y="225901"/>
                  </a:lnTo>
                  <a:lnTo>
                    <a:pt x="261730" y="273328"/>
                  </a:lnTo>
                  <a:lnTo>
                    <a:pt x="244011" y="321747"/>
                  </a:lnTo>
                  <a:lnTo>
                    <a:pt x="228354" y="370040"/>
                  </a:lnTo>
                  <a:lnTo>
                    <a:pt x="214835" y="417088"/>
                  </a:lnTo>
                  <a:lnTo>
                    <a:pt x="203530" y="461772"/>
                  </a:lnTo>
                  <a:lnTo>
                    <a:pt x="194584" y="479228"/>
                  </a:lnTo>
                  <a:lnTo>
                    <a:pt x="179676" y="488934"/>
                  </a:lnTo>
                  <a:lnTo>
                    <a:pt x="162382" y="495758"/>
                  </a:lnTo>
                  <a:lnTo>
                    <a:pt x="146278" y="504571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46504" y="2203703"/>
              <a:ext cx="88391" cy="88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70304" y="1441703"/>
              <a:ext cx="88391" cy="88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4" y="1898903"/>
              <a:ext cx="88392" cy="88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7379" y="1744979"/>
              <a:ext cx="88391" cy="883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28999" y="1104264"/>
              <a:ext cx="1676400" cy="1791335"/>
            </a:xfrm>
            <a:custGeom>
              <a:avLst/>
              <a:gdLst/>
              <a:ahLst/>
              <a:cxnLst/>
              <a:rect l="l" t="t" r="r" b="b"/>
              <a:pathLst>
                <a:path w="1676400" h="1791335">
                  <a:moveTo>
                    <a:pt x="177419" y="1286764"/>
                  </a:moveTo>
                  <a:lnTo>
                    <a:pt x="154442" y="1244544"/>
                  </a:lnTo>
                  <a:lnTo>
                    <a:pt x="134114" y="1200651"/>
                  </a:lnTo>
                  <a:lnTo>
                    <a:pt x="116085" y="1155319"/>
                  </a:lnTo>
                  <a:lnTo>
                    <a:pt x="100010" y="1108781"/>
                  </a:lnTo>
                  <a:lnTo>
                    <a:pt x="85539" y="1061269"/>
                  </a:lnTo>
                  <a:lnTo>
                    <a:pt x="72326" y="1013016"/>
                  </a:lnTo>
                  <a:lnTo>
                    <a:pt x="60023" y="964255"/>
                  </a:lnTo>
                  <a:lnTo>
                    <a:pt x="48283" y="915219"/>
                  </a:lnTo>
                  <a:lnTo>
                    <a:pt x="36758" y="866140"/>
                  </a:lnTo>
                  <a:lnTo>
                    <a:pt x="25101" y="817252"/>
                  </a:lnTo>
                  <a:lnTo>
                    <a:pt x="12964" y="768788"/>
                  </a:lnTo>
                  <a:lnTo>
                    <a:pt x="0" y="720979"/>
                  </a:lnTo>
                  <a:lnTo>
                    <a:pt x="8447" y="651454"/>
                  </a:lnTo>
                  <a:lnTo>
                    <a:pt x="16952" y="600009"/>
                  </a:lnTo>
                  <a:lnTo>
                    <a:pt x="27304" y="559261"/>
                  </a:lnTo>
                  <a:lnTo>
                    <a:pt x="41298" y="521824"/>
                  </a:lnTo>
                  <a:lnTo>
                    <a:pt x="60724" y="480317"/>
                  </a:lnTo>
                  <a:lnTo>
                    <a:pt x="87375" y="427355"/>
                  </a:lnTo>
                  <a:lnTo>
                    <a:pt x="128944" y="407188"/>
                  </a:lnTo>
                  <a:lnTo>
                    <a:pt x="167131" y="384985"/>
                  </a:lnTo>
                  <a:lnTo>
                    <a:pt x="205319" y="363329"/>
                  </a:lnTo>
                  <a:lnTo>
                    <a:pt x="246887" y="344805"/>
                  </a:lnTo>
                  <a:lnTo>
                    <a:pt x="300302" y="351550"/>
                  </a:lnTo>
                  <a:lnTo>
                    <a:pt x="342028" y="358694"/>
                  </a:lnTo>
                  <a:lnTo>
                    <a:pt x="373544" y="364984"/>
                  </a:lnTo>
                  <a:lnTo>
                    <a:pt x="396334" y="369170"/>
                  </a:lnTo>
                  <a:lnTo>
                    <a:pt x="429843" y="339829"/>
                  </a:lnTo>
                  <a:lnTo>
                    <a:pt x="432746" y="279979"/>
                  </a:lnTo>
                  <a:lnTo>
                    <a:pt x="435918" y="234378"/>
                  </a:lnTo>
                  <a:lnTo>
                    <a:pt x="442213" y="176657"/>
                  </a:lnTo>
                  <a:lnTo>
                    <a:pt x="444974" y="160562"/>
                  </a:lnTo>
                  <a:lnTo>
                    <a:pt x="448960" y="144479"/>
                  </a:lnTo>
                  <a:lnTo>
                    <a:pt x="453447" y="128419"/>
                  </a:lnTo>
                  <a:lnTo>
                    <a:pt x="457708" y="112395"/>
                  </a:lnTo>
                  <a:lnTo>
                    <a:pt x="491611" y="85461"/>
                  </a:lnTo>
                  <a:lnTo>
                    <a:pt x="506404" y="73218"/>
                  </a:lnTo>
                  <a:lnTo>
                    <a:pt x="515040" y="68321"/>
                  </a:lnTo>
                  <a:lnTo>
                    <a:pt x="565658" y="51181"/>
                  </a:lnTo>
                  <a:lnTo>
                    <a:pt x="631840" y="25210"/>
                  </a:lnTo>
                  <a:lnTo>
                    <a:pt x="671067" y="8382"/>
                  </a:lnTo>
                  <a:lnTo>
                    <a:pt x="717863" y="8980"/>
                  </a:lnTo>
                  <a:lnTo>
                    <a:pt x="766817" y="5359"/>
                  </a:lnTo>
                  <a:lnTo>
                    <a:pt x="816312" y="1154"/>
                  </a:lnTo>
                  <a:lnTo>
                    <a:pt x="864727" y="0"/>
                  </a:lnTo>
                  <a:lnTo>
                    <a:pt x="910442" y="5529"/>
                  </a:lnTo>
                  <a:lnTo>
                    <a:pt x="951839" y="21378"/>
                  </a:lnTo>
                  <a:lnTo>
                    <a:pt x="987298" y="51181"/>
                  </a:lnTo>
                  <a:lnTo>
                    <a:pt x="1016980" y="105652"/>
                  </a:lnTo>
                  <a:lnTo>
                    <a:pt x="1039685" y="174720"/>
                  </a:lnTo>
                  <a:lnTo>
                    <a:pt x="1054199" y="234026"/>
                  </a:lnTo>
                  <a:lnTo>
                    <a:pt x="1059307" y="259207"/>
                  </a:lnTo>
                  <a:lnTo>
                    <a:pt x="1108577" y="246178"/>
                  </a:lnTo>
                  <a:lnTo>
                    <a:pt x="1156668" y="230886"/>
                  </a:lnTo>
                  <a:lnTo>
                    <a:pt x="1204307" y="214452"/>
                  </a:lnTo>
                  <a:lnTo>
                    <a:pt x="1252220" y="197993"/>
                  </a:lnTo>
                  <a:lnTo>
                    <a:pt x="1289752" y="199155"/>
                  </a:lnTo>
                  <a:lnTo>
                    <a:pt x="1331878" y="199283"/>
                  </a:lnTo>
                  <a:lnTo>
                    <a:pt x="1376907" y="200203"/>
                  </a:lnTo>
                  <a:lnTo>
                    <a:pt x="1423146" y="203740"/>
                  </a:lnTo>
                  <a:lnTo>
                    <a:pt x="1468902" y="211718"/>
                  </a:lnTo>
                  <a:lnTo>
                    <a:pt x="1512484" y="225961"/>
                  </a:lnTo>
                  <a:lnTo>
                    <a:pt x="1552200" y="248295"/>
                  </a:lnTo>
                  <a:lnTo>
                    <a:pt x="1586357" y="280543"/>
                  </a:lnTo>
                  <a:lnTo>
                    <a:pt x="1613574" y="322689"/>
                  </a:lnTo>
                  <a:lnTo>
                    <a:pt x="1632077" y="369681"/>
                  </a:lnTo>
                  <a:lnTo>
                    <a:pt x="1645721" y="419507"/>
                  </a:lnTo>
                  <a:lnTo>
                    <a:pt x="1658365" y="470154"/>
                  </a:lnTo>
                  <a:lnTo>
                    <a:pt x="1663380" y="488774"/>
                  </a:lnTo>
                  <a:lnTo>
                    <a:pt x="1669335" y="508810"/>
                  </a:lnTo>
                  <a:lnTo>
                    <a:pt x="1674314" y="524822"/>
                  </a:lnTo>
                  <a:lnTo>
                    <a:pt x="1676400" y="531368"/>
                  </a:lnTo>
                  <a:lnTo>
                    <a:pt x="1656040" y="586449"/>
                  </a:lnTo>
                  <a:lnTo>
                    <a:pt x="1629156" y="628063"/>
                  </a:lnTo>
                  <a:lnTo>
                    <a:pt x="1595032" y="663367"/>
                  </a:lnTo>
                  <a:lnTo>
                    <a:pt x="1552955" y="699516"/>
                  </a:lnTo>
                  <a:lnTo>
                    <a:pt x="1576282" y="745444"/>
                  </a:lnTo>
                  <a:lnTo>
                    <a:pt x="1597711" y="791638"/>
                  </a:lnTo>
                  <a:lnTo>
                    <a:pt x="1617243" y="838366"/>
                  </a:lnTo>
                  <a:lnTo>
                    <a:pt x="1634878" y="885893"/>
                  </a:lnTo>
                  <a:lnTo>
                    <a:pt x="1650616" y="934487"/>
                  </a:lnTo>
                  <a:lnTo>
                    <a:pt x="1664456" y="984413"/>
                  </a:lnTo>
                  <a:lnTo>
                    <a:pt x="1676400" y="1035939"/>
                  </a:lnTo>
                  <a:lnTo>
                    <a:pt x="1666624" y="1094898"/>
                  </a:lnTo>
                  <a:lnTo>
                    <a:pt x="1654243" y="1144713"/>
                  </a:lnTo>
                  <a:lnTo>
                    <a:pt x="1638221" y="1187468"/>
                  </a:lnTo>
                  <a:lnTo>
                    <a:pt x="1617522" y="1225247"/>
                  </a:lnTo>
                  <a:lnTo>
                    <a:pt x="1591111" y="1260133"/>
                  </a:lnTo>
                  <a:lnTo>
                    <a:pt x="1557954" y="1294211"/>
                  </a:lnTo>
                  <a:lnTo>
                    <a:pt x="1517014" y="1329563"/>
                  </a:lnTo>
                  <a:lnTo>
                    <a:pt x="1463877" y="1342402"/>
                  </a:lnTo>
                  <a:lnTo>
                    <a:pt x="1445274" y="1341493"/>
                  </a:lnTo>
                  <a:lnTo>
                    <a:pt x="1431126" y="1338079"/>
                  </a:lnTo>
                  <a:lnTo>
                    <a:pt x="1420793" y="1333945"/>
                  </a:lnTo>
                  <a:lnTo>
                    <a:pt x="1413631" y="1330876"/>
                  </a:lnTo>
                  <a:lnTo>
                    <a:pt x="1409001" y="1330659"/>
                  </a:lnTo>
                  <a:lnTo>
                    <a:pt x="1406260" y="1335077"/>
                  </a:lnTo>
                  <a:lnTo>
                    <a:pt x="1404767" y="1345917"/>
                  </a:lnTo>
                  <a:lnTo>
                    <a:pt x="1403881" y="1364964"/>
                  </a:lnTo>
                  <a:lnTo>
                    <a:pt x="1402959" y="1394003"/>
                  </a:lnTo>
                  <a:lnTo>
                    <a:pt x="1401362" y="1434819"/>
                  </a:lnTo>
                  <a:lnTo>
                    <a:pt x="1398446" y="1489198"/>
                  </a:lnTo>
                  <a:lnTo>
                    <a:pt x="1393571" y="1558925"/>
                  </a:lnTo>
                  <a:lnTo>
                    <a:pt x="1362089" y="1602097"/>
                  </a:lnTo>
                  <a:lnTo>
                    <a:pt x="1325019" y="1633027"/>
                  </a:lnTo>
                  <a:lnTo>
                    <a:pt x="1283652" y="1655286"/>
                  </a:lnTo>
                  <a:lnTo>
                    <a:pt x="1239280" y="1672444"/>
                  </a:lnTo>
                  <a:lnTo>
                    <a:pt x="1193193" y="1688071"/>
                  </a:lnTo>
                  <a:lnTo>
                    <a:pt x="1146683" y="1705737"/>
                  </a:lnTo>
                  <a:lnTo>
                    <a:pt x="1100415" y="1689039"/>
                  </a:lnTo>
                  <a:lnTo>
                    <a:pt x="1065434" y="1673209"/>
                  </a:lnTo>
                  <a:lnTo>
                    <a:pt x="1035740" y="1647641"/>
                  </a:lnTo>
                  <a:lnTo>
                    <a:pt x="1005332" y="1601724"/>
                  </a:lnTo>
                  <a:lnTo>
                    <a:pt x="967520" y="1575128"/>
                  </a:lnTo>
                  <a:lnTo>
                    <a:pt x="943713" y="1567387"/>
                  </a:lnTo>
                  <a:lnTo>
                    <a:pt x="929481" y="1576467"/>
                  </a:lnTo>
                  <a:lnTo>
                    <a:pt x="920392" y="1600332"/>
                  </a:lnTo>
                  <a:lnTo>
                    <a:pt x="912016" y="1636946"/>
                  </a:lnTo>
                  <a:lnTo>
                    <a:pt x="899922" y="1684274"/>
                  </a:lnTo>
                  <a:lnTo>
                    <a:pt x="852740" y="1723655"/>
                  </a:lnTo>
                  <a:lnTo>
                    <a:pt x="826003" y="1747393"/>
                  </a:lnTo>
                  <a:lnTo>
                    <a:pt x="810561" y="1760760"/>
                  </a:lnTo>
                  <a:lnTo>
                    <a:pt x="797268" y="1769026"/>
                  </a:lnTo>
                  <a:lnTo>
                    <a:pt x="776976" y="1777460"/>
                  </a:lnTo>
                  <a:lnTo>
                    <a:pt x="740537" y="1791335"/>
                  </a:lnTo>
                  <a:lnTo>
                    <a:pt x="704448" y="1788359"/>
                  </a:lnTo>
                  <a:lnTo>
                    <a:pt x="653943" y="1785085"/>
                  </a:lnTo>
                  <a:lnTo>
                    <a:pt x="596793" y="1779018"/>
                  </a:lnTo>
                  <a:lnTo>
                    <a:pt x="540771" y="1767667"/>
                  </a:lnTo>
                  <a:lnTo>
                    <a:pt x="493649" y="1748536"/>
                  </a:lnTo>
                  <a:lnTo>
                    <a:pt x="459115" y="1722849"/>
                  </a:lnTo>
                  <a:lnTo>
                    <a:pt x="426520" y="1690576"/>
                  </a:lnTo>
                  <a:lnTo>
                    <a:pt x="395959" y="1652837"/>
                  </a:lnTo>
                  <a:lnTo>
                    <a:pt x="367524" y="1610750"/>
                  </a:lnTo>
                  <a:lnTo>
                    <a:pt x="341312" y="1565434"/>
                  </a:lnTo>
                  <a:lnTo>
                    <a:pt x="317416" y="1518007"/>
                  </a:lnTo>
                  <a:lnTo>
                    <a:pt x="295931" y="1469588"/>
                  </a:lnTo>
                  <a:lnTo>
                    <a:pt x="276952" y="1421295"/>
                  </a:lnTo>
                  <a:lnTo>
                    <a:pt x="260573" y="1374247"/>
                  </a:lnTo>
                  <a:lnTo>
                    <a:pt x="246887" y="1329563"/>
                  </a:lnTo>
                  <a:lnTo>
                    <a:pt x="236015" y="1312107"/>
                  </a:lnTo>
                  <a:lnTo>
                    <a:pt x="217916" y="1302401"/>
                  </a:lnTo>
                  <a:lnTo>
                    <a:pt x="196935" y="1295577"/>
                  </a:lnTo>
                  <a:lnTo>
                    <a:pt x="177419" y="1286764"/>
                  </a:lnTo>
                  <a:close/>
                </a:path>
              </a:pathLst>
            </a:custGeom>
            <a:ln w="12192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0704" y="1594103"/>
              <a:ext cx="88392" cy="88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9771" y="1592579"/>
              <a:ext cx="88392" cy="88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2203703"/>
              <a:ext cx="88392" cy="883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4" y="1213103"/>
              <a:ext cx="88392" cy="88392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163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50" dirty="0"/>
              <a:t> </a:t>
            </a:r>
            <a:r>
              <a:rPr sz="2800" dirty="0"/>
              <a:t>to</a:t>
            </a:r>
            <a:r>
              <a:rPr sz="2800" spc="-45" dirty="0"/>
              <a:t> </a:t>
            </a:r>
            <a:r>
              <a:rPr sz="2800" dirty="0"/>
              <a:t>Define</a:t>
            </a:r>
            <a:r>
              <a:rPr sz="2800" spc="-30" dirty="0"/>
              <a:t> </a:t>
            </a:r>
            <a:r>
              <a:rPr sz="2800" spc="-20" dirty="0"/>
              <a:t>Inter-</a:t>
            </a:r>
            <a:r>
              <a:rPr sz="2800" dirty="0"/>
              <a:t>Cluster</a:t>
            </a:r>
            <a:r>
              <a:rPr sz="2800" spc="10" dirty="0"/>
              <a:t> </a:t>
            </a:r>
            <a:r>
              <a:rPr sz="2800" spc="-10" dirty="0"/>
              <a:t>Similarity</a:t>
            </a:r>
            <a:endParaRPr sz="280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562600" y="1066800"/>
          <a:ext cx="3048000" cy="2665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/>
                <a:gridCol w="501650"/>
                <a:gridCol w="502919"/>
                <a:gridCol w="504190"/>
                <a:gridCol w="502919"/>
                <a:gridCol w="502919"/>
                <a:gridCol w="152400"/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3366"/>
                      </a:solidFill>
                      <a:prstDash val="solid"/>
                    </a:lnL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084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6256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3208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9070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spc="-25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p5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922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  <a:lnB w="12700">
                      <a:solidFill>
                        <a:srgbClr val="003366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R="71755" algn="r">
                        <a:lnSpc>
                          <a:spcPts val="1375"/>
                        </a:lnSpc>
                        <a:spcBef>
                          <a:spcPts val="925"/>
                        </a:spcBef>
                      </a:pPr>
                      <a:r>
                        <a:rPr sz="1600" spc="-50" dirty="0">
                          <a:solidFill>
                            <a:srgbClr val="003366"/>
                          </a:solidFill>
                          <a:latin typeface="Arial MT"/>
                          <a:cs typeface="Arial MT"/>
                        </a:rPr>
                        <a:t>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117475" marB="0"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R w="12700">
                      <a:solidFill>
                        <a:srgbClr val="003366"/>
                      </a:solidFill>
                      <a:prstDash val="solid"/>
                    </a:lnR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3366"/>
                      </a:solidFill>
                      <a:prstDash val="solid"/>
                    </a:lnL>
                    <a:lnT w="12700">
                      <a:solidFill>
                        <a:srgbClr val="00336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8576125" y="1095502"/>
            <a:ext cx="196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Arial MT"/>
                <a:cs typeface="Arial MT"/>
              </a:rPr>
              <a:t>. </a:t>
            </a: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18428" y="3900297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8428" y="4266438"/>
            <a:ext cx="819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03366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3228" y="4370070"/>
            <a:ext cx="1832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Proximity</a:t>
            </a:r>
            <a:r>
              <a:rPr sz="20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Matrix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3297682"/>
            <a:ext cx="295656" cy="3048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89605">
              <a:lnSpc>
                <a:spcPct val="114000"/>
              </a:lnSpc>
              <a:spcBef>
                <a:spcPts val="100"/>
              </a:spcBef>
            </a:pPr>
            <a:r>
              <a:rPr spc="-25" dirty="0"/>
              <a:t>MIN MAX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Group</a:t>
            </a:r>
            <a:r>
              <a:rPr spc="-165" dirty="0"/>
              <a:t> </a:t>
            </a:r>
            <a:r>
              <a:rPr spc="-10" dirty="0"/>
              <a:t>Average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dirty="0">
                <a:solidFill>
                  <a:srgbClr val="FF0000"/>
                </a:solidFill>
              </a:rPr>
              <a:t>Distance</a:t>
            </a:r>
            <a:r>
              <a:rPr spc="-12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Between</a:t>
            </a:r>
            <a:r>
              <a:rPr spc="-114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Centroids</a:t>
            </a:r>
            <a:endParaRPr spc="-10" dirty="0">
              <a:solidFill>
                <a:srgbClr val="FF0000"/>
              </a:solidFill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3713734"/>
            <a:ext cx="295656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129481"/>
            <a:ext cx="295656" cy="30510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547615"/>
            <a:ext cx="295656" cy="3048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525" y="4963667"/>
            <a:ext cx="295656" cy="3048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01725" y="4891532"/>
            <a:ext cx="5074920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Other</a:t>
            </a:r>
            <a:r>
              <a:rPr sz="24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methods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driven</a:t>
            </a:r>
            <a:r>
              <a:rPr sz="24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by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3366"/>
                </a:solidFill>
                <a:latin typeface="Arial MT"/>
                <a:cs typeface="Arial MT"/>
              </a:rPr>
              <a:t>an</a:t>
            </a:r>
            <a:r>
              <a:rPr sz="24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Arial MT"/>
                <a:cs typeface="Arial MT"/>
              </a:rPr>
              <a:t>objective function</a:t>
            </a:r>
            <a:endParaRPr sz="2400">
              <a:latin typeface="Arial MT"/>
              <a:cs typeface="Arial MT"/>
            </a:endParaRPr>
          </a:p>
          <a:p>
            <a:pPr marL="127000">
              <a:lnSpc>
                <a:spcPct val="100000"/>
              </a:lnSpc>
              <a:spcBef>
                <a:spcPts val="415"/>
              </a:spcBef>
              <a:tabLst>
                <a:tab pos="412750" algn="l"/>
              </a:tabLst>
            </a:pPr>
            <a:r>
              <a:rPr sz="2000" spc="-50" dirty="0">
                <a:solidFill>
                  <a:srgbClr val="0C7A9C"/>
                </a:solidFill>
                <a:latin typeface="Arial MT"/>
                <a:cs typeface="Arial MT"/>
              </a:rPr>
              <a:t>–</a:t>
            </a:r>
            <a:r>
              <a:rPr sz="2000" dirty="0">
                <a:solidFill>
                  <a:srgbClr val="0C7A9C"/>
                </a:solidFill>
                <a:latin typeface="Arial MT"/>
                <a:cs typeface="Arial MT"/>
              </a:rPr>
              <a:t>	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Ward’s</a:t>
            </a:r>
            <a:r>
              <a:rPr sz="20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Method</a:t>
            </a:r>
            <a:r>
              <a:rPr sz="20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uses</a:t>
            </a:r>
            <a:r>
              <a:rPr sz="20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3366"/>
                </a:solidFill>
                <a:latin typeface="Arial MT"/>
                <a:cs typeface="Arial MT"/>
              </a:rPr>
              <a:t>squared</a:t>
            </a:r>
            <a:r>
              <a:rPr sz="20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Arial MT"/>
                <a:cs typeface="Arial MT"/>
              </a:rPr>
              <a:t>error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98194" y="1857882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</a:t>
            </a:r>
            <a:endParaRPr sz="1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94175" y="1857882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FF0000"/>
                </a:solidFill>
                <a:latin typeface="Symbol" panose="05050102010706020507"/>
                <a:cs typeface="Symbol" panose="05050102010706020507"/>
              </a:rPr>
              <a:t></a:t>
            </a:r>
            <a:endParaRPr sz="1400">
              <a:latin typeface="Symbol" panose="05050102010706020507"/>
              <a:cs typeface="Symbol" panose="0505010201070602050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93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</a:t>
            </a:r>
            <a:r>
              <a:rPr spc="-55" dirty="0"/>
              <a:t> </a:t>
            </a:r>
            <a:r>
              <a:rPr dirty="0"/>
              <a:t>Similarity:</a:t>
            </a:r>
            <a:r>
              <a:rPr spc="-90" dirty="0"/>
              <a:t> </a:t>
            </a:r>
            <a:r>
              <a:rPr dirty="0"/>
              <a:t>MIN</a:t>
            </a:r>
            <a:r>
              <a:rPr spc="-6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Single</a:t>
            </a:r>
            <a:r>
              <a:rPr spc="-65" dirty="0"/>
              <a:t> </a:t>
            </a:r>
            <a:r>
              <a:rPr spc="-20" dirty="0"/>
              <a:t>Link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24941" y="1426286"/>
            <a:ext cx="7186295" cy="2114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606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Similarity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most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(closest)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different 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610"/>
              </a:spcBef>
              <a:tabLst>
                <a:tab pos="756285" algn="l"/>
              </a:tabLst>
            </a:pPr>
            <a:r>
              <a:rPr sz="1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1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Determined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4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pair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points,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i.e.,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link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graph.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28660" y="3927988"/>
          <a:ext cx="3340100" cy="208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"/>
                <a:gridCol w="601344"/>
                <a:gridCol w="597535"/>
                <a:gridCol w="598169"/>
                <a:gridCol w="597535"/>
                <a:gridCol w="594360"/>
              </a:tblGrid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37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I1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I2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I3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I4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I5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I1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1.00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0.90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0.10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0.65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0.20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ts val="256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I2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0.90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1.00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0.70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0.60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0.50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ts val="256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I3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0.10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0.70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1.00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0.40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0.30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I4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0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0.65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0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0.60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0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0.40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0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1.00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60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0.80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ts val="2565"/>
                        </a:lnSpc>
                      </a:pPr>
                      <a:r>
                        <a:rPr sz="2150" spc="-25" dirty="0">
                          <a:latin typeface="Arial MT"/>
                          <a:cs typeface="Arial MT"/>
                        </a:rPr>
                        <a:t>I5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0.20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0.50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0.30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0.80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3020" algn="r">
                        <a:lnSpc>
                          <a:spcPts val="2565"/>
                        </a:lnSpc>
                      </a:pPr>
                      <a:r>
                        <a:rPr sz="2150" spc="-20" dirty="0">
                          <a:latin typeface="Arial MT"/>
                          <a:cs typeface="Arial MT"/>
                        </a:rPr>
                        <a:t>1.00</a:t>
                      </a:r>
                      <a:endParaRPr sz="21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688329" y="3582161"/>
            <a:ext cx="2524125" cy="2169160"/>
          </a:xfrm>
          <a:custGeom>
            <a:avLst/>
            <a:gdLst/>
            <a:ahLst/>
            <a:cxnLst/>
            <a:rect l="l" t="t" r="r" b="b"/>
            <a:pathLst>
              <a:path w="2524125" h="2169160">
                <a:moveTo>
                  <a:pt x="0" y="2168652"/>
                </a:moveTo>
                <a:lnTo>
                  <a:pt x="0" y="1531620"/>
                </a:lnTo>
              </a:path>
              <a:path w="2524125" h="2169160">
                <a:moveTo>
                  <a:pt x="0" y="1531620"/>
                </a:moveTo>
                <a:lnTo>
                  <a:pt x="742188" y="1531620"/>
                </a:lnTo>
              </a:path>
              <a:path w="2524125" h="2169160">
                <a:moveTo>
                  <a:pt x="742188" y="1531620"/>
                </a:moveTo>
                <a:lnTo>
                  <a:pt x="742188" y="2168652"/>
                </a:lnTo>
              </a:path>
              <a:path w="2524125" h="2169160">
                <a:moveTo>
                  <a:pt x="445008" y="1531620"/>
                </a:moveTo>
                <a:lnTo>
                  <a:pt x="445008" y="1147571"/>
                </a:lnTo>
              </a:path>
              <a:path w="2524125" h="2169160">
                <a:moveTo>
                  <a:pt x="445008" y="1147571"/>
                </a:moveTo>
                <a:lnTo>
                  <a:pt x="445008" y="1021080"/>
                </a:lnTo>
              </a:path>
              <a:path w="2524125" h="2169160">
                <a:moveTo>
                  <a:pt x="1781555" y="2168652"/>
                </a:moveTo>
                <a:lnTo>
                  <a:pt x="1781555" y="1277112"/>
                </a:lnTo>
              </a:path>
              <a:path w="2524125" h="2169160">
                <a:moveTo>
                  <a:pt x="1781555" y="1277112"/>
                </a:moveTo>
                <a:lnTo>
                  <a:pt x="2523744" y="1277112"/>
                </a:lnTo>
              </a:path>
              <a:path w="2524125" h="2169160">
                <a:moveTo>
                  <a:pt x="2523744" y="1277112"/>
                </a:moveTo>
                <a:lnTo>
                  <a:pt x="2523744" y="2168652"/>
                </a:lnTo>
              </a:path>
              <a:path w="2524125" h="2169160">
                <a:moveTo>
                  <a:pt x="2226564" y="1277112"/>
                </a:moveTo>
                <a:lnTo>
                  <a:pt x="2226564" y="893063"/>
                </a:lnTo>
              </a:path>
              <a:path w="2524125" h="2169160">
                <a:moveTo>
                  <a:pt x="2226564" y="893063"/>
                </a:moveTo>
                <a:lnTo>
                  <a:pt x="2226564" y="765048"/>
                </a:lnTo>
              </a:path>
              <a:path w="2524125" h="2169160">
                <a:moveTo>
                  <a:pt x="1187196" y="2168652"/>
                </a:moveTo>
                <a:lnTo>
                  <a:pt x="1187196" y="1021080"/>
                </a:lnTo>
              </a:path>
              <a:path w="2524125" h="2169160">
                <a:moveTo>
                  <a:pt x="445008" y="1021080"/>
                </a:moveTo>
                <a:lnTo>
                  <a:pt x="1187196" y="1021080"/>
                </a:lnTo>
              </a:path>
              <a:path w="2524125" h="2169160">
                <a:moveTo>
                  <a:pt x="742188" y="1021080"/>
                </a:moveTo>
                <a:lnTo>
                  <a:pt x="742188" y="510539"/>
                </a:lnTo>
              </a:path>
              <a:path w="2524125" h="2169160">
                <a:moveTo>
                  <a:pt x="742188" y="510539"/>
                </a:moveTo>
                <a:lnTo>
                  <a:pt x="2226564" y="510539"/>
                </a:lnTo>
              </a:path>
              <a:path w="2524125" h="2169160">
                <a:moveTo>
                  <a:pt x="2226564" y="510539"/>
                </a:moveTo>
                <a:lnTo>
                  <a:pt x="2226564" y="893063"/>
                </a:lnTo>
              </a:path>
              <a:path w="2524125" h="2169160">
                <a:moveTo>
                  <a:pt x="1484376" y="510539"/>
                </a:moveTo>
                <a:lnTo>
                  <a:pt x="1484376" y="0"/>
                </a:lnTo>
              </a:path>
            </a:pathLst>
          </a:custGeom>
          <a:ln w="19812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40704" y="58037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2003" y="5803798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470" algn="l"/>
              </a:tabLst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2006" y="58037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3559" y="580379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195" dirty="0"/>
              <a:t> </a:t>
            </a:r>
            <a:r>
              <a:rPr dirty="0"/>
              <a:t>Clustering:</a:t>
            </a:r>
            <a:r>
              <a:rPr spc="-190" dirty="0"/>
              <a:t> </a:t>
            </a:r>
            <a:r>
              <a:rPr spc="-25" dirty="0"/>
              <a:t>MIN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5743447"/>
            <a:ext cx="164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Nested</a:t>
            </a:r>
            <a:r>
              <a:rPr sz="18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0828" y="5743447"/>
            <a:ext cx="129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Dendrogram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46759" y="1854707"/>
            <a:ext cx="2784475" cy="2545080"/>
            <a:chOff x="746759" y="1854707"/>
            <a:chExt cx="2784475" cy="2545080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00784" y="2871215"/>
              <a:ext cx="143256" cy="1417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5327" y="1854707"/>
              <a:ext cx="144780" cy="13868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4351" y="4258055"/>
              <a:ext cx="144780" cy="1417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6759" y="2670047"/>
              <a:ext cx="141732" cy="1432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1280" y="3358895"/>
              <a:ext cx="143256" cy="1432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6327" y="3454907"/>
              <a:ext cx="144780" cy="1432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13607" y="1751533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1580" y="2779267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61310" y="326364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4979" y="4162425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6304" y="256006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50360" y="3352546"/>
            <a:ext cx="165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96311" y="3183635"/>
            <a:ext cx="1423670" cy="594360"/>
          </a:xfrm>
          <a:custGeom>
            <a:avLst/>
            <a:gdLst/>
            <a:ahLst/>
            <a:cxnLst/>
            <a:rect l="l" t="t" r="r" b="b"/>
            <a:pathLst>
              <a:path w="1423670" h="594360">
                <a:moveTo>
                  <a:pt x="714120" y="0"/>
                </a:moveTo>
                <a:lnTo>
                  <a:pt x="809243" y="3175"/>
                </a:lnTo>
                <a:lnTo>
                  <a:pt x="906145" y="9525"/>
                </a:lnTo>
                <a:lnTo>
                  <a:pt x="998092" y="23749"/>
                </a:lnTo>
                <a:lnTo>
                  <a:pt x="1083817" y="44323"/>
                </a:lnTo>
                <a:lnTo>
                  <a:pt x="1163192" y="68199"/>
                </a:lnTo>
                <a:lnTo>
                  <a:pt x="1234566" y="95123"/>
                </a:lnTo>
                <a:lnTo>
                  <a:pt x="1296415" y="125222"/>
                </a:lnTo>
                <a:lnTo>
                  <a:pt x="1348866" y="160019"/>
                </a:lnTo>
                <a:lnTo>
                  <a:pt x="1386966" y="198119"/>
                </a:lnTo>
                <a:lnTo>
                  <a:pt x="1413890" y="236219"/>
                </a:lnTo>
                <a:lnTo>
                  <a:pt x="1423415" y="275843"/>
                </a:lnTo>
                <a:lnTo>
                  <a:pt x="1423415" y="316991"/>
                </a:lnTo>
                <a:lnTo>
                  <a:pt x="1413890" y="358139"/>
                </a:lnTo>
                <a:lnTo>
                  <a:pt x="1386966" y="396239"/>
                </a:lnTo>
                <a:lnTo>
                  <a:pt x="1348866" y="434339"/>
                </a:lnTo>
                <a:lnTo>
                  <a:pt x="1296415" y="467613"/>
                </a:lnTo>
                <a:lnTo>
                  <a:pt x="1234566" y="499237"/>
                </a:lnTo>
                <a:lnTo>
                  <a:pt x="1163192" y="526161"/>
                </a:lnTo>
                <a:lnTo>
                  <a:pt x="1083817" y="550037"/>
                </a:lnTo>
                <a:lnTo>
                  <a:pt x="998092" y="570611"/>
                </a:lnTo>
                <a:lnTo>
                  <a:pt x="906145" y="584834"/>
                </a:lnTo>
                <a:lnTo>
                  <a:pt x="809243" y="591184"/>
                </a:lnTo>
                <a:lnTo>
                  <a:pt x="714120" y="594359"/>
                </a:lnTo>
                <a:lnTo>
                  <a:pt x="614171" y="591184"/>
                </a:lnTo>
                <a:lnTo>
                  <a:pt x="522096" y="584834"/>
                </a:lnTo>
                <a:lnTo>
                  <a:pt x="428498" y="570611"/>
                </a:lnTo>
                <a:lnTo>
                  <a:pt x="342773" y="550037"/>
                </a:lnTo>
                <a:lnTo>
                  <a:pt x="260223" y="526161"/>
                </a:lnTo>
                <a:lnTo>
                  <a:pt x="192024" y="499237"/>
                </a:lnTo>
                <a:lnTo>
                  <a:pt x="130175" y="467613"/>
                </a:lnTo>
                <a:lnTo>
                  <a:pt x="77724" y="434339"/>
                </a:lnTo>
                <a:lnTo>
                  <a:pt x="41275" y="396239"/>
                </a:lnTo>
                <a:lnTo>
                  <a:pt x="12700" y="358139"/>
                </a:lnTo>
                <a:lnTo>
                  <a:pt x="0" y="316991"/>
                </a:lnTo>
                <a:lnTo>
                  <a:pt x="0" y="275843"/>
                </a:lnTo>
                <a:lnTo>
                  <a:pt x="12700" y="236219"/>
                </a:lnTo>
                <a:lnTo>
                  <a:pt x="41275" y="198119"/>
                </a:lnTo>
                <a:lnTo>
                  <a:pt x="77724" y="160019"/>
                </a:lnTo>
                <a:lnTo>
                  <a:pt x="130175" y="125222"/>
                </a:lnTo>
                <a:lnTo>
                  <a:pt x="192024" y="95123"/>
                </a:lnTo>
                <a:lnTo>
                  <a:pt x="260223" y="68199"/>
                </a:lnTo>
                <a:lnTo>
                  <a:pt x="342773" y="44323"/>
                </a:lnTo>
                <a:lnTo>
                  <a:pt x="428498" y="23749"/>
                </a:lnTo>
                <a:lnTo>
                  <a:pt x="522096" y="9525"/>
                </a:lnTo>
                <a:lnTo>
                  <a:pt x="614171" y="3175"/>
                </a:lnTo>
                <a:lnTo>
                  <a:pt x="714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074035" y="2843860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7304" y="2488692"/>
            <a:ext cx="1734820" cy="789940"/>
          </a:xfrm>
          <a:custGeom>
            <a:avLst/>
            <a:gdLst/>
            <a:ahLst/>
            <a:cxnLst/>
            <a:rect l="l" t="t" r="r" b="b"/>
            <a:pathLst>
              <a:path w="1734820" h="789939">
                <a:moveTo>
                  <a:pt x="867918" y="0"/>
                </a:moveTo>
                <a:lnTo>
                  <a:pt x="975868" y="4825"/>
                </a:lnTo>
                <a:lnTo>
                  <a:pt x="1085342" y="11175"/>
                </a:lnTo>
                <a:lnTo>
                  <a:pt x="1188465" y="28575"/>
                </a:lnTo>
                <a:lnTo>
                  <a:pt x="1286890" y="49275"/>
                </a:lnTo>
                <a:lnTo>
                  <a:pt x="1377314" y="76200"/>
                </a:lnTo>
                <a:lnTo>
                  <a:pt x="1463039" y="106425"/>
                </a:lnTo>
                <a:lnTo>
                  <a:pt x="1537589" y="144525"/>
                </a:lnTo>
                <a:lnTo>
                  <a:pt x="1599438" y="182625"/>
                </a:lnTo>
                <a:lnTo>
                  <a:pt x="1654937" y="227203"/>
                </a:lnTo>
                <a:lnTo>
                  <a:pt x="1693037" y="271653"/>
                </a:lnTo>
                <a:lnTo>
                  <a:pt x="1720088" y="319278"/>
                </a:lnTo>
                <a:lnTo>
                  <a:pt x="1734312" y="371729"/>
                </a:lnTo>
                <a:lnTo>
                  <a:pt x="1734312" y="419354"/>
                </a:lnTo>
                <a:lnTo>
                  <a:pt x="1720088" y="466979"/>
                </a:lnTo>
                <a:lnTo>
                  <a:pt x="1693037" y="514604"/>
                </a:lnTo>
                <a:lnTo>
                  <a:pt x="1654937" y="562229"/>
                </a:lnTo>
                <a:lnTo>
                  <a:pt x="1599438" y="608330"/>
                </a:lnTo>
                <a:lnTo>
                  <a:pt x="1537589" y="644906"/>
                </a:lnTo>
                <a:lnTo>
                  <a:pt x="1463039" y="683006"/>
                </a:lnTo>
                <a:lnTo>
                  <a:pt x="1377314" y="713232"/>
                </a:lnTo>
                <a:lnTo>
                  <a:pt x="1286890" y="741807"/>
                </a:lnTo>
                <a:lnTo>
                  <a:pt x="1188465" y="762381"/>
                </a:lnTo>
                <a:lnTo>
                  <a:pt x="1085342" y="775081"/>
                </a:lnTo>
                <a:lnTo>
                  <a:pt x="975868" y="786257"/>
                </a:lnTo>
                <a:lnTo>
                  <a:pt x="867918" y="789432"/>
                </a:lnTo>
                <a:lnTo>
                  <a:pt x="758443" y="786257"/>
                </a:lnTo>
                <a:lnTo>
                  <a:pt x="652157" y="775081"/>
                </a:lnTo>
                <a:lnTo>
                  <a:pt x="549008" y="762381"/>
                </a:lnTo>
                <a:lnTo>
                  <a:pt x="450634" y="741807"/>
                </a:lnTo>
                <a:lnTo>
                  <a:pt x="357022" y="713232"/>
                </a:lnTo>
                <a:lnTo>
                  <a:pt x="274510" y="683006"/>
                </a:lnTo>
                <a:lnTo>
                  <a:pt x="199936" y="644906"/>
                </a:lnTo>
                <a:lnTo>
                  <a:pt x="134873" y="608330"/>
                </a:lnTo>
                <a:lnTo>
                  <a:pt x="82511" y="562229"/>
                </a:lnTo>
                <a:lnTo>
                  <a:pt x="41249" y="514604"/>
                </a:lnTo>
                <a:lnTo>
                  <a:pt x="14274" y="466979"/>
                </a:lnTo>
                <a:lnTo>
                  <a:pt x="0" y="419354"/>
                </a:lnTo>
                <a:lnTo>
                  <a:pt x="0" y="371729"/>
                </a:lnTo>
                <a:lnTo>
                  <a:pt x="14274" y="319278"/>
                </a:lnTo>
                <a:lnTo>
                  <a:pt x="41249" y="271653"/>
                </a:lnTo>
                <a:lnTo>
                  <a:pt x="82511" y="227203"/>
                </a:lnTo>
                <a:lnTo>
                  <a:pt x="134873" y="182625"/>
                </a:lnTo>
                <a:lnTo>
                  <a:pt x="199936" y="144525"/>
                </a:lnTo>
                <a:lnTo>
                  <a:pt x="274510" y="106425"/>
                </a:lnTo>
                <a:lnTo>
                  <a:pt x="357022" y="76200"/>
                </a:lnTo>
                <a:lnTo>
                  <a:pt x="450634" y="49275"/>
                </a:lnTo>
                <a:lnTo>
                  <a:pt x="549008" y="28575"/>
                </a:lnTo>
                <a:lnTo>
                  <a:pt x="652157" y="11175"/>
                </a:lnTo>
                <a:lnTo>
                  <a:pt x="758443" y="4825"/>
                </a:lnTo>
                <a:lnTo>
                  <a:pt x="86791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494282" y="3237687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5008" y="2086355"/>
            <a:ext cx="3674745" cy="2082164"/>
          </a:xfrm>
          <a:custGeom>
            <a:avLst/>
            <a:gdLst/>
            <a:ahLst/>
            <a:cxnLst/>
            <a:rect l="l" t="t" r="r" b="b"/>
            <a:pathLst>
              <a:path w="3674745" h="2082164">
                <a:moveTo>
                  <a:pt x="1950720" y="15875"/>
                </a:moveTo>
                <a:lnTo>
                  <a:pt x="2104644" y="36449"/>
                </a:lnTo>
                <a:lnTo>
                  <a:pt x="2260219" y="68199"/>
                </a:lnTo>
                <a:lnTo>
                  <a:pt x="2410968" y="101600"/>
                </a:lnTo>
                <a:lnTo>
                  <a:pt x="2555367" y="142748"/>
                </a:lnTo>
                <a:lnTo>
                  <a:pt x="2695067" y="192024"/>
                </a:lnTo>
                <a:lnTo>
                  <a:pt x="2829941" y="245999"/>
                </a:lnTo>
                <a:lnTo>
                  <a:pt x="2960116" y="307848"/>
                </a:lnTo>
                <a:lnTo>
                  <a:pt x="3075940" y="372872"/>
                </a:lnTo>
                <a:lnTo>
                  <a:pt x="3187065" y="441071"/>
                </a:lnTo>
                <a:lnTo>
                  <a:pt x="3290316" y="517271"/>
                </a:lnTo>
                <a:lnTo>
                  <a:pt x="3379089" y="594995"/>
                </a:lnTo>
                <a:lnTo>
                  <a:pt x="3458464" y="674370"/>
                </a:lnTo>
                <a:lnTo>
                  <a:pt x="3526790" y="760095"/>
                </a:lnTo>
                <a:lnTo>
                  <a:pt x="3580765" y="845693"/>
                </a:lnTo>
                <a:lnTo>
                  <a:pt x="3622040" y="934593"/>
                </a:lnTo>
                <a:lnTo>
                  <a:pt x="3653790" y="1020318"/>
                </a:lnTo>
                <a:lnTo>
                  <a:pt x="3671189" y="1109091"/>
                </a:lnTo>
                <a:lnTo>
                  <a:pt x="3674364" y="1197991"/>
                </a:lnTo>
                <a:lnTo>
                  <a:pt x="3663315" y="1283716"/>
                </a:lnTo>
                <a:lnTo>
                  <a:pt x="3642614" y="1369314"/>
                </a:lnTo>
                <a:lnTo>
                  <a:pt x="3606165" y="1451864"/>
                </a:lnTo>
                <a:lnTo>
                  <a:pt x="3556889" y="1531239"/>
                </a:lnTo>
                <a:lnTo>
                  <a:pt x="3495040" y="1608963"/>
                </a:lnTo>
                <a:lnTo>
                  <a:pt x="3423539" y="1681988"/>
                </a:lnTo>
                <a:lnTo>
                  <a:pt x="3340989" y="1747012"/>
                </a:lnTo>
                <a:lnTo>
                  <a:pt x="3244215" y="1808861"/>
                </a:lnTo>
                <a:lnTo>
                  <a:pt x="3137916" y="1866011"/>
                </a:lnTo>
                <a:lnTo>
                  <a:pt x="3025140" y="1918335"/>
                </a:lnTo>
                <a:lnTo>
                  <a:pt x="2901442" y="1962785"/>
                </a:lnTo>
                <a:lnTo>
                  <a:pt x="2771267" y="2000885"/>
                </a:lnTo>
                <a:lnTo>
                  <a:pt x="2633218" y="2030984"/>
                </a:lnTo>
                <a:lnTo>
                  <a:pt x="2490343" y="2054860"/>
                </a:lnTo>
                <a:lnTo>
                  <a:pt x="2342642" y="2072259"/>
                </a:lnTo>
                <a:lnTo>
                  <a:pt x="2190369" y="2078609"/>
                </a:lnTo>
                <a:lnTo>
                  <a:pt x="2036318" y="2081784"/>
                </a:lnTo>
                <a:lnTo>
                  <a:pt x="1882394" y="2075434"/>
                </a:lnTo>
                <a:lnTo>
                  <a:pt x="1723644" y="2061210"/>
                </a:lnTo>
                <a:lnTo>
                  <a:pt x="1569720" y="2040509"/>
                </a:lnTo>
                <a:lnTo>
                  <a:pt x="1418971" y="2013585"/>
                </a:lnTo>
                <a:lnTo>
                  <a:pt x="1266571" y="1975485"/>
                </a:lnTo>
                <a:lnTo>
                  <a:pt x="1118997" y="1935861"/>
                </a:lnTo>
                <a:lnTo>
                  <a:pt x="979297" y="1886585"/>
                </a:lnTo>
                <a:lnTo>
                  <a:pt x="844423" y="1832610"/>
                </a:lnTo>
                <a:lnTo>
                  <a:pt x="717410" y="1773936"/>
                </a:lnTo>
                <a:lnTo>
                  <a:pt x="598373" y="1708912"/>
                </a:lnTo>
                <a:lnTo>
                  <a:pt x="487273" y="1637538"/>
                </a:lnTo>
                <a:lnTo>
                  <a:pt x="388861" y="1561338"/>
                </a:lnTo>
                <a:lnTo>
                  <a:pt x="295224" y="1486789"/>
                </a:lnTo>
                <a:lnTo>
                  <a:pt x="217449" y="1404239"/>
                </a:lnTo>
                <a:lnTo>
                  <a:pt x="150787" y="1318514"/>
                </a:lnTo>
                <a:lnTo>
                  <a:pt x="96824" y="1232916"/>
                </a:lnTo>
                <a:lnTo>
                  <a:pt x="52374" y="1147191"/>
                </a:lnTo>
                <a:lnTo>
                  <a:pt x="20637" y="1058291"/>
                </a:lnTo>
                <a:lnTo>
                  <a:pt x="7937" y="969518"/>
                </a:lnTo>
                <a:lnTo>
                  <a:pt x="0" y="880618"/>
                </a:lnTo>
                <a:lnTo>
                  <a:pt x="11112" y="794893"/>
                </a:lnTo>
                <a:lnTo>
                  <a:pt x="34912" y="709295"/>
                </a:lnTo>
                <a:lnTo>
                  <a:pt x="69837" y="626745"/>
                </a:lnTo>
                <a:lnTo>
                  <a:pt x="117449" y="547370"/>
                </a:lnTo>
                <a:lnTo>
                  <a:pt x="179349" y="472821"/>
                </a:lnTo>
                <a:lnTo>
                  <a:pt x="250774" y="399796"/>
                </a:lnTo>
                <a:lnTo>
                  <a:pt x="336486" y="331597"/>
                </a:lnTo>
                <a:lnTo>
                  <a:pt x="433311" y="269748"/>
                </a:lnTo>
                <a:lnTo>
                  <a:pt x="536473" y="211074"/>
                </a:lnTo>
                <a:lnTo>
                  <a:pt x="652335" y="163449"/>
                </a:lnTo>
                <a:lnTo>
                  <a:pt x="776135" y="118999"/>
                </a:lnTo>
                <a:lnTo>
                  <a:pt x="906272" y="77724"/>
                </a:lnTo>
                <a:lnTo>
                  <a:pt x="1044320" y="47625"/>
                </a:lnTo>
                <a:lnTo>
                  <a:pt x="1185672" y="26924"/>
                </a:lnTo>
                <a:lnTo>
                  <a:pt x="1333246" y="9525"/>
                </a:lnTo>
                <a:lnTo>
                  <a:pt x="1487170" y="0"/>
                </a:lnTo>
                <a:lnTo>
                  <a:pt x="1641221" y="0"/>
                </a:lnTo>
                <a:lnTo>
                  <a:pt x="1796669" y="3175"/>
                </a:lnTo>
                <a:lnTo>
                  <a:pt x="1950720" y="158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194305" y="2052066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82524" y="1950720"/>
            <a:ext cx="3796665" cy="2557780"/>
          </a:xfrm>
          <a:custGeom>
            <a:avLst/>
            <a:gdLst/>
            <a:ahLst/>
            <a:cxnLst/>
            <a:rect l="l" t="t" r="r" b="b"/>
            <a:pathLst>
              <a:path w="3796665" h="2557779">
                <a:moveTo>
                  <a:pt x="2037080" y="17399"/>
                </a:moveTo>
                <a:lnTo>
                  <a:pt x="2199005" y="38100"/>
                </a:lnTo>
                <a:lnTo>
                  <a:pt x="2356231" y="73025"/>
                </a:lnTo>
                <a:lnTo>
                  <a:pt x="2511806" y="109474"/>
                </a:lnTo>
                <a:lnTo>
                  <a:pt x="2659507" y="158750"/>
                </a:lnTo>
                <a:lnTo>
                  <a:pt x="2807081" y="215900"/>
                </a:lnTo>
                <a:lnTo>
                  <a:pt x="2943605" y="277749"/>
                </a:lnTo>
                <a:lnTo>
                  <a:pt x="3073908" y="350774"/>
                </a:lnTo>
                <a:lnTo>
                  <a:pt x="3194558" y="428625"/>
                </a:lnTo>
                <a:lnTo>
                  <a:pt x="3307206" y="511175"/>
                </a:lnTo>
                <a:lnTo>
                  <a:pt x="3410458" y="603250"/>
                </a:lnTo>
                <a:lnTo>
                  <a:pt x="3504184" y="696849"/>
                </a:lnTo>
                <a:lnTo>
                  <a:pt x="3583559" y="795274"/>
                </a:lnTo>
                <a:lnTo>
                  <a:pt x="3651758" y="898397"/>
                </a:lnTo>
                <a:lnTo>
                  <a:pt x="3705733" y="1001649"/>
                </a:lnTo>
                <a:lnTo>
                  <a:pt x="3747008" y="1107947"/>
                </a:lnTo>
                <a:lnTo>
                  <a:pt x="3778758" y="1217549"/>
                </a:lnTo>
                <a:lnTo>
                  <a:pt x="3791458" y="1327022"/>
                </a:lnTo>
                <a:lnTo>
                  <a:pt x="3796284" y="1433449"/>
                </a:lnTo>
                <a:lnTo>
                  <a:pt x="3781933" y="1539747"/>
                </a:lnTo>
                <a:lnTo>
                  <a:pt x="3758184" y="1646174"/>
                </a:lnTo>
                <a:lnTo>
                  <a:pt x="3720084" y="1749297"/>
                </a:lnTo>
                <a:lnTo>
                  <a:pt x="3669284" y="1847722"/>
                </a:lnTo>
                <a:lnTo>
                  <a:pt x="3604133" y="1944496"/>
                </a:lnTo>
                <a:lnTo>
                  <a:pt x="3524758" y="2033396"/>
                </a:lnTo>
                <a:lnTo>
                  <a:pt x="3439033" y="2119122"/>
                </a:lnTo>
                <a:lnTo>
                  <a:pt x="3335781" y="2196972"/>
                </a:lnTo>
                <a:lnTo>
                  <a:pt x="3226308" y="2269997"/>
                </a:lnTo>
                <a:lnTo>
                  <a:pt x="3108833" y="2335022"/>
                </a:lnTo>
                <a:lnTo>
                  <a:pt x="2978658" y="2393822"/>
                </a:lnTo>
                <a:lnTo>
                  <a:pt x="2840482" y="2441447"/>
                </a:lnTo>
                <a:lnTo>
                  <a:pt x="2700782" y="2482722"/>
                </a:lnTo>
                <a:lnTo>
                  <a:pt x="2553081" y="2515997"/>
                </a:lnTo>
                <a:lnTo>
                  <a:pt x="2397506" y="2536697"/>
                </a:lnTo>
                <a:lnTo>
                  <a:pt x="2240280" y="2554097"/>
                </a:lnTo>
                <a:lnTo>
                  <a:pt x="2081530" y="2557272"/>
                </a:lnTo>
                <a:lnTo>
                  <a:pt x="1921128" y="2554097"/>
                </a:lnTo>
                <a:lnTo>
                  <a:pt x="1759203" y="2539872"/>
                </a:lnTo>
                <a:lnTo>
                  <a:pt x="1597278" y="2519172"/>
                </a:lnTo>
                <a:lnTo>
                  <a:pt x="1440052" y="2489072"/>
                </a:lnTo>
                <a:lnTo>
                  <a:pt x="1284477" y="2447797"/>
                </a:lnTo>
                <a:lnTo>
                  <a:pt x="1136777" y="2400172"/>
                </a:lnTo>
                <a:lnTo>
                  <a:pt x="993901" y="2341372"/>
                </a:lnTo>
                <a:lnTo>
                  <a:pt x="852614" y="2279522"/>
                </a:lnTo>
                <a:lnTo>
                  <a:pt x="722426" y="2208022"/>
                </a:lnTo>
                <a:lnTo>
                  <a:pt x="601751" y="2128647"/>
                </a:lnTo>
                <a:lnTo>
                  <a:pt x="489026" y="2046096"/>
                </a:lnTo>
                <a:lnTo>
                  <a:pt x="385826" y="1957196"/>
                </a:lnTo>
                <a:lnTo>
                  <a:pt x="292138" y="1861946"/>
                </a:lnTo>
                <a:lnTo>
                  <a:pt x="212763" y="1761997"/>
                </a:lnTo>
                <a:lnTo>
                  <a:pt x="144487" y="1658873"/>
                </a:lnTo>
                <a:lnTo>
                  <a:pt x="90500" y="1557274"/>
                </a:lnTo>
                <a:lnTo>
                  <a:pt x="49225" y="1450847"/>
                </a:lnTo>
                <a:lnTo>
                  <a:pt x="17462" y="1341374"/>
                </a:lnTo>
                <a:lnTo>
                  <a:pt x="4762" y="1231772"/>
                </a:lnTo>
                <a:lnTo>
                  <a:pt x="0" y="1125474"/>
                </a:lnTo>
                <a:lnTo>
                  <a:pt x="14287" y="1019047"/>
                </a:lnTo>
                <a:lnTo>
                  <a:pt x="38099" y="912749"/>
                </a:lnTo>
                <a:lnTo>
                  <a:pt x="76212" y="809625"/>
                </a:lnTo>
                <a:lnTo>
                  <a:pt x="131787" y="709549"/>
                </a:lnTo>
                <a:lnTo>
                  <a:pt x="192112" y="614299"/>
                </a:lnTo>
                <a:lnTo>
                  <a:pt x="271500" y="525399"/>
                </a:lnTo>
                <a:lnTo>
                  <a:pt x="360413" y="439674"/>
                </a:lnTo>
                <a:lnTo>
                  <a:pt x="460438" y="360299"/>
                </a:lnTo>
                <a:lnTo>
                  <a:pt x="570001" y="288925"/>
                </a:lnTo>
                <a:lnTo>
                  <a:pt x="690664" y="223774"/>
                </a:lnTo>
                <a:lnTo>
                  <a:pt x="817689" y="165100"/>
                </a:lnTo>
                <a:lnTo>
                  <a:pt x="955801" y="117475"/>
                </a:lnTo>
                <a:lnTo>
                  <a:pt x="1095502" y="76200"/>
                </a:lnTo>
                <a:lnTo>
                  <a:pt x="1247902" y="44450"/>
                </a:lnTo>
                <a:lnTo>
                  <a:pt x="1398777" y="20574"/>
                </a:lnTo>
                <a:lnTo>
                  <a:pt x="1556003" y="4699"/>
                </a:lnTo>
                <a:lnTo>
                  <a:pt x="1717928" y="0"/>
                </a:lnTo>
                <a:lnTo>
                  <a:pt x="1875155" y="4699"/>
                </a:lnTo>
                <a:lnTo>
                  <a:pt x="2037080" y="1739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954529" y="4465142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81883" y="1528063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7847" y="1568196"/>
            <a:ext cx="4003675" cy="3510279"/>
          </a:xfrm>
          <a:custGeom>
            <a:avLst/>
            <a:gdLst/>
            <a:ahLst/>
            <a:cxnLst/>
            <a:rect l="l" t="t" r="r" b="b"/>
            <a:pathLst>
              <a:path w="4003675" h="3510279">
                <a:moveTo>
                  <a:pt x="1998599" y="0"/>
                </a:moveTo>
                <a:lnTo>
                  <a:pt x="2163699" y="6350"/>
                </a:lnTo>
                <a:lnTo>
                  <a:pt x="2327147" y="23749"/>
                </a:lnTo>
                <a:lnTo>
                  <a:pt x="2489072" y="53975"/>
                </a:lnTo>
                <a:lnTo>
                  <a:pt x="2647822" y="95250"/>
                </a:lnTo>
                <a:lnTo>
                  <a:pt x="2801874" y="146050"/>
                </a:lnTo>
                <a:lnTo>
                  <a:pt x="2949448" y="207899"/>
                </a:lnTo>
                <a:lnTo>
                  <a:pt x="3093974" y="284099"/>
                </a:lnTo>
                <a:lnTo>
                  <a:pt x="3227324" y="369824"/>
                </a:lnTo>
                <a:lnTo>
                  <a:pt x="3354324" y="461899"/>
                </a:lnTo>
                <a:lnTo>
                  <a:pt x="3471799" y="565150"/>
                </a:lnTo>
                <a:lnTo>
                  <a:pt x="3578098" y="674624"/>
                </a:lnTo>
                <a:lnTo>
                  <a:pt x="3673348" y="790575"/>
                </a:lnTo>
                <a:lnTo>
                  <a:pt x="3759073" y="917575"/>
                </a:lnTo>
                <a:lnTo>
                  <a:pt x="3832098" y="1047750"/>
                </a:lnTo>
                <a:lnTo>
                  <a:pt x="3894074" y="1180973"/>
                </a:lnTo>
                <a:lnTo>
                  <a:pt x="3941699" y="1319149"/>
                </a:lnTo>
                <a:lnTo>
                  <a:pt x="3976624" y="1463548"/>
                </a:lnTo>
                <a:lnTo>
                  <a:pt x="3997198" y="1606423"/>
                </a:lnTo>
                <a:lnTo>
                  <a:pt x="4003548" y="1750949"/>
                </a:lnTo>
                <a:lnTo>
                  <a:pt x="3997198" y="1895348"/>
                </a:lnTo>
                <a:lnTo>
                  <a:pt x="3976624" y="2038223"/>
                </a:lnTo>
                <a:lnTo>
                  <a:pt x="3941699" y="2182748"/>
                </a:lnTo>
                <a:lnTo>
                  <a:pt x="3894074" y="2319273"/>
                </a:lnTo>
                <a:lnTo>
                  <a:pt x="3835273" y="2457322"/>
                </a:lnTo>
                <a:lnTo>
                  <a:pt x="3763899" y="2587497"/>
                </a:lnTo>
                <a:lnTo>
                  <a:pt x="3678174" y="2709672"/>
                </a:lnTo>
                <a:lnTo>
                  <a:pt x="3581273" y="2830322"/>
                </a:lnTo>
                <a:lnTo>
                  <a:pt x="3474974" y="2939922"/>
                </a:lnTo>
                <a:lnTo>
                  <a:pt x="3357499" y="3043047"/>
                </a:lnTo>
                <a:lnTo>
                  <a:pt x="3233674" y="3135122"/>
                </a:lnTo>
                <a:lnTo>
                  <a:pt x="3097149" y="3220847"/>
                </a:lnTo>
                <a:lnTo>
                  <a:pt x="2955798" y="3297047"/>
                </a:lnTo>
                <a:lnTo>
                  <a:pt x="2808224" y="3362198"/>
                </a:lnTo>
                <a:lnTo>
                  <a:pt x="2654172" y="3412998"/>
                </a:lnTo>
                <a:lnTo>
                  <a:pt x="2495422" y="3454273"/>
                </a:lnTo>
                <a:lnTo>
                  <a:pt x="2335149" y="3484372"/>
                </a:lnTo>
                <a:lnTo>
                  <a:pt x="2170049" y="3501898"/>
                </a:lnTo>
                <a:lnTo>
                  <a:pt x="2004949" y="3509772"/>
                </a:lnTo>
                <a:lnTo>
                  <a:pt x="1839849" y="3501898"/>
                </a:lnTo>
                <a:lnTo>
                  <a:pt x="1674749" y="3484372"/>
                </a:lnTo>
                <a:lnTo>
                  <a:pt x="1514475" y="3457448"/>
                </a:lnTo>
                <a:lnTo>
                  <a:pt x="1352550" y="3416173"/>
                </a:lnTo>
                <a:lnTo>
                  <a:pt x="1198499" y="3362198"/>
                </a:lnTo>
                <a:lnTo>
                  <a:pt x="1050925" y="3300222"/>
                </a:lnTo>
                <a:lnTo>
                  <a:pt x="909612" y="3224022"/>
                </a:lnTo>
                <a:lnTo>
                  <a:pt x="771499" y="3143122"/>
                </a:lnTo>
                <a:lnTo>
                  <a:pt x="649262" y="3046222"/>
                </a:lnTo>
                <a:lnTo>
                  <a:pt x="528624" y="2946272"/>
                </a:lnTo>
                <a:lnTo>
                  <a:pt x="422262" y="2833497"/>
                </a:lnTo>
                <a:lnTo>
                  <a:pt x="325424" y="2717672"/>
                </a:lnTo>
                <a:lnTo>
                  <a:pt x="239699" y="2593847"/>
                </a:lnTo>
                <a:lnTo>
                  <a:pt x="168275" y="2463672"/>
                </a:lnTo>
                <a:lnTo>
                  <a:pt x="109537" y="2327147"/>
                </a:lnTo>
                <a:lnTo>
                  <a:pt x="61912" y="2189098"/>
                </a:lnTo>
                <a:lnTo>
                  <a:pt x="26987" y="2046223"/>
                </a:lnTo>
                <a:lnTo>
                  <a:pt x="6350" y="1901698"/>
                </a:lnTo>
                <a:lnTo>
                  <a:pt x="0" y="1757299"/>
                </a:lnTo>
                <a:lnTo>
                  <a:pt x="6350" y="1614424"/>
                </a:lnTo>
                <a:lnTo>
                  <a:pt x="26987" y="1469898"/>
                </a:lnTo>
                <a:lnTo>
                  <a:pt x="58737" y="1325499"/>
                </a:lnTo>
                <a:lnTo>
                  <a:pt x="106362" y="1188974"/>
                </a:lnTo>
                <a:lnTo>
                  <a:pt x="168275" y="1050925"/>
                </a:lnTo>
                <a:lnTo>
                  <a:pt x="239699" y="920750"/>
                </a:lnTo>
                <a:lnTo>
                  <a:pt x="322249" y="798449"/>
                </a:lnTo>
                <a:lnTo>
                  <a:pt x="419087" y="680974"/>
                </a:lnTo>
                <a:lnTo>
                  <a:pt x="525449" y="568325"/>
                </a:lnTo>
                <a:lnTo>
                  <a:pt x="641324" y="465074"/>
                </a:lnTo>
                <a:lnTo>
                  <a:pt x="768324" y="372999"/>
                </a:lnTo>
                <a:lnTo>
                  <a:pt x="903262" y="287274"/>
                </a:lnTo>
                <a:lnTo>
                  <a:pt x="1047750" y="211074"/>
                </a:lnTo>
                <a:lnTo>
                  <a:pt x="1195324" y="150749"/>
                </a:lnTo>
                <a:lnTo>
                  <a:pt x="1349375" y="95250"/>
                </a:lnTo>
                <a:lnTo>
                  <a:pt x="1506474" y="53975"/>
                </a:lnTo>
                <a:lnTo>
                  <a:pt x="1668399" y="23749"/>
                </a:lnTo>
                <a:lnTo>
                  <a:pt x="1833499" y="6350"/>
                </a:lnTo>
                <a:lnTo>
                  <a:pt x="199859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/>
          <p:cNvGrpSpPr/>
          <p:nvPr/>
        </p:nvGrpSpPr>
        <p:grpSpPr>
          <a:xfrm>
            <a:off x="5138703" y="2413358"/>
            <a:ext cx="3416300" cy="2242820"/>
            <a:chOff x="5138703" y="2413358"/>
            <a:chExt cx="3416300" cy="2242820"/>
          </a:xfrm>
        </p:grpSpPr>
        <p:sp>
          <p:nvSpPr>
            <p:cNvPr id="29" name="object 29"/>
            <p:cNvSpPr/>
            <p:nvPr/>
          </p:nvSpPr>
          <p:spPr>
            <a:xfrm>
              <a:off x="5139338" y="4650159"/>
              <a:ext cx="3404235" cy="0"/>
            </a:xfrm>
            <a:custGeom>
              <a:avLst/>
              <a:gdLst/>
              <a:ahLst/>
              <a:cxnLst/>
              <a:rect l="l" t="t" r="r" b="b"/>
              <a:pathLst>
                <a:path w="3404234">
                  <a:moveTo>
                    <a:pt x="0" y="0"/>
                  </a:moveTo>
                  <a:lnTo>
                    <a:pt x="3404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546134" y="46528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5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139338" y="2413993"/>
              <a:ext cx="0" cy="2236470"/>
            </a:xfrm>
            <a:custGeom>
              <a:avLst/>
              <a:gdLst/>
              <a:ahLst/>
              <a:cxnLst/>
              <a:rect l="l" t="t" r="r" b="b"/>
              <a:pathLst>
                <a:path h="2236470">
                  <a:moveTo>
                    <a:pt x="0" y="22361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142077" y="241678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89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422893" y="46162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5425683" y="461899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5376293" y="46488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89605" y="4615619"/>
            <a:ext cx="12065" cy="35560"/>
            <a:chOff x="5989605" y="4615619"/>
            <a:chExt cx="12065" cy="35560"/>
          </a:xfrm>
        </p:grpSpPr>
        <p:sp>
          <p:nvSpPr>
            <p:cNvPr id="37" name="object 37"/>
            <p:cNvSpPr/>
            <p:nvPr/>
          </p:nvSpPr>
          <p:spPr>
            <a:xfrm>
              <a:off x="5990240" y="46162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993030" y="461899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5943640" y="46488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56952" y="4615619"/>
            <a:ext cx="12065" cy="35560"/>
            <a:chOff x="6556952" y="4615619"/>
            <a:chExt cx="12065" cy="35560"/>
          </a:xfrm>
        </p:grpSpPr>
        <p:sp>
          <p:nvSpPr>
            <p:cNvPr id="41" name="object 41"/>
            <p:cNvSpPr/>
            <p:nvPr/>
          </p:nvSpPr>
          <p:spPr>
            <a:xfrm>
              <a:off x="6557587" y="46162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6560292" y="46189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510987" y="46488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24300" y="4615619"/>
            <a:ext cx="12065" cy="35560"/>
            <a:chOff x="7124300" y="4615619"/>
            <a:chExt cx="12065" cy="35560"/>
          </a:xfrm>
        </p:grpSpPr>
        <p:sp>
          <p:nvSpPr>
            <p:cNvPr id="45" name="object 45"/>
            <p:cNvSpPr/>
            <p:nvPr/>
          </p:nvSpPr>
          <p:spPr>
            <a:xfrm>
              <a:off x="7124935" y="46162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27640" y="46189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078333" y="46488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691646" y="4615619"/>
            <a:ext cx="12065" cy="35560"/>
            <a:chOff x="7691646" y="4615619"/>
            <a:chExt cx="12065" cy="35560"/>
          </a:xfrm>
        </p:grpSpPr>
        <p:sp>
          <p:nvSpPr>
            <p:cNvPr id="49" name="object 49"/>
            <p:cNvSpPr/>
            <p:nvPr/>
          </p:nvSpPr>
          <p:spPr>
            <a:xfrm>
              <a:off x="7692281" y="46162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694987" y="46189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645681" y="46488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258993" y="4615619"/>
            <a:ext cx="12065" cy="35560"/>
            <a:chOff x="8258993" y="4615619"/>
            <a:chExt cx="12065" cy="35560"/>
          </a:xfrm>
        </p:grpSpPr>
        <p:sp>
          <p:nvSpPr>
            <p:cNvPr id="53" name="object 53"/>
            <p:cNvSpPr/>
            <p:nvPr/>
          </p:nvSpPr>
          <p:spPr>
            <a:xfrm>
              <a:off x="8259628" y="46162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262333" y="46189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213028" y="46488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139338" y="2515573"/>
            <a:ext cx="3121025" cy="2140585"/>
            <a:chOff x="5139338" y="2515573"/>
            <a:chExt cx="3121025" cy="2140585"/>
          </a:xfrm>
        </p:grpSpPr>
        <p:sp>
          <p:nvSpPr>
            <p:cNvPr id="57" name="object 57"/>
            <p:cNvSpPr/>
            <p:nvPr/>
          </p:nvSpPr>
          <p:spPr>
            <a:xfrm>
              <a:off x="5139338" y="465015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176206" y="46528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5139338" y="416788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5176206" y="4170626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5139338" y="3685440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176206" y="3688144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139338" y="3208637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5176206" y="3211341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5139338" y="272617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5176206" y="2728875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422893" y="2516165"/>
              <a:ext cx="2837180" cy="2134235"/>
            </a:xfrm>
            <a:custGeom>
              <a:avLst/>
              <a:gdLst/>
              <a:ahLst/>
              <a:cxnLst/>
              <a:rect l="l" t="t" r="r" b="b"/>
              <a:pathLst>
                <a:path w="2837179" h="2134235">
                  <a:moveTo>
                    <a:pt x="0" y="2133994"/>
                  </a:moveTo>
                  <a:lnTo>
                    <a:pt x="0" y="1072765"/>
                  </a:lnTo>
                  <a:lnTo>
                    <a:pt x="567347" y="1072765"/>
                  </a:lnTo>
                  <a:lnTo>
                    <a:pt x="567347" y="2133994"/>
                  </a:lnTo>
                </a:path>
                <a:path w="2837179" h="2134235">
                  <a:moveTo>
                    <a:pt x="1134694" y="2133994"/>
                  </a:moveTo>
                  <a:lnTo>
                    <a:pt x="1134694" y="800306"/>
                  </a:lnTo>
                  <a:lnTo>
                    <a:pt x="1702041" y="800306"/>
                  </a:lnTo>
                  <a:lnTo>
                    <a:pt x="1702041" y="2133994"/>
                  </a:lnTo>
                </a:path>
                <a:path w="2837179" h="2134235">
                  <a:moveTo>
                    <a:pt x="1418494" y="800306"/>
                  </a:moveTo>
                  <a:lnTo>
                    <a:pt x="1418494" y="709542"/>
                  </a:lnTo>
                  <a:lnTo>
                    <a:pt x="283800" y="709542"/>
                  </a:lnTo>
                  <a:lnTo>
                    <a:pt x="283800" y="1072765"/>
                  </a:lnTo>
                </a:path>
                <a:path w="2837179" h="2134235">
                  <a:moveTo>
                    <a:pt x="851147" y="709542"/>
                  </a:moveTo>
                  <a:lnTo>
                    <a:pt x="851147" y="681062"/>
                  </a:lnTo>
                  <a:lnTo>
                    <a:pt x="2269388" y="681062"/>
                  </a:lnTo>
                  <a:lnTo>
                    <a:pt x="2269388" y="2133994"/>
                  </a:lnTo>
                </a:path>
                <a:path w="2837179" h="2134235">
                  <a:moveTo>
                    <a:pt x="2836735" y="2133994"/>
                  </a:moveTo>
                  <a:lnTo>
                    <a:pt x="2836735" y="0"/>
                  </a:lnTo>
                  <a:lnTo>
                    <a:pt x="1560267" y="0"/>
                  </a:lnTo>
                  <a:lnTo>
                    <a:pt x="1560267" y="68106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5024463" y="455238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42863" y="4069901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0.05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6810" y="3587385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842863" y="3110835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16810" y="2628370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0.2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Strength</a:t>
            </a:r>
            <a:r>
              <a:rPr spc="-7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5" dirty="0"/>
              <a:t>MIN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429539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Original</a:t>
            </a:r>
            <a:r>
              <a:rPr sz="18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9828" y="4295394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Two</a:t>
            </a:r>
            <a:r>
              <a:rPr sz="1800" spc="-1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65997" y="2309661"/>
            <a:ext cx="3820335" cy="13678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0" y="2309183"/>
            <a:ext cx="3815754" cy="13659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5605373"/>
            <a:ext cx="3468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Can</a:t>
            </a:r>
            <a:r>
              <a:rPr sz="18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handle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003366"/>
                </a:solidFill>
                <a:latin typeface="Arial MT"/>
                <a:cs typeface="Arial MT"/>
              </a:rPr>
              <a:t>non-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elliptical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shapes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5" dirty="0"/>
              <a:t>MIN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45844" y="4752594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Original</a:t>
            </a:r>
            <a:r>
              <a:rPr sz="18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9704" y="4752594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Two</a:t>
            </a:r>
            <a:r>
              <a:rPr sz="1800" spc="-1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524000"/>
            <a:ext cx="8534400" cy="3200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8340" y="5605373"/>
            <a:ext cx="320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Sensitive</a:t>
            </a:r>
            <a:r>
              <a:rPr sz="18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noise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outliers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620000" cy="6858000"/>
            <a:chOff x="0" y="0"/>
            <a:chExt cx="7620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3200400" cy="6858000"/>
            </a:xfrm>
            <a:custGeom>
              <a:avLst/>
              <a:gdLst/>
              <a:ahLst/>
              <a:cxnLst/>
              <a:rect l="l" t="t" r="r" b="b"/>
              <a:pathLst>
                <a:path w="3200400" h="6858000">
                  <a:moveTo>
                    <a:pt x="3200400" y="0"/>
                  </a:moveTo>
                  <a:lnTo>
                    <a:pt x="762000" y="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762000" y="6858000"/>
                  </a:lnTo>
                  <a:lnTo>
                    <a:pt x="762000" y="1167384"/>
                  </a:lnTo>
                  <a:lnTo>
                    <a:pt x="762000" y="1057783"/>
                  </a:lnTo>
                  <a:lnTo>
                    <a:pt x="768934" y="1002982"/>
                  </a:lnTo>
                  <a:lnTo>
                    <a:pt x="784225" y="948182"/>
                  </a:lnTo>
                  <a:lnTo>
                    <a:pt x="811212" y="892848"/>
                  </a:lnTo>
                  <a:lnTo>
                    <a:pt x="847725" y="843407"/>
                  </a:lnTo>
                  <a:lnTo>
                    <a:pt x="896340" y="804672"/>
                  </a:lnTo>
                  <a:lnTo>
                    <a:pt x="946150" y="776605"/>
                  </a:lnTo>
                  <a:lnTo>
                    <a:pt x="1019175" y="762381"/>
                  </a:lnTo>
                  <a:lnTo>
                    <a:pt x="1060450" y="765556"/>
                  </a:lnTo>
                  <a:lnTo>
                    <a:pt x="3200400" y="762381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99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28600" y="1523999"/>
              <a:ext cx="7391400" cy="318770"/>
            </a:xfrm>
            <a:custGeom>
              <a:avLst/>
              <a:gdLst/>
              <a:ahLst/>
              <a:cxnLst/>
              <a:rect l="l" t="t" r="r" b="b"/>
              <a:pathLst>
                <a:path w="7391400" h="318769">
                  <a:moveTo>
                    <a:pt x="7391400" y="0"/>
                  </a:moveTo>
                  <a:lnTo>
                    <a:pt x="393192" y="0"/>
                  </a:lnTo>
                  <a:lnTo>
                    <a:pt x="381000" y="0"/>
                  </a:lnTo>
                  <a:lnTo>
                    <a:pt x="196596" y="0"/>
                  </a:lnTo>
                  <a:lnTo>
                    <a:pt x="144322" y="5689"/>
                  </a:lnTo>
                  <a:lnTo>
                    <a:pt x="97370" y="21742"/>
                  </a:lnTo>
                  <a:lnTo>
                    <a:pt x="57581" y="46634"/>
                  </a:lnTo>
                  <a:lnTo>
                    <a:pt x="26835" y="78854"/>
                  </a:lnTo>
                  <a:lnTo>
                    <a:pt x="7010" y="116903"/>
                  </a:lnTo>
                  <a:lnTo>
                    <a:pt x="0" y="159258"/>
                  </a:lnTo>
                  <a:lnTo>
                    <a:pt x="7010" y="201625"/>
                  </a:lnTo>
                  <a:lnTo>
                    <a:pt x="26835" y="239674"/>
                  </a:lnTo>
                  <a:lnTo>
                    <a:pt x="57581" y="271894"/>
                  </a:lnTo>
                  <a:lnTo>
                    <a:pt x="97370" y="296786"/>
                  </a:lnTo>
                  <a:lnTo>
                    <a:pt x="144322" y="312839"/>
                  </a:lnTo>
                  <a:lnTo>
                    <a:pt x="196596" y="318516"/>
                  </a:lnTo>
                  <a:lnTo>
                    <a:pt x="393192" y="318516"/>
                  </a:lnTo>
                  <a:lnTo>
                    <a:pt x="393192" y="316992"/>
                  </a:lnTo>
                  <a:lnTo>
                    <a:pt x="7391400" y="316992"/>
                  </a:lnTo>
                  <a:lnTo>
                    <a:pt x="7391400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4275" y="773379"/>
            <a:ext cx="59696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</a:t>
            </a:r>
            <a:r>
              <a:rPr spc="-6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Cluster</a:t>
            </a:r>
            <a:r>
              <a:rPr spc="-95" dirty="0"/>
              <a:t> </a:t>
            </a:r>
            <a:r>
              <a:rPr spc="-10" dirty="0"/>
              <a:t>Analysis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745337" y="1997432"/>
            <a:ext cx="3835400" cy="36061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400" b="1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Understanding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10"/>
              </a:spcBef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0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related</a:t>
            </a:r>
            <a:r>
              <a:rPr sz="20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documents</a:t>
            </a:r>
            <a:r>
              <a:rPr sz="2000" spc="-8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for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browsing,</a:t>
            </a:r>
            <a:r>
              <a:rPr sz="20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0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genes</a:t>
            </a:r>
            <a:r>
              <a:rPr sz="20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proteins</a:t>
            </a:r>
            <a:r>
              <a:rPr sz="20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0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functionality,</a:t>
            </a:r>
            <a:r>
              <a:rPr sz="20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0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0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stocks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0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0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price</a:t>
            </a:r>
            <a:r>
              <a:rPr sz="20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fluctuations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565"/>
              </a:spcBef>
              <a:buClr>
                <a:srgbClr val="003366"/>
              </a:buClr>
              <a:buFont typeface="Calibri" panose="020F0502020204030204"/>
              <a:buChar char="–"/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400" b="1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Summarization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marR="95885" lvl="1" indent="-287020">
              <a:lnSpc>
                <a:spcPct val="100000"/>
              </a:lnSpc>
              <a:spcBef>
                <a:spcPts val="510"/>
              </a:spcBef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Reduce</a:t>
            </a:r>
            <a:r>
              <a:rPr sz="20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0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size</a:t>
            </a:r>
            <a:r>
              <a:rPr sz="20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large</a:t>
            </a:r>
            <a:r>
              <a:rPr sz="20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data sets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860035" y="2584179"/>
            <a:ext cx="3759708" cy="258675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825246"/>
            <a:ext cx="655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Cluster</a:t>
            </a:r>
            <a:r>
              <a:rPr sz="2800" spc="-75" dirty="0"/>
              <a:t> </a:t>
            </a:r>
            <a:r>
              <a:rPr sz="2800" dirty="0"/>
              <a:t>Similarity:</a:t>
            </a:r>
            <a:r>
              <a:rPr sz="2800" spc="-60" dirty="0"/>
              <a:t> </a:t>
            </a:r>
            <a:r>
              <a:rPr sz="2800" dirty="0"/>
              <a:t>MAX</a:t>
            </a:r>
            <a:r>
              <a:rPr sz="2800" spc="-85" dirty="0"/>
              <a:t> </a:t>
            </a:r>
            <a:r>
              <a:rPr sz="2800" dirty="0"/>
              <a:t>or</a:t>
            </a:r>
            <a:r>
              <a:rPr sz="2800" spc="-100" dirty="0"/>
              <a:t> </a:t>
            </a:r>
            <a:r>
              <a:rPr sz="2800" dirty="0"/>
              <a:t>Complete</a:t>
            </a:r>
            <a:r>
              <a:rPr sz="2800" spc="-65" dirty="0"/>
              <a:t> </a:t>
            </a:r>
            <a:r>
              <a:rPr sz="2800" spc="-10" dirty="0"/>
              <a:t>Linkage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04544" y="2068194"/>
            <a:ext cx="7472680" cy="175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676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Similarity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least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(most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distant)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different 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81965">
              <a:lnSpc>
                <a:spcPct val="100000"/>
              </a:lnSpc>
              <a:spcBef>
                <a:spcPts val="555"/>
              </a:spcBef>
            </a:pPr>
            <a:r>
              <a:rPr sz="1800" spc="-5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675" spc="-60" baseline="-27000" dirty="0">
                <a:latin typeface="Arial MT"/>
                <a:cs typeface="Arial MT"/>
              </a:rPr>
              <a:t>I</a:t>
            </a:r>
            <a:r>
              <a:rPr sz="3675" spc="187" baseline="-27000" dirty="0">
                <a:latin typeface="Arial MT"/>
                <a:cs typeface="Arial MT"/>
              </a:rPr>
              <a:t>1</a:t>
            </a:r>
            <a:r>
              <a:rPr sz="24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De</a:t>
            </a:r>
            <a:r>
              <a:rPr sz="2400" spc="-38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3675" spc="-540" baseline="-27000" dirty="0">
                <a:latin typeface="Arial MT"/>
                <a:cs typeface="Arial MT"/>
              </a:rPr>
              <a:t>I</a:t>
            </a:r>
            <a:r>
              <a:rPr sz="2400" spc="-10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3675" spc="-359" baseline="-27000" dirty="0">
                <a:latin typeface="Arial MT"/>
                <a:cs typeface="Arial MT"/>
              </a:rPr>
              <a:t>2</a:t>
            </a:r>
            <a:r>
              <a:rPr sz="24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rmi</a:t>
            </a:r>
            <a:r>
              <a:rPr sz="2400" spc="-11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3675" spc="-60" baseline="-27000" dirty="0">
                <a:latin typeface="Arial MT"/>
                <a:cs typeface="Arial MT"/>
              </a:rPr>
              <a:t>I</a:t>
            </a:r>
            <a:r>
              <a:rPr sz="3675" spc="-1162" baseline="-27000" dirty="0">
                <a:latin typeface="Arial MT"/>
                <a:cs typeface="Arial MT"/>
              </a:rPr>
              <a:t>3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4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3675" spc="-547" baseline="-27000" dirty="0">
                <a:latin typeface="Arial MT"/>
                <a:cs typeface="Arial MT"/>
              </a:rPr>
              <a:t>I</a:t>
            </a:r>
            <a:r>
              <a:rPr sz="2400" spc="-969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3675" spc="-157" baseline="-27000" dirty="0">
                <a:latin typeface="Arial MT"/>
                <a:cs typeface="Arial MT"/>
              </a:rPr>
              <a:t>4</a:t>
            </a:r>
            <a:r>
              <a:rPr sz="3675" spc="-562" baseline="-27000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all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7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3675" spc="-22" baseline="-27000" dirty="0">
                <a:latin typeface="Arial MT"/>
                <a:cs typeface="Arial MT"/>
              </a:rPr>
              <a:t>I</a:t>
            </a:r>
            <a:r>
              <a:rPr sz="3675" spc="-1260" baseline="-27000" dirty="0">
                <a:latin typeface="Arial MT"/>
                <a:cs typeface="Arial MT"/>
              </a:rPr>
              <a:t>5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ir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clusters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6056" y="3976266"/>
          <a:ext cx="3542665" cy="2032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674370"/>
                <a:gridCol w="635000"/>
                <a:gridCol w="634999"/>
                <a:gridCol w="635000"/>
                <a:gridCol w="595629"/>
              </a:tblGrid>
              <a:tr h="4178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50" spc="-25" dirty="0">
                          <a:latin typeface="Arial MT"/>
                          <a:cs typeface="Arial MT"/>
                        </a:rPr>
                        <a:t>I1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1.00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0.90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0.10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0.65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0.20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5" dirty="0">
                          <a:latin typeface="Arial MT"/>
                          <a:cs typeface="Arial MT"/>
                        </a:rPr>
                        <a:t>I2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0.90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1.00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0.70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0.60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0.50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5" dirty="0">
                          <a:latin typeface="Arial MT"/>
                          <a:cs typeface="Arial MT"/>
                        </a:rPr>
                        <a:t>I3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0.10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0.70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1.00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0.40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0.30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50" spc="-25" dirty="0">
                          <a:latin typeface="Arial MT"/>
                          <a:cs typeface="Arial MT"/>
                        </a:rPr>
                        <a:t>I4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0.65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0.60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0.40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1.00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0.80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5" dirty="0">
                          <a:latin typeface="Arial MT"/>
                          <a:cs typeface="Arial MT"/>
                        </a:rPr>
                        <a:t>I5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0.20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0.50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0.30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0.80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50" spc="-295" dirty="0">
                          <a:latin typeface="Arial MT"/>
                          <a:cs typeface="Arial MT"/>
                        </a:rPr>
                        <a:t>1.00</a:t>
                      </a:r>
                      <a:endParaRPr sz="245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840729" y="3429761"/>
            <a:ext cx="2301240" cy="2268220"/>
          </a:xfrm>
          <a:custGeom>
            <a:avLst/>
            <a:gdLst/>
            <a:ahLst/>
            <a:cxnLst/>
            <a:rect l="l" t="t" r="r" b="b"/>
            <a:pathLst>
              <a:path w="2301240" h="2268220">
                <a:moveTo>
                  <a:pt x="2301240" y="2267712"/>
                </a:moveTo>
                <a:lnTo>
                  <a:pt x="2301240" y="1600200"/>
                </a:lnTo>
              </a:path>
              <a:path w="2301240" h="2268220">
                <a:moveTo>
                  <a:pt x="1624584" y="1600200"/>
                </a:moveTo>
                <a:lnTo>
                  <a:pt x="2301240" y="1600200"/>
                </a:lnTo>
              </a:path>
              <a:path w="2301240" h="2268220">
                <a:moveTo>
                  <a:pt x="1624584" y="1600200"/>
                </a:moveTo>
                <a:lnTo>
                  <a:pt x="1624584" y="2267712"/>
                </a:lnTo>
              </a:path>
              <a:path w="2301240" h="2268220">
                <a:moveTo>
                  <a:pt x="1895855" y="1600200"/>
                </a:moveTo>
                <a:lnTo>
                  <a:pt x="1895855" y="1200912"/>
                </a:lnTo>
              </a:path>
              <a:path w="2301240" h="2268220">
                <a:moveTo>
                  <a:pt x="1895855" y="1200912"/>
                </a:moveTo>
                <a:lnTo>
                  <a:pt x="1895855" y="1066800"/>
                </a:lnTo>
              </a:path>
              <a:path w="2301240" h="2268220">
                <a:moveTo>
                  <a:pt x="678179" y="2267712"/>
                </a:moveTo>
                <a:lnTo>
                  <a:pt x="678179" y="1734312"/>
                </a:lnTo>
              </a:path>
              <a:path w="2301240" h="2268220">
                <a:moveTo>
                  <a:pt x="0" y="1734312"/>
                </a:moveTo>
                <a:lnTo>
                  <a:pt x="678179" y="1734312"/>
                </a:lnTo>
              </a:path>
              <a:path w="2301240" h="2268220">
                <a:moveTo>
                  <a:pt x="0" y="1734312"/>
                </a:moveTo>
                <a:lnTo>
                  <a:pt x="0" y="2267712"/>
                </a:lnTo>
              </a:path>
              <a:path w="2301240" h="2268220">
                <a:moveTo>
                  <a:pt x="271272" y="1734312"/>
                </a:moveTo>
                <a:lnTo>
                  <a:pt x="271272" y="934212"/>
                </a:lnTo>
              </a:path>
              <a:path w="2301240" h="2268220">
                <a:moveTo>
                  <a:pt x="271272" y="934212"/>
                </a:moveTo>
                <a:lnTo>
                  <a:pt x="271272" y="800100"/>
                </a:lnTo>
              </a:path>
              <a:path w="2301240" h="2268220">
                <a:moveTo>
                  <a:pt x="1217676" y="2267712"/>
                </a:moveTo>
                <a:lnTo>
                  <a:pt x="1217676" y="1066800"/>
                </a:lnTo>
              </a:path>
              <a:path w="2301240" h="2268220">
                <a:moveTo>
                  <a:pt x="1217676" y="1066800"/>
                </a:moveTo>
                <a:lnTo>
                  <a:pt x="1895855" y="1066800"/>
                </a:lnTo>
              </a:path>
              <a:path w="2301240" h="2268220">
                <a:moveTo>
                  <a:pt x="1624584" y="1066800"/>
                </a:moveTo>
                <a:lnTo>
                  <a:pt x="1624584" y="533400"/>
                </a:lnTo>
              </a:path>
              <a:path w="2301240" h="2268220">
                <a:moveTo>
                  <a:pt x="271272" y="533400"/>
                </a:moveTo>
                <a:lnTo>
                  <a:pt x="1624584" y="533400"/>
                </a:lnTo>
              </a:path>
              <a:path w="2301240" h="2268220">
                <a:moveTo>
                  <a:pt x="271272" y="533400"/>
                </a:moveTo>
                <a:lnTo>
                  <a:pt x="271272" y="934212"/>
                </a:lnTo>
              </a:path>
              <a:path w="2301240" h="2268220">
                <a:moveTo>
                  <a:pt x="947927" y="533400"/>
                </a:moveTo>
                <a:lnTo>
                  <a:pt x="947927" y="0"/>
                </a:lnTo>
              </a:path>
            </a:pathLst>
          </a:custGeom>
          <a:ln w="19812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794628" y="57562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1030" y="5756249"/>
            <a:ext cx="108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  <a:tab pos="962025" algn="l"/>
              </a:tabLst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8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5233" y="57562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195" dirty="0"/>
              <a:t> </a:t>
            </a:r>
            <a:r>
              <a:rPr dirty="0"/>
              <a:t>Clustering:</a:t>
            </a:r>
            <a:r>
              <a:rPr spc="-190" dirty="0"/>
              <a:t> </a:t>
            </a:r>
            <a:r>
              <a:rPr spc="-25" dirty="0"/>
              <a:t>MAX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7544" y="5376164"/>
            <a:ext cx="1651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Nested</a:t>
            </a:r>
            <a:r>
              <a:rPr sz="1800" spc="-3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0178" y="5376164"/>
            <a:ext cx="12922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Dendrogram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6907" y="2337158"/>
            <a:ext cx="3416300" cy="2242820"/>
            <a:chOff x="5246907" y="2337158"/>
            <a:chExt cx="3416300" cy="2242820"/>
          </a:xfrm>
        </p:grpSpPr>
        <p:sp>
          <p:nvSpPr>
            <p:cNvPr id="6" name="object 6"/>
            <p:cNvSpPr/>
            <p:nvPr/>
          </p:nvSpPr>
          <p:spPr>
            <a:xfrm>
              <a:off x="5247542" y="4573959"/>
              <a:ext cx="3404235" cy="0"/>
            </a:xfrm>
            <a:custGeom>
              <a:avLst/>
              <a:gdLst/>
              <a:ahLst/>
              <a:cxnLst/>
              <a:rect l="l" t="t" r="r" b="b"/>
              <a:pathLst>
                <a:path w="3404234">
                  <a:moveTo>
                    <a:pt x="0" y="0"/>
                  </a:moveTo>
                  <a:lnTo>
                    <a:pt x="3404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654338" y="45766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5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47542" y="2337793"/>
              <a:ext cx="0" cy="2236470"/>
            </a:xfrm>
            <a:custGeom>
              <a:avLst/>
              <a:gdLst/>
              <a:ahLst/>
              <a:cxnLst/>
              <a:rect l="l" t="t" r="r" b="b"/>
              <a:pathLst>
                <a:path h="2236470">
                  <a:moveTo>
                    <a:pt x="0" y="22361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250281" y="234058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89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531097" y="45400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533887" y="454279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484497" y="45726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7809" y="4539419"/>
            <a:ext cx="12065" cy="35560"/>
            <a:chOff x="6097809" y="4539419"/>
            <a:chExt cx="12065" cy="35560"/>
          </a:xfrm>
        </p:grpSpPr>
        <p:sp>
          <p:nvSpPr>
            <p:cNvPr id="14" name="object 14"/>
            <p:cNvSpPr/>
            <p:nvPr/>
          </p:nvSpPr>
          <p:spPr>
            <a:xfrm>
              <a:off x="6098444" y="45400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101234" y="454279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6051844" y="45726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65156" y="4539419"/>
            <a:ext cx="12065" cy="35560"/>
            <a:chOff x="6665156" y="4539419"/>
            <a:chExt cx="12065" cy="35560"/>
          </a:xfrm>
        </p:grpSpPr>
        <p:sp>
          <p:nvSpPr>
            <p:cNvPr id="18" name="object 18"/>
            <p:cNvSpPr/>
            <p:nvPr/>
          </p:nvSpPr>
          <p:spPr>
            <a:xfrm>
              <a:off x="6665791" y="45400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668497" y="45427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619191" y="45726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32503" y="4539419"/>
            <a:ext cx="12065" cy="35560"/>
            <a:chOff x="7232503" y="4539419"/>
            <a:chExt cx="12065" cy="35560"/>
          </a:xfrm>
        </p:grpSpPr>
        <p:sp>
          <p:nvSpPr>
            <p:cNvPr id="22" name="object 22"/>
            <p:cNvSpPr/>
            <p:nvPr/>
          </p:nvSpPr>
          <p:spPr>
            <a:xfrm>
              <a:off x="7233138" y="45400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235843" y="45427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7186538" y="45726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99851" y="4539419"/>
            <a:ext cx="12065" cy="35560"/>
            <a:chOff x="7799851" y="4539419"/>
            <a:chExt cx="12065" cy="35560"/>
          </a:xfrm>
        </p:grpSpPr>
        <p:sp>
          <p:nvSpPr>
            <p:cNvPr id="26" name="object 26"/>
            <p:cNvSpPr/>
            <p:nvPr/>
          </p:nvSpPr>
          <p:spPr>
            <a:xfrm>
              <a:off x="7800486" y="45400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803191" y="45427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753884" y="45726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367197" y="4539419"/>
            <a:ext cx="12065" cy="35560"/>
            <a:chOff x="8367197" y="4539419"/>
            <a:chExt cx="12065" cy="35560"/>
          </a:xfrm>
        </p:grpSpPr>
        <p:sp>
          <p:nvSpPr>
            <p:cNvPr id="30" name="object 30"/>
            <p:cNvSpPr/>
            <p:nvPr/>
          </p:nvSpPr>
          <p:spPr>
            <a:xfrm>
              <a:off x="8367832" y="45400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70538" y="45427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321232" y="45726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247542" y="2399823"/>
            <a:ext cx="3121025" cy="2179955"/>
            <a:chOff x="5247542" y="2399823"/>
            <a:chExt cx="3121025" cy="2179955"/>
          </a:xfrm>
        </p:grpSpPr>
        <p:sp>
          <p:nvSpPr>
            <p:cNvPr id="34" name="object 34"/>
            <p:cNvSpPr/>
            <p:nvPr/>
          </p:nvSpPr>
          <p:spPr>
            <a:xfrm>
              <a:off x="5247542" y="457395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284410" y="45766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247542" y="430166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284410" y="430439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247542" y="402916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284410" y="4031881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5247542" y="375687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5284410" y="375958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247542" y="348433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284410" y="348703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247542" y="321179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284410" y="32145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247542" y="293950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284410" y="294229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247542" y="2672704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284410" y="267540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5247542" y="2400414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5284410" y="2403119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531097" y="2439965"/>
              <a:ext cx="2837180" cy="2134235"/>
            </a:xfrm>
            <a:custGeom>
              <a:avLst/>
              <a:gdLst/>
              <a:ahLst/>
              <a:cxnLst/>
              <a:rect l="l" t="t" r="r" b="b"/>
              <a:pathLst>
                <a:path w="2837179" h="2134235">
                  <a:moveTo>
                    <a:pt x="0" y="2133994"/>
                  </a:moveTo>
                  <a:lnTo>
                    <a:pt x="0" y="1532497"/>
                  </a:lnTo>
                  <a:lnTo>
                    <a:pt x="567347" y="1532497"/>
                  </a:lnTo>
                  <a:lnTo>
                    <a:pt x="567347" y="2133994"/>
                  </a:lnTo>
                </a:path>
                <a:path w="2837179" h="2134235">
                  <a:moveTo>
                    <a:pt x="2269388" y="2133994"/>
                  </a:moveTo>
                  <a:lnTo>
                    <a:pt x="2269388" y="1379196"/>
                  </a:lnTo>
                  <a:lnTo>
                    <a:pt x="2836735" y="1379196"/>
                  </a:lnTo>
                  <a:lnTo>
                    <a:pt x="2836735" y="2133994"/>
                  </a:lnTo>
                </a:path>
                <a:path w="2837179" h="2134235">
                  <a:moveTo>
                    <a:pt x="283800" y="1532497"/>
                  </a:moveTo>
                  <a:lnTo>
                    <a:pt x="283800" y="925126"/>
                  </a:lnTo>
                  <a:lnTo>
                    <a:pt x="1134694" y="925126"/>
                  </a:lnTo>
                  <a:lnTo>
                    <a:pt x="1134694" y="2133994"/>
                  </a:lnTo>
                </a:path>
                <a:path w="2837179" h="2134235">
                  <a:moveTo>
                    <a:pt x="1702041" y="2133994"/>
                  </a:moveTo>
                  <a:lnTo>
                    <a:pt x="1702041" y="272543"/>
                  </a:lnTo>
                  <a:lnTo>
                    <a:pt x="2553188" y="272543"/>
                  </a:lnTo>
                  <a:lnTo>
                    <a:pt x="2553188" y="1379196"/>
                  </a:lnTo>
                </a:path>
                <a:path w="2837179" h="2134235">
                  <a:moveTo>
                    <a:pt x="2127614" y="272543"/>
                  </a:moveTo>
                  <a:lnTo>
                    <a:pt x="2127614" y="0"/>
                  </a:lnTo>
                  <a:lnTo>
                    <a:pt x="709373" y="0"/>
                  </a:lnTo>
                  <a:lnTo>
                    <a:pt x="709373" y="925126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4951067" y="4203665"/>
            <a:ext cx="280035" cy="4546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0.05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45"/>
              </a:spcBef>
            </a:pPr>
            <a:r>
              <a:rPr sz="1000" spc="-5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25014" y="3931367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951067" y="3386533"/>
            <a:ext cx="280035" cy="4546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0.2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45"/>
              </a:spcBef>
            </a:pPr>
            <a:r>
              <a:rPr sz="1000" spc="-20" dirty="0">
                <a:latin typeface="Arial MT"/>
                <a:cs typeface="Arial MT"/>
              </a:rPr>
              <a:t>0.15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51067" y="2574903"/>
            <a:ext cx="280035" cy="7213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0.35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00"/>
              </a:spcBef>
            </a:pPr>
            <a:r>
              <a:rPr sz="1000" spc="-25" dirty="0">
                <a:latin typeface="Arial MT"/>
                <a:cs typeface="Arial MT"/>
              </a:rPr>
              <a:t>0.3</a:t>
            </a:r>
            <a:endParaRPr sz="1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945"/>
              </a:spcBef>
            </a:pPr>
            <a:r>
              <a:rPr sz="1000" spc="-20" dirty="0">
                <a:latin typeface="Arial MT"/>
                <a:cs typeface="Arial MT"/>
              </a:rPr>
              <a:t>0.25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25014" y="2302360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90955" y="1903476"/>
            <a:ext cx="2737485" cy="2502535"/>
            <a:chOff x="790955" y="1903476"/>
            <a:chExt cx="2737485" cy="2502535"/>
          </a:xfrm>
        </p:grpSpPr>
        <p:pic>
          <p:nvPicPr>
            <p:cNvPr id="59" name="object 5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28216" y="2903220"/>
              <a:ext cx="141732" cy="14173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1423" y="1903476"/>
              <a:ext cx="141731" cy="1417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7211" y="4264152"/>
              <a:ext cx="140207" cy="141732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955" y="2705100"/>
              <a:ext cx="140208" cy="141732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3472" y="3381756"/>
              <a:ext cx="141732" cy="14020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86327" y="3476244"/>
              <a:ext cx="141732" cy="141732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3172460" y="1802638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00554" y="2793619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869183" y="3288919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65679" y="4170426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92225" y="2601595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45534" y="3376421"/>
            <a:ext cx="1587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510027" y="3208020"/>
            <a:ext cx="1402080" cy="586740"/>
          </a:xfrm>
          <a:custGeom>
            <a:avLst/>
            <a:gdLst/>
            <a:ahLst/>
            <a:cxnLst/>
            <a:rect l="l" t="t" r="r" b="b"/>
            <a:pathLst>
              <a:path w="1402079" h="586739">
                <a:moveTo>
                  <a:pt x="701802" y="0"/>
                </a:moveTo>
                <a:lnTo>
                  <a:pt x="797051" y="3175"/>
                </a:lnTo>
                <a:lnTo>
                  <a:pt x="892429" y="11175"/>
                </a:lnTo>
                <a:lnTo>
                  <a:pt x="982852" y="23875"/>
                </a:lnTo>
                <a:lnTo>
                  <a:pt x="1067054" y="44576"/>
                </a:lnTo>
                <a:lnTo>
                  <a:pt x="1144905" y="68325"/>
                </a:lnTo>
                <a:lnTo>
                  <a:pt x="1216279" y="95376"/>
                </a:lnTo>
                <a:lnTo>
                  <a:pt x="1276604" y="125602"/>
                </a:lnTo>
                <a:lnTo>
                  <a:pt x="1327404" y="159003"/>
                </a:lnTo>
                <a:lnTo>
                  <a:pt x="1363980" y="195579"/>
                </a:lnTo>
                <a:lnTo>
                  <a:pt x="1390904" y="233679"/>
                </a:lnTo>
                <a:lnTo>
                  <a:pt x="1402080" y="273430"/>
                </a:lnTo>
                <a:lnTo>
                  <a:pt x="1402080" y="313308"/>
                </a:lnTo>
                <a:lnTo>
                  <a:pt x="1390904" y="354583"/>
                </a:lnTo>
                <a:lnTo>
                  <a:pt x="1363980" y="391159"/>
                </a:lnTo>
                <a:lnTo>
                  <a:pt x="1327404" y="429259"/>
                </a:lnTo>
                <a:lnTo>
                  <a:pt x="1276604" y="462660"/>
                </a:lnTo>
                <a:lnTo>
                  <a:pt x="1216279" y="492886"/>
                </a:lnTo>
                <a:lnTo>
                  <a:pt x="1144905" y="519937"/>
                </a:lnTo>
                <a:lnTo>
                  <a:pt x="1067054" y="543813"/>
                </a:lnTo>
                <a:lnTo>
                  <a:pt x="982852" y="562863"/>
                </a:lnTo>
                <a:lnTo>
                  <a:pt x="892429" y="577214"/>
                </a:lnTo>
                <a:lnTo>
                  <a:pt x="797051" y="583564"/>
                </a:lnTo>
                <a:lnTo>
                  <a:pt x="701802" y="586739"/>
                </a:lnTo>
                <a:lnTo>
                  <a:pt x="605028" y="583564"/>
                </a:lnTo>
                <a:lnTo>
                  <a:pt x="512826" y="577214"/>
                </a:lnTo>
                <a:lnTo>
                  <a:pt x="422402" y="562863"/>
                </a:lnTo>
                <a:lnTo>
                  <a:pt x="338201" y="543813"/>
                </a:lnTo>
                <a:lnTo>
                  <a:pt x="257175" y="519937"/>
                </a:lnTo>
                <a:lnTo>
                  <a:pt x="188976" y="492886"/>
                </a:lnTo>
                <a:lnTo>
                  <a:pt x="128651" y="462660"/>
                </a:lnTo>
                <a:lnTo>
                  <a:pt x="77851" y="429259"/>
                </a:lnTo>
                <a:lnTo>
                  <a:pt x="41275" y="391159"/>
                </a:lnTo>
                <a:lnTo>
                  <a:pt x="14351" y="354583"/>
                </a:lnTo>
                <a:lnTo>
                  <a:pt x="0" y="313308"/>
                </a:lnTo>
                <a:lnTo>
                  <a:pt x="0" y="273430"/>
                </a:lnTo>
                <a:lnTo>
                  <a:pt x="14351" y="233679"/>
                </a:lnTo>
                <a:lnTo>
                  <a:pt x="41275" y="195579"/>
                </a:lnTo>
                <a:lnTo>
                  <a:pt x="77851" y="159003"/>
                </a:lnTo>
                <a:lnTo>
                  <a:pt x="128651" y="125602"/>
                </a:lnTo>
                <a:lnTo>
                  <a:pt x="188976" y="95376"/>
                </a:lnTo>
                <a:lnTo>
                  <a:pt x="257175" y="68325"/>
                </a:lnTo>
                <a:lnTo>
                  <a:pt x="338201" y="44576"/>
                </a:lnTo>
                <a:lnTo>
                  <a:pt x="422402" y="23875"/>
                </a:lnTo>
                <a:lnTo>
                  <a:pt x="512826" y="11175"/>
                </a:lnTo>
                <a:lnTo>
                  <a:pt x="605028" y="3175"/>
                </a:lnTo>
                <a:lnTo>
                  <a:pt x="70180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3078607" y="3758945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05612" y="2528316"/>
            <a:ext cx="1579245" cy="609600"/>
          </a:xfrm>
          <a:custGeom>
            <a:avLst/>
            <a:gdLst/>
            <a:ahLst/>
            <a:cxnLst/>
            <a:rect l="l" t="t" r="r" b="b"/>
            <a:pathLst>
              <a:path w="1579245" h="609600">
                <a:moveTo>
                  <a:pt x="815594" y="6350"/>
                </a:moveTo>
                <a:lnTo>
                  <a:pt x="914019" y="15875"/>
                </a:lnTo>
                <a:lnTo>
                  <a:pt x="1012317" y="33274"/>
                </a:lnTo>
                <a:lnTo>
                  <a:pt x="1102868" y="53975"/>
                </a:lnTo>
                <a:lnTo>
                  <a:pt x="1193292" y="77724"/>
                </a:lnTo>
                <a:lnTo>
                  <a:pt x="1274190" y="104775"/>
                </a:lnTo>
                <a:lnTo>
                  <a:pt x="1348739" y="134874"/>
                </a:lnTo>
                <a:lnTo>
                  <a:pt x="1413890" y="168275"/>
                </a:lnTo>
                <a:lnTo>
                  <a:pt x="1470914" y="201549"/>
                </a:lnTo>
                <a:lnTo>
                  <a:pt x="1513839" y="238125"/>
                </a:lnTo>
                <a:lnTo>
                  <a:pt x="1548764" y="279400"/>
                </a:lnTo>
                <a:lnTo>
                  <a:pt x="1567814" y="315849"/>
                </a:lnTo>
                <a:lnTo>
                  <a:pt x="1578864" y="352425"/>
                </a:lnTo>
                <a:lnTo>
                  <a:pt x="1575689" y="393700"/>
                </a:lnTo>
                <a:lnTo>
                  <a:pt x="1531239" y="460375"/>
                </a:lnTo>
                <a:lnTo>
                  <a:pt x="1491614" y="495300"/>
                </a:lnTo>
                <a:lnTo>
                  <a:pt x="1440814" y="522224"/>
                </a:lnTo>
                <a:lnTo>
                  <a:pt x="1378965" y="547624"/>
                </a:lnTo>
                <a:lnTo>
                  <a:pt x="1312290" y="568325"/>
                </a:lnTo>
                <a:lnTo>
                  <a:pt x="1231392" y="585724"/>
                </a:lnTo>
                <a:lnTo>
                  <a:pt x="1147318" y="598424"/>
                </a:lnTo>
                <a:lnTo>
                  <a:pt x="1055243" y="606425"/>
                </a:lnTo>
                <a:lnTo>
                  <a:pt x="961644" y="609600"/>
                </a:lnTo>
                <a:lnTo>
                  <a:pt x="863219" y="609600"/>
                </a:lnTo>
                <a:lnTo>
                  <a:pt x="761619" y="601599"/>
                </a:lnTo>
                <a:lnTo>
                  <a:pt x="664844" y="592074"/>
                </a:lnTo>
                <a:lnTo>
                  <a:pt x="566547" y="574675"/>
                </a:lnTo>
                <a:lnTo>
                  <a:pt x="476034" y="555625"/>
                </a:lnTo>
                <a:lnTo>
                  <a:pt x="384009" y="531749"/>
                </a:lnTo>
                <a:lnTo>
                  <a:pt x="303072" y="504825"/>
                </a:lnTo>
                <a:lnTo>
                  <a:pt x="228498" y="474599"/>
                </a:lnTo>
                <a:lnTo>
                  <a:pt x="165023" y="441325"/>
                </a:lnTo>
                <a:lnTo>
                  <a:pt x="107899" y="406400"/>
                </a:lnTo>
                <a:lnTo>
                  <a:pt x="63474" y="369824"/>
                </a:lnTo>
                <a:lnTo>
                  <a:pt x="30149" y="330200"/>
                </a:lnTo>
                <a:lnTo>
                  <a:pt x="9525" y="292100"/>
                </a:lnTo>
                <a:lnTo>
                  <a:pt x="0" y="255524"/>
                </a:lnTo>
                <a:lnTo>
                  <a:pt x="3175" y="219075"/>
                </a:lnTo>
                <a:lnTo>
                  <a:pt x="20624" y="180975"/>
                </a:lnTo>
                <a:lnTo>
                  <a:pt x="47599" y="147574"/>
                </a:lnTo>
                <a:lnTo>
                  <a:pt x="87274" y="114300"/>
                </a:lnTo>
                <a:lnTo>
                  <a:pt x="138049" y="87249"/>
                </a:lnTo>
                <a:lnTo>
                  <a:pt x="198348" y="60325"/>
                </a:lnTo>
                <a:lnTo>
                  <a:pt x="266585" y="39624"/>
                </a:lnTo>
                <a:lnTo>
                  <a:pt x="347510" y="23749"/>
                </a:lnTo>
                <a:lnTo>
                  <a:pt x="431609" y="9525"/>
                </a:lnTo>
                <a:lnTo>
                  <a:pt x="522058" y="3175"/>
                </a:lnTo>
                <a:lnTo>
                  <a:pt x="617219" y="0"/>
                </a:lnTo>
                <a:lnTo>
                  <a:pt x="714121" y="0"/>
                </a:lnTo>
                <a:lnTo>
                  <a:pt x="815594" y="635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1525905" y="222973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115561" y="2229739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9663" y="1583436"/>
            <a:ext cx="3937000" cy="3487420"/>
          </a:xfrm>
          <a:custGeom>
            <a:avLst/>
            <a:gdLst/>
            <a:ahLst/>
            <a:cxnLst/>
            <a:rect l="l" t="t" r="r" b="b"/>
            <a:pathLst>
              <a:path w="3937000" h="3487420">
                <a:moveTo>
                  <a:pt x="1964309" y="0"/>
                </a:moveTo>
                <a:lnTo>
                  <a:pt x="2126234" y="3175"/>
                </a:lnTo>
                <a:lnTo>
                  <a:pt x="2288159" y="23749"/>
                </a:lnTo>
                <a:lnTo>
                  <a:pt x="2447036" y="50800"/>
                </a:lnTo>
                <a:lnTo>
                  <a:pt x="2602611" y="93599"/>
                </a:lnTo>
                <a:lnTo>
                  <a:pt x="2755011" y="144399"/>
                </a:lnTo>
                <a:lnTo>
                  <a:pt x="2899537" y="207899"/>
                </a:lnTo>
                <a:lnTo>
                  <a:pt x="3042539" y="282448"/>
                </a:lnTo>
                <a:lnTo>
                  <a:pt x="3172714" y="363474"/>
                </a:lnTo>
                <a:lnTo>
                  <a:pt x="3298190" y="457073"/>
                </a:lnTo>
                <a:lnTo>
                  <a:pt x="3412490" y="558673"/>
                </a:lnTo>
                <a:lnTo>
                  <a:pt x="3517265" y="669798"/>
                </a:lnTo>
                <a:lnTo>
                  <a:pt x="3612515" y="787273"/>
                </a:lnTo>
                <a:lnTo>
                  <a:pt x="3696716" y="907796"/>
                </a:lnTo>
                <a:lnTo>
                  <a:pt x="3768216" y="1039622"/>
                </a:lnTo>
                <a:lnTo>
                  <a:pt x="3828541" y="1174496"/>
                </a:lnTo>
                <a:lnTo>
                  <a:pt x="3876166" y="1312544"/>
                </a:lnTo>
                <a:lnTo>
                  <a:pt x="3909441" y="1453768"/>
                </a:lnTo>
                <a:lnTo>
                  <a:pt x="3930141" y="1595119"/>
                </a:lnTo>
                <a:lnTo>
                  <a:pt x="3936491" y="1739518"/>
                </a:lnTo>
                <a:lnTo>
                  <a:pt x="3930141" y="1885441"/>
                </a:lnTo>
                <a:lnTo>
                  <a:pt x="3909441" y="2026793"/>
                </a:lnTo>
                <a:lnTo>
                  <a:pt x="3876166" y="2168016"/>
                </a:lnTo>
                <a:lnTo>
                  <a:pt x="3828541" y="2306066"/>
                </a:lnTo>
                <a:lnTo>
                  <a:pt x="3771391" y="2439416"/>
                </a:lnTo>
                <a:lnTo>
                  <a:pt x="3699891" y="2571115"/>
                </a:lnTo>
                <a:lnTo>
                  <a:pt x="3615690" y="2693289"/>
                </a:lnTo>
                <a:lnTo>
                  <a:pt x="3520440" y="2810764"/>
                </a:lnTo>
                <a:lnTo>
                  <a:pt x="3417189" y="2921889"/>
                </a:lnTo>
                <a:lnTo>
                  <a:pt x="3301365" y="3021838"/>
                </a:lnTo>
                <a:lnTo>
                  <a:pt x="3180588" y="3117088"/>
                </a:lnTo>
                <a:lnTo>
                  <a:pt x="3045714" y="3201289"/>
                </a:lnTo>
                <a:lnTo>
                  <a:pt x="2905887" y="3274187"/>
                </a:lnTo>
                <a:lnTo>
                  <a:pt x="2761361" y="3339338"/>
                </a:lnTo>
                <a:lnTo>
                  <a:pt x="2608961" y="3390138"/>
                </a:lnTo>
                <a:lnTo>
                  <a:pt x="2454910" y="3432937"/>
                </a:lnTo>
                <a:lnTo>
                  <a:pt x="2296160" y="3463163"/>
                </a:lnTo>
                <a:lnTo>
                  <a:pt x="2134235" y="3480562"/>
                </a:lnTo>
                <a:lnTo>
                  <a:pt x="1972183" y="3486912"/>
                </a:lnTo>
                <a:lnTo>
                  <a:pt x="1808607" y="3480562"/>
                </a:lnTo>
                <a:lnTo>
                  <a:pt x="1646682" y="3463163"/>
                </a:lnTo>
                <a:lnTo>
                  <a:pt x="1489456" y="3432937"/>
                </a:lnTo>
                <a:lnTo>
                  <a:pt x="1333881" y="3393313"/>
                </a:lnTo>
                <a:lnTo>
                  <a:pt x="1181481" y="3342513"/>
                </a:lnTo>
                <a:lnTo>
                  <a:pt x="1032129" y="3279013"/>
                </a:lnTo>
                <a:lnTo>
                  <a:pt x="894003" y="3204464"/>
                </a:lnTo>
                <a:lnTo>
                  <a:pt x="762203" y="3120263"/>
                </a:lnTo>
                <a:lnTo>
                  <a:pt x="638352" y="3029839"/>
                </a:lnTo>
                <a:lnTo>
                  <a:pt x="522427" y="2925064"/>
                </a:lnTo>
                <a:lnTo>
                  <a:pt x="419214" y="2817114"/>
                </a:lnTo>
                <a:lnTo>
                  <a:pt x="323938" y="2699639"/>
                </a:lnTo>
                <a:lnTo>
                  <a:pt x="239776" y="2574290"/>
                </a:lnTo>
                <a:lnTo>
                  <a:pt x="168325" y="2447290"/>
                </a:lnTo>
                <a:lnTo>
                  <a:pt x="107975" y="2312416"/>
                </a:lnTo>
                <a:lnTo>
                  <a:pt x="60337" y="2174366"/>
                </a:lnTo>
                <a:lnTo>
                  <a:pt x="27000" y="2033143"/>
                </a:lnTo>
                <a:lnTo>
                  <a:pt x="6350" y="1891791"/>
                </a:lnTo>
                <a:lnTo>
                  <a:pt x="0" y="1747392"/>
                </a:lnTo>
                <a:lnTo>
                  <a:pt x="6350" y="1601469"/>
                </a:lnTo>
                <a:lnTo>
                  <a:pt x="27000" y="1460118"/>
                </a:lnTo>
                <a:lnTo>
                  <a:pt x="60337" y="1318894"/>
                </a:lnTo>
                <a:lnTo>
                  <a:pt x="107975" y="1180846"/>
                </a:lnTo>
                <a:lnTo>
                  <a:pt x="165150" y="1045972"/>
                </a:lnTo>
                <a:lnTo>
                  <a:pt x="236601" y="915797"/>
                </a:lnTo>
                <a:lnTo>
                  <a:pt x="320763" y="790448"/>
                </a:lnTo>
                <a:lnTo>
                  <a:pt x="414451" y="672973"/>
                </a:lnTo>
                <a:lnTo>
                  <a:pt x="519252" y="565023"/>
                </a:lnTo>
                <a:lnTo>
                  <a:pt x="635177" y="460248"/>
                </a:lnTo>
                <a:lnTo>
                  <a:pt x="755853" y="369824"/>
                </a:lnTo>
                <a:lnTo>
                  <a:pt x="887653" y="285623"/>
                </a:lnTo>
                <a:lnTo>
                  <a:pt x="1028954" y="211074"/>
                </a:lnTo>
                <a:lnTo>
                  <a:pt x="1175131" y="147574"/>
                </a:lnTo>
                <a:lnTo>
                  <a:pt x="1325880" y="93599"/>
                </a:lnTo>
                <a:lnTo>
                  <a:pt x="1481582" y="53975"/>
                </a:lnTo>
                <a:lnTo>
                  <a:pt x="1640332" y="23749"/>
                </a:lnTo>
                <a:lnTo>
                  <a:pt x="1802257" y="6350"/>
                </a:lnTo>
                <a:lnTo>
                  <a:pt x="196430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1870329" y="3586937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952244" y="2982467"/>
            <a:ext cx="2091055" cy="1653539"/>
          </a:xfrm>
          <a:custGeom>
            <a:avLst/>
            <a:gdLst/>
            <a:ahLst/>
            <a:cxnLst/>
            <a:rect l="l" t="t" r="r" b="b"/>
            <a:pathLst>
              <a:path w="2091054" h="1653539">
                <a:moveTo>
                  <a:pt x="700151" y="276352"/>
                </a:moveTo>
                <a:lnTo>
                  <a:pt x="803401" y="212852"/>
                </a:lnTo>
                <a:lnTo>
                  <a:pt x="911351" y="158877"/>
                </a:lnTo>
                <a:lnTo>
                  <a:pt x="1020826" y="111252"/>
                </a:lnTo>
                <a:lnTo>
                  <a:pt x="1128776" y="74676"/>
                </a:lnTo>
                <a:lnTo>
                  <a:pt x="1239901" y="41275"/>
                </a:lnTo>
                <a:lnTo>
                  <a:pt x="1344676" y="20701"/>
                </a:lnTo>
                <a:lnTo>
                  <a:pt x="1444752" y="6350"/>
                </a:lnTo>
                <a:lnTo>
                  <a:pt x="1546352" y="0"/>
                </a:lnTo>
                <a:lnTo>
                  <a:pt x="1638427" y="6350"/>
                </a:lnTo>
                <a:lnTo>
                  <a:pt x="1725803" y="20701"/>
                </a:lnTo>
                <a:lnTo>
                  <a:pt x="1803527" y="41275"/>
                </a:lnTo>
                <a:lnTo>
                  <a:pt x="1873377" y="71501"/>
                </a:lnTo>
                <a:lnTo>
                  <a:pt x="1935353" y="111252"/>
                </a:lnTo>
                <a:lnTo>
                  <a:pt x="1989328" y="158877"/>
                </a:lnTo>
                <a:lnTo>
                  <a:pt x="2028952" y="212852"/>
                </a:lnTo>
                <a:lnTo>
                  <a:pt x="2059178" y="273177"/>
                </a:lnTo>
                <a:lnTo>
                  <a:pt x="2079752" y="339979"/>
                </a:lnTo>
                <a:lnTo>
                  <a:pt x="2090928" y="414528"/>
                </a:lnTo>
                <a:lnTo>
                  <a:pt x="2086102" y="492379"/>
                </a:lnTo>
                <a:lnTo>
                  <a:pt x="2070227" y="570230"/>
                </a:lnTo>
                <a:lnTo>
                  <a:pt x="2046478" y="654431"/>
                </a:lnTo>
                <a:lnTo>
                  <a:pt x="2008378" y="741807"/>
                </a:lnTo>
                <a:lnTo>
                  <a:pt x="1962277" y="826008"/>
                </a:lnTo>
                <a:lnTo>
                  <a:pt x="1905127" y="913384"/>
                </a:lnTo>
                <a:lnTo>
                  <a:pt x="1836928" y="997585"/>
                </a:lnTo>
                <a:lnTo>
                  <a:pt x="1762252" y="1081659"/>
                </a:lnTo>
                <a:lnTo>
                  <a:pt x="1678178" y="1162685"/>
                </a:lnTo>
                <a:lnTo>
                  <a:pt x="1587627" y="1240536"/>
                </a:lnTo>
                <a:lnTo>
                  <a:pt x="1492377" y="1310386"/>
                </a:lnTo>
                <a:lnTo>
                  <a:pt x="1390777" y="1378712"/>
                </a:lnTo>
                <a:lnTo>
                  <a:pt x="1286002" y="1442339"/>
                </a:lnTo>
                <a:lnTo>
                  <a:pt x="1178052" y="1496314"/>
                </a:lnTo>
                <a:lnTo>
                  <a:pt x="1070102" y="1542288"/>
                </a:lnTo>
                <a:lnTo>
                  <a:pt x="958976" y="1580515"/>
                </a:lnTo>
                <a:lnTo>
                  <a:pt x="851026" y="1613789"/>
                </a:lnTo>
                <a:lnTo>
                  <a:pt x="746251" y="1634490"/>
                </a:lnTo>
                <a:lnTo>
                  <a:pt x="641350" y="1647190"/>
                </a:lnTo>
                <a:lnTo>
                  <a:pt x="544576" y="1653540"/>
                </a:lnTo>
                <a:lnTo>
                  <a:pt x="449325" y="1647190"/>
                </a:lnTo>
                <a:lnTo>
                  <a:pt x="365125" y="1634490"/>
                </a:lnTo>
                <a:lnTo>
                  <a:pt x="284225" y="1613789"/>
                </a:lnTo>
                <a:lnTo>
                  <a:pt x="212725" y="1583690"/>
                </a:lnTo>
                <a:lnTo>
                  <a:pt x="152400" y="1542288"/>
                </a:lnTo>
                <a:lnTo>
                  <a:pt x="101600" y="1496314"/>
                </a:lnTo>
                <a:lnTo>
                  <a:pt x="58800" y="1442339"/>
                </a:lnTo>
                <a:lnTo>
                  <a:pt x="27050" y="1381887"/>
                </a:lnTo>
                <a:lnTo>
                  <a:pt x="11175" y="1313561"/>
                </a:lnTo>
                <a:lnTo>
                  <a:pt x="0" y="1240536"/>
                </a:lnTo>
                <a:lnTo>
                  <a:pt x="4825" y="1162685"/>
                </a:lnTo>
                <a:lnTo>
                  <a:pt x="17525" y="1081659"/>
                </a:lnTo>
                <a:lnTo>
                  <a:pt x="44450" y="1000760"/>
                </a:lnTo>
                <a:lnTo>
                  <a:pt x="81025" y="913384"/>
                </a:lnTo>
                <a:lnTo>
                  <a:pt x="128650" y="829183"/>
                </a:lnTo>
                <a:lnTo>
                  <a:pt x="185800" y="741807"/>
                </a:lnTo>
                <a:lnTo>
                  <a:pt x="254000" y="657606"/>
                </a:lnTo>
                <a:lnTo>
                  <a:pt x="328675" y="573405"/>
                </a:lnTo>
                <a:lnTo>
                  <a:pt x="412750" y="492379"/>
                </a:lnTo>
                <a:lnTo>
                  <a:pt x="500125" y="414528"/>
                </a:lnTo>
                <a:lnTo>
                  <a:pt x="598551" y="343154"/>
                </a:lnTo>
                <a:lnTo>
                  <a:pt x="700151" y="27635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021204" y="1713738"/>
            <a:ext cx="17399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15695" y="1720595"/>
            <a:ext cx="2906395" cy="1521460"/>
          </a:xfrm>
          <a:custGeom>
            <a:avLst/>
            <a:gdLst/>
            <a:ahLst/>
            <a:cxnLst/>
            <a:rect l="l" t="t" r="r" b="b"/>
            <a:pathLst>
              <a:path w="2906395" h="1521460">
                <a:moveTo>
                  <a:pt x="1299972" y="66675"/>
                </a:moveTo>
                <a:lnTo>
                  <a:pt x="1438021" y="39750"/>
                </a:lnTo>
                <a:lnTo>
                  <a:pt x="1576197" y="20700"/>
                </a:lnTo>
                <a:lnTo>
                  <a:pt x="1715770" y="6350"/>
                </a:lnTo>
                <a:lnTo>
                  <a:pt x="1850771" y="0"/>
                </a:lnTo>
                <a:lnTo>
                  <a:pt x="1977771" y="0"/>
                </a:lnTo>
                <a:lnTo>
                  <a:pt x="2106295" y="6350"/>
                </a:lnTo>
                <a:lnTo>
                  <a:pt x="2228469" y="20700"/>
                </a:lnTo>
                <a:lnTo>
                  <a:pt x="2339594" y="39750"/>
                </a:lnTo>
                <a:lnTo>
                  <a:pt x="2447544" y="66675"/>
                </a:lnTo>
                <a:lnTo>
                  <a:pt x="2541143" y="100075"/>
                </a:lnTo>
                <a:lnTo>
                  <a:pt x="2630043" y="138175"/>
                </a:lnTo>
                <a:lnTo>
                  <a:pt x="2704719" y="184150"/>
                </a:lnTo>
                <a:lnTo>
                  <a:pt x="2768219" y="231775"/>
                </a:lnTo>
                <a:lnTo>
                  <a:pt x="2822194" y="288925"/>
                </a:lnTo>
                <a:lnTo>
                  <a:pt x="2861818" y="346075"/>
                </a:lnTo>
                <a:lnTo>
                  <a:pt x="2888869" y="411225"/>
                </a:lnTo>
                <a:lnTo>
                  <a:pt x="2903093" y="474725"/>
                </a:lnTo>
                <a:lnTo>
                  <a:pt x="2906268" y="544576"/>
                </a:lnTo>
                <a:lnTo>
                  <a:pt x="2893568" y="615950"/>
                </a:lnTo>
                <a:lnTo>
                  <a:pt x="2869819" y="685800"/>
                </a:lnTo>
                <a:lnTo>
                  <a:pt x="2831719" y="757301"/>
                </a:lnTo>
                <a:lnTo>
                  <a:pt x="2780919" y="831976"/>
                </a:lnTo>
                <a:lnTo>
                  <a:pt x="2720594" y="901826"/>
                </a:lnTo>
                <a:lnTo>
                  <a:pt x="2645918" y="973201"/>
                </a:lnTo>
                <a:lnTo>
                  <a:pt x="2561844" y="1043051"/>
                </a:lnTo>
                <a:lnTo>
                  <a:pt x="2468245" y="1108202"/>
                </a:lnTo>
                <a:lnTo>
                  <a:pt x="2363470" y="1171702"/>
                </a:lnTo>
                <a:lnTo>
                  <a:pt x="2252345" y="1228852"/>
                </a:lnTo>
                <a:lnTo>
                  <a:pt x="2133219" y="1286002"/>
                </a:lnTo>
                <a:lnTo>
                  <a:pt x="2004695" y="1336802"/>
                </a:lnTo>
                <a:lnTo>
                  <a:pt x="1877695" y="1379601"/>
                </a:lnTo>
                <a:lnTo>
                  <a:pt x="1742821" y="1420876"/>
                </a:lnTo>
                <a:lnTo>
                  <a:pt x="1603121" y="1451102"/>
                </a:lnTo>
                <a:lnTo>
                  <a:pt x="1468247" y="1478026"/>
                </a:lnTo>
                <a:lnTo>
                  <a:pt x="1330071" y="1501902"/>
                </a:lnTo>
                <a:lnTo>
                  <a:pt x="1192022" y="1514602"/>
                </a:lnTo>
                <a:lnTo>
                  <a:pt x="1057148" y="1520952"/>
                </a:lnTo>
                <a:lnTo>
                  <a:pt x="925322" y="1520952"/>
                </a:lnTo>
                <a:lnTo>
                  <a:pt x="799973" y="1514602"/>
                </a:lnTo>
                <a:lnTo>
                  <a:pt x="679323" y="1501902"/>
                </a:lnTo>
                <a:lnTo>
                  <a:pt x="565061" y="1481201"/>
                </a:lnTo>
                <a:lnTo>
                  <a:pt x="460298" y="1454277"/>
                </a:lnTo>
                <a:lnTo>
                  <a:pt x="361899" y="1420876"/>
                </a:lnTo>
                <a:lnTo>
                  <a:pt x="277774" y="1379601"/>
                </a:lnTo>
                <a:lnTo>
                  <a:pt x="199999" y="1336802"/>
                </a:lnTo>
                <a:lnTo>
                  <a:pt x="136499" y="1286002"/>
                </a:lnTo>
                <a:lnTo>
                  <a:pt x="80949" y="1232027"/>
                </a:lnTo>
                <a:lnTo>
                  <a:pt x="41262" y="1171702"/>
                </a:lnTo>
                <a:lnTo>
                  <a:pt x="14287" y="1111377"/>
                </a:lnTo>
                <a:lnTo>
                  <a:pt x="0" y="1043051"/>
                </a:lnTo>
                <a:lnTo>
                  <a:pt x="0" y="976376"/>
                </a:lnTo>
                <a:lnTo>
                  <a:pt x="11112" y="905001"/>
                </a:lnTo>
                <a:lnTo>
                  <a:pt x="34925" y="831976"/>
                </a:lnTo>
                <a:lnTo>
                  <a:pt x="74599" y="760476"/>
                </a:lnTo>
                <a:lnTo>
                  <a:pt x="122224" y="685800"/>
                </a:lnTo>
                <a:lnTo>
                  <a:pt x="185712" y="615950"/>
                </a:lnTo>
                <a:lnTo>
                  <a:pt x="260311" y="544576"/>
                </a:lnTo>
                <a:lnTo>
                  <a:pt x="344436" y="477900"/>
                </a:lnTo>
                <a:lnTo>
                  <a:pt x="439673" y="411225"/>
                </a:lnTo>
                <a:lnTo>
                  <a:pt x="541248" y="349250"/>
                </a:lnTo>
                <a:lnTo>
                  <a:pt x="655574" y="288925"/>
                </a:lnTo>
                <a:lnTo>
                  <a:pt x="773049" y="234950"/>
                </a:lnTo>
                <a:lnTo>
                  <a:pt x="898398" y="184150"/>
                </a:lnTo>
                <a:lnTo>
                  <a:pt x="1030097" y="141350"/>
                </a:lnTo>
                <a:lnTo>
                  <a:pt x="1161923" y="100075"/>
                </a:lnTo>
                <a:lnTo>
                  <a:pt x="1299972" y="66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Strength</a:t>
            </a:r>
            <a:r>
              <a:rPr spc="-7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5" dirty="0"/>
              <a:t>MAX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49069" y="4385817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Original</a:t>
            </a:r>
            <a:r>
              <a:rPr sz="18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8627" y="1962150"/>
            <a:ext cx="3315883" cy="1758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59704" y="4385817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Two</a:t>
            </a:r>
            <a:r>
              <a:rPr sz="1800" spc="-1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227" y="1885950"/>
            <a:ext cx="3315883" cy="17589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5605373"/>
            <a:ext cx="396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00"/>
              </a:spcBef>
              <a:buChar char="•"/>
              <a:tabLst>
                <a:tab pos="155575" algn="l"/>
              </a:tabLst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Less</a:t>
            </a:r>
            <a:r>
              <a:rPr sz="1800" spc="-3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susceptible</a:t>
            </a:r>
            <a:r>
              <a:rPr sz="1800" spc="-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noise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and</a:t>
            </a:r>
            <a:r>
              <a:rPr sz="1800" spc="-1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outliers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Limitations</a:t>
            </a:r>
            <a:r>
              <a:rPr spc="-10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5" dirty="0"/>
              <a:t>MAX</a:t>
            </a:r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4742" y="1708150"/>
            <a:ext cx="3341292" cy="2571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4766817"/>
            <a:ext cx="1509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Original</a:t>
            </a:r>
            <a:r>
              <a:rPr sz="18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Points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018" y="1631950"/>
            <a:ext cx="3341292" cy="25717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9704" y="4766817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Two</a:t>
            </a:r>
            <a:r>
              <a:rPr sz="1800" spc="-1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5377688"/>
            <a:ext cx="3392804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180"/>
              </a:spcBef>
              <a:buSzPct val="94000"/>
              <a:buChar char="•"/>
              <a:tabLst>
                <a:tab pos="91440" algn="l"/>
              </a:tabLst>
            </a:pPr>
            <a:r>
              <a:rPr sz="1800" spc="-25" dirty="0">
                <a:solidFill>
                  <a:srgbClr val="003366"/>
                </a:solidFill>
                <a:latin typeface="Arial MT"/>
                <a:cs typeface="Arial MT"/>
              </a:rPr>
              <a:t>Tends</a:t>
            </a:r>
            <a:r>
              <a:rPr sz="18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break</a:t>
            </a:r>
            <a:r>
              <a:rPr sz="1800" spc="-3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large</a:t>
            </a:r>
            <a:r>
              <a:rPr sz="1800" spc="-3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1080"/>
              </a:spcBef>
              <a:buSzPct val="94000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Biased</a:t>
            </a:r>
            <a:r>
              <a:rPr sz="18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towards</a:t>
            </a:r>
            <a:r>
              <a:rPr sz="1800" spc="-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globular</a:t>
            </a:r>
            <a:r>
              <a:rPr sz="18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345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</a:t>
            </a:r>
            <a:r>
              <a:rPr spc="-70" dirty="0"/>
              <a:t> </a:t>
            </a:r>
            <a:r>
              <a:rPr dirty="0"/>
              <a:t>Similarity:</a:t>
            </a:r>
            <a:r>
              <a:rPr spc="-100" dirty="0"/>
              <a:t> </a:t>
            </a:r>
            <a:r>
              <a:rPr dirty="0"/>
              <a:t>Group</a:t>
            </a:r>
            <a:r>
              <a:rPr spc="-60" dirty="0"/>
              <a:t> </a:t>
            </a:r>
            <a:r>
              <a:rPr spc="-10" dirty="0"/>
              <a:t>Average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89915" y="3031617"/>
            <a:ext cx="8098790" cy="124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Need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2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use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average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connectivity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scalability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since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total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favors</a:t>
            </a:r>
            <a:r>
              <a:rPr sz="22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large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949960">
              <a:lnSpc>
                <a:spcPct val="100000"/>
              </a:lnSpc>
              <a:spcBef>
                <a:spcPts val="1425"/>
              </a:spcBef>
              <a:tabLst>
                <a:tab pos="1585595" algn="l"/>
                <a:tab pos="2219960" algn="l"/>
                <a:tab pos="2855595" algn="l"/>
                <a:tab pos="3489960" algn="l"/>
              </a:tabLst>
            </a:pPr>
            <a:r>
              <a:rPr sz="2400" spc="-25" dirty="0">
                <a:latin typeface="Arial MT"/>
                <a:cs typeface="Arial MT"/>
              </a:rPr>
              <a:t>I1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I2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I3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I4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5" dirty="0">
                <a:latin typeface="Arial MT"/>
                <a:cs typeface="Arial MT"/>
              </a:rPr>
              <a:t>I5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2297" y="2560964"/>
            <a:ext cx="2269490" cy="0"/>
          </a:xfrm>
          <a:custGeom>
            <a:avLst/>
            <a:gdLst/>
            <a:ahLst/>
            <a:cxnLst/>
            <a:rect l="l" t="t" r="r" b="b"/>
            <a:pathLst>
              <a:path w="2269490">
                <a:moveTo>
                  <a:pt x="0" y="0"/>
                </a:moveTo>
                <a:lnTo>
                  <a:pt x="2269346" y="0"/>
                </a:lnTo>
              </a:path>
            </a:pathLst>
          </a:custGeom>
          <a:ln w="90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10976" y="2415806"/>
            <a:ext cx="62738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0390" algn="l"/>
              </a:tabLst>
            </a:pPr>
            <a:r>
              <a:rPr sz="700" b="1" spc="-50" dirty="0">
                <a:latin typeface="Tahoma" panose="020B0604030504040204"/>
                <a:cs typeface="Tahoma" panose="020B0604030504040204"/>
              </a:rPr>
              <a:t>j</a:t>
            </a:r>
            <a:r>
              <a:rPr sz="700" b="1" dirty="0">
                <a:latin typeface="Tahoma" panose="020B0604030504040204"/>
                <a:cs typeface="Tahoma" panose="020B0604030504040204"/>
              </a:rPr>
              <a:t>	</a:t>
            </a:r>
            <a:r>
              <a:rPr sz="700" b="1" spc="-50" dirty="0">
                <a:latin typeface="Tahoma" panose="020B0604030504040204"/>
                <a:cs typeface="Tahoma" panose="020B0604030504040204"/>
              </a:rPr>
              <a:t>j</a:t>
            </a:r>
            <a:endParaRPr sz="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4323" y="2553329"/>
            <a:ext cx="238696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b="1" spc="-10" dirty="0">
                <a:latin typeface="Tahoma" panose="020B0604030504040204"/>
                <a:cs typeface="Tahoma" panose="020B0604030504040204"/>
              </a:rPr>
              <a:t>|Cluster</a:t>
            </a:r>
            <a:r>
              <a:rPr sz="1500" b="1" spc="-15" baseline="-25000" dirty="0">
                <a:latin typeface="Tahoma" panose="020B0604030504040204"/>
                <a:cs typeface="Tahoma" panose="020B0604030504040204"/>
              </a:rPr>
              <a:t>i</a:t>
            </a:r>
            <a:r>
              <a:rPr sz="1700" b="1" spc="-10" dirty="0">
                <a:latin typeface="Tahoma" panose="020B0604030504040204"/>
                <a:cs typeface="Tahoma" panose="020B0604030504040204"/>
              </a:rPr>
              <a:t>|</a:t>
            </a:r>
            <a:r>
              <a:rPr sz="1700" spc="-10" dirty="0">
                <a:latin typeface="Symbol" panose="05050102010706020507"/>
                <a:cs typeface="Symbol" panose="05050102010706020507"/>
              </a:rPr>
              <a:t></a:t>
            </a:r>
            <a:r>
              <a:rPr sz="1700" b="1" spc="-10" dirty="0">
                <a:latin typeface="Tahoma" panose="020B0604030504040204"/>
                <a:cs typeface="Tahoma" panose="020B0604030504040204"/>
              </a:rPr>
              <a:t>|Cluster</a:t>
            </a:r>
            <a:r>
              <a:rPr sz="1500" b="1" spc="-15" baseline="-25000" dirty="0">
                <a:latin typeface="Tahoma" panose="020B0604030504040204"/>
                <a:cs typeface="Tahoma" panose="020B0604030504040204"/>
              </a:rPr>
              <a:t>j</a:t>
            </a:r>
            <a:r>
              <a:rPr sz="1500" b="1" spc="-120" baseline="-25000" dirty="0">
                <a:latin typeface="Tahoma" panose="020B0604030504040204"/>
                <a:cs typeface="Tahoma" panose="020B0604030504040204"/>
              </a:rPr>
              <a:t> </a:t>
            </a:r>
            <a:r>
              <a:rPr sz="1700" b="1" spc="-50" dirty="0">
                <a:latin typeface="Tahoma" panose="020B0604030504040204"/>
                <a:cs typeface="Tahoma" panose="020B0604030504040204"/>
              </a:rPr>
              <a:t>|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2230" y="2383935"/>
            <a:ext cx="3262629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b="1" spc="-10" dirty="0">
                <a:latin typeface="Tahoma" panose="020B0604030504040204"/>
                <a:cs typeface="Tahoma" panose="020B0604030504040204"/>
              </a:rPr>
              <a:t>proximity(Cluster</a:t>
            </a:r>
            <a:r>
              <a:rPr sz="1500" b="1" spc="-15" baseline="-2500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-75" baseline="-25000" dirty="0">
                <a:latin typeface="Tahoma" panose="020B0604030504040204"/>
                <a:cs typeface="Tahoma" panose="020B0604030504040204"/>
              </a:rPr>
              <a:t> </a:t>
            </a:r>
            <a:r>
              <a:rPr sz="1700" b="1" dirty="0">
                <a:latin typeface="Tahoma" panose="020B0604030504040204"/>
                <a:cs typeface="Tahoma" panose="020B0604030504040204"/>
              </a:rPr>
              <a:t>,</a:t>
            </a:r>
            <a:r>
              <a:rPr sz="1700" b="1" spc="-275" dirty="0">
                <a:latin typeface="Tahoma" panose="020B0604030504040204"/>
                <a:cs typeface="Tahoma" panose="020B0604030504040204"/>
              </a:rPr>
              <a:t> </a:t>
            </a:r>
            <a:r>
              <a:rPr sz="1700" b="1" spc="-10" dirty="0">
                <a:latin typeface="Tahoma" panose="020B0604030504040204"/>
                <a:cs typeface="Tahoma" panose="020B0604030504040204"/>
              </a:rPr>
              <a:t>Cluster</a:t>
            </a:r>
            <a:r>
              <a:rPr sz="1500" b="1" spc="-15" baseline="-25000" dirty="0">
                <a:latin typeface="Tahoma" panose="020B0604030504040204"/>
                <a:cs typeface="Tahoma" panose="020B0604030504040204"/>
              </a:rPr>
              <a:t>j</a:t>
            </a:r>
            <a:r>
              <a:rPr sz="1500" b="1" spc="-187" baseline="-25000" dirty="0">
                <a:latin typeface="Tahoma" panose="020B0604030504040204"/>
                <a:cs typeface="Tahoma" panose="020B0604030504040204"/>
              </a:rPr>
              <a:t> </a:t>
            </a:r>
            <a:r>
              <a:rPr sz="1700" b="1" dirty="0">
                <a:latin typeface="Tahoma" panose="020B0604030504040204"/>
                <a:cs typeface="Tahoma" panose="020B0604030504040204"/>
              </a:rPr>
              <a:t>)</a:t>
            </a:r>
            <a:r>
              <a:rPr sz="17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sz="1700" spc="-50" dirty="0">
                <a:latin typeface="Symbol" panose="05050102010706020507"/>
                <a:cs typeface="Symbol" panose="05050102010706020507"/>
              </a:rPr>
              <a:t></a:t>
            </a:r>
            <a:endParaRPr sz="17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215" y="1159510"/>
            <a:ext cx="7313930" cy="1068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67665" algn="l"/>
              </a:tabLst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average</a:t>
            </a:r>
            <a:r>
              <a:rPr sz="22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pairwise</a:t>
            </a:r>
            <a:r>
              <a:rPr sz="22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L="367665">
              <a:lnSpc>
                <a:spcPts val="2570"/>
              </a:lnSpc>
            </a:pP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2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2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2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2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2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clusters.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 marR="196215" algn="r">
              <a:lnSpc>
                <a:spcPts val="2990"/>
              </a:lnSpc>
            </a:pPr>
            <a:r>
              <a:rPr sz="3825" baseline="-9000" dirty="0">
                <a:latin typeface="Symbol" panose="05050102010706020507"/>
                <a:cs typeface="Symbol" panose="05050102010706020507"/>
              </a:rPr>
              <a:t></a:t>
            </a:r>
            <a:r>
              <a:rPr sz="1700" b="1" dirty="0">
                <a:latin typeface="Tahoma" panose="020B0604030504040204"/>
                <a:cs typeface="Tahoma" panose="020B0604030504040204"/>
              </a:rPr>
              <a:t>proximity(p</a:t>
            </a:r>
            <a:r>
              <a:rPr sz="1500" b="1" baseline="-25000" dirty="0">
                <a:latin typeface="Tahoma" panose="020B0604030504040204"/>
                <a:cs typeface="Tahoma" panose="020B0604030504040204"/>
              </a:rPr>
              <a:t>i</a:t>
            </a:r>
            <a:r>
              <a:rPr sz="1500" b="1" spc="30" baseline="-25000" dirty="0">
                <a:latin typeface="Tahoma" panose="020B0604030504040204"/>
                <a:cs typeface="Tahoma" panose="020B0604030504040204"/>
              </a:rPr>
              <a:t> </a:t>
            </a:r>
            <a:r>
              <a:rPr sz="1700" b="1" spc="85" dirty="0">
                <a:latin typeface="Tahoma" panose="020B0604030504040204"/>
                <a:cs typeface="Tahoma" panose="020B0604030504040204"/>
              </a:rPr>
              <a:t>,p</a:t>
            </a:r>
            <a:r>
              <a:rPr sz="1500" b="1" spc="127" baseline="-25000" dirty="0">
                <a:latin typeface="Tahoma" panose="020B0604030504040204"/>
                <a:cs typeface="Tahoma" panose="020B0604030504040204"/>
              </a:rPr>
              <a:t>j</a:t>
            </a:r>
            <a:r>
              <a:rPr sz="1500" b="1" spc="-104" baseline="-25000" dirty="0">
                <a:latin typeface="Tahoma" panose="020B0604030504040204"/>
                <a:cs typeface="Tahoma" panose="020B0604030504040204"/>
              </a:rPr>
              <a:t> </a:t>
            </a:r>
            <a:r>
              <a:rPr sz="1700" b="1" spc="-50" dirty="0">
                <a:latin typeface="Tahoma" panose="020B0604030504040204"/>
                <a:cs typeface="Tahoma" panose="020B0604030504040204"/>
              </a:rPr>
              <a:t>)</a:t>
            </a:r>
            <a:endParaRPr sz="17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9808" y="2347436"/>
            <a:ext cx="6870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latin typeface="Tahoma" panose="020B0604030504040204"/>
                <a:cs typeface="Tahoma" panose="020B0604030504040204"/>
              </a:rPr>
              <a:t>p</a:t>
            </a:r>
            <a:r>
              <a:rPr sz="1000" b="1" spc="65" dirty="0">
                <a:latin typeface="Tahoma" panose="020B0604030504040204"/>
                <a:cs typeface="Tahoma" panose="020B0604030504040204"/>
              </a:rPr>
              <a:t> </a:t>
            </a:r>
            <a:r>
              <a:rPr sz="1000" spc="-10" dirty="0">
                <a:latin typeface="Symbol" panose="05050102010706020507"/>
                <a:cs typeface="Symbol" panose="05050102010706020507"/>
              </a:rPr>
              <a:t></a:t>
            </a:r>
            <a:r>
              <a:rPr sz="1000" b="1" spc="-10" dirty="0">
                <a:latin typeface="Tahoma" panose="020B0604030504040204"/>
                <a:cs typeface="Tahoma" panose="020B0604030504040204"/>
              </a:rPr>
              <a:t>Cluster</a:t>
            </a:r>
            <a:endParaRPr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94408" y="2218219"/>
            <a:ext cx="7397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b="1" spc="-10" dirty="0">
                <a:latin typeface="Tahoma" panose="020B0604030504040204"/>
                <a:cs typeface="Tahoma" panose="020B0604030504040204"/>
              </a:rPr>
              <a:t>p</a:t>
            </a:r>
            <a:r>
              <a:rPr sz="1050" b="1" spc="-15" baseline="-20000" dirty="0">
                <a:latin typeface="Tahoma" panose="020B0604030504040204"/>
                <a:cs typeface="Tahoma" panose="020B0604030504040204"/>
              </a:rPr>
              <a:t>i</a:t>
            </a:r>
            <a:r>
              <a:rPr sz="1000" spc="-10" dirty="0">
                <a:latin typeface="Symbol" panose="05050102010706020507"/>
                <a:cs typeface="Symbol" panose="05050102010706020507"/>
              </a:rPr>
              <a:t></a:t>
            </a:r>
            <a:r>
              <a:rPr sz="1000" b="1" spc="-10" dirty="0">
                <a:latin typeface="Tahoma" panose="020B0604030504040204"/>
                <a:cs typeface="Tahoma" panose="020B0604030504040204"/>
              </a:rPr>
              <a:t>Cluster</a:t>
            </a:r>
            <a:r>
              <a:rPr sz="1050" b="1" spc="-15" baseline="-20000" dirty="0">
                <a:latin typeface="Tahoma" panose="020B0604030504040204"/>
                <a:cs typeface="Tahoma" panose="020B0604030504040204"/>
              </a:rPr>
              <a:t>i</a:t>
            </a:r>
            <a:endParaRPr sz="1050" baseline="-20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5106" y="4249130"/>
            <a:ext cx="3432810" cy="20199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387350" algn="l"/>
                <a:tab pos="1022350" algn="l"/>
                <a:tab pos="1657350" algn="l"/>
                <a:tab pos="2292350" algn="l"/>
                <a:tab pos="2926715" algn="l"/>
              </a:tabLst>
            </a:pPr>
            <a:r>
              <a:rPr sz="2400" spc="-25" dirty="0">
                <a:latin typeface="Arial MT"/>
                <a:cs typeface="Arial MT"/>
              </a:rPr>
              <a:t>I1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1.00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0.90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0.10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0.65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0.20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87350" algn="l"/>
                <a:tab pos="1022350" algn="l"/>
                <a:tab pos="1657350" algn="l"/>
                <a:tab pos="2292350" algn="l"/>
                <a:tab pos="2926715" algn="l"/>
              </a:tabLst>
            </a:pPr>
            <a:r>
              <a:rPr sz="2400" spc="-25" dirty="0">
                <a:latin typeface="Arial MT"/>
                <a:cs typeface="Arial MT"/>
              </a:rPr>
              <a:t>I2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0.90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1.00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0.70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0.60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0.50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87350" algn="l"/>
                <a:tab pos="1022350" algn="l"/>
                <a:tab pos="1657350" algn="l"/>
                <a:tab pos="2292350" algn="l"/>
                <a:tab pos="2926715" algn="l"/>
              </a:tabLst>
            </a:pPr>
            <a:r>
              <a:rPr sz="2400" spc="-25" dirty="0">
                <a:latin typeface="Arial MT"/>
                <a:cs typeface="Arial MT"/>
              </a:rPr>
              <a:t>I3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0.10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0.70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1.00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0.40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0.30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87350" algn="l"/>
                <a:tab pos="1022350" algn="l"/>
                <a:tab pos="1657350" algn="l"/>
                <a:tab pos="2292350" algn="l"/>
                <a:tab pos="2926715" algn="l"/>
              </a:tabLst>
            </a:pPr>
            <a:r>
              <a:rPr sz="2400" spc="-25" dirty="0">
                <a:latin typeface="Arial MT"/>
                <a:cs typeface="Arial MT"/>
              </a:rPr>
              <a:t>I4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0.65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0.60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0.40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1.00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0.80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  <a:tabLst>
                <a:tab pos="387350" algn="l"/>
                <a:tab pos="1022350" algn="l"/>
                <a:tab pos="1657350" algn="l"/>
                <a:tab pos="2292350" algn="l"/>
                <a:tab pos="2926715" algn="l"/>
              </a:tabLst>
            </a:pPr>
            <a:r>
              <a:rPr sz="2400" spc="-25" dirty="0">
                <a:latin typeface="Arial MT"/>
                <a:cs typeface="Arial MT"/>
              </a:rPr>
              <a:t>I5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0.20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0.50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0.30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0.80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275" dirty="0">
                <a:latin typeface="Arial MT"/>
                <a:cs typeface="Arial MT"/>
              </a:rPr>
              <a:t>1.00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82916" y="4272929"/>
            <a:ext cx="3189605" cy="2012314"/>
            <a:chOff x="1382916" y="4272929"/>
            <a:chExt cx="3189605" cy="2012314"/>
          </a:xfrm>
        </p:grpSpPr>
        <p:sp>
          <p:nvSpPr>
            <p:cNvPr id="13" name="object 13"/>
            <p:cNvSpPr/>
            <p:nvPr/>
          </p:nvSpPr>
          <p:spPr>
            <a:xfrm>
              <a:off x="1382929" y="4281940"/>
              <a:ext cx="14604" cy="1994535"/>
            </a:xfrm>
            <a:custGeom>
              <a:avLst/>
              <a:gdLst/>
              <a:ahLst/>
              <a:cxnLst/>
              <a:rect l="l" t="t" r="r" b="b"/>
              <a:pathLst>
                <a:path w="14605" h="1994535">
                  <a:moveTo>
                    <a:pt x="0" y="1994039"/>
                  </a:moveTo>
                  <a:lnTo>
                    <a:pt x="14382" y="1994039"/>
                  </a:lnTo>
                  <a:lnTo>
                    <a:pt x="14382" y="0"/>
                  </a:lnTo>
                  <a:lnTo>
                    <a:pt x="0" y="0"/>
                  </a:lnTo>
                  <a:lnTo>
                    <a:pt x="0" y="1994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382916" y="4272959"/>
              <a:ext cx="14604" cy="2012314"/>
            </a:xfrm>
            <a:custGeom>
              <a:avLst/>
              <a:gdLst/>
              <a:ahLst/>
              <a:cxnLst/>
              <a:rect l="l" t="t" r="r" b="b"/>
              <a:pathLst>
                <a:path w="14605" h="2012314">
                  <a:moveTo>
                    <a:pt x="14382" y="0"/>
                  </a:moveTo>
                  <a:lnTo>
                    <a:pt x="0" y="0"/>
                  </a:lnTo>
                  <a:lnTo>
                    <a:pt x="0" y="2012016"/>
                  </a:lnTo>
                  <a:lnTo>
                    <a:pt x="14382" y="2012016"/>
                  </a:lnTo>
                  <a:lnTo>
                    <a:pt x="14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57641" y="4299935"/>
              <a:ext cx="14604" cy="1976120"/>
            </a:xfrm>
            <a:custGeom>
              <a:avLst/>
              <a:gdLst/>
              <a:ahLst/>
              <a:cxnLst/>
              <a:rect l="l" t="t" r="r" b="b"/>
              <a:pathLst>
                <a:path w="14604" h="1976120">
                  <a:moveTo>
                    <a:pt x="0" y="1976044"/>
                  </a:moveTo>
                  <a:lnTo>
                    <a:pt x="14382" y="1976044"/>
                  </a:lnTo>
                  <a:lnTo>
                    <a:pt x="14382" y="0"/>
                  </a:lnTo>
                  <a:lnTo>
                    <a:pt x="0" y="0"/>
                  </a:lnTo>
                  <a:lnTo>
                    <a:pt x="0" y="1976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557729" y="4290922"/>
              <a:ext cx="14604" cy="1994535"/>
            </a:xfrm>
            <a:custGeom>
              <a:avLst/>
              <a:gdLst/>
              <a:ahLst/>
              <a:cxnLst/>
              <a:rect l="l" t="t" r="r" b="b"/>
              <a:pathLst>
                <a:path w="14604" h="1994535">
                  <a:moveTo>
                    <a:pt x="14382" y="0"/>
                  </a:moveTo>
                  <a:lnTo>
                    <a:pt x="0" y="0"/>
                  </a:lnTo>
                  <a:lnTo>
                    <a:pt x="0" y="1994053"/>
                  </a:lnTo>
                  <a:lnTo>
                    <a:pt x="14382" y="1994053"/>
                  </a:lnTo>
                  <a:lnTo>
                    <a:pt x="143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04504" y="4272944"/>
              <a:ext cx="3160395" cy="18415"/>
            </a:xfrm>
            <a:custGeom>
              <a:avLst/>
              <a:gdLst/>
              <a:ahLst/>
              <a:cxnLst/>
              <a:rect l="l" t="t" r="r" b="b"/>
              <a:pathLst>
                <a:path w="3160395" h="18414">
                  <a:moveTo>
                    <a:pt x="0" y="17992"/>
                  </a:moveTo>
                  <a:lnTo>
                    <a:pt x="3160328" y="17992"/>
                  </a:lnTo>
                  <a:lnTo>
                    <a:pt x="3160328" y="0"/>
                  </a:lnTo>
                  <a:lnTo>
                    <a:pt x="0" y="0"/>
                  </a:lnTo>
                  <a:lnTo>
                    <a:pt x="0" y="17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97300" y="4272929"/>
              <a:ext cx="3175000" cy="18415"/>
            </a:xfrm>
            <a:custGeom>
              <a:avLst/>
              <a:gdLst/>
              <a:ahLst/>
              <a:cxnLst/>
              <a:rect l="l" t="t" r="r" b="b"/>
              <a:pathLst>
                <a:path w="3175000" h="18414">
                  <a:moveTo>
                    <a:pt x="3174610" y="0"/>
                  </a:moveTo>
                  <a:lnTo>
                    <a:pt x="0" y="0"/>
                  </a:lnTo>
                  <a:lnTo>
                    <a:pt x="0" y="17992"/>
                  </a:lnTo>
                  <a:lnTo>
                    <a:pt x="3174610" y="17992"/>
                  </a:lnTo>
                  <a:lnTo>
                    <a:pt x="317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04504" y="6266983"/>
              <a:ext cx="3160395" cy="18415"/>
            </a:xfrm>
            <a:custGeom>
              <a:avLst/>
              <a:gdLst/>
              <a:ahLst/>
              <a:cxnLst/>
              <a:rect l="l" t="t" r="r" b="b"/>
              <a:pathLst>
                <a:path w="3160395" h="18414">
                  <a:moveTo>
                    <a:pt x="0" y="17992"/>
                  </a:moveTo>
                  <a:lnTo>
                    <a:pt x="3160328" y="17992"/>
                  </a:lnTo>
                  <a:lnTo>
                    <a:pt x="3160328" y="0"/>
                  </a:lnTo>
                  <a:lnTo>
                    <a:pt x="0" y="0"/>
                  </a:lnTo>
                  <a:lnTo>
                    <a:pt x="0" y="17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397300" y="6266983"/>
              <a:ext cx="3175000" cy="18415"/>
            </a:xfrm>
            <a:custGeom>
              <a:avLst/>
              <a:gdLst/>
              <a:ahLst/>
              <a:cxnLst/>
              <a:rect l="l" t="t" r="r" b="b"/>
              <a:pathLst>
                <a:path w="3175000" h="18414">
                  <a:moveTo>
                    <a:pt x="3174610" y="0"/>
                  </a:moveTo>
                  <a:lnTo>
                    <a:pt x="0" y="0"/>
                  </a:lnTo>
                  <a:lnTo>
                    <a:pt x="0" y="17992"/>
                  </a:lnTo>
                  <a:lnTo>
                    <a:pt x="3174610" y="17992"/>
                  </a:lnTo>
                  <a:lnTo>
                    <a:pt x="31746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5570982" y="3569970"/>
            <a:ext cx="2659380" cy="2411095"/>
          </a:xfrm>
          <a:custGeom>
            <a:avLst/>
            <a:gdLst/>
            <a:ahLst/>
            <a:cxnLst/>
            <a:rect l="l" t="t" r="r" b="b"/>
            <a:pathLst>
              <a:path w="2659379" h="2411095">
                <a:moveTo>
                  <a:pt x="0" y="2410967"/>
                </a:moveTo>
                <a:lnTo>
                  <a:pt x="0" y="1700783"/>
                </a:lnTo>
              </a:path>
              <a:path w="2659379" h="2411095">
                <a:moveTo>
                  <a:pt x="0" y="1700783"/>
                </a:moveTo>
                <a:lnTo>
                  <a:pt x="783335" y="1700783"/>
                </a:lnTo>
              </a:path>
              <a:path w="2659379" h="2411095">
                <a:moveTo>
                  <a:pt x="783335" y="1700783"/>
                </a:moveTo>
                <a:lnTo>
                  <a:pt x="783335" y="2410967"/>
                </a:lnTo>
              </a:path>
              <a:path w="2659379" h="2411095">
                <a:moveTo>
                  <a:pt x="470915" y="1700783"/>
                </a:moveTo>
                <a:lnTo>
                  <a:pt x="470915" y="1275587"/>
                </a:lnTo>
              </a:path>
              <a:path w="2659379" h="2411095">
                <a:moveTo>
                  <a:pt x="470915" y="1275587"/>
                </a:moveTo>
                <a:lnTo>
                  <a:pt x="470915" y="1133855"/>
                </a:lnTo>
              </a:path>
              <a:path w="2659379" h="2411095">
                <a:moveTo>
                  <a:pt x="1876043" y="2410967"/>
                </a:moveTo>
                <a:lnTo>
                  <a:pt x="1876043" y="1418843"/>
                </a:lnTo>
              </a:path>
              <a:path w="2659379" h="2411095">
                <a:moveTo>
                  <a:pt x="1876043" y="1418843"/>
                </a:moveTo>
                <a:lnTo>
                  <a:pt x="2659379" y="1418843"/>
                </a:lnTo>
              </a:path>
              <a:path w="2659379" h="2411095">
                <a:moveTo>
                  <a:pt x="2659379" y="1418843"/>
                </a:moveTo>
                <a:lnTo>
                  <a:pt x="2659379" y="2410967"/>
                </a:lnTo>
              </a:path>
              <a:path w="2659379" h="2411095">
                <a:moveTo>
                  <a:pt x="2346960" y="1418843"/>
                </a:moveTo>
                <a:lnTo>
                  <a:pt x="2346960" y="993647"/>
                </a:lnTo>
              </a:path>
              <a:path w="2659379" h="2411095">
                <a:moveTo>
                  <a:pt x="2346960" y="993647"/>
                </a:moveTo>
                <a:lnTo>
                  <a:pt x="2346960" y="850391"/>
                </a:lnTo>
              </a:path>
              <a:path w="2659379" h="2411095">
                <a:moveTo>
                  <a:pt x="1251203" y="2410967"/>
                </a:moveTo>
                <a:lnTo>
                  <a:pt x="1251203" y="1133855"/>
                </a:lnTo>
              </a:path>
              <a:path w="2659379" h="2411095">
                <a:moveTo>
                  <a:pt x="470915" y="1133855"/>
                </a:moveTo>
                <a:lnTo>
                  <a:pt x="1251203" y="1133855"/>
                </a:lnTo>
              </a:path>
              <a:path w="2659379" h="2411095">
                <a:moveTo>
                  <a:pt x="783335" y="1133855"/>
                </a:moveTo>
                <a:lnTo>
                  <a:pt x="783335" y="566927"/>
                </a:lnTo>
              </a:path>
              <a:path w="2659379" h="2411095">
                <a:moveTo>
                  <a:pt x="783335" y="566927"/>
                </a:moveTo>
                <a:lnTo>
                  <a:pt x="2346960" y="566927"/>
                </a:lnTo>
              </a:path>
              <a:path w="2659379" h="2411095">
                <a:moveTo>
                  <a:pt x="2346960" y="566927"/>
                </a:moveTo>
                <a:lnTo>
                  <a:pt x="2346960" y="993647"/>
                </a:lnTo>
              </a:path>
              <a:path w="2659379" h="2411095">
                <a:moveTo>
                  <a:pt x="1563623" y="566927"/>
                </a:moveTo>
                <a:lnTo>
                  <a:pt x="1563623" y="0"/>
                </a:lnTo>
              </a:path>
            </a:pathLst>
          </a:custGeom>
          <a:ln w="19812">
            <a:solidFill>
              <a:srgbClr val="00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489828" y="59848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2529" y="5984849"/>
            <a:ext cx="608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</a:tabLst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8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66507" y="59848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49208" y="598484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5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160" dirty="0"/>
              <a:t> </a:t>
            </a:r>
            <a:r>
              <a:rPr dirty="0"/>
              <a:t>Clustering:</a:t>
            </a:r>
            <a:r>
              <a:rPr spc="-160" dirty="0"/>
              <a:t> </a:t>
            </a:r>
            <a:r>
              <a:rPr dirty="0"/>
              <a:t>Group</a:t>
            </a:r>
            <a:r>
              <a:rPr spc="-160" dirty="0"/>
              <a:t> </a:t>
            </a:r>
            <a:r>
              <a:rPr spc="-10" dirty="0"/>
              <a:t>Average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93444" y="5591047"/>
            <a:ext cx="164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3366"/>
                </a:solidFill>
                <a:latin typeface="Arial MT"/>
                <a:cs typeface="Arial MT"/>
              </a:rPr>
              <a:t>Nested</a:t>
            </a:r>
            <a:r>
              <a:rPr sz="18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Clusters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2228" y="5591047"/>
            <a:ext cx="129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3366"/>
                </a:solidFill>
                <a:latin typeface="Arial MT"/>
                <a:cs typeface="Arial MT"/>
              </a:rPr>
              <a:t>Dendrogram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33903" y="2260958"/>
            <a:ext cx="3416300" cy="2242820"/>
            <a:chOff x="4833903" y="2260958"/>
            <a:chExt cx="3416300" cy="2242820"/>
          </a:xfrm>
        </p:grpSpPr>
        <p:sp>
          <p:nvSpPr>
            <p:cNvPr id="6" name="object 6"/>
            <p:cNvSpPr/>
            <p:nvPr/>
          </p:nvSpPr>
          <p:spPr>
            <a:xfrm>
              <a:off x="4834538" y="4497759"/>
              <a:ext cx="3404235" cy="0"/>
            </a:xfrm>
            <a:custGeom>
              <a:avLst/>
              <a:gdLst/>
              <a:ahLst/>
              <a:cxnLst/>
              <a:rect l="l" t="t" r="r" b="b"/>
              <a:pathLst>
                <a:path w="3404234">
                  <a:moveTo>
                    <a:pt x="0" y="0"/>
                  </a:moveTo>
                  <a:lnTo>
                    <a:pt x="340409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241334" y="45004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5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34538" y="2261593"/>
              <a:ext cx="0" cy="2236470"/>
            </a:xfrm>
            <a:custGeom>
              <a:avLst/>
              <a:gdLst/>
              <a:ahLst/>
              <a:cxnLst/>
              <a:rect l="l" t="t" r="r" b="b"/>
              <a:pathLst>
                <a:path h="2236470">
                  <a:moveTo>
                    <a:pt x="0" y="22361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37277" y="226438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89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18093" y="44638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20883" y="446659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71493" y="44964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84805" y="4463219"/>
            <a:ext cx="12065" cy="35560"/>
            <a:chOff x="5684805" y="4463219"/>
            <a:chExt cx="12065" cy="35560"/>
          </a:xfrm>
        </p:grpSpPr>
        <p:sp>
          <p:nvSpPr>
            <p:cNvPr id="14" name="object 14"/>
            <p:cNvSpPr/>
            <p:nvPr/>
          </p:nvSpPr>
          <p:spPr>
            <a:xfrm>
              <a:off x="5685440" y="44638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688230" y="446659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664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638840" y="44964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52152" y="4463219"/>
            <a:ext cx="12065" cy="35560"/>
            <a:chOff x="6252152" y="4463219"/>
            <a:chExt cx="12065" cy="35560"/>
          </a:xfrm>
        </p:grpSpPr>
        <p:sp>
          <p:nvSpPr>
            <p:cNvPr id="18" name="object 18"/>
            <p:cNvSpPr/>
            <p:nvPr/>
          </p:nvSpPr>
          <p:spPr>
            <a:xfrm>
              <a:off x="6252787" y="44638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255493" y="44665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206187" y="44964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19500" y="4463219"/>
            <a:ext cx="12065" cy="35560"/>
            <a:chOff x="6819500" y="4463219"/>
            <a:chExt cx="12065" cy="35560"/>
          </a:xfrm>
        </p:grpSpPr>
        <p:sp>
          <p:nvSpPr>
            <p:cNvPr id="22" name="object 22"/>
            <p:cNvSpPr/>
            <p:nvPr/>
          </p:nvSpPr>
          <p:spPr>
            <a:xfrm>
              <a:off x="6820135" y="44638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822840" y="44665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773533" y="44964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86846" y="4463219"/>
            <a:ext cx="12065" cy="35560"/>
            <a:chOff x="7386846" y="4463219"/>
            <a:chExt cx="12065" cy="35560"/>
          </a:xfrm>
        </p:grpSpPr>
        <p:sp>
          <p:nvSpPr>
            <p:cNvPr id="26" name="object 26"/>
            <p:cNvSpPr/>
            <p:nvPr/>
          </p:nvSpPr>
          <p:spPr>
            <a:xfrm>
              <a:off x="7387481" y="44638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390187" y="44665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340881" y="44964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2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954193" y="4463219"/>
            <a:ext cx="12065" cy="35560"/>
            <a:chOff x="7954193" y="4463219"/>
            <a:chExt cx="12065" cy="35560"/>
          </a:xfrm>
        </p:grpSpPr>
        <p:sp>
          <p:nvSpPr>
            <p:cNvPr id="30" name="object 30"/>
            <p:cNvSpPr/>
            <p:nvPr/>
          </p:nvSpPr>
          <p:spPr>
            <a:xfrm>
              <a:off x="7954828" y="4463854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3390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957533" y="4466592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0" y="0"/>
                  </a:moveTo>
                  <a:lnTo>
                    <a:pt x="574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908228" y="449643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834538" y="2363173"/>
            <a:ext cx="3121025" cy="2140585"/>
            <a:chOff x="4834538" y="2363173"/>
            <a:chExt cx="3121025" cy="2140585"/>
          </a:xfrm>
        </p:grpSpPr>
        <p:sp>
          <p:nvSpPr>
            <p:cNvPr id="34" name="object 34"/>
            <p:cNvSpPr/>
            <p:nvPr/>
          </p:nvSpPr>
          <p:spPr>
            <a:xfrm>
              <a:off x="4834538" y="4497759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871406" y="4500497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4834538" y="409488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871406" y="409762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4834538" y="3691833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71406" y="3694538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4834538" y="3288892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4871406" y="3291680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834538" y="2886034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4871406" y="2888823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4834538" y="248300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13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871406" y="2485712"/>
              <a:ext cx="5715" cy="0"/>
            </a:xfrm>
            <a:custGeom>
              <a:avLst/>
              <a:gdLst/>
              <a:ahLst/>
              <a:cxnLst/>
              <a:rect l="l" t="t" r="r" b="b"/>
              <a:pathLst>
                <a:path w="5714">
                  <a:moveTo>
                    <a:pt x="0" y="0"/>
                  </a:moveTo>
                  <a:lnTo>
                    <a:pt x="5478" y="0"/>
                  </a:lnTo>
                </a:path>
              </a:pathLst>
            </a:custGeom>
            <a:ln w="56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18093" y="2363765"/>
              <a:ext cx="2837180" cy="2134235"/>
            </a:xfrm>
            <a:custGeom>
              <a:avLst/>
              <a:gdLst/>
              <a:ahLst/>
              <a:cxnLst/>
              <a:rect l="l" t="t" r="r" b="b"/>
              <a:pathLst>
                <a:path w="2837179" h="2134235">
                  <a:moveTo>
                    <a:pt x="0" y="2133994"/>
                  </a:moveTo>
                  <a:lnTo>
                    <a:pt x="0" y="1504102"/>
                  </a:lnTo>
                  <a:lnTo>
                    <a:pt x="567347" y="1504102"/>
                  </a:lnTo>
                  <a:lnTo>
                    <a:pt x="567347" y="2133994"/>
                  </a:lnTo>
                </a:path>
                <a:path w="2837179" h="2134235">
                  <a:moveTo>
                    <a:pt x="2269388" y="2133994"/>
                  </a:moveTo>
                  <a:lnTo>
                    <a:pt x="2269388" y="1339392"/>
                  </a:lnTo>
                  <a:lnTo>
                    <a:pt x="2836735" y="1339392"/>
                  </a:lnTo>
                  <a:lnTo>
                    <a:pt x="2836735" y="2133994"/>
                  </a:lnTo>
                </a:path>
                <a:path w="2837179" h="2134235">
                  <a:moveTo>
                    <a:pt x="283800" y="1504102"/>
                  </a:moveTo>
                  <a:lnTo>
                    <a:pt x="283800" y="936535"/>
                  </a:lnTo>
                  <a:lnTo>
                    <a:pt x="1134694" y="936535"/>
                  </a:lnTo>
                  <a:lnTo>
                    <a:pt x="1134694" y="2133994"/>
                  </a:lnTo>
                </a:path>
                <a:path w="2837179" h="2134235">
                  <a:moveTo>
                    <a:pt x="1702041" y="2133994"/>
                  </a:moveTo>
                  <a:lnTo>
                    <a:pt x="1702041" y="278205"/>
                  </a:lnTo>
                  <a:lnTo>
                    <a:pt x="709373" y="278205"/>
                  </a:lnTo>
                  <a:lnTo>
                    <a:pt x="709373" y="936535"/>
                  </a:lnTo>
                </a:path>
                <a:path w="2837179" h="2134235">
                  <a:moveTo>
                    <a:pt x="1202917" y="278205"/>
                  </a:moveTo>
                  <a:lnTo>
                    <a:pt x="1202917" y="0"/>
                  </a:lnTo>
                  <a:lnTo>
                    <a:pt x="2553188" y="0"/>
                  </a:lnTo>
                  <a:lnTo>
                    <a:pt x="2553188" y="1339392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4719663" y="4399984"/>
            <a:ext cx="9842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50" dirty="0"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38063" y="3996898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0.05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12010" y="3594032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38063" y="3191175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0.15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12010" y="2788064"/>
            <a:ext cx="20637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5" dirty="0">
                <a:latin typeface="Arial MT"/>
                <a:cs typeface="Arial MT"/>
              </a:rPr>
              <a:t>0.2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8063" y="2385207"/>
            <a:ext cx="28003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-20" dirty="0">
                <a:latin typeface="Arial MT"/>
                <a:cs typeface="Arial MT"/>
              </a:rPr>
              <a:t>0.25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06195" y="2061972"/>
            <a:ext cx="2545080" cy="2327275"/>
            <a:chOff x="806195" y="2061972"/>
            <a:chExt cx="2545080" cy="2327275"/>
          </a:xfrm>
        </p:grpSpPr>
        <p:pic>
          <p:nvPicPr>
            <p:cNvPr id="54" name="object 5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77923" y="2991611"/>
              <a:ext cx="128016" cy="1310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1216" y="2061972"/>
              <a:ext cx="132588" cy="1325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5" y="4258055"/>
              <a:ext cx="131063" cy="1310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195" y="2807208"/>
              <a:ext cx="132587" cy="1310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6123" y="3438144"/>
              <a:ext cx="131063" cy="12954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0212" y="3523488"/>
              <a:ext cx="131063" cy="131063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3016757" y="1966341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833752" y="2887218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2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737230" y="334619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3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76652" y="416699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4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89177" y="270789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5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59607" y="3428746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6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404872" y="3273552"/>
            <a:ext cx="1301750" cy="544195"/>
          </a:xfrm>
          <a:custGeom>
            <a:avLst/>
            <a:gdLst/>
            <a:ahLst/>
            <a:cxnLst/>
            <a:rect l="l" t="t" r="r" b="b"/>
            <a:pathLst>
              <a:path w="1301750" h="544195">
                <a:moveTo>
                  <a:pt x="649223" y="0"/>
                </a:moveTo>
                <a:lnTo>
                  <a:pt x="741171" y="3175"/>
                </a:lnTo>
                <a:lnTo>
                  <a:pt x="825372" y="12700"/>
                </a:lnTo>
                <a:lnTo>
                  <a:pt x="909447" y="25400"/>
                </a:lnTo>
                <a:lnTo>
                  <a:pt x="988822" y="41275"/>
                </a:lnTo>
                <a:lnTo>
                  <a:pt x="1063370" y="63500"/>
                </a:lnTo>
                <a:lnTo>
                  <a:pt x="1126870" y="88773"/>
                </a:lnTo>
                <a:lnTo>
                  <a:pt x="1182497" y="115824"/>
                </a:lnTo>
                <a:lnTo>
                  <a:pt x="1230122" y="147574"/>
                </a:lnTo>
                <a:lnTo>
                  <a:pt x="1265047" y="182372"/>
                </a:lnTo>
                <a:lnTo>
                  <a:pt x="1288795" y="218948"/>
                </a:lnTo>
                <a:lnTo>
                  <a:pt x="1301495" y="253746"/>
                </a:lnTo>
                <a:lnTo>
                  <a:pt x="1301495" y="291846"/>
                </a:lnTo>
                <a:lnTo>
                  <a:pt x="1288795" y="328295"/>
                </a:lnTo>
                <a:lnTo>
                  <a:pt x="1265047" y="363220"/>
                </a:lnTo>
                <a:lnTo>
                  <a:pt x="1230122" y="398145"/>
                </a:lnTo>
                <a:lnTo>
                  <a:pt x="1182497" y="429895"/>
                </a:lnTo>
                <a:lnTo>
                  <a:pt x="1126870" y="459994"/>
                </a:lnTo>
                <a:lnTo>
                  <a:pt x="1063370" y="485394"/>
                </a:lnTo>
                <a:lnTo>
                  <a:pt x="988822" y="504444"/>
                </a:lnTo>
                <a:lnTo>
                  <a:pt x="909447" y="523494"/>
                </a:lnTo>
                <a:lnTo>
                  <a:pt x="825372" y="536194"/>
                </a:lnTo>
                <a:lnTo>
                  <a:pt x="741171" y="540893"/>
                </a:lnTo>
                <a:lnTo>
                  <a:pt x="649223" y="544068"/>
                </a:lnTo>
                <a:lnTo>
                  <a:pt x="561847" y="540893"/>
                </a:lnTo>
                <a:lnTo>
                  <a:pt x="474598" y="536194"/>
                </a:lnTo>
                <a:lnTo>
                  <a:pt x="388873" y="523494"/>
                </a:lnTo>
                <a:lnTo>
                  <a:pt x="311150" y="504444"/>
                </a:lnTo>
                <a:lnTo>
                  <a:pt x="238125" y="485394"/>
                </a:lnTo>
                <a:lnTo>
                  <a:pt x="172973" y="459994"/>
                </a:lnTo>
                <a:lnTo>
                  <a:pt x="115823" y="429895"/>
                </a:lnTo>
                <a:lnTo>
                  <a:pt x="69850" y="398145"/>
                </a:lnTo>
                <a:lnTo>
                  <a:pt x="34925" y="363220"/>
                </a:lnTo>
                <a:lnTo>
                  <a:pt x="9525" y="328295"/>
                </a:lnTo>
                <a:lnTo>
                  <a:pt x="0" y="291846"/>
                </a:lnTo>
                <a:lnTo>
                  <a:pt x="0" y="253746"/>
                </a:lnTo>
                <a:lnTo>
                  <a:pt x="34925" y="182372"/>
                </a:lnTo>
                <a:lnTo>
                  <a:pt x="69850" y="147574"/>
                </a:lnTo>
                <a:lnTo>
                  <a:pt x="115823" y="115824"/>
                </a:lnTo>
                <a:lnTo>
                  <a:pt x="172973" y="88773"/>
                </a:lnTo>
                <a:lnTo>
                  <a:pt x="238125" y="63500"/>
                </a:lnTo>
                <a:lnTo>
                  <a:pt x="311150" y="41275"/>
                </a:lnTo>
                <a:lnTo>
                  <a:pt x="388873" y="25400"/>
                </a:lnTo>
                <a:lnTo>
                  <a:pt x="474598" y="12700"/>
                </a:lnTo>
                <a:lnTo>
                  <a:pt x="561847" y="3175"/>
                </a:lnTo>
                <a:lnTo>
                  <a:pt x="6492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932557" y="378269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1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7804" y="2638044"/>
            <a:ext cx="1324610" cy="730250"/>
          </a:xfrm>
          <a:custGeom>
            <a:avLst/>
            <a:gdLst/>
            <a:ahLst/>
            <a:cxnLst/>
            <a:rect l="l" t="t" r="r" b="b"/>
            <a:pathLst>
              <a:path w="1324610" h="730250">
                <a:moveTo>
                  <a:pt x="692404" y="3175"/>
                </a:moveTo>
                <a:lnTo>
                  <a:pt x="784479" y="15875"/>
                </a:lnTo>
                <a:lnTo>
                  <a:pt x="868552" y="31750"/>
                </a:lnTo>
                <a:lnTo>
                  <a:pt x="952753" y="57150"/>
                </a:lnTo>
                <a:lnTo>
                  <a:pt x="1032128" y="85725"/>
                </a:lnTo>
                <a:lnTo>
                  <a:pt x="1103629" y="122173"/>
                </a:lnTo>
                <a:lnTo>
                  <a:pt x="1167129" y="160273"/>
                </a:lnTo>
                <a:lnTo>
                  <a:pt x="1219581" y="203072"/>
                </a:lnTo>
                <a:lnTo>
                  <a:pt x="1264031" y="250697"/>
                </a:lnTo>
                <a:lnTo>
                  <a:pt x="1295781" y="298322"/>
                </a:lnTo>
                <a:lnTo>
                  <a:pt x="1318006" y="347598"/>
                </a:lnTo>
                <a:lnTo>
                  <a:pt x="1324356" y="398271"/>
                </a:lnTo>
                <a:lnTo>
                  <a:pt x="1321181" y="447547"/>
                </a:lnTo>
                <a:lnTo>
                  <a:pt x="1302131" y="495172"/>
                </a:lnTo>
                <a:lnTo>
                  <a:pt x="1273556" y="537971"/>
                </a:lnTo>
                <a:lnTo>
                  <a:pt x="1235456" y="582421"/>
                </a:lnTo>
                <a:lnTo>
                  <a:pt x="1183004" y="620521"/>
                </a:lnTo>
                <a:lnTo>
                  <a:pt x="1122679" y="653795"/>
                </a:lnTo>
                <a:lnTo>
                  <a:pt x="1054353" y="682370"/>
                </a:lnTo>
                <a:lnTo>
                  <a:pt x="978153" y="704595"/>
                </a:lnTo>
                <a:lnTo>
                  <a:pt x="897255" y="720470"/>
                </a:lnTo>
                <a:lnTo>
                  <a:pt x="809879" y="729995"/>
                </a:lnTo>
                <a:lnTo>
                  <a:pt x="720979" y="729995"/>
                </a:lnTo>
                <a:lnTo>
                  <a:pt x="630427" y="726820"/>
                </a:lnTo>
                <a:lnTo>
                  <a:pt x="539902" y="714120"/>
                </a:lnTo>
                <a:lnTo>
                  <a:pt x="450977" y="698245"/>
                </a:lnTo>
                <a:lnTo>
                  <a:pt x="366814" y="672845"/>
                </a:lnTo>
                <a:lnTo>
                  <a:pt x="290601" y="641095"/>
                </a:lnTo>
                <a:lnTo>
                  <a:pt x="219138" y="607821"/>
                </a:lnTo>
                <a:lnTo>
                  <a:pt x="155625" y="569721"/>
                </a:lnTo>
                <a:lnTo>
                  <a:pt x="103212" y="525271"/>
                </a:lnTo>
                <a:lnTo>
                  <a:pt x="58750" y="479297"/>
                </a:lnTo>
                <a:lnTo>
                  <a:pt x="27000" y="431672"/>
                </a:lnTo>
                <a:lnTo>
                  <a:pt x="4762" y="382396"/>
                </a:lnTo>
                <a:lnTo>
                  <a:pt x="0" y="331723"/>
                </a:lnTo>
                <a:lnTo>
                  <a:pt x="1587" y="282447"/>
                </a:lnTo>
                <a:lnTo>
                  <a:pt x="17462" y="234822"/>
                </a:lnTo>
                <a:lnTo>
                  <a:pt x="46050" y="188848"/>
                </a:lnTo>
                <a:lnTo>
                  <a:pt x="87337" y="147573"/>
                </a:lnTo>
                <a:lnTo>
                  <a:pt x="136563" y="109473"/>
                </a:lnTo>
                <a:lnTo>
                  <a:pt x="196900" y="76200"/>
                </a:lnTo>
                <a:lnTo>
                  <a:pt x="266776" y="47625"/>
                </a:lnTo>
                <a:lnTo>
                  <a:pt x="344589" y="25400"/>
                </a:lnTo>
                <a:lnTo>
                  <a:pt x="425577" y="9525"/>
                </a:lnTo>
                <a:lnTo>
                  <a:pt x="514502" y="0"/>
                </a:lnTo>
                <a:lnTo>
                  <a:pt x="601852" y="0"/>
                </a:lnTo>
                <a:lnTo>
                  <a:pt x="692404" y="31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1486027" y="2363216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2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2802" y="1802638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5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03859" y="1623060"/>
            <a:ext cx="3659504" cy="3459479"/>
          </a:xfrm>
          <a:custGeom>
            <a:avLst/>
            <a:gdLst/>
            <a:ahLst/>
            <a:cxnLst/>
            <a:rect l="l" t="t" r="r" b="b"/>
            <a:pathLst>
              <a:path w="3659504" h="3459479">
                <a:moveTo>
                  <a:pt x="1825625" y="0"/>
                </a:moveTo>
                <a:lnTo>
                  <a:pt x="1976373" y="6350"/>
                </a:lnTo>
                <a:lnTo>
                  <a:pt x="2127250" y="22225"/>
                </a:lnTo>
                <a:lnTo>
                  <a:pt x="2274823" y="52324"/>
                </a:lnTo>
                <a:lnTo>
                  <a:pt x="2422525" y="93599"/>
                </a:lnTo>
                <a:lnTo>
                  <a:pt x="2563748" y="142875"/>
                </a:lnTo>
                <a:lnTo>
                  <a:pt x="2698750" y="206248"/>
                </a:lnTo>
                <a:lnTo>
                  <a:pt x="2827273" y="277749"/>
                </a:lnTo>
                <a:lnTo>
                  <a:pt x="2952750" y="361823"/>
                </a:lnTo>
                <a:lnTo>
                  <a:pt x="3065399" y="453898"/>
                </a:lnTo>
                <a:lnTo>
                  <a:pt x="3175000" y="557022"/>
                </a:lnTo>
                <a:lnTo>
                  <a:pt x="3273425" y="666495"/>
                </a:lnTo>
                <a:lnTo>
                  <a:pt x="3360674" y="782319"/>
                </a:lnTo>
                <a:lnTo>
                  <a:pt x="3438525" y="902969"/>
                </a:lnTo>
                <a:lnTo>
                  <a:pt x="3505200" y="1031493"/>
                </a:lnTo>
                <a:lnTo>
                  <a:pt x="3559175" y="1166367"/>
                </a:lnTo>
                <a:lnTo>
                  <a:pt x="3601974" y="1301241"/>
                </a:lnTo>
                <a:lnTo>
                  <a:pt x="3633724" y="1440941"/>
                </a:lnTo>
                <a:lnTo>
                  <a:pt x="3652774" y="1582165"/>
                </a:lnTo>
                <a:lnTo>
                  <a:pt x="3659124" y="1726564"/>
                </a:lnTo>
                <a:lnTo>
                  <a:pt x="3652774" y="1869439"/>
                </a:lnTo>
                <a:lnTo>
                  <a:pt x="3633724" y="2010664"/>
                </a:lnTo>
                <a:lnTo>
                  <a:pt x="3605149" y="2151888"/>
                </a:lnTo>
                <a:lnTo>
                  <a:pt x="3560699" y="2289937"/>
                </a:lnTo>
                <a:lnTo>
                  <a:pt x="3508375" y="2420112"/>
                </a:lnTo>
                <a:lnTo>
                  <a:pt x="3438525" y="2548635"/>
                </a:lnTo>
                <a:lnTo>
                  <a:pt x="3363849" y="2673985"/>
                </a:lnTo>
                <a:lnTo>
                  <a:pt x="3276600" y="2789809"/>
                </a:lnTo>
                <a:lnTo>
                  <a:pt x="3178175" y="2899283"/>
                </a:lnTo>
                <a:lnTo>
                  <a:pt x="3071749" y="2999232"/>
                </a:lnTo>
                <a:lnTo>
                  <a:pt x="2955925" y="3092958"/>
                </a:lnTo>
                <a:lnTo>
                  <a:pt x="2833623" y="3177032"/>
                </a:lnTo>
                <a:lnTo>
                  <a:pt x="2705100" y="3250057"/>
                </a:lnTo>
                <a:lnTo>
                  <a:pt x="2566923" y="3311905"/>
                </a:lnTo>
                <a:lnTo>
                  <a:pt x="2425700" y="3365880"/>
                </a:lnTo>
                <a:lnTo>
                  <a:pt x="2281173" y="3405504"/>
                </a:lnTo>
                <a:lnTo>
                  <a:pt x="2133600" y="3434079"/>
                </a:lnTo>
                <a:lnTo>
                  <a:pt x="1982723" y="3453129"/>
                </a:lnTo>
                <a:lnTo>
                  <a:pt x="1831975" y="3459479"/>
                </a:lnTo>
                <a:lnTo>
                  <a:pt x="1681098" y="3453129"/>
                </a:lnTo>
                <a:lnTo>
                  <a:pt x="1531873" y="3437254"/>
                </a:lnTo>
                <a:lnTo>
                  <a:pt x="1384300" y="3408679"/>
                </a:lnTo>
                <a:lnTo>
                  <a:pt x="1239773" y="3369055"/>
                </a:lnTo>
                <a:lnTo>
                  <a:pt x="1098550" y="3315080"/>
                </a:lnTo>
                <a:lnTo>
                  <a:pt x="963549" y="3253231"/>
                </a:lnTo>
                <a:lnTo>
                  <a:pt x="831837" y="3180207"/>
                </a:lnTo>
                <a:lnTo>
                  <a:pt x="709599" y="3096133"/>
                </a:lnTo>
                <a:lnTo>
                  <a:pt x="592124" y="3005582"/>
                </a:lnTo>
                <a:lnTo>
                  <a:pt x="485762" y="2902458"/>
                </a:lnTo>
                <a:lnTo>
                  <a:pt x="388924" y="2796159"/>
                </a:lnTo>
                <a:lnTo>
                  <a:pt x="301624" y="2677160"/>
                </a:lnTo>
                <a:lnTo>
                  <a:pt x="222249" y="2554985"/>
                </a:lnTo>
                <a:lnTo>
                  <a:pt x="157162" y="2426335"/>
                </a:lnTo>
                <a:lnTo>
                  <a:pt x="100012" y="2296287"/>
                </a:lnTo>
                <a:lnTo>
                  <a:pt x="55562" y="2158238"/>
                </a:lnTo>
                <a:lnTo>
                  <a:pt x="25399" y="2017014"/>
                </a:lnTo>
                <a:lnTo>
                  <a:pt x="6349" y="1875789"/>
                </a:lnTo>
                <a:lnTo>
                  <a:pt x="0" y="1732914"/>
                </a:lnTo>
                <a:lnTo>
                  <a:pt x="6349" y="1588515"/>
                </a:lnTo>
                <a:lnTo>
                  <a:pt x="25399" y="1447291"/>
                </a:lnTo>
                <a:lnTo>
                  <a:pt x="55562" y="1307591"/>
                </a:lnTo>
                <a:lnTo>
                  <a:pt x="100012" y="1169542"/>
                </a:lnTo>
                <a:lnTo>
                  <a:pt x="153987" y="1037843"/>
                </a:lnTo>
                <a:lnTo>
                  <a:pt x="219074" y="909319"/>
                </a:lnTo>
                <a:lnTo>
                  <a:pt x="298449" y="785494"/>
                </a:lnTo>
                <a:lnTo>
                  <a:pt x="385749" y="669670"/>
                </a:lnTo>
                <a:lnTo>
                  <a:pt x="482587" y="560197"/>
                </a:lnTo>
                <a:lnTo>
                  <a:pt x="588949" y="460248"/>
                </a:lnTo>
                <a:lnTo>
                  <a:pt x="703249" y="364998"/>
                </a:lnTo>
                <a:lnTo>
                  <a:pt x="828662" y="284099"/>
                </a:lnTo>
                <a:lnTo>
                  <a:pt x="957199" y="209423"/>
                </a:lnTo>
                <a:lnTo>
                  <a:pt x="1092200" y="146050"/>
                </a:lnTo>
                <a:lnTo>
                  <a:pt x="1233423" y="93599"/>
                </a:lnTo>
                <a:lnTo>
                  <a:pt x="1377950" y="52324"/>
                </a:lnTo>
                <a:lnTo>
                  <a:pt x="1525523" y="25400"/>
                </a:lnTo>
                <a:lnTo>
                  <a:pt x="1674748" y="6350"/>
                </a:lnTo>
                <a:lnTo>
                  <a:pt x="18256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2630804" y="4442917"/>
            <a:ext cx="1676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3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932432" y="3101339"/>
            <a:ext cx="1800225" cy="1443355"/>
          </a:xfrm>
          <a:custGeom>
            <a:avLst/>
            <a:gdLst/>
            <a:ahLst/>
            <a:cxnLst/>
            <a:rect l="l" t="t" r="r" b="b"/>
            <a:pathLst>
              <a:path w="1800225" h="1443354">
                <a:moveTo>
                  <a:pt x="588899" y="225425"/>
                </a:moveTo>
                <a:lnTo>
                  <a:pt x="682498" y="171450"/>
                </a:lnTo>
                <a:lnTo>
                  <a:pt x="780923" y="125475"/>
                </a:lnTo>
                <a:lnTo>
                  <a:pt x="874522" y="84200"/>
                </a:lnTo>
                <a:lnTo>
                  <a:pt x="974470" y="50800"/>
                </a:lnTo>
                <a:lnTo>
                  <a:pt x="1069720" y="25400"/>
                </a:lnTo>
                <a:lnTo>
                  <a:pt x="1166622" y="9525"/>
                </a:lnTo>
                <a:lnTo>
                  <a:pt x="1257045" y="0"/>
                </a:lnTo>
                <a:lnTo>
                  <a:pt x="1345945" y="0"/>
                </a:lnTo>
                <a:lnTo>
                  <a:pt x="1426845" y="6350"/>
                </a:lnTo>
                <a:lnTo>
                  <a:pt x="1501394" y="22225"/>
                </a:lnTo>
                <a:lnTo>
                  <a:pt x="1571244" y="47625"/>
                </a:lnTo>
                <a:lnTo>
                  <a:pt x="1630045" y="81025"/>
                </a:lnTo>
                <a:lnTo>
                  <a:pt x="1684020" y="122300"/>
                </a:lnTo>
                <a:lnTo>
                  <a:pt x="1728470" y="169925"/>
                </a:lnTo>
                <a:lnTo>
                  <a:pt x="1761744" y="222250"/>
                </a:lnTo>
                <a:lnTo>
                  <a:pt x="1783969" y="281050"/>
                </a:lnTo>
                <a:lnTo>
                  <a:pt x="1796669" y="344550"/>
                </a:lnTo>
                <a:lnTo>
                  <a:pt x="1799844" y="412750"/>
                </a:lnTo>
                <a:lnTo>
                  <a:pt x="1790319" y="489076"/>
                </a:lnTo>
                <a:lnTo>
                  <a:pt x="1774444" y="563626"/>
                </a:lnTo>
                <a:lnTo>
                  <a:pt x="1744345" y="638302"/>
                </a:lnTo>
                <a:lnTo>
                  <a:pt x="1706245" y="716026"/>
                </a:lnTo>
                <a:lnTo>
                  <a:pt x="1658620" y="795401"/>
                </a:lnTo>
                <a:lnTo>
                  <a:pt x="1602994" y="873252"/>
                </a:lnTo>
                <a:lnTo>
                  <a:pt x="1536319" y="947801"/>
                </a:lnTo>
                <a:lnTo>
                  <a:pt x="1464945" y="1020953"/>
                </a:lnTo>
                <a:lnTo>
                  <a:pt x="1382395" y="1092327"/>
                </a:lnTo>
                <a:lnTo>
                  <a:pt x="1298320" y="1154303"/>
                </a:lnTo>
                <a:lnTo>
                  <a:pt x="1210945" y="1214628"/>
                </a:lnTo>
                <a:lnTo>
                  <a:pt x="1115822" y="1270127"/>
                </a:lnTo>
                <a:lnTo>
                  <a:pt x="1022095" y="1317752"/>
                </a:lnTo>
                <a:lnTo>
                  <a:pt x="925322" y="1357503"/>
                </a:lnTo>
                <a:lnTo>
                  <a:pt x="823722" y="1392428"/>
                </a:lnTo>
                <a:lnTo>
                  <a:pt x="730123" y="1417828"/>
                </a:lnTo>
                <a:lnTo>
                  <a:pt x="636397" y="1433703"/>
                </a:lnTo>
                <a:lnTo>
                  <a:pt x="542798" y="1443228"/>
                </a:lnTo>
                <a:lnTo>
                  <a:pt x="453898" y="1443228"/>
                </a:lnTo>
                <a:lnTo>
                  <a:pt x="372999" y="1436878"/>
                </a:lnTo>
                <a:lnTo>
                  <a:pt x="296799" y="1417828"/>
                </a:lnTo>
                <a:lnTo>
                  <a:pt x="228600" y="1392428"/>
                </a:lnTo>
                <a:lnTo>
                  <a:pt x="168275" y="1360678"/>
                </a:lnTo>
                <a:lnTo>
                  <a:pt x="115824" y="1320927"/>
                </a:lnTo>
                <a:lnTo>
                  <a:pt x="71374" y="1273302"/>
                </a:lnTo>
                <a:lnTo>
                  <a:pt x="36449" y="1220978"/>
                </a:lnTo>
                <a:lnTo>
                  <a:pt x="14224" y="1160653"/>
                </a:lnTo>
                <a:lnTo>
                  <a:pt x="3175" y="1095502"/>
                </a:lnTo>
                <a:lnTo>
                  <a:pt x="0" y="1027303"/>
                </a:lnTo>
                <a:lnTo>
                  <a:pt x="7874" y="954151"/>
                </a:lnTo>
                <a:lnTo>
                  <a:pt x="23749" y="879602"/>
                </a:lnTo>
                <a:lnTo>
                  <a:pt x="55499" y="801751"/>
                </a:lnTo>
                <a:lnTo>
                  <a:pt x="93599" y="722376"/>
                </a:lnTo>
                <a:lnTo>
                  <a:pt x="139700" y="644652"/>
                </a:lnTo>
                <a:lnTo>
                  <a:pt x="196850" y="569976"/>
                </a:lnTo>
                <a:lnTo>
                  <a:pt x="263525" y="493775"/>
                </a:lnTo>
                <a:lnTo>
                  <a:pt x="334899" y="419100"/>
                </a:lnTo>
                <a:lnTo>
                  <a:pt x="415798" y="350900"/>
                </a:lnTo>
                <a:lnTo>
                  <a:pt x="501523" y="284225"/>
                </a:lnTo>
                <a:lnTo>
                  <a:pt x="588899" y="2254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2530855" y="1902713"/>
            <a:ext cx="16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4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894332" y="1978151"/>
            <a:ext cx="1932939" cy="3042285"/>
          </a:xfrm>
          <a:custGeom>
            <a:avLst/>
            <a:gdLst/>
            <a:ahLst/>
            <a:cxnLst/>
            <a:rect l="l" t="t" r="r" b="b"/>
            <a:pathLst>
              <a:path w="1932939" h="3042285">
                <a:moveTo>
                  <a:pt x="96774" y="1278001"/>
                </a:moveTo>
                <a:lnTo>
                  <a:pt x="138049" y="1149477"/>
                </a:lnTo>
                <a:lnTo>
                  <a:pt x="184023" y="1020826"/>
                </a:lnTo>
                <a:lnTo>
                  <a:pt x="234823" y="898651"/>
                </a:lnTo>
                <a:lnTo>
                  <a:pt x="295148" y="779526"/>
                </a:lnTo>
                <a:lnTo>
                  <a:pt x="356997" y="666750"/>
                </a:lnTo>
                <a:lnTo>
                  <a:pt x="423672" y="560451"/>
                </a:lnTo>
                <a:lnTo>
                  <a:pt x="495045" y="460375"/>
                </a:lnTo>
                <a:lnTo>
                  <a:pt x="571119" y="369950"/>
                </a:lnTo>
                <a:lnTo>
                  <a:pt x="648843" y="288925"/>
                </a:lnTo>
                <a:lnTo>
                  <a:pt x="729869" y="215900"/>
                </a:lnTo>
                <a:lnTo>
                  <a:pt x="815467" y="154050"/>
                </a:lnTo>
                <a:lnTo>
                  <a:pt x="896366" y="101600"/>
                </a:lnTo>
                <a:lnTo>
                  <a:pt x="982091" y="60325"/>
                </a:lnTo>
                <a:lnTo>
                  <a:pt x="1066165" y="28575"/>
                </a:lnTo>
                <a:lnTo>
                  <a:pt x="1150239" y="9525"/>
                </a:lnTo>
                <a:lnTo>
                  <a:pt x="1232789" y="0"/>
                </a:lnTo>
                <a:lnTo>
                  <a:pt x="1310513" y="6350"/>
                </a:lnTo>
                <a:lnTo>
                  <a:pt x="1389888" y="22225"/>
                </a:lnTo>
                <a:lnTo>
                  <a:pt x="1464437" y="47625"/>
                </a:lnTo>
                <a:lnTo>
                  <a:pt x="1532635" y="85725"/>
                </a:lnTo>
                <a:lnTo>
                  <a:pt x="1599310" y="135000"/>
                </a:lnTo>
                <a:lnTo>
                  <a:pt x="1662683" y="195325"/>
                </a:lnTo>
                <a:lnTo>
                  <a:pt x="1715134" y="266700"/>
                </a:lnTo>
                <a:lnTo>
                  <a:pt x="1765808" y="344550"/>
                </a:lnTo>
                <a:lnTo>
                  <a:pt x="1811908" y="431800"/>
                </a:lnTo>
                <a:lnTo>
                  <a:pt x="1849882" y="530225"/>
                </a:lnTo>
                <a:lnTo>
                  <a:pt x="1878457" y="633476"/>
                </a:lnTo>
                <a:lnTo>
                  <a:pt x="1903857" y="746125"/>
                </a:lnTo>
                <a:lnTo>
                  <a:pt x="1922907" y="862076"/>
                </a:lnTo>
                <a:lnTo>
                  <a:pt x="1932432" y="982726"/>
                </a:lnTo>
                <a:lnTo>
                  <a:pt x="1932432" y="1108202"/>
                </a:lnTo>
                <a:lnTo>
                  <a:pt x="1929257" y="1236726"/>
                </a:lnTo>
                <a:lnTo>
                  <a:pt x="1916557" y="1368552"/>
                </a:lnTo>
                <a:lnTo>
                  <a:pt x="1897507" y="1503426"/>
                </a:lnTo>
                <a:lnTo>
                  <a:pt x="1868932" y="1633728"/>
                </a:lnTo>
                <a:lnTo>
                  <a:pt x="1834007" y="1765427"/>
                </a:lnTo>
                <a:lnTo>
                  <a:pt x="1797558" y="1894078"/>
                </a:lnTo>
                <a:lnTo>
                  <a:pt x="1749933" y="2022602"/>
                </a:lnTo>
                <a:lnTo>
                  <a:pt x="1696084" y="2144903"/>
                </a:lnTo>
                <a:lnTo>
                  <a:pt x="1640458" y="2263902"/>
                </a:lnTo>
                <a:lnTo>
                  <a:pt x="1573910" y="2375154"/>
                </a:lnTo>
                <a:lnTo>
                  <a:pt x="1508759" y="2481453"/>
                </a:lnTo>
                <a:lnTo>
                  <a:pt x="1435862" y="2583053"/>
                </a:lnTo>
                <a:lnTo>
                  <a:pt x="1361313" y="2673604"/>
                </a:lnTo>
                <a:lnTo>
                  <a:pt x="1281938" y="2754503"/>
                </a:lnTo>
                <a:lnTo>
                  <a:pt x="1201039" y="2826004"/>
                </a:lnTo>
                <a:lnTo>
                  <a:pt x="1120140" y="2889504"/>
                </a:lnTo>
                <a:lnTo>
                  <a:pt x="1034415" y="2941828"/>
                </a:lnTo>
                <a:lnTo>
                  <a:pt x="950341" y="2983103"/>
                </a:lnTo>
                <a:lnTo>
                  <a:pt x="864616" y="3014853"/>
                </a:lnTo>
                <a:lnTo>
                  <a:pt x="783717" y="3032379"/>
                </a:lnTo>
                <a:lnTo>
                  <a:pt x="702818" y="3041904"/>
                </a:lnTo>
                <a:lnTo>
                  <a:pt x="620394" y="3035554"/>
                </a:lnTo>
                <a:lnTo>
                  <a:pt x="542544" y="3019679"/>
                </a:lnTo>
                <a:lnTo>
                  <a:pt x="469645" y="2995803"/>
                </a:lnTo>
                <a:lnTo>
                  <a:pt x="398272" y="2957703"/>
                </a:lnTo>
                <a:lnTo>
                  <a:pt x="331597" y="2908554"/>
                </a:lnTo>
                <a:lnTo>
                  <a:pt x="272923" y="2848229"/>
                </a:lnTo>
                <a:lnTo>
                  <a:pt x="215773" y="2779903"/>
                </a:lnTo>
                <a:lnTo>
                  <a:pt x="166624" y="2697353"/>
                </a:lnTo>
                <a:lnTo>
                  <a:pt x="122174" y="2610104"/>
                </a:lnTo>
                <a:lnTo>
                  <a:pt x="84074" y="2513203"/>
                </a:lnTo>
                <a:lnTo>
                  <a:pt x="52324" y="2410079"/>
                </a:lnTo>
                <a:lnTo>
                  <a:pt x="28575" y="2300478"/>
                </a:lnTo>
                <a:lnTo>
                  <a:pt x="12700" y="2181352"/>
                </a:lnTo>
                <a:lnTo>
                  <a:pt x="3175" y="2059178"/>
                </a:lnTo>
                <a:lnTo>
                  <a:pt x="0" y="1935353"/>
                </a:lnTo>
                <a:lnTo>
                  <a:pt x="6350" y="1806702"/>
                </a:lnTo>
                <a:lnTo>
                  <a:pt x="19050" y="1675003"/>
                </a:lnTo>
                <a:lnTo>
                  <a:pt x="38100" y="1543177"/>
                </a:lnTo>
                <a:lnTo>
                  <a:pt x="61849" y="1408176"/>
                </a:lnTo>
                <a:lnTo>
                  <a:pt x="96774" y="127800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738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125" dirty="0"/>
              <a:t> </a:t>
            </a:r>
            <a:r>
              <a:rPr dirty="0"/>
              <a:t>Clustering:</a:t>
            </a:r>
            <a:r>
              <a:rPr spc="-120" dirty="0"/>
              <a:t> </a:t>
            </a:r>
            <a:r>
              <a:rPr dirty="0"/>
              <a:t>Group</a:t>
            </a:r>
            <a:r>
              <a:rPr spc="-105" dirty="0"/>
              <a:t> </a:t>
            </a:r>
            <a:r>
              <a:rPr spc="-10" dirty="0"/>
              <a:t>Average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2066670"/>
            <a:ext cx="7466330" cy="422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5465" marR="5080" indent="-533400">
              <a:lnSpc>
                <a:spcPct val="100000"/>
              </a:lnSpc>
              <a:spcBef>
                <a:spcPts val="95"/>
              </a:spcBef>
              <a:buSzPct val="74000"/>
              <a:buFont typeface="Wingdings" panose="05000000000000000000"/>
              <a:buChar char=""/>
              <a:tabLst>
                <a:tab pos="545465" algn="l"/>
              </a:tabLst>
            </a:pPr>
            <a:r>
              <a:rPr sz="31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Compromise</a:t>
            </a:r>
            <a:r>
              <a:rPr sz="31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31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Single</a:t>
            </a:r>
            <a:r>
              <a:rPr sz="31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31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1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Complete </a:t>
            </a:r>
            <a:r>
              <a:rPr sz="31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Link</a:t>
            </a:r>
            <a:endParaRPr sz="31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42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3100">
              <a:latin typeface="Calibri" panose="020F0502020204030204"/>
              <a:cs typeface="Calibri" panose="020F0502020204030204"/>
            </a:endParaRPr>
          </a:p>
          <a:p>
            <a:pPr marL="545465" indent="-532765">
              <a:lnSpc>
                <a:spcPct val="100000"/>
              </a:lnSpc>
              <a:buSzPct val="74000"/>
              <a:buFont typeface="Wingdings" panose="05000000000000000000"/>
              <a:buChar char=""/>
              <a:tabLst>
                <a:tab pos="545465" algn="l"/>
              </a:tabLst>
            </a:pPr>
            <a:r>
              <a:rPr sz="31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Strengths</a:t>
            </a:r>
            <a:endParaRPr sz="3100">
              <a:latin typeface="Calibri" panose="020F0502020204030204"/>
              <a:cs typeface="Calibri" panose="020F0502020204030204"/>
            </a:endParaRPr>
          </a:p>
          <a:p>
            <a:pPr marL="926465" lvl="1" indent="-457200">
              <a:lnSpc>
                <a:spcPct val="100000"/>
              </a:lnSpc>
              <a:spcBef>
                <a:spcPts val="680"/>
              </a:spcBef>
              <a:buClr>
                <a:srgbClr val="003366"/>
              </a:buClr>
              <a:buSzPct val="74000"/>
              <a:buChar char="–"/>
              <a:tabLst>
                <a:tab pos="926465" algn="l"/>
              </a:tabLst>
            </a:pP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Less</a:t>
            </a:r>
            <a:r>
              <a:rPr sz="27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susceptible</a:t>
            </a:r>
            <a:r>
              <a:rPr sz="27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7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noise</a:t>
            </a:r>
            <a:r>
              <a:rPr sz="27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7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outliers</a:t>
            </a:r>
            <a:endParaRPr sz="27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885"/>
              </a:spcBef>
              <a:buClr>
                <a:srgbClr val="003366"/>
              </a:buClr>
              <a:buFont typeface="Calibri" panose="020F0502020204030204"/>
              <a:buChar char="–"/>
            </a:pPr>
            <a:endParaRPr sz="2700">
              <a:latin typeface="Calibri" panose="020F0502020204030204"/>
              <a:cs typeface="Calibri" panose="020F0502020204030204"/>
            </a:endParaRPr>
          </a:p>
          <a:p>
            <a:pPr marL="545465" indent="-532765">
              <a:lnSpc>
                <a:spcPct val="100000"/>
              </a:lnSpc>
              <a:buSzPct val="74000"/>
              <a:buFont typeface="Wingdings" panose="05000000000000000000"/>
              <a:buChar char=""/>
              <a:tabLst>
                <a:tab pos="545465" algn="l"/>
              </a:tabLst>
            </a:pPr>
            <a:r>
              <a:rPr sz="31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Limitations</a:t>
            </a:r>
            <a:endParaRPr sz="3100">
              <a:latin typeface="Calibri" panose="020F0502020204030204"/>
              <a:cs typeface="Calibri" panose="020F0502020204030204"/>
            </a:endParaRPr>
          </a:p>
          <a:p>
            <a:pPr marL="926465" lvl="1" indent="-457200">
              <a:lnSpc>
                <a:spcPct val="100000"/>
              </a:lnSpc>
              <a:spcBef>
                <a:spcPts val="675"/>
              </a:spcBef>
              <a:buClr>
                <a:srgbClr val="003366"/>
              </a:buClr>
              <a:buSzPct val="74000"/>
              <a:buChar char="–"/>
              <a:tabLst>
                <a:tab pos="926465" algn="l"/>
              </a:tabLst>
            </a:pP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Biased</a:t>
            </a:r>
            <a:r>
              <a:rPr sz="27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towards</a:t>
            </a:r>
            <a:r>
              <a:rPr sz="27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globular</a:t>
            </a:r>
            <a:r>
              <a:rPr sz="27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7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7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9449" y="697229"/>
            <a:ext cx="6467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</a:t>
            </a:r>
            <a:r>
              <a:rPr spc="-50" dirty="0"/>
              <a:t> </a:t>
            </a:r>
            <a:r>
              <a:rPr dirty="0"/>
              <a:t>Similarity:</a:t>
            </a:r>
            <a:r>
              <a:rPr spc="-65" dirty="0"/>
              <a:t> </a:t>
            </a:r>
            <a:r>
              <a:rPr dirty="0"/>
              <a:t>Ward’s</a:t>
            </a:r>
            <a:r>
              <a:rPr spc="-45" dirty="0"/>
              <a:t> </a:t>
            </a:r>
            <a:r>
              <a:rPr spc="-10" dirty="0"/>
              <a:t>Method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7140" y="1381709"/>
            <a:ext cx="7475855" cy="476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Similarity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increase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squared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error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merged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85090" lvl="1" indent="-287020">
              <a:lnSpc>
                <a:spcPct val="100000"/>
              </a:lnSpc>
              <a:spcBef>
                <a:spcPts val="61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Similar</a:t>
            </a:r>
            <a:r>
              <a:rPr sz="2400" spc="-7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average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distance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distance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squared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595"/>
              </a:spcBef>
              <a:buClr>
                <a:srgbClr val="003366"/>
              </a:buClr>
              <a:buFont typeface="Calibri" panose="020F0502020204030204"/>
              <a:buChar char="–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Less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susceptible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noise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outliers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Biased</a:t>
            </a:r>
            <a:r>
              <a:rPr sz="2800" spc="-9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towards</a:t>
            </a:r>
            <a:r>
              <a:rPr sz="2800" spc="-9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globular</a:t>
            </a:r>
            <a:r>
              <a:rPr sz="2800" spc="-9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75000"/>
              <a:buFont typeface="Wingdings" panose="05000000000000000000"/>
              <a:buChar char=""/>
              <a:tabLst>
                <a:tab pos="3549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analogue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K-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means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used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initialize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K-means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4049" y="922781"/>
            <a:ext cx="7272655" cy="4600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52420" algn="l"/>
              </a:tabLst>
            </a:pPr>
            <a:r>
              <a:rPr sz="22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200" b="1" spc="-10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Clustering:</a:t>
            </a:r>
            <a:r>
              <a:rPr sz="22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	Time</a:t>
            </a:r>
            <a:r>
              <a:rPr sz="2200" b="1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200" b="1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200" b="1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200" b="1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requirements</a:t>
            </a: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2200">
              <a:latin typeface="Calibri" panose="020F0502020204030204"/>
              <a:cs typeface="Calibri" panose="020F0502020204030204"/>
            </a:endParaRPr>
          </a:p>
          <a:p>
            <a:pPr marL="418465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4184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O(N</a:t>
            </a:r>
            <a:r>
              <a:rPr sz="2775" baseline="26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space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since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uses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matrix.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9150" lvl="1" indent="-28638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Char char="–"/>
              <a:tabLst>
                <a:tab pos="819150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400" spc="-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points.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1175"/>
              </a:spcBef>
              <a:buClr>
                <a:srgbClr val="003366"/>
              </a:buClr>
              <a:buFont typeface="Calibri" panose="020F0502020204030204"/>
              <a:buChar char="–"/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418465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418465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O(N</a:t>
            </a:r>
            <a:r>
              <a:rPr sz="2775" baseline="260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many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cases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819150" lvl="1" indent="-28638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Char char="–"/>
              <a:tabLst>
                <a:tab pos="819150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There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steps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at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step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size,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spc="-37" baseline="24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,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19150">
              <a:lnSpc>
                <a:spcPct val="100000"/>
              </a:lnSpc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proximity</a:t>
            </a:r>
            <a:r>
              <a:rPr sz="24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matrix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24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updated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searched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19150" marR="43180" lvl="1" indent="-287020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Char char="–"/>
              <a:tabLst>
                <a:tab pos="819150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Complexity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reduced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O(N</a:t>
            </a:r>
            <a:r>
              <a:rPr sz="2400" baseline="24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2400" spc="232" baseline="24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log(N)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)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time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for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approaches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682892"/>
            <a:ext cx="7488555" cy="556069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25"/>
              </a:spcBef>
              <a:tabLst>
                <a:tab pos="3118485" algn="l"/>
              </a:tabLst>
            </a:pPr>
            <a:r>
              <a:rPr sz="24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400" b="1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Clustering:</a:t>
            </a:r>
            <a:r>
              <a:rPr sz="24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	Problems</a:t>
            </a:r>
            <a:r>
              <a:rPr sz="2400" b="1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Limitations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marR="5080" indent="-343535">
              <a:lnSpc>
                <a:spcPct val="100000"/>
              </a:lnSpc>
              <a:spcBef>
                <a:spcPts val="188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Once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decision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made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combine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two</a:t>
            </a:r>
            <a:r>
              <a:rPr sz="28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clusters,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it</a:t>
            </a:r>
            <a:r>
              <a:rPr sz="28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cannot</a:t>
            </a:r>
            <a:r>
              <a:rPr sz="2800" spc="-1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undone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No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objective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function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directly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minimized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003366"/>
              </a:buClr>
              <a:buFont typeface="Wingdings" panose="05000000000000000000"/>
              <a:buChar char="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525145" indent="-343535">
              <a:lnSpc>
                <a:spcPct val="100000"/>
              </a:lnSpc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schemes</a:t>
            </a:r>
            <a:r>
              <a:rPr sz="2800" spc="-5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problems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more</a:t>
            </a:r>
            <a:r>
              <a:rPr sz="2800" spc="-3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following: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Sensitivity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noise</a:t>
            </a:r>
            <a:r>
              <a:rPr sz="24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outliers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marR="123825" lvl="1" indent="-287020">
              <a:lnSpc>
                <a:spcPct val="100000"/>
              </a:lnSpc>
              <a:spcBef>
                <a:spcPts val="57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Difficulty</a:t>
            </a:r>
            <a:r>
              <a:rPr sz="2400" spc="-6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handling</a:t>
            </a:r>
            <a:r>
              <a:rPr sz="2400" spc="-5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sized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4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convex shapes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Breaking</a:t>
            </a:r>
            <a:r>
              <a:rPr sz="24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large</a:t>
            </a:r>
            <a:r>
              <a:rPr sz="2400" spc="-1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Notion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Cluster</a:t>
            </a:r>
            <a:r>
              <a:rPr spc="-7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60" dirty="0"/>
              <a:t> </a:t>
            </a:r>
            <a:r>
              <a:rPr spc="-10" dirty="0"/>
              <a:t>Ambiguous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3028188" y="2450592"/>
            <a:ext cx="437515" cy="279400"/>
            <a:chOff x="3028188" y="2450592"/>
            <a:chExt cx="437515" cy="27940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48228" y="2450592"/>
              <a:ext cx="117348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32760" y="259689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5">
                  <a:moveTo>
                    <a:pt x="54863" y="0"/>
                  </a:moveTo>
                  <a:lnTo>
                    <a:pt x="33486" y="4304"/>
                  </a:lnTo>
                  <a:lnTo>
                    <a:pt x="16049" y="16049"/>
                  </a:lnTo>
                  <a:lnTo>
                    <a:pt x="4304" y="33486"/>
                  </a:lnTo>
                  <a:lnTo>
                    <a:pt x="0" y="54863"/>
                  </a:lnTo>
                  <a:lnTo>
                    <a:pt x="4304" y="76241"/>
                  </a:lnTo>
                  <a:lnTo>
                    <a:pt x="16049" y="93678"/>
                  </a:lnTo>
                  <a:lnTo>
                    <a:pt x="33486" y="105423"/>
                  </a:lnTo>
                  <a:lnTo>
                    <a:pt x="54863" y="109727"/>
                  </a:lnTo>
                  <a:lnTo>
                    <a:pt x="76241" y="105423"/>
                  </a:lnTo>
                  <a:lnTo>
                    <a:pt x="93678" y="93678"/>
                  </a:lnTo>
                  <a:lnTo>
                    <a:pt x="105423" y="76241"/>
                  </a:lnTo>
                  <a:lnTo>
                    <a:pt x="109727" y="54863"/>
                  </a:lnTo>
                  <a:lnTo>
                    <a:pt x="105423" y="33486"/>
                  </a:lnTo>
                  <a:lnTo>
                    <a:pt x="93678" y="16049"/>
                  </a:lnTo>
                  <a:lnTo>
                    <a:pt x="76241" y="43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032760" y="259689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5">
                  <a:moveTo>
                    <a:pt x="0" y="54863"/>
                  </a:moveTo>
                  <a:lnTo>
                    <a:pt x="4304" y="33486"/>
                  </a:lnTo>
                  <a:lnTo>
                    <a:pt x="16049" y="16049"/>
                  </a:lnTo>
                  <a:lnTo>
                    <a:pt x="33486" y="4304"/>
                  </a:lnTo>
                  <a:lnTo>
                    <a:pt x="54863" y="0"/>
                  </a:lnTo>
                  <a:lnTo>
                    <a:pt x="76241" y="4304"/>
                  </a:lnTo>
                  <a:lnTo>
                    <a:pt x="93678" y="16049"/>
                  </a:lnTo>
                  <a:lnTo>
                    <a:pt x="105423" y="33486"/>
                  </a:lnTo>
                  <a:lnTo>
                    <a:pt x="109727" y="54863"/>
                  </a:lnTo>
                  <a:lnTo>
                    <a:pt x="105423" y="76241"/>
                  </a:lnTo>
                  <a:lnTo>
                    <a:pt x="93678" y="93678"/>
                  </a:lnTo>
                  <a:lnTo>
                    <a:pt x="76241" y="105423"/>
                  </a:lnTo>
                  <a:lnTo>
                    <a:pt x="54863" y="109727"/>
                  </a:lnTo>
                  <a:lnTo>
                    <a:pt x="33486" y="105423"/>
                  </a:lnTo>
                  <a:lnTo>
                    <a:pt x="16049" y="93678"/>
                  </a:lnTo>
                  <a:lnTo>
                    <a:pt x="4304" y="76241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3260" y="2610612"/>
              <a:ext cx="118872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57728" y="247345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54102" y="0"/>
                  </a:move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4256" y="75146"/>
                  </a:lnTo>
                  <a:lnTo>
                    <a:pt x="15859" y="92344"/>
                  </a:lnTo>
                  <a:lnTo>
                    <a:pt x="33057" y="103947"/>
                  </a:lnTo>
                  <a:lnTo>
                    <a:pt x="54102" y="108203"/>
                  </a:lnTo>
                  <a:lnTo>
                    <a:pt x="75146" y="103947"/>
                  </a:lnTo>
                  <a:lnTo>
                    <a:pt x="92344" y="92344"/>
                  </a:lnTo>
                  <a:lnTo>
                    <a:pt x="103947" y="75146"/>
                  </a:lnTo>
                  <a:lnTo>
                    <a:pt x="108204" y="54101"/>
                  </a:lnTo>
                  <a:lnTo>
                    <a:pt x="103947" y="33057"/>
                  </a:lnTo>
                  <a:lnTo>
                    <a:pt x="92344" y="15859"/>
                  </a:lnTo>
                  <a:lnTo>
                    <a:pt x="75146" y="4256"/>
                  </a:lnTo>
                  <a:lnTo>
                    <a:pt x="541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57728" y="2473452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0" y="54101"/>
                  </a:moveTo>
                  <a:lnTo>
                    <a:pt x="4256" y="33057"/>
                  </a:lnTo>
                  <a:lnTo>
                    <a:pt x="15859" y="15859"/>
                  </a:lnTo>
                  <a:lnTo>
                    <a:pt x="33057" y="4256"/>
                  </a:lnTo>
                  <a:lnTo>
                    <a:pt x="54102" y="0"/>
                  </a:lnTo>
                  <a:lnTo>
                    <a:pt x="75146" y="4256"/>
                  </a:lnTo>
                  <a:lnTo>
                    <a:pt x="92344" y="15859"/>
                  </a:lnTo>
                  <a:lnTo>
                    <a:pt x="103947" y="33057"/>
                  </a:lnTo>
                  <a:lnTo>
                    <a:pt x="108204" y="54101"/>
                  </a:lnTo>
                  <a:lnTo>
                    <a:pt x="103947" y="75146"/>
                  </a:lnTo>
                  <a:lnTo>
                    <a:pt x="92344" y="92344"/>
                  </a:lnTo>
                  <a:lnTo>
                    <a:pt x="75146" y="103947"/>
                  </a:lnTo>
                  <a:lnTo>
                    <a:pt x="54102" y="108203"/>
                  </a:lnTo>
                  <a:lnTo>
                    <a:pt x="33057" y="103947"/>
                  </a:lnTo>
                  <a:lnTo>
                    <a:pt x="15859" y="92344"/>
                  </a:lnTo>
                  <a:lnTo>
                    <a:pt x="4256" y="75146"/>
                  </a:lnTo>
                  <a:lnTo>
                    <a:pt x="0" y="541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6476" y="2130551"/>
            <a:ext cx="117348" cy="11887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833116" y="1900427"/>
            <a:ext cx="224154" cy="277495"/>
            <a:chOff x="2833116" y="1900427"/>
            <a:chExt cx="224154" cy="27749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3116" y="2060447"/>
              <a:ext cx="117348" cy="1173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39796" y="1900427"/>
              <a:ext cx="117348" cy="118872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1691" y="2432304"/>
            <a:ext cx="118872" cy="11887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6679" y="2308860"/>
            <a:ext cx="118872" cy="11734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1691" y="2202179"/>
            <a:ext cx="118872" cy="11887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876300" y="1900427"/>
            <a:ext cx="439420" cy="277495"/>
            <a:chOff x="876300" y="1900427"/>
            <a:chExt cx="439420" cy="27749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6340" y="2060447"/>
              <a:ext cx="118872" cy="11734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0872" y="1923287"/>
              <a:ext cx="109855" cy="108585"/>
            </a:xfrm>
            <a:custGeom>
              <a:avLst/>
              <a:gdLst/>
              <a:ahLst/>
              <a:cxnLst/>
              <a:rect l="l" t="t" r="r" b="b"/>
              <a:pathLst>
                <a:path w="109855" h="108585">
                  <a:moveTo>
                    <a:pt x="54864" y="0"/>
                  </a:moveTo>
                  <a:lnTo>
                    <a:pt x="33507" y="4256"/>
                  </a:lnTo>
                  <a:lnTo>
                    <a:pt x="16068" y="15859"/>
                  </a:lnTo>
                  <a:lnTo>
                    <a:pt x="4311" y="33057"/>
                  </a:lnTo>
                  <a:lnTo>
                    <a:pt x="0" y="54101"/>
                  </a:lnTo>
                  <a:lnTo>
                    <a:pt x="4311" y="75146"/>
                  </a:lnTo>
                  <a:lnTo>
                    <a:pt x="16068" y="92344"/>
                  </a:lnTo>
                  <a:lnTo>
                    <a:pt x="33507" y="103947"/>
                  </a:lnTo>
                  <a:lnTo>
                    <a:pt x="54864" y="108203"/>
                  </a:lnTo>
                  <a:lnTo>
                    <a:pt x="76220" y="103947"/>
                  </a:lnTo>
                  <a:lnTo>
                    <a:pt x="93659" y="92344"/>
                  </a:lnTo>
                  <a:lnTo>
                    <a:pt x="105416" y="75146"/>
                  </a:lnTo>
                  <a:lnTo>
                    <a:pt x="109728" y="54101"/>
                  </a:lnTo>
                  <a:lnTo>
                    <a:pt x="105416" y="33057"/>
                  </a:lnTo>
                  <a:lnTo>
                    <a:pt x="93659" y="15859"/>
                  </a:lnTo>
                  <a:lnTo>
                    <a:pt x="76220" y="4256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880872" y="1923287"/>
              <a:ext cx="109855" cy="108585"/>
            </a:xfrm>
            <a:custGeom>
              <a:avLst/>
              <a:gdLst/>
              <a:ahLst/>
              <a:cxnLst/>
              <a:rect l="l" t="t" r="r" b="b"/>
              <a:pathLst>
                <a:path w="109855" h="108585">
                  <a:moveTo>
                    <a:pt x="0" y="54101"/>
                  </a:moveTo>
                  <a:lnTo>
                    <a:pt x="4311" y="75146"/>
                  </a:lnTo>
                  <a:lnTo>
                    <a:pt x="16068" y="92344"/>
                  </a:lnTo>
                  <a:lnTo>
                    <a:pt x="33507" y="103947"/>
                  </a:lnTo>
                  <a:lnTo>
                    <a:pt x="54864" y="108203"/>
                  </a:lnTo>
                  <a:lnTo>
                    <a:pt x="76220" y="103947"/>
                  </a:lnTo>
                  <a:lnTo>
                    <a:pt x="93659" y="92344"/>
                  </a:lnTo>
                  <a:lnTo>
                    <a:pt x="105416" y="75146"/>
                  </a:lnTo>
                  <a:lnTo>
                    <a:pt x="109728" y="54101"/>
                  </a:lnTo>
                  <a:lnTo>
                    <a:pt x="105416" y="33057"/>
                  </a:lnTo>
                  <a:lnTo>
                    <a:pt x="93659" y="15859"/>
                  </a:lnTo>
                  <a:lnTo>
                    <a:pt x="76220" y="4256"/>
                  </a:lnTo>
                  <a:lnTo>
                    <a:pt x="54864" y="0"/>
                  </a:lnTo>
                  <a:lnTo>
                    <a:pt x="33507" y="4256"/>
                  </a:lnTo>
                  <a:lnTo>
                    <a:pt x="16068" y="15859"/>
                  </a:lnTo>
                  <a:lnTo>
                    <a:pt x="4311" y="33057"/>
                  </a:lnTo>
                  <a:lnTo>
                    <a:pt x="0" y="5410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895" y="1900427"/>
              <a:ext cx="117347" cy="11887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05839" y="204673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5">
                  <a:moveTo>
                    <a:pt x="54863" y="0"/>
                  </a:moveTo>
                  <a:lnTo>
                    <a:pt x="33507" y="4304"/>
                  </a:lnTo>
                  <a:lnTo>
                    <a:pt x="16068" y="16049"/>
                  </a:lnTo>
                  <a:lnTo>
                    <a:pt x="4311" y="33486"/>
                  </a:lnTo>
                  <a:lnTo>
                    <a:pt x="0" y="54863"/>
                  </a:lnTo>
                  <a:lnTo>
                    <a:pt x="4311" y="76241"/>
                  </a:lnTo>
                  <a:lnTo>
                    <a:pt x="16068" y="93678"/>
                  </a:lnTo>
                  <a:lnTo>
                    <a:pt x="33507" y="105423"/>
                  </a:lnTo>
                  <a:lnTo>
                    <a:pt x="54863" y="109727"/>
                  </a:lnTo>
                  <a:lnTo>
                    <a:pt x="76220" y="105423"/>
                  </a:lnTo>
                  <a:lnTo>
                    <a:pt x="93659" y="93678"/>
                  </a:lnTo>
                  <a:lnTo>
                    <a:pt x="105416" y="76241"/>
                  </a:lnTo>
                  <a:lnTo>
                    <a:pt x="109728" y="54863"/>
                  </a:lnTo>
                  <a:lnTo>
                    <a:pt x="105416" y="33486"/>
                  </a:lnTo>
                  <a:lnTo>
                    <a:pt x="93659" y="16049"/>
                  </a:lnTo>
                  <a:lnTo>
                    <a:pt x="76220" y="4304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005839" y="204673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5">
                  <a:moveTo>
                    <a:pt x="0" y="54863"/>
                  </a:moveTo>
                  <a:lnTo>
                    <a:pt x="4311" y="76241"/>
                  </a:lnTo>
                  <a:lnTo>
                    <a:pt x="16068" y="93678"/>
                  </a:lnTo>
                  <a:lnTo>
                    <a:pt x="33507" y="105423"/>
                  </a:lnTo>
                  <a:lnTo>
                    <a:pt x="54863" y="109727"/>
                  </a:lnTo>
                  <a:lnTo>
                    <a:pt x="76220" y="105423"/>
                  </a:lnTo>
                  <a:lnTo>
                    <a:pt x="93659" y="93678"/>
                  </a:lnTo>
                  <a:lnTo>
                    <a:pt x="105416" y="76241"/>
                  </a:lnTo>
                  <a:lnTo>
                    <a:pt x="109728" y="54863"/>
                  </a:lnTo>
                  <a:lnTo>
                    <a:pt x="105416" y="33486"/>
                  </a:lnTo>
                  <a:lnTo>
                    <a:pt x="93659" y="16049"/>
                  </a:lnTo>
                  <a:lnTo>
                    <a:pt x="76220" y="4304"/>
                  </a:lnTo>
                  <a:lnTo>
                    <a:pt x="54863" y="0"/>
                  </a:lnTo>
                  <a:lnTo>
                    <a:pt x="33507" y="4304"/>
                  </a:lnTo>
                  <a:lnTo>
                    <a:pt x="16068" y="16049"/>
                  </a:lnTo>
                  <a:lnTo>
                    <a:pt x="4311" y="33486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4588" y="2380488"/>
            <a:ext cx="118872" cy="117348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81227" y="2450592"/>
            <a:ext cx="226060" cy="279400"/>
            <a:chOff x="681227" y="2450592"/>
            <a:chExt cx="226060" cy="27940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227" y="2450592"/>
              <a:ext cx="118872" cy="11887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7907" y="2610612"/>
              <a:ext cx="118872" cy="118872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327" y="2077211"/>
            <a:ext cx="118872" cy="11887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6316" y="2202179"/>
            <a:ext cx="117348" cy="11887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1327" y="2308860"/>
            <a:ext cx="118872" cy="11734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069644" y="3075812"/>
            <a:ext cx="16827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600" spc="-4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1600" spc="-5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clusters?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03007" y="4663440"/>
            <a:ext cx="439420" cy="279400"/>
            <a:chOff x="7303007" y="4663440"/>
            <a:chExt cx="439420" cy="27940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3047" y="4663440"/>
              <a:ext cx="118872" cy="1173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07579" y="480974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864" y="0"/>
                  </a:moveTo>
                  <a:lnTo>
                    <a:pt x="0" y="54863"/>
                  </a:lnTo>
                  <a:lnTo>
                    <a:pt x="54864" y="109727"/>
                  </a:lnTo>
                  <a:lnTo>
                    <a:pt x="109727" y="5486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307579" y="480974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54863"/>
                  </a:moveTo>
                  <a:lnTo>
                    <a:pt x="54864" y="0"/>
                  </a:lnTo>
                  <a:lnTo>
                    <a:pt x="109727" y="54863"/>
                  </a:lnTo>
                  <a:lnTo>
                    <a:pt x="54864" y="109727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98079" y="4823460"/>
              <a:ext cx="118872" cy="1188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432547" y="4684776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4" h="109854">
                  <a:moveTo>
                    <a:pt x="54101" y="0"/>
                  </a:moveTo>
                  <a:lnTo>
                    <a:pt x="0" y="54863"/>
                  </a:lnTo>
                  <a:lnTo>
                    <a:pt x="54101" y="109728"/>
                  </a:lnTo>
                  <a:lnTo>
                    <a:pt x="108203" y="54863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432547" y="4684776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4" h="109854">
                  <a:moveTo>
                    <a:pt x="0" y="54863"/>
                  </a:moveTo>
                  <a:lnTo>
                    <a:pt x="54101" y="0"/>
                  </a:lnTo>
                  <a:lnTo>
                    <a:pt x="108203" y="54863"/>
                  </a:lnTo>
                  <a:lnTo>
                    <a:pt x="54101" y="109728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9771" y="4341876"/>
            <a:ext cx="118872" cy="118872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107935" y="4110228"/>
            <a:ext cx="224154" cy="279400"/>
            <a:chOff x="7107935" y="4110228"/>
            <a:chExt cx="224154" cy="279400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7935" y="4270248"/>
              <a:ext cx="118872" cy="1188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3091" y="4110228"/>
              <a:ext cx="118872" cy="118872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08035" y="4645152"/>
            <a:ext cx="118872" cy="11887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91500" y="4520184"/>
            <a:ext cx="118872" cy="11887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08035" y="4413503"/>
            <a:ext cx="118872" cy="118872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5151120" y="4110228"/>
            <a:ext cx="440690" cy="279400"/>
            <a:chOff x="5151120" y="4110228"/>
            <a:chExt cx="440690" cy="279400"/>
          </a:xfrm>
        </p:grpSpPr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2684" y="4270248"/>
              <a:ext cx="118872" cy="11887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155692" y="413156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54863" y="0"/>
                  </a:moveTo>
                  <a:lnTo>
                    <a:pt x="45212" y="45212"/>
                  </a:lnTo>
                  <a:lnTo>
                    <a:pt x="0" y="54863"/>
                  </a:lnTo>
                  <a:lnTo>
                    <a:pt x="45212" y="64516"/>
                  </a:lnTo>
                  <a:lnTo>
                    <a:pt x="54863" y="109728"/>
                  </a:lnTo>
                  <a:lnTo>
                    <a:pt x="64516" y="64516"/>
                  </a:lnTo>
                  <a:lnTo>
                    <a:pt x="109728" y="54863"/>
                  </a:lnTo>
                  <a:lnTo>
                    <a:pt x="64516" y="4521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155692" y="413156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4">
                  <a:moveTo>
                    <a:pt x="0" y="54863"/>
                  </a:moveTo>
                  <a:lnTo>
                    <a:pt x="45212" y="64516"/>
                  </a:lnTo>
                  <a:lnTo>
                    <a:pt x="54863" y="109728"/>
                  </a:lnTo>
                  <a:lnTo>
                    <a:pt x="64516" y="64516"/>
                  </a:lnTo>
                  <a:lnTo>
                    <a:pt x="109728" y="54863"/>
                  </a:lnTo>
                  <a:lnTo>
                    <a:pt x="64516" y="45212"/>
                  </a:lnTo>
                  <a:lnTo>
                    <a:pt x="54863" y="0"/>
                  </a:lnTo>
                  <a:lnTo>
                    <a:pt x="45212" y="45212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192" y="4110228"/>
              <a:ext cx="118872" cy="11887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282184" y="4258056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53339" y="0"/>
                  </a:moveTo>
                  <a:lnTo>
                    <a:pt x="43941" y="45212"/>
                  </a:lnTo>
                  <a:lnTo>
                    <a:pt x="0" y="54864"/>
                  </a:lnTo>
                  <a:lnTo>
                    <a:pt x="43941" y="64516"/>
                  </a:lnTo>
                  <a:lnTo>
                    <a:pt x="53339" y="109728"/>
                  </a:lnTo>
                  <a:lnTo>
                    <a:pt x="62737" y="64516"/>
                  </a:lnTo>
                  <a:lnTo>
                    <a:pt x="106679" y="54864"/>
                  </a:lnTo>
                  <a:lnTo>
                    <a:pt x="62737" y="45212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282184" y="4258056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4">
                  <a:moveTo>
                    <a:pt x="0" y="54864"/>
                  </a:moveTo>
                  <a:lnTo>
                    <a:pt x="43941" y="64516"/>
                  </a:lnTo>
                  <a:lnTo>
                    <a:pt x="53339" y="109728"/>
                  </a:lnTo>
                  <a:lnTo>
                    <a:pt x="62737" y="64516"/>
                  </a:lnTo>
                  <a:lnTo>
                    <a:pt x="106679" y="54864"/>
                  </a:lnTo>
                  <a:lnTo>
                    <a:pt x="62737" y="45212"/>
                  </a:lnTo>
                  <a:lnTo>
                    <a:pt x="53339" y="0"/>
                  </a:lnTo>
                  <a:lnTo>
                    <a:pt x="43941" y="45212"/>
                  </a:lnTo>
                  <a:lnTo>
                    <a:pt x="0" y="548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169408" y="4591811"/>
            <a:ext cx="118872" cy="118872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4956047" y="4663440"/>
            <a:ext cx="226060" cy="279400"/>
            <a:chOff x="4956047" y="4663440"/>
            <a:chExt cx="226060" cy="279400"/>
          </a:xfrm>
        </p:grpSpPr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56047" y="4663440"/>
              <a:ext cx="118872" cy="11734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62727" y="4823460"/>
              <a:ext cx="118872" cy="11887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56147" y="4288535"/>
            <a:ext cx="118872" cy="118872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041135" y="4413503"/>
            <a:ext cx="118872" cy="118872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56147" y="4520184"/>
            <a:ext cx="118872" cy="118872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497829" y="5178044"/>
            <a:ext cx="11252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1600" spc="-5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Clusters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028188" y="4660391"/>
            <a:ext cx="439420" cy="279400"/>
            <a:chOff x="3028188" y="4660391"/>
            <a:chExt cx="439420" cy="279400"/>
          </a:xfrm>
        </p:grpSpPr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48228" y="4660391"/>
              <a:ext cx="118872" cy="117348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3032760" y="4806695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5" h="109854">
                  <a:moveTo>
                    <a:pt x="54101" y="0"/>
                  </a:moveTo>
                  <a:lnTo>
                    <a:pt x="0" y="109727"/>
                  </a:lnTo>
                  <a:lnTo>
                    <a:pt x="108203" y="109727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3032760" y="4806695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5" h="109854">
                  <a:moveTo>
                    <a:pt x="0" y="109727"/>
                  </a:moveTo>
                  <a:lnTo>
                    <a:pt x="54101" y="0"/>
                  </a:lnTo>
                  <a:lnTo>
                    <a:pt x="108203" y="109727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23260" y="4820411"/>
              <a:ext cx="118872" cy="11887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157728" y="4683251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5" h="109854">
                  <a:moveTo>
                    <a:pt x="54102" y="0"/>
                  </a:moveTo>
                  <a:lnTo>
                    <a:pt x="0" y="109728"/>
                  </a:lnTo>
                  <a:lnTo>
                    <a:pt x="108204" y="109728"/>
                  </a:lnTo>
                  <a:lnTo>
                    <a:pt x="5410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3157728" y="4683251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5" h="109854">
                  <a:moveTo>
                    <a:pt x="0" y="109728"/>
                  </a:moveTo>
                  <a:lnTo>
                    <a:pt x="54102" y="0"/>
                  </a:lnTo>
                  <a:lnTo>
                    <a:pt x="108204" y="109728"/>
                  </a:lnTo>
                  <a:lnTo>
                    <a:pt x="0" y="1097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8" name="object 6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44951" y="4340352"/>
            <a:ext cx="118872" cy="118872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2831592" y="4110228"/>
            <a:ext cx="226060" cy="277495"/>
            <a:chOff x="2831592" y="4110228"/>
            <a:chExt cx="226060" cy="277495"/>
          </a:xfrm>
        </p:grpSpPr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31592" y="4270248"/>
              <a:ext cx="118872" cy="11734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8272" y="4110228"/>
              <a:ext cx="118872" cy="118872"/>
            </a:xfrm>
            <a:prstGeom prst="rect">
              <a:avLst/>
            </a:prstGeom>
          </p:spPr>
        </p:pic>
      </p:grpSp>
      <p:pic>
        <p:nvPicPr>
          <p:cNvPr id="72" name="object 7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1691" y="4642103"/>
            <a:ext cx="118872" cy="118872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916679" y="4518659"/>
            <a:ext cx="118872" cy="118872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31691" y="4411979"/>
            <a:ext cx="118872" cy="118872"/>
          </a:xfrm>
          <a:prstGeom prst="rect">
            <a:avLst/>
          </a:prstGeom>
        </p:spPr>
      </p:pic>
      <p:grpSp>
        <p:nvGrpSpPr>
          <p:cNvPr id="75" name="object 75"/>
          <p:cNvGrpSpPr/>
          <p:nvPr/>
        </p:nvGrpSpPr>
        <p:grpSpPr>
          <a:xfrm>
            <a:off x="876300" y="4110228"/>
            <a:ext cx="439420" cy="277495"/>
            <a:chOff x="876300" y="4110228"/>
            <a:chExt cx="439420" cy="277495"/>
          </a:xfrm>
        </p:grpSpPr>
        <p:sp>
          <p:nvSpPr>
            <p:cNvPr id="76" name="object 76"/>
            <p:cNvSpPr/>
            <p:nvPr/>
          </p:nvSpPr>
          <p:spPr>
            <a:xfrm>
              <a:off x="1202436" y="427482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03" y="0"/>
                  </a:moveTo>
                  <a:lnTo>
                    <a:pt x="0" y="0"/>
                  </a:lnTo>
                  <a:lnTo>
                    <a:pt x="0" y="108203"/>
                  </a:lnTo>
                  <a:lnTo>
                    <a:pt x="108203" y="108203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/>
            <p:cNvSpPr/>
            <p:nvPr/>
          </p:nvSpPr>
          <p:spPr>
            <a:xfrm>
              <a:off x="1202436" y="427482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0" y="108203"/>
                  </a:moveTo>
                  <a:lnTo>
                    <a:pt x="108203" y="108203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082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/>
            <p:cNvSpPr/>
            <p:nvPr/>
          </p:nvSpPr>
          <p:spPr>
            <a:xfrm>
              <a:off x="880872" y="413156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728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09728" y="109728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880872" y="4131564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8"/>
                  </a:moveTo>
                  <a:lnTo>
                    <a:pt x="109728" y="109728"/>
                  </a:lnTo>
                  <a:lnTo>
                    <a:pt x="109728" y="0"/>
                  </a:lnTo>
                  <a:lnTo>
                    <a:pt x="0" y="0"/>
                  </a:lnTo>
                  <a:lnTo>
                    <a:pt x="0" y="1097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1075944" y="411480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728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8" y="109727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/>
            <p:cNvSpPr/>
            <p:nvPr/>
          </p:nvSpPr>
          <p:spPr>
            <a:xfrm>
              <a:off x="1075944" y="4114800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109727"/>
                  </a:lnTo>
                  <a:lnTo>
                    <a:pt x="109728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/>
            <p:cNvSpPr/>
            <p:nvPr/>
          </p:nvSpPr>
          <p:spPr>
            <a:xfrm>
              <a:off x="1005839" y="4256532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4" h="109854">
                  <a:moveTo>
                    <a:pt x="108203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8203" y="109727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1005839" y="4256532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4" h="109854">
                  <a:moveTo>
                    <a:pt x="0" y="109727"/>
                  </a:moveTo>
                  <a:lnTo>
                    <a:pt x="108203" y="109727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/>
          <p:cNvGrpSpPr/>
          <p:nvPr/>
        </p:nvGrpSpPr>
        <p:grpSpPr>
          <a:xfrm>
            <a:off x="894588" y="4590288"/>
            <a:ext cx="117475" cy="117475"/>
            <a:chOff x="894588" y="4590288"/>
            <a:chExt cx="117475" cy="117475"/>
          </a:xfrm>
        </p:grpSpPr>
        <p:sp>
          <p:nvSpPr>
            <p:cNvPr id="85" name="object 85"/>
            <p:cNvSpPr/>
            <p:nvPr/>
          </p:nvSpPr>
          <p:spPr>
            <a:xfrm>
              <a:off x="899160" y="459486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108203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08203" y="108204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/>
            <p:cNvSpPr/>
            <p:nvPr/>
          </p:nvSpPr>
          <p:spPr>
            <a:xfrm>
              <a:off x="899160" y="459486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5">
                  <a:moveTo>
                    <a:pt x="0" y="108204"/>
                  </a:moveTo>
                  <a:lnTo>
                    <a:pt x="108203" y="108204"/>
                  </a:lnTo>
                  <a:lnTo>
                    <a:pt x="108203" y="0"/>
                  </a:lnTo>
                  <a:lnTo>
                    <a:pt x="0" y="0"/>
                  </a:lnTo>
                  <a:lnTo>
                    <a:pt x="0" y="1082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/>
          <p:cNvGrpSpPr/>
          <p:nvPr/>
        </p:nvGrpSpPr>
        <p:grpSpPr>
          <a:xfrm>
            <a:off x="681227" y="4660391"/>
            <a:ext cx="226060" cy="279400"/>
            <a:chOff x="681227" y="4660391"/>
            <a:chExt cx="226060" cy="279400"/>
          </a:xfrm>
        </p:grpSpPr>
        <p:sp>
          <p:nvSpPr>
            <p:cNvPr id="88" name="object 88"/>
            <p:cNvSpPr/>
            <p:nvPr/>
          </p:nvSpPr>
          <p:spPr>
            <a:xfrm>
              <a:off x="685799" y="4664963"/>
              <a:ext cx="109855" cy="108585"/>
            </a:xfrm>
            <a:custGeom>
              <a:avLst/>
              <a:gdLst/>
              <a:ahLst/>
              <a:cxnLst/>
              <a:rect l="l" t="t" r="r" b="b"/>
              <a:pathLst>
                <a:path w="109854" h="108585">
                  <a:moveTo>
                    <a:pt x="109728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109728" y="108204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85799" y="4664963"/>
              <a:ext cx="109855" cy="108585"/>
            </a:xfrm>
            <a:custGeom>
              <a:avLst/>
              <a:gdLst/>
              <a:ahLst/>
              <a:cxnLst/>
              <a:rect l="l" t="t" r="r" b="b"/>
              <a:pathLst>
                <a:path w="109854" h="108585">
                  <a:moveTo>
                    <a:pt x="0" y="108204"/>
                  </a:moveTo>
                  <a:lnTo>
                    <a:pt x="109728" y="108204"/>
                  </a:lnTo>
                  <a:lnTo>
                    <a:pt x="109728" y="0"/>
                  </a:lnTo>
                  <a:lnTo>
                    <a:pt x="0" y="0"/>
                  </a:lnTo>
                  <a:lnTo>
                    <a:pt x="0" y="1082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/>
            <p:cNvSpPr/>
            <p:nvPr/>
          </p:nvSpPr>
          <p:spPr>
            <a:xfrm>
              <a:off x="792479" y="482498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727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7" y="1097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/>
            <p:cNvSpPr/>
            <p:nvPr/>
          </p:nvSpPr>
          <p:spPr>
            <a:xfrm>
              <a:off x="792479" y="482498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7" y="1097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/>
          <p:cNvGrpSpPr/>
          <p:nvPr/>
        </p:nvGrpSpPr>
        <p:grpSpPr>
          <a:xfrm>
            <a:off x="1481327" y="4288535"/>
            <a:ext cx="119380" cy="119380"/>
            <a:chOff x="1481327" y="4288535"/>
            <a:chExt cx="119380" cy="119380"/>
          </a:xfrm>
        </p:grpSpPr>
        <p:sp>
          <p:nvSpPr>
            <p:cNvPr id="93" name="object 93"/>
            <p:cNvSpPr/>
            <p:nvPr/>
          </p:nvSpPr>
          <p:spPr>
            <a:xfrm>
              <a:off x="1485899" y="429310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728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8" y="109727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1485899" y="4293107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109727"/>
                  </a:lnTo>
                  <a:lnTo>
                    <a:pt x="109728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/>
          <p:cNvGrpSpPr/>
          <p:nvPr/>
        </p:nvGrpSpPr>
        <p:grpSpPr>
          <a:xfrm>
            <a:off x="1764792" y="4411979"/>
            <a:ext cx="119380" cy="119380"/>
            <a:chOff x="1764792" y="4411979"/>
            <a:chExt cx="119380" cy="119380"/>
          </a:xfrm>
        </p:grpSpPr>
        <p:sp>
          <p:nvSpPr>
            <p:cNvPr id="96" name="object 96"/>
            <p:cNvSpPr/>
            <p:nvPr/>
          </p:nvSpPr>
          <p:spPr>
            <a:xfrm>
              <a:off x="1769364" y="441655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727" y="0"/>
                  </a:moveTo>
                  <a:lnTo>
                    <a:pt x="0" y="0"/>
                  </a:lnTo>
                  <a:lnTo>
                    <a:pt x="0" y="109728"/>
                  </a:lnTo>
                  <a:lnTo>
                    <a:pt x="109727" y="109728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/>
            <p:cNvSpPr/>
            <p:nvPr/>
          </p:nvSpPr>
          <p:spPr>
            <a:xfrm>
              <a:off x="1769364" y="441655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8"/>
                  </a:moveTo>
                  <a:lnTo>
                    <a:pt x="109727" y="109728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0972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8" name="object 98"/>
          <p:cNvGrpSpPr/>
          <p:nvPr/>
        </p:nvGrpSpPr>
        <p:grpSpPr>
          <a:xfrm>
            <a:off x="1481327" y="4518659"/>
            <a:ext cx="119380" cy="119380"/>
            <a:chOff x="1481327" y="4518659"/>
            <a:chExt cx="119380" cy="119380"/>
          </a:xfrm>
        </p:grpSpPr>
        <p:sp>
          <p:nvSpPr>
            <p:cNvPr id="99" name="object 99"/>
            <p:cNvSpPr/>
            <p:nvPr/>
          </p:nvSpPr>
          <p:spPr>
            <a:xfrm>
              <a:off x="1485899" y="452323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109728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8" y="109727"/>
                  </a:lnTo>
                  <a:lnTo>
                    <a:pt x="1097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485899" y="4523231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5" h="109854">
                  <a:moveTo>
                    <a:pt x="0" y="109727"/>
                  </a:moveTo>
                  <a:lnTo>
                    <a:pt x="109728" y="109727"/>
                  </a:lnTo>
                  <a:lnTo>
                    <a:pt x="109728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1" name="object 101"/>
          <p:cNvSpPr txBox="1"/>
          <p:nvPr/>
        </p:nvSpPr>
        <p:spPr>
          <a:xfrm>
            <a:off x="1069644" y="5178044"/>
            <a:ext cx="10991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1600" spc="-75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Clusters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7303007" y="2453639"/>
            <a:ext cx="439420" cy="279400"/>
            <a:chOff x="7303007" y="2453639"/>
            <a:chExt cx="439420" cy="279400"/>
          </a:xfrm>
        </p:grpSpPr>
        <p:pic>
          <p:nvPicPr>
            <p:cNvPr id="103" name="object 10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623047" y="2453639"/>
              <a:ext cx="118872" cy="11734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7307579" y="259994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4" y="0"/>
                  </a:moveTo>
                  <a:lnTo>
                    <a:pt x="0" y="54863"/>
                  </a:lnTo>
                  <a:lnTo>
                    <a:pt x="54864" y="109727"/>
                  </a:lnTo>
                  <a:lnTo>
                    <a:pt x="109727" y="54863"/>
                  </a:lnTo>
                  <a:lnTo>
                    <a:pt x="54864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/>
            <p:cNvSpPr/>
            <p:nvPr/>
          </p:nvSpPr>
          <p:spPr>
            <a:xfrm>
              <a:off x="7307579" y="259994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0" y="54863"/>
                  </a:moveTo>
                  <a:lnTo>
                    <a:pt x="54864" y="0"/>
                  </a:lnTo>
                  <a:lnTo>
                    <a:pt x="109727" y="54863"/>
                  </a:lnTo>
                  <a:lnTo>
                    <a:pt x="54864" y="109727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98079" y="2613659"/>
              <a:ext cx="118872" cy="118872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7432547" y="2474975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4" h="109855">
                  <a:moveTo>
                    <a:pt x="54101" y="0"/>
                  </a:moveTo>
                  <a:lnTo>
                    <a:pt x="0" y="54863"/>
                  </a:lnTo>
                  <a:lnTo>
                    <a:pt x="54101" y="109727"/>
                  </a:lnTo>
                  <a:lnTo>
                    <a:pt x="108203" y="54863"/>
                  </a:lnTo>
                  <a:lnTo>
                    <a:pt x="54101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/>
            <p:cNvSpPr/>
            <p:nvPr/>
          </p:nvSpPr>
          <p:spPr>
            <a:xfrm>
              <a:off x="7432547" y="2474975"/>
              <a:ext cx="108585" cy="109855"/>
            </a:xfrm>
            <a:custGeom>
              <a:avLst/>
              <a:gdLst/>
              <a:ahLst/>
              <a:cxnLst/>
              <a:rect l="l" t="t" r="r" b="b"/>
              <a:pathLst>
                <a:path w="108584" h="109855">
                  <a:moveTo>
                    <a:pt x="0" y="54863"/>
                  </a:moveTo>
                  <a:lnTo>
                    <a:pt x="54101" y="0"/>
                  </a:lnTo>
                  <a:lnTo>
                    <a:pt x="108203" y="54863"/>
                  </a:lnTo>
                  <a:lnTo>
                    <a:pt x="54101" y="109727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9" name="object 10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19771" y="2132076"/>
            <a:ext cx="118872" cy="118872"/>
          </a:xfrm>
          <a:prstGeom prst="rect">
            <a:avLst/>
          </a:prstGeom>
        </p:spPr>
      </p:pic>
      <p:grpSp>
        <p:nvGrpSpPr>
          <p:cNvPr id="110" name="object 110"/>
          <p:cNvGrpSpPr/>
          <p:nvPr/>
        </p:nvGrpSpPr>
        <p:grpSpPr>
          <a:xfrm>
            <a:off x="7107935" y="1900427"/>
            <a:ext cx="224154" cy="279400"/>
            <a:chOff x="7107935" y="1900427"/>
            <a:chExt cx="224154" cy="279400"/>
          </a:xfrm>
        </p:grpSpPr>
        <p:pic>
          <p:nvPicPr>
            <p:cNvPr id="111" name="object 11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07935" y="2060447"/>
              <a:ext cx="118872" cy="118872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13091" y="1900427"/>
              <a:ext cx="118872" cy="118872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7908035" y="2435351"/>
            <a:ext cx="119380" cy="119380"/>
            <a:chOff x="7908035" y="2435351"/>
            <a:chExt cx="119380" cy="119380"/>
          </a:xfrm>
        </p:grpSpPr>
        <p:sp>
          <p:nvSpPr>
            <p:cNvPr id="114" name="object 114"/>
            <p:cNvSpPr/>
            <p:nvPr/>
          </p:nvSpPr>
          <p:spPr>
            <a:xfrm>
              <a:off x="7912607" y="243992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109727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7" y="1097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/>
            <p:cNvSpPr/>
            <p:nvPr/>
          </p:nvSpPr>
          <p:spPr>
            <a:xfrm>
              <a:off x="7912607" y="243992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0" y="109727"/>
                  </a:moveTo>
                  <a:lnTo>
                    <a:pt x="109727" y="1097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6" name="object 116"/>
          <p:cNvGrpSpPr/>
          <p:nvPr/>
        </p:nvGrpSpPr>
        <p:grpSpPr>
          <a:xfrm>
            <a:off x="8191500" y="2310383"/>
            <a:ext cx="119380" cy="119380"/>
            <a:chOff x="8191500" y="2310383"/>
            <a:chExt cx="119380" cy="119380"/>
          </a:xfrm>
        </p:grpSpPr>
        <p:sp>
          <p:nvSpPr>
            <p:cNvPr id="117" name="object 117"/>
            <p:cNvSpPr/>
            <p:nvPr/>
          </p:nvSpPr>
          <p:spPr>
            <a:xfrm>
              <a:off x="8196072" y="231495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109727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7" y="1097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8196072" y="2314955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0" y="109727"/>
                  </a:moveTo>
                  <a:lnTo>
                    <a:pt x="109727" y="1097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/>
          <p:cNvGrpSpPr/>
          <p:nvPr/>
        </p:nvGrpSpPr>
        <p:grpSpPr>
          <a:xfrm>
            <a:off x="7908035" y="2203704"/>
            <a:ext cx="119380" cy="119380"/>
            <a:chOff x="7908035" y="2203704"/>
            <a:chExt cx="119380" cy="119380"/>
          </a:xfrm>
        </p:grpSpPr>
        <p:sp>
          <p:nvSpPr>
            <p:cNvPr id="120" name="object 120"/>
            <p:cNvSpPr/>
            <p:nvPr/>
          </p:nvSpPr>
          <p:spPr>
            <a:xfrm>
              <a:off x="7912607" y="220827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109727" y="0"/>
                  </a:moveTo>
                  <a:lnTo>
                    <a:pt x="0" y="0"/>
                  </a:lnTo>
                  <a:lnTo>
                    <a:pt x="0" y="109727"/>
                  </a:lnTo>
                  <a:lnTo>
                    <a:pt x="109727" y="109727"/>
                  </a:lnTo>
                  <a:lnTo>
                    <a:pt x="1097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/>
            <p:cNvSpPr/>
            <p:nvPr/>
          </p:nvSpPr>
          <p:spPr>
            <a:xfrm>
              <a:off x="7912607" y="2208276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0" y="109727"/>
                  </a:moveTo>
                  <a:lnTo>
                    <a:pt x="109727" y="109727"/>
                  </a:lnTo>
                  <a:lnTo>
                    <a:pt x="109727" y="0"/>
                  </a:lnTo>
                  <a:lnTo>
                    <a:pt x="0" y="0"/>
                  </a:lnTo>
                  <a:lnTo>
                    <a:pt x="0" y="1097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2" name="object 122"/>
          <p:cNvGrpSpPr/>
          <p:nvPr/>
        </p:nvGrpSpPr>
        <p:grpSpPr>
          <a:xfrm>
            <a:off x="5151120" y="1900427"/>
            <a:ext cx="440690" cy="279400"/>
            <a:chOff x="5151120" y="1900427"/>
            <a:chExt cx="440690" cy="279400"/>
          </a:xfrm>
        </p:grpSpPr>
        <p:pic>
          <p:nvPicPr>
            <p:cNvPr id="123" name="object 1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72684" y="2060447"/>
              <a:ext cx="118872" cy="118872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5155692" y="192176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54863" y="0"/>
                  </a:moveTo>
                  <a:lnTo>
                    <a:pt x="45212" y="45212"/>
                  </a:lnTo>
                  <a:lnTo>
                    <a:pt x="0" y="54863"/>
                  </a:lnTo>
                  <a:lnTo>
                    <a:pt x="45212" y="64515"/>
                  </a:lnTo>
                  <a:lnTo>
                    <a:pt x="54863" y="109727"/>
                  </a:lnTo>
                  <a:lnTo>
                    <a:pt x="64516" y="64515"/>
                  </a:lnTo>
                  <a:lnTo>
                    <a:pt x="109728" y="54863"/>
                  </a:lnTo>
                  <a:lnTo>
                    <a:pt x="64516" y="45212"/>
                  </a:lnTo>
                  <a:lnTo>
                    <a:pt x="5486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/>
            <p:cNvSpPr/>
            <p:nvPr/>
          </p:nvSpPr>
          <p:spPr>
            <a:xfrm>
              <a:off x="5155692" y="1921763"/>
              <a:ext cx="109855" cy="109855"/>
            </a:xfrm>
            <a:custGeom>
              <a:avLst/>
              <a:gdLst/>
              <a:ahLst/>
              <a:cxnLst/>
              <a:rect l="l" t="t" r="r" b="b"/>
              <a:pathLst>
                <a:path w="109854" h="109855">
                  <a:moveTo>
                    <a:pt x="0" y="54863"/>
                  </a:moveTo>
                  <a:lnTo>
                    <a:pt x="45212" y="64515"/>
                  </a:lnTo>
                  <a:lnTo>
                    <a:pt x="54863" y="109727"/>
                  </a:lnTo>
                  <a:lnTo>
                    <a:pt x="64516" y="64515"/>
                  </a:lnTo>
                  <a:lnTo>
                    <a:pt x="109728" y="54863"/>
                  </a:lnTo>
                  <a:lnTo>
                    <a:pt x="64516" y="45212"/>
                  </a:lnTo>
                  <a:lnTo>
                    <a:pt x="54863" y="0"/>
                  </a:lnTo>
                  <a:lnTo>
                    <a:pt x="45212" y="45212"/>
                  </a:lnTo>
                  <a:lnTo>
                    <a:pt x="0" y="54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192" y="1900427"/>
              <a:ext cx="118872" cy="118872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5282184" y="2048255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53339" y="0"/>
                  </a:moveTo>
                  <a:lnTo>
                    <a:pt x="43941" y="45212"/>
                  </a:lnTo>
                  <a:lnTo>
                    <a:pt x="0" y="54864"/>
                  </a:lnTo>
                  <a:lnTo>
                    <a:pt x="43941" y="64516"/>
                  </a:lnTo>
                  <a:lnTo>
                    <a:pt x="53339" y="109728"/>
                  </a:lnTo>
                  <a:lnTo>
                    <a:pt x="62737" y="64516"/>
                  </a:lnTo>
                  <a:lnTo>
                    <a:pt x="106679" y="54864"/>
                  </a:lnTo>
                  <a:lnTo>
                    <a:pt x="62737" y="45212"/>
                  </a:lnTo>
                  <a:lnTo>
                    <a:pt x="533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/>
            <p:cNvSpPr/>
            <p:nvPr/>
          </p:nvSpPr>
          <p:spPr>
            <a:xfrm>
              <a:off x="5282184" y="2048255"/>
              <a:ext cx="106680" cy="109855"/>
            </a:xfrm>
            <a:custGeom>
              <a:avLst/>
              <a:gdLst/>
              <a:ahLst/>
              <a:cxnLst/>
              <a:rect l="l" t="t" r="r" b="b"/>
              <a:pathLst>
                <a:path w="106679" h="109855">
                  <a:moveTo>
                    <a:pt x="0" y="54864"/>
                  </a:moveTo>
                  <a:lnTo>
                    <a:pt x="43941" y="64516"/>
                  </a:lnTo>
                  <a:lnTo>
                    <a:pt x="53339" y="109728"/>
                  </a:lnTo>
                  <a:lnTo>
                    <a:pt x="62737" y="64516"/>
                  </a:lnTo>
                  <a:lnTo>
                    <a:pt x="106679" y="54864"/>
                  </a:lnTo>
                  <a:lnTo>
                    <a:pt x="62737" y="45212"/>
                  </a:lnTo>
                  <a:lnTo>
                    <a:pt x="53339" y="0"/>
                  </a:lnTo>
                  <a:lnTo>
                    <a:pt x="43941" y="45212"/>
                  </a:lnTo>
                  <a:lnTo>
                    <a:pt x="0" y="548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9" name="object 1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169408" y="2382011"/>
            <a:ext cx="118872" cy="118872"/>
          </a:xfrm>
          <a:prstGeom prst="rect">
            <a:avLst/>
          </a:prstGeom>
        </p:spPr>
      </p:pic>
      <p:grpSp>
        <p:nvGrpSpPr>
          <p:cNvPr id="130" name="object 130"/>
          <p:cNvGrpSpPr/>
          <p:nvPr/>
        </p:nvGrpSpPr>
        <p:grpSpPr>
          <a:xfrm>
            <a:off x="4956047" y="2453639"/>
            <a:ext cx="226060" cy="279400"/>
            <a:chOff x="4956047" y="2453639"/>
            <a:chExt cx="226060" cy="279400"/>
          </a:xfrm>
        </p:grpSpPr>
        <p:pic>
          <p:nvPicPr>
            <p:cNvPr id="131" name="object 1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956047" y="2453639"/>
              <a:ext cx="118872" cy="117348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62727" y="2613659"/>
              <a:ext cx="118872" cy="118872"/>
            </a:xfrm>
            <a:prstGeom prst="rect">
              <a:avLst/>
            </a:prstGeom>
          </p:spPr>
        </p:pic>
      </p:grpSp>
      <p:pic>
        <p:nvPicPr>
          <p:cNvPr id="133" name="object 1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56147" y="2078735"/>
            <a:ext cx="118872" cy="118872"/>
          </a:xfrm>
          <a:prstGeom prst="rect">
            <a:avLst/>
          </a:prstGeom>
        </p:spPr>
      </p:pic>
      <p:pic>
        <p:nvPicPr>
          <p:cNvPr id="134" name="object 1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041135" y="2203704"/>
            <a:ext cx="118872" cy="118872"/>
          </a:xfrm>
          <a:prstGeom prst="rect">
            <a:avLst/>
          </a:prstGeom>
        </p:spPr>
      </p:pic>
      <p:pic>
        <p:nvPicPr>
          <p:cNvPr id="135" name="object 13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756147" y="2310383"/>
            <a:ext cx="118872" cy="118872"/>
          </a:xfrm>
          <a:prstGeom prst="rect">
            <a:avLst/>
          </a:prstGeom>
        </p:spPr>
      </p:pic>
      <p:sp>
        <p:nvSpPr>
          <p:cNvPr id="136" name="object 136"/>
          <p:cNvSpPr txBox="1"/>
          <p:nvPr/>
        </p:nvSpPr>
        <p:spPr>
          <a:xfrm>
            <a:off x="5497829" y="3075812"/>
            <a:ext cx="10121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Six</a:t>
            </a:r>
            <a:r>
              <a:rPr sz="1600" spc="-25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10" dirty="0">
                <a:solidFill>
                  <a:srgbClr val="003366"/>
                </a:solidFill>
                <a:latin typeface="Times New Roman" panose="02020603050405020304"/>
                <a:cs typeface="Times New Roman" panose="02020603050405020304"/>
              </a:rPr>
              <a:t>Clusters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198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839594"/>
            <a:ext cx="7637780" cy="12604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55600" marR="5080" indent="-343535">
              <a:lnSpc>
                <a:spcPct val="101000"/>
              </a:lnSpc>
              <a:spcBef>
                <a:spcPts val="70"/>
              </a:spcBef>
              <a:buClr>
                <a:srgbClr val="CC99FF"/>
              </a:buClr>
              <a:buSzPct val="59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Introduction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800" spc="-6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Mining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spc="-5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Tan,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Steinbach,</a:t>
            </a:r>
            <a:r>
              <a:rPr sz="2400" spc="-8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Kumar </a:t>
            </a:r>
            <a:r>
              <a:rPr sz="24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(Lecture</a:t>
            </a:r>
            <a:r>
              <a:rPr sz="2400" spc="-4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Slides)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https</a:t>
            </a:r>
            <a:r>
              <a:rPr sz="24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  <a:hlinkClick r:id="rId1"/>
              </a:rPr>
              <a:t>://www.iula.upf.edu/materials/040701wanner.pdf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2841117"/>
            <a:ext cx="1969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solidFill>
                  <a:srgbClr val="003366"/>
                </a:solidFill>
                <a:latin typeface="Arial MT"/>
                <a:cs typeface="Arial MT"/>
              </a:rPr>
              <a:t>Questions!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791" y="33909"/>
            <a:ext cx="381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Clusterings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18515" y="865911"/>
            <a:ext cx="7701280" cy="4011929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020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clustering</a:t>
            </a:r>
            <a:r>
              <a:rPr sz="2800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spc="-3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marR="521970" indent="-343535">
              <a:lnSpc>
                <a:spcPts val="3020"/>
              </a:lnSpc>
              <a:spcBef>
                <a:spcPts val="2310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Important</a:t>
            </a:r>
            <a:r>
              <a:rPr sz="2800" spc="-12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distinction</a:t>
            </a:r>
            <a:r>
              <a:rPr sz="2800" spc="-10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between</a:t>
            </a:r>
            <a:r>
              <a:rPr sz="2800" spc="-1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800" spc="-1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and </a:t>
            </a:r>
            <a:r>
              <a:rPr sz="28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partitional</a:t>
            </a:r>
            <a:r>
              <a:rPr sz="2800" spc="-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sets</a:t>
            </a:r>
            <a:r>
              <a:rPr sz="2800" spc="-6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spc="-7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Partitional</a:t>
            </a:r>
            <a:r>
              <a:rPr sz="2800" spc="-114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70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division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objects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into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non-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overlapping</a:t>
            </a:r>
            <a:r>
              <a:rPr sz="2000" spc="-6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subsets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(clusters)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such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each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data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object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exactly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000" spc="-3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subset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SzPct val="75000"/>
              <a:buFont typeface="Wingdings" panose="05000000000000000000"/>
              <a:buChar char=""/>
              <a:tabLst>
                <a:tab pos="355600" algn="l"/>
              </a:tabLst>
            </a:pPr>
            <a:r>
              <a:rPr sz="280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800" spc="-14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solidFill>
                  <a:srgbClr val="003366"/>
                </a:solidFill>
                <a:latin typeface="Calibri" panose="020F0502020204030204"/>
                <a:cs typeface="Calibri" panose="020F0502020204030204"/>
              </a:rPr>
              <a:t>clustering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56285" lvl="1" indent="-286385">
              <a:lnSpc>
                <a:spcPct val="100000"/>
              </a:lnSpc>
              <a:spcBef>
                <a:spcPts val="295"/>
              </a:spcBef>
              <a:buClr>
                <a:srgbClr val="003366"/>
              </a:buClr>
              <a:buSzPct val="75000"/>
              <a:buChar char="–"/>
              <a:tabLst>
                <a:tab pos="756285" algn="l"/>
              </a:tabLst>
            </a:pP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spc="-4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nested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clusters</a:t>
            </a:r>
            <a:r>
              <a:rPr sz="2000" spc="-2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organized</a:t>
            </a:r>
            <a:r>
              <a:rPr sz="2000" spc="-5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as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000" spc="-4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hierarchical</a:t>
            </a:r>
            <a:r>
              <a:rPr sz="2000" spc="-35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solidFill>
                  <a:srgbClr val="006666"/>
                </a:solidFill>
                <a:latin typeface="Calibri" panose="020F0502020204030204"/>
                <a:cs typeface="Calibri" panose="020F0502020204030204"/>
              </a:rPr>
              <a:t>tree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Partitional</a:t>
            </a:r>
            <a:r>
              <a:rPr spc="-160" dirty="0"/>
              <a:t> </a:t>
            </a:r>
            <a:r>
              <a:rPr spc="-10" dirty="0"/>
              <a:t>Clustering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52727" y="2516123"/>
            <a:ext cx="100584" cy="106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2714244"/>
            <a:ext cx="100584" cy="103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9195" y="4710684"/>
            <a:ext cx="102108" cy="1021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9908" y="2618232"/>
            <a:ext cx="100584" cy="1005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9195" y="3913632"/>
            <a:ext cx="102108" cy="1005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19883" y="1824227"/>
            <a:ext cx="102108" cy="1036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0007" y="2019300"/>
            <a:ext cx="100584" cy="10210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46020" y="2316479"/>
            <a:ext cx="102108" cy="1066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46832" y="2316479"/>
            <a:ext cx="100584" cy="10668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47188" y="2116835"/>
            <a:ext cx="100584" cy="10667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47188" y="1722120"/>
            <a:ext cx="100584" cy="10210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43655" y="4710684"/>
            <a:ext cx="108204" cy="1021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49908" y="2218944"/>
            <a:ext cx="100584" cy="1021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2247" y="4408932"/>
            <a:ext cx="103632" cy="10210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52727" y="5006340"/>
            <a:ext cx="100584" cy="10363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19072" y="1988820"/>
            <a:ext cx="103632" cy="10363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69644" y="5591047"/>
            <a:ext cx="165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Original</a:t>
            </a:r>
            <a:r>
              <a:rPr sz="1800" b="1" spc="-3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Points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20714" y="1531089"/>
            <a:ext cx="2171700" cy="1604010"/>
            <a:chOff x="5320714" y="1531089"/>
            <a:chExt cx="2171700" cy="1604010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93304" y="2512818"/>
              <a:ext cx="102243" cy="1070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93304" y="2712145"/>
              <a:ext cx="102243" cy="1020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90251" y="2614966"/>
              <a:ext cx="102215" cy="1020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59788" y="1822626"/>
              <a:ext cx="102215" cy="1020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88574" y="2016984"/>
              <a:ext cx="102243" cy="1023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85947" y="2313490"/>
              <a:ext cx="102215" cy="10701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85095" y="2313490"/>
              <a:ext cx="102243" cy="1070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85521" y="2114439"/>
              <a:ext cx="102215" cy="1067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85521" y="1720753"/>
              <a:ext cx="102215" cy="1020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90251" y="2216311"/>
              <a:ext cx="102215" cy="1020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0613" y="1987996"/>
              <a:ext cx="102243" cy="10204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323149" y="1533523"/>
              <a:ext cx="2166620" cy="1599565"/>
            </a:xfrm>
            <a:custGeom>
              <a:avLst/>
              <a:gdLst/>
              <a:ahLst/>
              <a:cxnLst/>
              <a:rect l="l" t="t" r="r" b="b"/>
              <a:pathLst>
                <a:path w="2166620" h="1599564">
                  <a:moveTo>
                    <a:pt x="764256" y="1176087"/>
                  </a:moveTo>
                  <a:lnTo>
                    <a:pt x="696094" y="1273266"/>
                  </a:lnTo>
                  <a:lnTo>
                    <a:pt x="618223" y="1356089"/>
                  </a:lnTo>
                  <a:lnTo>
                    <a:pt x="540325" y="1433666"/>
                  </a:lnTo>
                  <a:lnTo>
                    <a:pt x="457571" y="1496888"/>
                  </a:lnTo>
                  <a:lnTo>
                    <a:pt x="379700" y="1545477"/>
                  </a:lnTo>
                  <a:lnTo>
                    <a:pt x="301802" y="1579518"/>
                  </a:lnTo>
                  <a:lnTo>
                    <a:pt x="228785" y="1594095"/>
                  </a:lnTo>
                  <a:lnTo>
                    <a:pt x="165506" y="1598954"/>
                  </a:lnTo>
                  <a:lnTo>
                    <a:pt x="107083" y="1579518"/>
                  </a:lnTo>
                  <a:lnTo>
                    <a:pt x="63278" y="1550447"/>
                  </a:lnTo>
                  <a:lnTo>
                    <a:pt x="29211" y="1501857"/>
                  </a:lnTo>
                  <a:lnTo>
                    <a:pt x="9737" y="1443329"/>
                  </a:lnTo>
                  <a:lnTo>
                    <a:pt x="0" y="1370445"/>
                  </a:lnTo>
                  <a:lnTo>
                    <a:pt x="9737" y="1282928"/>
                  </a:lnTo>
                  <a:lnTo>
                    <a:pt x="24329" y="1195688"/>
                  </a:lnTo>
                  <a:lnTo>
                    <a:pt x="58423" y="1093540"/>
                  </a:lnTo>
                  <a:lnTo>
                    <a:pt x="102228" y="996361"/>
                  </a:lnTo>
                  <a:lnTo>
                    <a:pt x="155769" y="894212"/>
                  </a:lnTo>
                  <a:lnTo>
                    <a:pt x="219048" y="797033"/>
                  </a:lnTo>
                  <a:lnTo>
                    <a:pt x="292064" y="704824"/>
                  </a:lnTo>
                  <a:lnTo>
                    <a:pt x="365080" y="617307"/>
                  </a:lnTo>
                  <a:lnTo>
                    <a:pt x="447834" y="544423"/>
                  </a:lnTo>
                  <a:lnTo>
                    <a:pt x="525732" y="481201"/>
                  </a:lnTo>
                  <a:lnTo>
                    <a:pt x="608486" y="432612"/>
                  </a:lnTo>
                  <a:lnTo>
                    <a:pt x="686357" y="398654"/>
                  </a:lnTo>
                  <a:lnTo>
                    <a:pt x="754518" y="379053"/>
                  </a:lnTo>
                  <a:lnTo>
                    <a:pt x="822652" y="379053"/>
                  </a:lnTo>
                  <a:lnTo>
                    <a:pt x="876221" y="393685"/>
                  </a:lnTo>
                  <a:lnTo>
                    <a:pt x="920025" y="422949"/>
                  </a:lnTo>
                  <a:lnTo>
                    <a:pt x="954092" y="471539"/>
                  </a:lnTo>
                  <a:lnTo>
                    <a:pt x="973567" y="534484"/>
                  </a:lnTo>
                  <a:lnTo>
                    <a:pt x="983304" y="607645"/>
                  </a:lnTo>
                  <a:lnTo>
                    <a:pt x="978422" y="690192"/>
                  </a:lnTo>
                  <a:lnTo>
                    <a:pt x="958975" y="782401"/>
                  </a:lnTo>
                  <a:lnTo>
                    <a:pt x="924880" y="879580"/>
                  </a:lnTo>
                  <a:lnTo>
                    <a:pt x="881076" y="981729"/>
                  </a:lnTo>
                  <a:lnTo>
                    <a:pt x="827534" y="1078908"/>
                  </a:lnTo>
                  <a:lnTo>
                    <a:pt x="764256" y="1176087"/>
                  </a:lnTo>
                </a:path>
                <a:path w="2166620" h="1599564">
                  <a:moveTo>
                    <a:pt x="1314318" y="845623"/>
                  </a:moveTo>
                  <a:lnTo>
                    <a:pt x="1236420" y="758106"/>
                  </a:lnTo>
                  <a:lnTo>
                    <a:pt x="1168286" y="665897"/>
                  </a:lnTo>
                  <a:lnTo>
                    <a:pt x="1109862" y="573411"/>
                  </a:lnTo>
                  <a:lnTo>
                    <a:pt x="1066058" y="481201"/>
                  </a:lnTo>
                  <a:lnTo>
                    <a:pt x="1036846" y="388716"/>
                  </a:lnTo>
                  <a:lnTo>
                    <a:pt x="1022253" y="301199"/>
                  </a:lnTo>
                  <a:lnTo>
                    <a:pt x="1022253" y="223622"/>
                  </a:lnTo>
                  <a:lnTo>
                    <a:pt x="1036846" y="150737"/>
                  </a:lnTo>
                  <a:lnTo>
                    <a:pt x="1070913" y="92485"/>
                  </a:lnTo>
                  <a:lnTo>
                    <a:pt x="1114744" y="48589"/>
                  </a:lnTo>
                  <a:lnTo>
                    <a:pt x="1173141" y="14632"/>
                  </a:lnTo>
                  <a:lnTo>
                    <a:pt x="1241302" y="0"/>
                  </a:lnTo>
                  <a:lnTo>
                    <a:pt x="1324055" y="0"/>
                  </a:lnTo>
                  <a:lnTo>
                    <a:pt x="1411664" y="14632"/>
                  </a:lnTo>
                  <a:lnTo>
                    <a:pt x="1504155" y="43620"/>
                  </a:lnTo>
                  <a:lnTo>
                    <a:pt x="1596645" y="87516"/>
                  </a:lnTo>
                  <a:lnTo>
                    <a:pt x="1689136" y="145768"/>
                  </a:lnTo>
                  <a:lnTo>
                    <a:pt x="1781627" y="213959"/>
                  </a:lnTo>
                  <a:lnTo>
                    <a:pt x="1869263" y="296506"/>
                  </a:lnTo>
                  <a:lnTo>
                    <a:pt x="1947134" y="379053"/>
                  </a:lnTo>
                  <a:lnTo>
                    <a:pt x="2015295" y="471539"/>
                  </a:lnTo>
                  <a:lnTo>
                    <a:pt x="2073692" y="563748"/>
                  </a:lnTo>
                  <a:lnTo>
                    <a:pt x="2117524" y="660927"/>
                  </a:lnTo>
                  <a:lnTo>
                    <a:pt x="2146708" y="753413"/>
                  </a:lnTo>
                  <a:lnTo>
                    <a:pt x="2166321" y="840929"/>
                  </a:lnTo>
                  <a:lnTo>
                    <a:pt x="2161355" y="918507"/>
                  </a:lnTo>
                  <a:lnTo>
                    <a:pt x="2146708" y="986698"/>
                  </a:lnTo>
                  <a:lnTo>
                    <a:pt x="2117524" y="1044950"/>
                  </a:lnTo>
                  <a:lnTo>
                    <a:pt x="2068837" y="1093540"/>
                  </a:lnTo>
                  <a:lnTo>
                    <a:pt x="2010413" y="1122804"/>
                  </a:lnTo>
                  <a:lnTo>
                    <a:pt x="1942279" y="1142129"/>
                  </a:lnTo>
                  <a:lnTo>
                    <a:pt x="1859526" y="1142129"/>
                  </a:lnTo>
                  <a:lnTo>
                    <a:pt x="1776772" y="1127497"/>
                  </a:lnTo>
                  <a:lnTo>
                    <a:pt x="1684281" y="1093540"/>
                  </a:lnTo>
                  <a:lnTo>
                    <a:pt x="1586908" y="1049920"/>
                  </a:lnTo>
                  <a:lnTo>
                    <a:pt x="1494417" y="991391"/>
                  </a:lnTo>
                  <a:lnTo>
                    <a:pt x="1401926" y="923476"/>
                  </a:lnTo>
                  <a:lnTo>
                    <a:pt x="1314318" y="845623"/>
                  </a:lnTo>
                </a:path>
              </a:pathLst>
            </a:custGeom>
            <a:ln w="48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199010" y="3829897"/>
            <a:ext cx="2862580" cy="1589405"/>
            <a:chOff x="5199010" y="3829897"/>
            <a:chExt cx="2862580" cy="1589405"/>
          </a:xfrm>
        </p:grpSpPr>
        <p:pic>
          <p:nvPicPr>
            <p:cNvPr id="34" name="object 3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289426" y="4704702"/>
              <a:ext cx="102215" cy="10207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289426" y="3907668"/>
              <a:ext cx="102215" cy="1020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681505" y="4704702"/>
              <a:ext cx="107208" cy="10207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64092" y="4403392"/>
              <a:ext cx="102243" cy="10204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593304" y="5001153"/>
              <a:ext cx="102243" cy="1020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201446" y="3832332"/>
              <a:ext cx="2857500" cy="1584960"/>
            </a:xfrm>
            <a:custGeom>
              <a:avLst/>
              <a:gdLst/>
              <a:ahLst/>
              <a:cxnLst/>
              <a:rect l="l" t="t" r="r" b="b"/>
              <a:pathLst>
                <a:path w="2857500" h="1584960">
                  <a:moveTo>
                    <a:pt x="1431138" y="1584377"/>
                  </a:moveTo>
                  <a:lnTo>
                    <a:pt x="1265631" y="1579518"/>
                  </a:lnTo>
                  <a:lnTo>
                    <a:pt x="1100124" y="1560082"/>
                  </a:lnTo>
                  <a:lnTo>
                    <a:pt x="939500" y="1535760"/>
                  </a:lnTo>
                  <a:lnTo>
                    <a:pt x="788585" y="1496888"/>
                  </a:lnTo>
                  <a:lnTo>
                    <a:pt x="642553" y="1453157"/>
                  </a:lnTo>
                  <a:lnTo>
                    <a:pt x="511140" y="1399681"/>
                  </a:lnTo>
                  <a:lnTo>
                    <a:pt x="389437" y="1336515"/>
                  </a:lnTo>
                  <a:lnTo>
                    <a:pt x="282327" y="1263603"/>
                  </a:lnTo>
                  <a:lnTo>
                    <a:pt x="189836" y="1185860"/>
                  </a:lnTo>
                  <a:lnTo>
                    <a:pt x="116820" y="1103230"/>
                  </a:lnTo>
                  <a:lnTo>
                    <a:pt x="58423" y="1015741"/>
                  </a:lnTo>
                  <a:lnTo>
                    <a:pt x="19474" y="928280"/>
                  </a:lnTo>
                  <a:lnTo>
                    <a:pt x="0" y="835932"/>
                  </a:lnTo>
                  <a:lnTo>
                    <a:pt x="0" y="743585"/>
                  </a:lnTo>
                  <a:lnTo>
                    <a:pt x="19474" y="651237"/>
                  </a:lnTo>
                  <a:lnTo>
                    <a:pt x="58423" y="563776"/>
                  </a:lnTo>
                  <a:lnTo>
                    <a:pt x="116820" y="476287"/>
                  </a:lnTo>
                  <a:lnTo>
                    <a:pt x="189836" y="393657"/>
                  </a:lnTo>
                  <a:lnTo>
                    <a:pt x="282327" y="315914"/>
                  </a:lnTo>
                  <a:lnTo>
                    <a:pt x="389437" y="247861"/>
                  </a:lnTo>
                  <a:lnTo>
                    <a:pt x="511140" y="184695"/>
                  </a:lnTo>
                  <a:lnTo>
                    <a:pt x="642553" y="131219"/>
                  </a:lnTo>
                  <a:lnTo>
                    <a:pt x="788585" y="82629"/>
                  </a:lnTo>
                  <a:lnTo>
                    <a:pt x="939500" y="48589"/>
                  </a:lnTo>
                  <a:lnTo>
                    <a:pt x="1100124" y="19435"/>
                  </a:lnTo>
                  <a:lnTo>
                    <a:pt x="1265631" y="4858"/>
                  </a:lnTo>
                  <a:lnTo>
                    <a:pt x="1431138" y="0"/>
                  </a:lnTo>
                  <a:lnTo>
                    <a:pt x="1596645" y="4858"/>
                  </a:lnTo>
                  <a:lnTo>
                    <a:pt x="1762152" y="19435"/>
                  </a:lnTo>
                  <a:lnTo>
                    <a:pt x="1917950" y="48589"/>
                  </a:lnTo>
                  <a:lnTo>
                    <a:pt x="2073719" y="82629"/>
                  </a:lnTo>
                  <a:lnTo>
                    <a:pt x="2214869" y="131219"/>
                  </a:lnTo>
                  <a:lnTo>
                    <a:pt x="2351192" y="184695"/>
                  </a:lnTo>
                  <a:lnTo>
                    <a:pt x="2472840" y="247861"/>
                  </a:lnTo>
                  <a:lnTo>
                    <a:pt x="2579867" y="315914"/>
                  </a:lnTo>
                  <a:lnTo>
                    <a:pt x="2667586" y="393657"/>
                  </a:lnTo>
                  <a:lnTo>
                    <a:pt x="2745374" y="476287"/>
                  </a:lnTo>
                  <a:lnTo>
                    <a:pt x="2798888" y="563776"/>
                  </a:lnTo>
                  <a:lnTo>
                    <a:pt x="2838058" y="651237"/>
                  </a:lnTo>
                  <a:lnTo>
                    <a:pt x="2857367" y="743585"/>
                  </a:lnTo>
                  <a:lnTo>
                    <a:pt x="2857367" y="835932"/>
                  </a:lnTo>
                  <a:lnTo>
                    <a:pt x="2838058" y="928280"/>
                  </a:lnTo>
                  <a:lnTo>
                    <a:pt x="2798888" y="1015741"/>
                  </a:lnTo>
                  <a:lnTo>
                    <a:pt x="2745374" y="1103230"/>
                  </a:lnTo>
                  <a:lnTo>
                    <a:pt x="2667586" y="1185860"/>
                  </a:lnTo>
                  <a:lnTo>
                    <a:pt x="2579867" y="1263603"/>
                  </a:lnTo>
                  <a:lnTo>
                    <a:pt x="2472840" y="1336515"/>
                  </a:lnTo>
                  <a:lnTo>
                    <a:pt x="2351192" y="1399681"/>
                  </a:lnTo>
                  <a:lnTo>
                    <a:pt x="2214869" y="1453157"/>
                  </a:lnTo>
                  <a:lnTo>
                    <a:pt x="2073719" y="1496888"/>
                  </a:lnTo>
                  <a:lnTo>
                    <a:pt x="1917950" y="1535760"/>
                  </a:lnTo>
                  <a:lnTo>
                    <a:pt x="1762152" y="1560082"/>
                  </a:lnTo>
                  <a:lnTo>
                    <a:pt x="1596645" y="1579518"/>
                  </a:lnTo>
                  <a:lnTo>
                    <a:pt x="1431138" y="1584377"/>
                  </a:lnTo>
                </a:path>
              </a:pathLst>
            </a:custGeom>
            <a:ln w="48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5566028" y="5591047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9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Partitional</a:t>
            </a:r>
            <a:r>
              <a:rPr sz="1800" b="1" spc="45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Clustering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25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/>
              <a:t>Hierarchical</a:t>
            </a:r>
            <a:r>
              <a:rPr spc="-200" dirty="0"/>
              <a:t> </a:t>
            </a:r>
            <a:r>
              <a:rPr spc="-10" dirty="0"/>
              <a:t>Clustering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024014" y="3975665"/>
            <a:ext cx="2714625" cy="1673860"/>
            <a:chOff x="1024014" y="3975665"/>
            <a:chExt cx="2714625" cy="167386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08628" y="4525426"/>
              <a:ext cx="64896" cy="670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3781" y="5309533"/>
              <a:ext cx="64883" cy="66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4045" y="4916382"/>
              <a:ext cx="64934" cy="647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6681" y="4945410"/>
              <a:ext cx="64934" cy="669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25284" y="3976935"/>
              <a:ext cx="2712085" cy="1671320"/>
            </a:xfrm>
            <a:custGeom>
              <a:avLst/>
              <a:gdLst/>
              <a:ahLst/>
              <a:cxnLst/>
              <a:rect l="l" t="t" r="r" b="b"/>
              <a:pathLst>
                <a:path w="2712085" h="1671320">
                  <a:moveTo>
                    <a:pt x="2711556" y="835655"/>
                  </a:moveTo>
                  <a:lnTo>
                    <a:pt x="2706987" y="902618"/>
                  </a:lnTo>
                  <a:lnTo>
                    <a:pt x="2693660" y="969593"/>
                  </a:lnTo>
                  <a:lnTo>
                    <a:pt x="2671196" y="1036556"/>
                  </a:lnTo>
                  <a:lnTo>
                    <a:pt x="2639593" y="1101287"/>
                  </a:lnTo>
                  <a:lnTo>
                    <a:pt x="2601518" y="1163784"/>
                  </a:lnTo>
                  <a:lnTo>
                    <a:pt x="2554559" y="1224340"/>
                  </a:lnTo>
                  <a:lnTo>
                    <a:pt x="2500873" y="1282371"/>
                  </a:lnTo>
                  <a:lnTo>
                    <a:pt x="2438175" y="1338182"/>
                  </a:lnTo>
                  <a:lnTo>
                    <a:pt x="2368878" y="1389514"/>
                  </a:lnTo>
                  <a:lnTo>
                    <a:pt x="2295013" y="1438627"/>
                  </a:lnTo>
                  <a:lnTo>
                    <a:pt x="2212262" y="1483273"/>
                  </a:lnTo>
                  <a:lnTo>
                    <a:pt x="2124689" y="1523732"/>
                  </a:lnTo>
                  <a:lnTo>
                    <a:pt x="2032928" y="1559447"/>
                  </a:lnTo>
                  <a:lnTo>
                    <a:pt x="1936725" y="1590695"/>
                  </a:lnTo>
                  <a:lnTo>
                    <a:pt x="1835952" y="1617478"/>
                  </a:lnTo>
                  <a:lnTo>
                    <a:pt x="1733022" y="1639795"/>
                  </a:lnTo>
                  <a:lnTo>
                    <a:pt x="1625396" y="1655425"/>
                  </a:lnTo>
                  <a:lnTo>
                    <a:pt x="1518024" y="1666590"/>
                  </a:lnTo>
                  <a:lnTo>
                    <a:pt x="1410525" y="1671043"/>
                  </a:lnTo>
                  <a:lnTo>
                    <a:pt x="1300868" y="1671043"/>
                  </a:lnTo>
                  <a:lnTo>
                    <a:pt x="1191008" y="1666590"/>
                  </a:lnTo>
                  <a:lnTo>
                    <a:pt x="1083598" y="1655425"/>
                  </a:lnTo>
                  <a:lnTo>
                    <a:pt x="978421" y="1639795"/>
                  </a:lnTo>
                  <a:lnTo>
                    <a:pt x="875491" y="1617478"/>
                  </a:lnTo>
                  <a:lnTo>
                    <a:pt x="774795" y="1590695"/>
                  </a:lnTo>
                  <a:lnTo>
                    <a:pt x="678300" y="1559447"/>
                  </a:lnTo>
                  <a:lnTo>
                    <a:pt x="584317" y="1523732"/>
                  </a:lnTo>
                  <a:lnTo>
                    <a:pt x="497049" y="1483273"/>
                  </a:lnTo>
                  <a:lnTo>
                    <a:pt x="416482" y="1438627"/>
                  </a:lnTo>
                  <a:lnTo>
                    <a:pt x="340407" y="1389514"/>
                  </a:lnTo>
                  <a:lnTo>
                    <a:pt x="271034" y="1338182"/>
                  </a:lnTo>
                  <a:lnTo>
                    <a:pt x="210342" y="1282371"/>
                  </a:lnTo>
                  <a:lnTo>
                    <a:pt x="154397" y="1224340"/>
                  </a:lnTo>
                  <a:lnTo>
                    <a:pt x="107412" y="1163784"/>
                  </a:lnTo>
                  <a:lnTo>
                    <a:pt x="69368" y="1101287"/>
                  </a:lnTo>
                  <a:lnTo>
                    <a:pt x="38040" y="1036556"/>
                  </a:lnTo>
                  <a:lnTo>
                    <a:pt x="17901" y="969593"/>
                  </a:lnTo>
                  <a:lnTo>
                    <a:pt x="4475" y="902618"/>
                  </a:lnTo>
                  <a:lnTo>
                    <a:pt x="0" y="835655"/>
                  </a:lnTo>
                  <a:lnTo>
                    <a:pt x="4475" y="768412"/>
                  </a:lnTo>
                  <a:lnTo>
                    <a:pt x="17901" y="701449"/>
                  </a:lnTo>
                  <a:lnTo>
                    <a:pt x="38040" y="636770"/>
                  </a:lnTo>
                  <a:lnTo>
                    <a:pt x="69368" y="571938"/>
                  </a:lnTo>
                  <a:lnTo>
                    <a:pt x="107412" y="507234"/>
                  </a:lnTo>
                  <a:lnTo>
                    <a:pt x="154397" y="446716"/>
                  </a:lnTo>
                  <a:lnTo>
                    <a:pt x="210342" y="388608"/>
                  </a:lnTo>
                  <a:lnTo>
                    <a:pt x="271034" y="332912"/>
                  </a:lnTo>
                  <a:lnTo>
                    <a:pt x="340407" y="281528"/>
                  </a:lnTo>
                  <a:lnTo>
                    <a:pt x="416482" y="232429"/>
                  </a:lnTo>
                  <a:lnTo>
                    <a:pt x="497049" y="187770"/>
                  </a:lnTo>
                  <a:lnTo>
                    <a:pt x="584317" y="147298"/>
                  </a:lnTo>
                  <a:lnTo>
                    <a:pt x="678300" y="111647"/>
                  </a:lnTo>
                  <a:lnTo>
                    <a:pt x="774795" y="80309"/>
                  </a:lnTo>
                  <a:lnTo>
                    <a:pt x="875491" y="53539"/>
                  </a:lnTo>
                  <a:lnTo>
                    <a:pt x="978421" y="31210"/>
                  </a:lnTo>
                  <a:lnTo>
                    <a:pt x="1083598" y="15605"/>
                  </a:lnTo>
                  <a:lnTo>
                    <a:pt x="1191008" y="4440"/>
                  </a:lnTo>
                  <a:lnTo>
                    <a:pt x="1300868" y="0"/>
                  </a:lnTo>
                  <a:lnTo>
                    <a:pt x="1410525" y="0"/>
                  </a:lnTo>
                  <a:lnTo>
                    <a:pt x="1518024" y="4440"/>
                  </a:lnTo>
                  <a:lnTo>
                    <a:pt x="1625396" y="15605"/>
                  </a:lnTo>
                  <a:lnTo>
                    <a:pt x="1733022" y="31210"/>
                  </a:lnTo>
                  <a:lnTo>
                    <a:pt x="1835952" y="53539"/>
                  </a:lnTo>
                  <a:lnTo>
                    <a:pt x="1936725" y="80309"/>
                  </a:lnTo>
                  <a:lnTo>
                    <a:pt x="2032928" y="111647"/>
                  </a:lnTo>
                  <a:lnTo>
                    <a:pt x="2124689" y="147298"/>
                  </a:lnTo>
                  <a:lnTo>
                    <a:pt x="2212262" y="187770"/>
                  </a:lnTo>
                  <a:lnTo>
                    <a:pt x="2295013" y="232429"/>
                  </a:lnTo>
                  <a:lnTo>
                    <a:pt x="2368878" y="281528"/>
                  </a:lnTo>
                  <a:lnTo>
                    <a:pt x="2438175" y="332912"/>
                  </a:lnTo>
                  <a:lnTo>
                    <a:pt x="2500873" y="388608"/>
                  </a:lnTo>
                  <a:lnTo>
                    <a:pt x="2554559" y="446716"/>
                  </a:lnTo>
                  <a:lnTo>
                    <a:pt x="2601518" y="507234"/>
                  </a:lnTo>
                  <a:lnTo>
                    <a:pt x="2639593" y="571938"/>
                  </a:lnTo>
                  <a:lnTo>
                    <a:pt x="2671196" y="636770"/>
                  </a:lnTo>
                  <a:lnTo>
                    <a:pt x="2693660" y="701449"/>
                  </a:lnTo>
                  <a:lnTo>
                    <a:pt x="2706987" y="768412"/>
                  </a:lnTo>
                  <a:lnTo>
                    <a:pt x="2711556" y="8356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789265" y="4742316"/>
            <a:ext cx="2044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87678" y="4527750"/>
            <a:ext cx="2044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3082" y="4726685"/>
            <a:ext cx="20447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5493" y="5048407"/>
            <a:ext cx="205104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2619" y="4468310"/>
            <a:ext cx="1876425" cy="974090"/>
          </a:xfrm>
          <a:custGeom>
            <a:avLst/>
            <a:gdLst/>
            <a:ahLst/>
            <a:cxnLst/>
            <a:rect l="l" t="t" r="r" b="b"/>
            <a:pathLst>
              <a:path w="1876425" h="974089">
                <a:moveTo>
                  <a:pt x="290894" y="681619"/>
                </a:moveTo>
                <a:lnTo>
                  <a:pt x="241663" y="629995"/>
                </a:lnTo>
                <a:lnTo>
                  <a:pt x="194678" y="574197"/>
                </a:lnTo>
                <a:lnTo>
                  <a:pt x="149927" y="518399"/>
                </a:lnTo>
                <a:lnTo>
                  <a:pt x="111877" y="460355"/>
                </a:lnTo>
                <a:lnTo>
                  <a:pt x="78320" y="404556"/>
                </a:lnTo>
                <a:lnTo>
                  <a:pt x="49231" y="350978"/>
                </a:lnTo>
                <a:lnTo>
                  <a:pt x="29089" y="297134"/>
                </a:lnTo>
                <a:lnTo>
                  <a:pt x="11181" y="245789"/>
                </a:lnTo>
                <a:lnTo>
                  <a:pt x="2233" y="198909"/>
                </a:lnTo>
                <a:lnTo>
                  <a:pt x="0" y="154276"/>
                </a:lnTo>
                <a:lnTo>
                  <a:pt x="2233" y="116341"/>
                </a:lnTo>
                <a:lnTo>
                  <a:pt x="29089" y="53793"/>
                </a:lnTo>
                <a:lnTo>
                  <a:pt x="80554" y="13702"/>
                </a:lnTo>
                <a:lnTo>
                  <a:pt x="154395" y="0"/>
                </a:lnTo>
                <a:lnTo>
                  <a:pt x="199146" y="2537"/>
                </a:lnTo>
                <a:lnTo>
                  <a:pt x="246143" y="13702"/>
                </a:lnTo>
                <a:lnTo>
                  <a:pt x="297608" y="29307"/>
                </a:lnTo>
                <a:lnTo>
                  <a:pt x="349073" y="51636"/>
                </a:lnTo>
                <a:lnTo>
                  <a:pt x="405019" y="78406"/>
                </a:lnTo>
                <a:lnTo>
                  <a:pt x="460964" y="111901"/>
                </a:lnTo>
                <a:lnTo>
                  <a:pt x="519422" y="151992"/>
                </a:lnTo>
                <a:lnTo>
                  <a:pt x="575354" y="194444"/>
                </a:lnTo>
                <a:lnTo>
                  <a:pt x="631300" y="241323"/>
                </a:lnTo>
                <a:lnTo>
                  <a:pt x="682765" y="292668"/>
                </a:lnTo>
                <a:lnTo>
                  <a:pt x="734230" y="344279"/>
                </a:lnTo>
                <a:lnTo>
                  <a:pt x="781227" y="400090"/>
                </a:lnTo>
                <a:lnTo>
                  <a:pt x="823745" y="455889"/>
                </a:lnTo>
                <a:lnTo>
                  <a:pt x="864016" y="513933"/>
                </a:lnTo>
                <a:lnTo>
                  <a:pt x="897585" y="569731"/>
                </a:lnTo>
                <a:lnTo>
                  <a:pt x="924441" y="623309"/>
                </a:lnTo>
                <a:lnTo>
                  <a:pt x="946816" y="677153"/>
                </a:lnTo>
                <a:lnTo>
                  <a:pt x="962478" y="728499"/>
                </a:lnTo>
                <a:lnTo>
                  <a:pt x="973672" y="775378"/>
                </a:lnTo>
                <a:lnTo>
                  <a:pt x="976185" y="820011"/>
                </a:lnTo>
                <a:lnTo>
                  <a:pt x="971426" y="857959"/>
                </a:lnTo>
                <a:lnTo>
                  <a:pt x="946816" y="920469"/>
                </a:lnTo>
                <a:lnTo>
                  <a:pt x="895351" y="960636"/>
                </a:lnTo>
                <a:lnTo>
                  <a:pt x="821498" y="974034"/>
                </a:lnTo>
                <a:lnTo>
                  <a:pt x="776747" y="971801"/>
                </a:lnTo>
                <a:lnTo>
                  <a:pt x="729762" y="962869"/>
                </a:lnTo>
                <a:lnTo>
                  <a:pt x="678297" y="945018"/>
                </a:lnTo>
                <a:lnTo>
                  <a:pt x="624586" y="922702"/>
                </a:lnTo>
                <a:lnTo>
                  <a:pt x="570887" y="895906"/>
                </a:lnTo>
                <a:lnTo>
                  <a:pt x="512708" y="862425"/>
                </a:lnTo>
                <a:lnTo>
                  <a:pt x="456484" y="824477"/>
                </a:lnTo>
                <a:lnTo>
                  <a:pt x="400538" y="779831"/>
                </a:lnTo>
                <a:lnTo>
                  <a:pt x="344606" y="732964"/>
                </a:lnTo>
                <a:lnTo>
                  <a:pt x="290894" y="681619"/>
                </a:lnTo>
              </a:path>
              <a:path w="1876425" h="974089">
                <a:moveTo>
                  <a:pt x="1029846" y="460355"/>
                </a:moveTo>
                <a:lnTo>
                  <a:pt x="1047741" y="404556"/>
                </a:lnTo>
                <a:lnTo>
                  <a:pt x="1096985" y="353211"/>
                </a:lnTo>
                <a:lnTo>
                  <a:pt x="1132776" y="328382"/>
                </a:lnTo>
                <a:lnTo>
                  <a:pt x="1175293" y="308286"/>
                </a:lnTo>
                <a:lnTo>
                  <a:pt x="1224537" y="292668"/>
                </a:lnTo>
                <a:lnTo>
                  <a:pt x="1278223" y="277037"/>
                </a:lnTo>
                <a:lnTo>
                  <a:pt x="1334194" y="268105"/>
                </a:lnTo>
                <a:lnTo>
                  <a:pt x="1392449" y="261419"/>
                </a:lnTo>
                <a:lnTo>
                  <a:pt x="1452862" y="259186"/>
                </a:lnTo>
                <a:lnTo>
                  <a:pt x="1513528" y="261419"/>
                </a:lnTo>
                <a:lnTo>
                  <a:pt x="1571657" y="268105"/>
                </a:lnTo>
                <a:lnTo>
                  <a:pt x="1627627" y="277037"/>
                </a:lnTo>
                <a:lnTo>
                  <a:pt x="1681313" y="292668"/>
                </a:lnTo>
                <a:lnTo>
                  <a:pt x="1728273" y="308286"/>
                </a:lnTo>
                <a:lnTo>
                  <a:pt x="1770790" y="328382"/>
                </a:lnTo>
                <a:lnTo>
                  <a:pt x="1808865" y="353211"/>
                </a:lnTo>
                <a:lnTo>
                  <a:pt x="1858109" y="404556"/>
                </a:lnTo>
                <a:lnTo>
                  <a:pt x="1876005" y="460355"/>
                </a:lnTo>
                <a:lnTo>
                  <a:pt x="1871563" y="489370"/>
                </a:lnTo>
                <a:lnTo>
                  <a:pt x="1837929" y="542948"/>
                </a:lnTo>
                <a:lnTo>
                  <a:pt x="1770790" y="592060"/>
                </a:lnTo>
                <a:lnTo>
                  <a:pt x="1728273" y="612144"/>
                </a:lnTo>
                <a:lnTo>
                  <a:pt x="1681313" y="627775"/>
                </a:lnTo>
                <a:lnTo>
                  <a:pt x="1627627" y="641160"/>
                </a:lnTo>
                <a:lnTo>
                  <a:pt x="1571657" y="652325"/>
                </a:lnTo>
                <a:lnTo>
                  <a:pt x="1513528" y="659023"/>
                </a:lnTo>
                <a:lnTo>
                  <a:pt x="1452862" y="659023"/>
                </a:lnTo>
                <a:lnTo>
                  <a:pt x="1392449" y="659023"/>
                </a:lnTo>
                <a:lnTo>
                  <a:pt x="1334194" y="652325"/>
                </a:lnTo>
                <a:lnTo>
                  <a:pt x="1278223" y="641160"/>
                </a:lnTo>
                <a:lnTo>
                  <a:pt x="1224537" y="627775"/>
                </a:lnTo>
                <a:lnTo>
                  <a:pt x="1175293" y="612144"/>
                </a:lnTo>
                <a:lnTo>
                  <a:pt x="1132776" y="592060"/>
                </a:lnTo>
                <a:lnTo>
                  <a:pt x="1096985" y="567498"/>
                </a:lnTo>
                <a:lnTo>
                  <a:pt x="1047741" y="516166"/>
                </a:lnTo>
                <a:lnTo>
                  <a:pt x="1034415" y="489370"/>
                </a:lnTo>
                <a:lnTo>
                  <a:pt x="1029846" y="460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936766" y="1470103"/>
            <a:ext cx="2718435" cy="1677670"/>
            <a:chOff x="936766" y="1470103"/>
            <a:chExt cx="2718435" cy="167767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3322" y="2021972"/>
              <a:ext cx="67099" cy="683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27562" y="2802577"/>
              <a:ext cx="67087" cy="6833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48437" y="2409909"/>
              <a:ext cx="67137" cy="6833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1373" y="2440306"/>
              <a:ext cx="65742" cy="686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79621" y="2016081"/>
              <a:ext cx="1548765" cy="1078865"/>
            </a:xfrm>
            <a:custGeom>
              <a:avLst/>
              <a:gdLst/>
              <a:ahLst/>
              <a:cxnLst/>
              <a:rect l="l" t="t" r="r" b="b"/>
              <a:pathLst>
                <a:path w="1548764" h="1078864">
                  <a:moveTo>
                    <a:pt x="179076" y="884664"/>
                  </a:moveTo>
                  <a:lnTo>
                    <a:pt x="234822" y="925857"/>
                  </a:lnTo>
                  <a:lnTo>
                    <a:pt x="304193" y="946848"/>
                  </a:lnTo>
                  <a:lnTo>
                    <a:pt x="342929" y="949975"/>
                  </a:lnTo>
                  <a:lnTo>
                    <a:pt x="383799" y="948300"/>
                  </a:lnTo>
                  <a:lnTo>
                    <a:pt x="426380" y="941906"/>
                  </a:lnTo>
                  <a:lnTo>
                    <a:pt x="470249" y="930877"/>
                  </a:lnTo>
                  <a:lnTo>
                    <a:pt x="514981" y="915294"/>
                  </a:lnTo>
                  <a:lnTo>
                    <a:pt x="560153" y="895242"/>
                  </a:lnTo>
                  <a:lnTo>
                    <a:pt x="605340" y="870803"/>
                  </a:lnTo>
                  <a:lnTo>
                    <a:pt x="650120" y="842059"/>
                  </a:lnTo>
                  <a:lnTo>
                    <a:pt x="694069" y="809095"/>
                  </a:lnTo>
                  <a:lnTo>
                    <a:pt x="736762" y="771993"/>
                  </a:lnTo>
                  <a:lnTo>
                    <a:pt x="776996" y="731966"/>
                  </a:lnTo>
                  <a:lnTo>
                    <a:pt x="813140" y="690443"/>
                  </a:lnTo>
                  <a:lnTo>
                    <a:pt x="845085" y="647834"/>
                  </a:lnTo>
                  <a:lnTo>
                    <a:pt x="872722" y="604547"/>
                  </a:lnTo>
                  <a:lnTo>
                    <a:pt x="895942" y="560990"/>
                  </a:lnTo>
                  <a:lnTo>
                    <a:pt x="914635" y="517573"/>
                  </a:lnTo>
                  <a:lnTo>
                    <a:pt x="928691" y="474702"/>
                  </a:lnTo>
                  <a:lnTo>
                    <a:pt x="938003" y="432789"/>
                  </a:lnTo>
                  <a:lnTo>
                    <a:pt x="942459" y="392239"/>
                  </a:lnTo>
                  <a:lnTo>
                    <a:pt x="941952" y="353463"/>
                  </a:lnTo>
                  <a:lnTo>
                    <a:pt x="925609" y="282865"/>
                  </a:lnTo>
                  <a:lnTo>
                    <a:pt x="888098" y="224262"/>
                  </a:lnTo>
                  <a:lnTo>
                    <a:pt x="831798" y="183057"/>
                  </a:lnTo>
                  <a:lnTo>
                    <a:pt x="762180" y="162199"/>
                  </a:lnTo>
                  <a:lnTo>
                    <a:pt x="723399" y="159164"/>
                  </a:lnTo>
                  <a:lnTo>
                    <a:pt x="682517" y="160932"/>
                  </a:lnTo>
                  <a:lnTo>
                    <a:pt x="639943" y="167408"/>
                  </a:lnTo>
                  <a:lnTo>
                    <a:pt x="596085" y="178499"/>
                  </a:lnTo>
                  <a:lnTo>
                    <a:pt x="551355" y="194110"/>
                  </a:lnTo>
                  <a:lnTo>
                    <a:pt x="506160" y="214146"/>
                  </a:lnTo>
                  <a:lnTo>
                    <a:pt x="460911" y="238513"/>
                  </a:lnTo>
                  <a:lnTo>
                    <a:pt x="416016" y="267116"/>
                  </a:lnTo>
                  <a:lnTo>
                    <a:pt x="371885" y="299861"/>
                  </a:lnTo>
                  <a:lnTo>
                    <a:pt x="328928" y="336654"/>
                  </a:lnTo>
                  <a:lnTo>
                    <a:pt x="288978" y="376685"/>
                  </a:lnTo>
                  <a:lnTo>
                    <a:pt x="253077" y="418220"/>
                  </a:lnTo>
                  <a:lnTo>
                    <a:pt x="221339" y="460847"/>
                  </a:lnTo>
                  <a:lnTo>
                    <a:pt x="193875" y="504157"/>
                  </a:lnTo>
                  <a:lnTo>
                    <a:pt x="170798" y="547741"/>
                  </a:lnTo>
                  <a:lnTo>
                    <a:pt x="152220" y="591188"/>
                  </a:lnTo>
                  <a:lnTo>
                    <a:pt x="138255" y="634089"/>
                  </a:lnTo>
                  <a:lnTo>
                    <a:pt x="129014" y="676033"/>
                  </a:lnTo>
                  <a:lnTo>
                    <a:pt x="124609" y="716611"/>
                  </a:lnTo>
                  <a:lnTo>
                    <a:pt x="125154" y="755413"/>
                  </a:lnTo>
                  <a:lnTo>
                    <a:pt x="130761" y="792029"/>
                  </a:lnTo>
                  <a:lnTo>
                    <a:pt x="141542" y="826050"/>
                  </a:lnTo>
                  <a:lnTo>
                    <a:pt x="157610" y="857064"/>
                  </a:lnTo>
                  <a:lnTo>
                    <a:pt x="179076" y="884664"/>
                  </a:lnTo>
                  <a:close/>
                </a:path>
                <a:path w="1548764" h="1078864">
                  <a:moveTo>
                    <a:pt x="4906" y="668529"/>
                  </a:moveTo>
                  <a:lnTo>
                    <a:pt x="25098" y="741328"/>
                  </a:lnTo>
                  <a:lnTo>
                    <a:pt x="59366" y="808483"/>
                  </a:lnTo>
                  <a:lnTo>
                    <a:pt x="81413" y="839776"/>
                  </a:lnTo>
                  <a:lnTo>
                    <a:pt x="106542" y="869459"/>
                  </a:lnTo>
                  <a:lnTo>
                    <a:pt x="134604" y="897463"/>
                  </a:lnTo>
                  <a:lnTo>
                    <a:pt x="165456" y="923722"/>
                  </a:lnTo>
                  <a:lnTo>
                    <a:pt x="198949" y="948170"/>
                  </a:lnTo>
                  <a:lnTo>
                    <a:pt x="234940" y="970739"/>
                  </a:lnTo>
                  <a:lnTo>
                    <a:pt x="273280" y="991364"/>
                  </a:lnTo>
                  <a:lnTo>
                    <a:pt x="313824" y="1009977"/>
                  </a:lnTo>
                  <a:lnTo>
                    <a:pt x="356426" y="1026511"/>
                  </a:lnTo>
                  <a:lnTo>
                    <a:pt x="400940" y="1040901"/>
                  </a:lnTo>
                  <a:lnTo>
                    <a:pt x="447220" y="1053078"/>
                  </a:lnTo>
                  <a:lnTo>
                    <a:pt x="495119" y="1062977"/>
                  </a:lnTo>
                  <a:lnTo>
                    <a:pt x="544492" y="1070531"/>
                  </a:lnTo>
                  <a:lnTo>
                    <a:pt x="595192" y="1075673"/>
                  </a:lnTo>
                  <a:lnTo>
                    <a:pt x="647073" y="1078337"/>
                  </a:lnTo>
                  <a:lnTo>
                    <a:pt x="699990" y="1078455"/>
                  </a:lnTo>
                  <a:lnTo>
                    <a:pt x="753795" y="1075961"/>
                  </a:lnTo>
                  <a:lnTo>
                    <a:pt x="808344" y="1070788"/>
                  </a:lnTo>
                  <a:lnTo>
                    <a:pt x="863489" y="1062870"/>
                  </a:lnTo>
                  <a:lnTo>
                    <a:pt x="918212" y="1052115"/>
                  </a:lnTo>
                  <a:lnTo>
                    <a:pt x="971447" y="1038984"/>
                  </a:lnTo>
                  <a:lnTo>
                    <a:pt x="1023080" y="1023587"/>
                  </a:lnTo>
                  <a:lnTo>
                    <a:pt x="1072996" y="1006034"/>
                  </a:lnTo>
                  <a:lnTo>
                    <a:pt x="1121082" y="986437"/>
                  </a:lnTo>
                  <a:lnTo>
                    <a:pt x="1167222" y="964905"/>
                  </a:lnTo>
                  <a:lnTo>
                    <a:pt x="1211304" y="941548"/>
                  </a:lnTo>
                  <a:lnTo>
                    <a:pt x="1253213" y="916478"/>
                  </a:lnTo>
                  <a:lnTo>
                    <a:pt x="1292834" y="889803"/>
                  </a:lnTo>
                  <a:lnTo>
                    <a:pt x="1330053" y="861635"/>
                  </a:lnTo>
                  <a:lnTo>
                    <a:pt x="1364757" y="832084"/>
                  </a:lnTo>
                  <a:lnTo>
                    <a:pt x="1396831" y="801259"/>
                  </a:lnTo>
                  <a:lnTo>
                    <a:pt x="1426161" y="769272"/>
                  </a:lnTo>
                  <a:lnTo>
                    <a:pt x="1452633" y="736233"/>
                  </a:lnTo>
                  <a:lnTo>
                    <a:pt x="1476132" y="702251"/>
                  </a:lnTo>
                  <a:lnTo>
                    <a:pt x="1496545" y="667438"/>
                  </a:lnTo>
                  <a:lnTo>
                    <a:pt x="1513757" y="631904"/>
                  </a:lnTo>
                  <a:lnTo>
                    <a:pt x="1527655" y="595758"/>
                  </a:lnTo>
                  <a:lnTo>
                    <a:pt x="1538123" y="559111"/>
                  </a:lnTo>
                  <a:lnTo>
                    <a:pt x="1548316" y="484756"/>
                  </a:lnTo>
                  <a:lnTo>
                    <a:pt x="1547812" y="447269"/>
                  </a:lnTo>
                  <a:lnTo>
                    <a:pt x="1534988" y="372650"/>
                  </a:lnTo>
                  <a:lnTo>
                    <a:pt x="1507356" y="302610"/>
                  </a:lnTo>
                  <a:lnTo>
                    <a:pt x="1466334" y="238485"/>
                  </a:lnTo>
                  <a:lnTo>
                    <a:pt x="1441162" y="208807"/>
                  </a:lnTo>
                  <a:lnTo>
                    <a:pt x="1413074" y="180809"/>
                  </a:lnTo>
                  <a:lnTo>
                    <a:pt x="1382216" y="154557"/>
                  </a:lnTo>
                  <a:lnTo>
                    <a:pt x="1348730" y="130117"/>
                  </a:lnTo>
                  <a:lnTo>
                    <a:pt x="1312761" y="107556"/>
                  </a:lnTo>
                  <a:lnTo>
                    <a:pt x="1274453" y="86942"/>
                  </a:lnTo>
                  <a:lnTo>
                    <a:pt x="1233950" y="68341"/>
                  </a:lnTo>
                  <a:lnTo>
                    <a:pt x="1191396" y="51819"/>
                  </a:lnTo>
                  <a:lnTo>
                    <a:pt x="1146935" y="37443"/>
                  </a:lnTo>
                  <a:lnTo>
                    <a:pt x="1100712" y="25280"/>
                  </a:lnTo>
                  <a:lnTo>
                    <a:pt x="1052870" y="15398"/>
                  </a:lnTo>
                  <a:lnTo>
                    <a:pt x="1003553" y="7861"/>
                  </a:lnTo>
                  <a:lnTo>
                    <a:pt x="952905" y="2739"/>
                  </a:lnTo>
                  <a:lnTo>
                    <a:pt x="901071" y="96"/>
                  </a:lnTo>
                  <a:lnTo>
                    <a:pt x="848195" y="0"/>
                  </a:lnTo>
                  <a:lnTo>
                    <a:pt x="794420" y="2517"/>
                  </a:lnTo>
                  <a:lnTo>
                    <a:pt x="739891" y="7715"/>
                  </a:lnTo>
                  <a:lnTo>
                    <a:pt x="684752" y="15659"/>
                  </a:lnTo>
                  <a:lnTo>
                    <a:pt x="630071" y="26414"/>
                  </a:lnTo>
                  <a:lnTo>
                    <a:pt x="576871" y="39546"/>
                  </a:lnTo>
                  <a:lnTo>
                    <a:pt x="525266" y="54942"/>
                  </a:lnTo>
                  <a:lnTo>
                    <a:pt x="475371" y="72494"/>
                  </a:lnTo>
                  <a:lnTo>
                    <a:pt x="427302" y="92090"/>
                  </a:lnTo>
                  <a:lnTo>
                    <a:pt x="381172" y="113620"/>
                  </a:lnTo>
                  <a:lnTo>
                    <a:pt x="337096" y="136973"/>
                  </a:lnTo>
                  <a:lnTo>
                    <a:pt x="295189" y="162040"/>
                  </a:lnTo>
                  <a:lnTo>
                    <a:pt x="255567" y="188710"/>
                  </a:lnTo>
                  <a:lnTo>
                    <a:pt x="218343" y="216872"/>
                  </a:lnTo>
                  <a:lnTo>
                    <a:pt x="183632" y="246415"/>
                  </a:lnTo>
                  <a:lnTo>
                    <a:pt x="151549" y="277231"/>
                  </a:lnTo>
                  <a:lnTo>
                    <a:pt x="122209" y="309207"/>
                  </a:lnTo>
                  <a:lnTo>
                    <a:pt x="95727" y="342234"/>
                  </a:lnTo>
                  <a:lnTo>
                    <a:pt x="72217" y="376201"/>
                  </a:lnTo>
                  <a:lnTo>
                    <a:pt x="51794" y="410997"/>
                  </a:lnTo>
                  <a:lnTo>
                    <a:pt x="34573" y="446513"/>
                  </a:lnTo>
                  <a:lnTo>
                    <a:pt x="20668" y="482638"/>
                  </a:lnTo>
                  <a:lnTo>
                    <a:pt x="3267" y="556272"/>
                  </a:lnTo>
                  <a:lnTo>
                    <a:pt x="0" y="593561"/>
                  </a:lnTo>
                  <a:lnTo>
                    <a:pt x="508" y="631016"/>
                  </a:lnTo>
                  <a:lnTo>
                    <a:pt x="4906" y="668529"/>
                  </a:lnTo>
                  <a:close/>
                </a:path>
              </a:pathLst>
            </a:custGeom>
            <a:ln w="89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41238" y="1474575"/>
              <a:ext cx="2709545" cy="1668780"/>
            </a:xfrm>
            <a:custGeom>
              <a:avLst/>
              <a:gdLst/>
              <a:ahLst/>
              <a:cxnLst/>
              <a:rect l="l" t="t" r="r" b="b"/>
              <a:pathLst>
                <a:path w="2709545" h="1668780">
                  <a:moveTo>
                    <a:pt x="0" y="834093"/>
                  </a:moveTo>
                  <a:lnTo>
                    <a:pt x="4973" y="906152"/>
                  </a:lnTo>
                  <a:lnTo>
                    <a:pt x="19622" y="976491"/>
                  </a:lnTo>
                  <a:lnTo>
                    <a:pt x="43538" y="1044864"/>
                  </a:lnTo>
                  <a:lnTo>
                    <a:pt x="76314" y="1111021"/>
                  </a:lnTo>
                  <a:lnTo>
                    <a:pt x="117541" y="1174713"/>
                  </a:lnTo>
                  <a:lnTo>
                    <a:pt x="141196" y="1205556"/>
                  </a:lnTo>
                  <a:lnTo>
                    <a:pt x="166811" y="1235691"/>
                  </a:lnTo>
                  <a:lnTo>
                    <a:pt x="194336" y="1265085"/>
                  </a:lnTo>
                  <a:lnTo>
                    <a:pt x="223718" y="1293707"/>
                  </a:lnTo>
                  <a:lnTo>
                    <a:pt x="254907" y="1321526"/>
                  </a:lnTo>
                  <a:lnTo>
                    <a:pt x="287852" y="1348511"/>
                  </a:lnTo>
                  <a:lnTo>
                    <a:pt x="322502" y="1374631"/>
                  </a:lnTo>
                  <a:lnTo>
                    <a:pt x="358806" y="1399855"/>
                  </a:lnTo>
                  <a:lnTo>
                    <a:pt x="396713" y="1424152"/>
                  </a:lnTo>
                  <a:lnTo>
                    <a:pt x="436172" y="1447490"/>
                  </a:lnTo>
                  <a:lnTo>
                    <a:pt x="477133" y="1469839"/>
                  </a:lnTo>
                  <a:lnTo>
                    <a:pt x="519543" y="1491168"/>
                  </a:lnTo>
                  <a:lnTo>
                    <a:pt x="563352" y="1511445"/>
                  </a:lnTo>
                  <a:lnTo>
                    <a:pt x="608509" y="1530639"/>
                  </a:lnTo>
                  <a:lnTo>
                    <a:pt x="654964" y="1548719"/>
                  </a:lnTo>
                  <a:lnTo>
                    <a:pt x="702664" y="1565654"/>
                  </a:lnTo>
                  <a:lnTo>
                    <a:pt x="751560" y="1581413"/>
                  </a:lnTo>
                  <a:lnTo>
                    <a:pt x="801600" y="1595965"/>
                  </a:lnTo>
                  <a:lnTo>
                    <a:pt x="852733" y="1609279"/>
                  </a:lnTo>
                  <a:lnTo>
                    <a:pt x="904908" y="1621323"/>
                  </a:lnTo>
                  <a:lnTo>
                    <a:pt x="958074" y="1632067"/>
                  </a:lnTo>
                  <a:lnTo>
                    <a:pt x="1012180" y="1641479"/>
                  </a:lnTo>
                  <a:lnTo>
                    <a:pt x="1067176" y="1649528"/>
                  </a:lnTo>
                  <a:lnTo>
                    <a:pt x="1123010" y="1656184"/>
                  </a:lnTo>
                  <a:lnTo>
                    <a:pt x="1179631" y="1661415"/>
                  </a:lnTo>
                  <a:lnTo>
                    <a:pt x="1236988" y="1665190"/>
                  </a:lnTo>
                  <a:lnTo>
                    <a:pt x="1295030" y="1667477"/>
                  </a:lnTo>
                  <a:lnTo>
                    <a:pt x="1353707" y="1668247"/>
                  </a:lnTo>
                  <a:lnTo>
                    <a:pt x="1412511" y="1667477"/>
                  </a:lnTo>
                  <a:lnTo>
                    <a:pt x="1470673" y="1665190"/>
                  </a:lnTo>
                  <a:lnTo>
                    <a:pt x="1528143" y="1661415"/>
                  </a:lnTo>
                  <a:lnTo>
                    <a:pt x="1584871" y="1656184"/>
                  </a:lnTo>
                  <a:lnTo>
                    <a:pt x="1640805" y="1649528"/>
                  </a:lnTo>
                  <a:lnTo>
                    <a:pt x="1695894" y="1641479"/>
                  </a:lnTo>
                  <a:lnTo>
                    <a:pt x="1750089" y="1632067"/>
                  </a:lnTo>
                  <a:lnTo>
                    <a:pt x="1803338" y="1621323"/>
                  </a:lnTo>
                  <a:lnTo>
                    <a:pt x="1855590" y="1609279"/>
                  </a:lnTo>
                  <a:lnTo>
                    <a:pt x="1906794" y="1595965"/>
                  </a:lnTo>
                  <a:lnTo>
                    <a:pt x="1956901" y="1581413"/>
                  </a:lnTo>
                  <a:lnTo>
                    <a:pt x="2005858" y="1565654"/>
                  </a:lnTo>
                  <a:lnTo>
                    <a:pt x="2053615" y="1548719"/>
                  </a:lnTo>
                  <a:lnTo>
                    <a:pt x="2100122" y="1530639"/>
                  </a:lnTo>
                  <a:lnTo>
                    <a:pt x="2145327" y="1511445"/>
                  </a:lnTo>
                  <a:lnTo>
                    <a:pt x="2189180" y="1491168"/>
                  </a:lnTo>
                  <a:lnTo>
                    <a:pt x="2231629" y="1469839"/>
                  </a:lnTo>
                  <a:lnTo>
                    <a:pt x="2272625" y="1447490"/>
                  </a:lnTo>
                  <a:lnTo>
                    <a:pt x="2312117" y="1424152"/>
                  </a:lnTo>
                  <a:lnTo>
                    <a:pt x="2350052" y="1399855"/>
                  </a:lnTo>
                  <a:lnTo>
                    <a:pt x="2386382" y="1374631"/>
                  </a:lnTo>
                  <a:lnTo>
                    <a:pt x="2421055" y="1348511"/>
                  </a:lnTo>
                  <a:lnTo>
                    <a:pt x="2454019" y="1321526"/>
                  </a:lnTo>
                  <a:lnTo>
                    <a:pt x="2485225" y="1293707"/>
                  </a:lnTo>
                  <a:lnTo>
                    <a:pt x="2514622" y="1265085"/>
                  </a:lnTo>
                  <a:lnTo>
                    <a:pt x="2542158" y="1235691"/>
                  </a:lnTo>
                  <a:lnTo>
                    <a:pt x="2567784" y="1205556"/>
                  </a:lnTo>
                  <a:lnTo>
                    <a:pt x="2591447" y="1174713"/>
                  </a:lnTo>
                  <a:lnTo>
                    <a:pt x="2613098" y="1143190"/>
                  </a:lnTo>
                  <a:lnTo>
                    <a:pt x="2650160" y="1078235"/>
                  </a:lnTo>
                  <a:lnTo>
                    <a:pt x="2678561" y="1010939"/>
                  </a:lnTo>
                  <a:lnTo>
                    <a:pt x="2697895" y="941552"/>
                  </a:lnTo>
                  <a:lnTo>
                    <a:pt x="2707757" y="870322"/>
                  </a:lnTo>
                  <a:lnTo>
                    <a:pt x="2709009" y="834093"/>
                  </a:lnTo>
                  <a:lnTo>
                    <a:pt x="2707757" y="797885"/>
                  </a:lnTo>
                  <a:lnTo>
                    <a:pt x="2697895" y="726690"/>
                  </a:lnTo>
                  <a:lnTo>
                    <a:pt x="2678561" y="657330"/>
                  </a:lnTo>
                  <a:lnTo>
                    <a:pt x="2650160" y="590055"/>
                  </a:lnTo>
                  <a:lnTo>
                    <a:pt x="2613098" y="525115"/>
                  </a:lnTo>
                  <a:lnTo>
                    <a:pt x="2591447" y="493599"/>
                  </a:lnTo>
                  <a:lnTo>
                    <a:pt x="2567784" y="462759"/>
                  </a:lnTo>
                  <a:lnTo>
                    <a:pt x="2542158" y="432628"/>
                  </a:lnTo>
                  <a:lnTo>
                    <a:pt x="2514622" y="403237"/>
                  </a:lnTo>
                  <a:lnTo>
                    <a:pt x="2485225" y="374616"/>
                  </a:lnTo>
                  <a:lnTo>
                    <a:pt x="2454019" y="346797"/>
                  </a:lnTo>
                  <a:lnTo>
                    <a:pt x="2421055" y="319811"/>
                  </a:lnTo>
                  <a:lnTo>
                    <a:pt x="2386382" y="293690"/>
                  </a:lnTo>
                  <a:lnTo>
                    <a:pt x="2350052" y="268464"/>
                  </a:lnTo>
                  <a:lnTo>
                    <a:pt x="2312117" y="244165"/>
                  </a:lnTo>
                  <a:lnTo>
                    <a:pt x="2272625" y="220823"/>
                  </a:lnTo>
                  <a:lnTo>
                    <a:pt x="2231629" y="198470"/>
                  </a:lnTo>
                  <a:lnTo>
                    <a:pt x="2189180" y="177138"/>
                  </a:lnTo>
                  <a:lnTo>
                    <a:pt x="2145327" y="156857"/>
                  </a:lnTo>
                  <a:lnTo>
                    <a:pt x="2100122" y="137658"/>
                  </a:lnTo>
                  <a:lnTo>
                    <a:pt x="2053615" y="119573"/>
                  </a:lnTo>
                  <a:lnTo>
                    <a:pt x="2005858" y="102633"/>
                  </a:lnTo>
                  <a:lnTo>
                    <a:pt x="1956901" y="86869"/>
                  </a:lnTo>
                  <a:lnTo>
                    <a:pt x="1906794" y="72312"/>
                  </a:lnTo>
                  <a:lnTo>
                    <a:pt x="1855590" y="58993"/>
                  </a:lnTo>
                  <a:lnTo>
                    <a:pt x="1803338" y="46945"/>
                  </a:lnTo>
                  <a:lnTo>
                    <a:pt x="1750089" y="36196"/>
                  </a:lnTo>
                  <a:lnTo>
                    <a:pt x="1695894" y="26780"/>
                  </a:lnTo>
                  <a:lnTo>
                    <a:pt x="1640805" y="18727"/>
                  </a:lnTo>
                  <a:lnTo>
                    <a:pt x="1584871" y="12068"/>
                  </a:lnTo>
                  <a:lnTo>
                    <a:pt x="1528143" y="6835"/>
                  </a:lnTo>
                  <a:lnTo>
                    <a:pt x="1470673" y="3058"/>
                  </a:lnTo>
                  <a:lnTo>
                    <a:pt x="1412511" y="769"/>
                  </a:lnTo>
                  <a:lnTo>
                    <a:pt x="1353707" y="0"/>
                  </a:lnTo>
                  <a:lnTo>
                    <a:pt x="1295030" y="769"/>
                  </a:lnTo>
                  <a:lnTo>
                    <a:pt x="1236988" y="3058"/>
                  </a:lnTo>
                  <a:lnTo>
                    <a:pt x="1179631" y="6835"/>
                  </a:lnTo>
                  <a:lnTo>
                    <a:pt x="1123010" y="12068"/>
                  </a:lnTo>
                  <a:lnTo>
                    <a:pt x="1067176" y="18727"/>
                  </a:lnTo>
                  <a:lnTo>
                    <a:pt x="1012180" y="26780"/>
                  </a:lnTo>
                  <a:lnTo>
                    <a:pt x="958074" y="36196"/>
                  </a:lnTo>
                  <a:lnTo>
                    <a:pt x="904908" y="46945"/>
                  </a:lnTo>
                  <a:lnTo>
                    <a:pt x="852733" y="58993"/>
                  </a:lnTo>
                  <a:lnTo>
                    <a:pt x="801600" y="72312"/>
                  </a:lnTo>
                  <a:lnTo>
                    <a:pt x="751560" y="86869"/>
                  </a:lnTo>
                  <a:lnTo>
                    <a:pt x="702664" y="102633"/>
                  </a:lnTo>
                  <a:lnTo>
                    <a:pt x="654964" y="119573"/>
                  </a:lnTo>
                  <a:lnTo>
                    <a:pt x="608509" y="137658"/>
                  </a:lnTo>
                  <a:lnTo>
                    <a:pt x="563352" y="156857"/>
                  </a:lnTo>
                  <a:lnTo>
                    <a:pt x="519543" y="177138"/>
                  </a:lnTo>
                  <a:lnTo>
                    <a:pt x="477133" y="198470"/>
                  </a:lnTo>
                  <a:lnTo>
                    <a:pt x="436172" y="220823"/>
                  </a:lnTo>
                  <a:lnTo>
                    <a:pt x="396713" y="244165"/>
                  </a:lnTo>
                  <a:lnTo>
                    <a:pt x="358806" y="268464"/>
                  </a:lnTo>
                  <a:lnTo>
                    <a:pt x="322502" y="293690"/>
                  </a:lnTo>
                  <a:lnTo>
                    <a:pt x="287852" y="319811"/>
                  </a:lnTo>
                  <a:lnTo>
                    <a:pt x="254907" y="346797"/>
                  </a:lnTo>
                  <a:lnTo>
                    <a:pt x="223718" y="374616"/>
                  </a:lnTo>
                  <a:lnTo>
                    <a:pt x="194336" y="403237"/>
                  </a:lnTo>
                  <a:lnTo>
                    <a:pt x="166811" y="432628"/>
                  </a:lnTo>
                  <a:lnTo>
                    <a:pt x="141196" y="462759"/>
                  </a:lnTo>
                  <a:lnTo>
                    <a:pt x="117541" y="493599"/>
                  </a:lnTo>
                  <a:lnTo>
                    <a:pt x="95896" y="525115"/>
                  </a:lnTo>
                  <a:lnTo>
                    <a:pt x="58844" y="590055"/>
                  </a:lnTo>
                  <a:lnTo>
                    <a:pt x="30447" y="657330"/>
                  </a:lnTo>
                  <a:lnTo>
                    <a:pt x="11114" y="726690"/>
                  </a:lnTo>
                  <a:lnTo>
                    <a:pt x="1251" y="797885"/>
                  </a:lnTo>
                  <a:lnTo>
                    <a:pt x="0" y="834093"/>
                  </a:lnTo>
                  <a:close/>
                </a:path>
              </a:pathLst>
            </a:custGeom>
            <a:ln w="8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2704033" y="223786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p4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04561" y="2024798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p1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29689" y="2221138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p3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2150" y="2542411"/>
            <a:ext cx="2051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p2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643752" y="1085442"/>
            <a:ext cx="1218565" cy="1681480"/>
          </a:xfrm>
          <a:custGeom>
            <a:avLst/>
            <a:gdLst/>
            <a:ahLst/>
            <a:cxnLst/>
            <a:rect l="l" t="t" r="r" b="b"/>
            <a:pathLst>
              <a:path w="1218565" h="1681480">
                <a:moveTo>
                  <a:pt x="0" y="685778"/>
                </a:moveTo>
                <a:lnTo>
                  <a:pt x="0" y="588289"/>
                </a:lnTo>
              </a:path>
              <a:path w="1218565" h="1681480">
                <a:moveTo>
                  <a:pt x="0" y="393115"/>
                </a:moveTo>
                <a:lnTo>
                  <a:pt x="980123" y="393115"/>
                </a:lnTo>
              </a:path>
              <a:path w="1218565" h="1681480">
                <a:moveTo>
                  <a:pt x="727390" y="886408"/>
                </a:moveTo>
                <a:lnTo>
                  <a:pt x="727390" y="786085"/>
                </a:lnTo>
              </a:path>
              <a:path w="1218565" h="1681480">
                <a:moveTo>
                  <a:pt x="727390" y="1179136"/>
                </a:moveTo>
                <a:lnTo>
                  <a:pt x="727390" y="886408"/>
                </a:lnTo>
              </a:path>
              <a:path w="1218565" h="1681480">
                <a:moveTo>
                  <a:pt x="434137" y="1667134"/>
                </a:moveTo>
                <a:lnTo>
                  <a:pt x="434137" y="1179136"/>
                </a:lnTo>
              </a:path>
              <a:path w="1218565" h="1681480">
                <a:moveTo>
                  <a:pt x="925630" y="1179136"/>
                </a:moveTo>
                <a:lnTo>
                  <a:pt x="434137" y="1179136"/>
                </a:lnTo>
              </a:path>
              <a:path w="1218565" h="1681480">
                <a:moveTo>
                  <a:pt x="925630" y="1179136"/>
                </a:moveTo>
                <a:lnTo>
                  <a:pt x="925630" y="1667134"/>
                </a:lnTo>
              </a:path>
              <a:path w="1218565" h="1681480">
                <a:moveTo>
                  <a:pt x="1218525" y="1667134"/>
                </a:moveTo>
                <a:lnTo>
                  <a:pt x="1218525" y="786085"/>
                </a:lnTo>
              </a:path>
              <a:path w="1218565" h="1681480">
                <a:moveTo>
                  <a:pt x="1218525" y="786085"/>
                </a:moveTo>
                <a:lnTo>
                  <a:pt x="727390" y="786085"/>
                </a:lnTo>
              </a:path>
              <a:path w="1218565" h="1681480">
                <a:moveTo>
                  <a:pt x="980123" y="783234"/>
                </a:moveTo>
                <a:lnTo>
                  <a:pt x="980123" y="393115"/>
                </a:lnTo>
              </a:path>
              <a:path w="1218565" h="1681480">
                <a:moveTo>
                  <a:pt x="0" y="393115"/>
                </a:moveTo>
                <a:lnTo>
                  <a:pt x="0" y="1681454"/>
                </a:lnTo>
              </a:path>
              <a:path w="1218565" h="1681480">
                <a:moveTo>
                  <a:pt x="488630" y="393115"/>
                </a:moveTo>
                <a:lnTo>
                  <a:pt x="48863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880228" y="2757650"/>
            <a:ext cx="2149475" cy="709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8495">
              <a:lnSpc>
                <a:spcPct val="100000"/>
              </a:lnSpc>
              <a:spcBef>
                <a:spcPts val="110"/>
              </a:spcBef>
              <a:tabLst>
                <a:tab pos="1092200" algn="l"/>
                <a:tab pos="1583690" algn="l"/>
              </a:tabLst>
            </a:pP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p1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p2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p3</a:t>
            </a:r>
            <a:r>
              <a:rPr sz="18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p4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Traditional</a:t>
            </a:r>
            <a:r>
              <a:rPr sz="1400" b="1" spc="-6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Dendrogram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88317" y="3676426"/>
            <a:ext cx="1416685" cy="1687195"/>
          </a:xfrm>
          <a:custGeom>
            <a:avLst/>
            <a:gdLst/>
            <a:ahLst/>
            <a:cxnLst/>
            <a:rect l="l" t="t" r="r" b="b"/>
            <a:pathLst>
              <a:path w="1416684" h="1687195">
                <a:moveTo>
                  <a:pt x="185814" y="397171"/>
                </a:moveTo>
                <a:lnTo>
                  <a:pt x="1175369" y="397171"/>
                </a:lnTo>
              </a:path>
              <a:path w="1416684" h="1687195">
                <a:moveTo>
                  <a:pt x="1024676" y="811595"/>
                </a:moveTo>
                <a:lnTo>
                  <a:pt x="1024676" y="1681080"/>
                </a:lnTo>
              </a:path>
              <a:path w="1416684" h="1687195">
                <a:moveTo>
                  <a:pt x="1416224" y="1686869"/>
                </a:moveTo>
                <a:lnTo>
                  <a:pt x="1413332" y="811595"/>
                </a:lnTo>
                <a:lnTo>
                  <a:pt x="1416224" y="811595"/>
                </a:lnTo>
              </a:path>
              <a:path w="1416684" h="1687195">
                <a:moveTo>
                  <a:pt x="679145" y="397171"/>
                </a:moveTo>
                <a:lnTo>
                  <a:pt x="679145" y="0"/>
                </a:lnTo>
              </a:path>
              <a:path w="1416684" h="1687195">
                <a:moveTo>
                  <a:pt x="188707" y="791333"/>
                </a:moveTo>
                <a:lnTo>
                  <a:pt x="188707" y="397171"/>
                </a:lnTo>
              </a:path>
              <a:path w="1416684" h="1687195">
                <a:moveTo>
                  <a:pt x="1024676" y="811595"/>
                </a:moveTo>
                <a:lnTo>
                  <a:pt x="1416224" y="811595"/>
                </a:lnTo>
              </a:path>
              <a:path w="1416684" h="1687195">
                <a:moveTo>
                  <a:pt x="1024676" y="811595"/>
                </a:moveTo>
                <a:lnTo>
                  <a:pt x="1024676" y="828946"/>
                </a:lnTo>
              </a:path>
              <a:path w="1416684" h="1687195">
                <a:moveTo>
                  <a:pt x="1172460" y="811595"/>
                </a:moveTo>
                <a:lnTo>
                  <a:pt x="1172460" y="397171"/>
                </a:lnTo>
              </a:path>
              <a:path w="1416684" h="1687195">
                <a:moveTo>
                  <a:pt x="0" y="791333"/>
                </a:moveTo>
                <a:lnTo>
                  <a:pt x="0" y="1663730"/>
                </a:lnTo>
              </a:path>
              <a:path w="1416684" h="1687195">
                <a:moveTo>
                  <a:pt x="391910" y="1669519"/>
                </a:moveTo>
                <a:lnTo>
                  <a:pt x="389017" y="791333"/>
                </a:lnTo>
                <a:lnTo>
                  <a:pt x="391910" y="791333"/>
                </a:lnTo>
              </a:path>
              <a:path w="1416684" h="1687195">
                <a:moveTo>
                  <a:pt x="0" y="791333"/>
                </a:moveTo>
                <a:lnTo>
                  <a:pt x="391910" y="791333"/>
                </a:lnTo>
              </a:path>
              <a:path w="1416684" h="1687195">
                <a:moveTo>
                  <a:pt x="0" y="791333"/>
                </a:moveTo>
                <a:lnTo>
                  <a:pt x="0" y="81159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80228" y="5313938"/>
            <a:ext cx="2390140" cy="7454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30"/>
              </a:spcBef>
              <a:tabLst>
                <a:tab pos="1042035" algn="l"/>
                <a:tab pos="1710055" algn="l"/>
              </a:tabLst>
            </a:pP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p1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p2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p3</a:t>
            </a:r>
            <a:r>
              <a:rPr sz="18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p4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Non-</a:t>
            </a:r>
            <a:r>
              <a:rPr sz="14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traditional</a:t>
            </a:r>
            <a:r>
              <a:rPr sz="1400" b="1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Dendrogram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93444" y="3228213"/>
            <a:ext cx="29159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Traditional</a:t>
            </a:r>
            <a:r>
              <a:rPr sz="1400" b="1" spc="-7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Hierarchical</a:t>
            </a:r>
            <a:r>
              <a:rPr sz="1400" b="1" spc="-7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93444" y="5819647"/>
            <a:ext cx="32791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Non-</a:t>
            </a:r>
            <a:r>
              <a:rPr sz="14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traditional</a:t>
            </a:r>
            <a:r>
              <a:rPr sz="1400" b="1" spc="-85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Hierarchical</a:t>
            </a:r>
            <a:r>
              <a:rPr sz="1400" b="1" spc="-8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solidFill>
                  <a:srgbClr val="003366"/>
                </a:solidFill>
                <a:latin typeface="Arial" panose="020B0604020202020204"/>
                <a:cs typeface="Arial" panose="020B0604020202020204"/>
              </a:rPr>
              <a:t>Clustering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36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13846</Words>
  <Application>WPS 演示</Application>
  <PresentationFormat>On-screen Show (4:3)</PresentationFormat>
  <Paragraphs>1738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5" baseType="lpstr">
      <vt:lpstr>Arial</vt:lpstr>
      <vt:lpstr>SimSun</vt:lpstr>
      <vt:lpstr>Wingdings</vt:lpstr>
      <vt:lpstr>Calibri</vt:lpstr>
      <vt:lpstr>Arial MT</vt:lpstr>
      <vt:lpstr>Wingdings</vt:lpstr>
      <vt:lpstr>Tahoma</vt:lpstr>
      <vt:lpstr>Times New Roman</vt:lpstr>
      <vt:lpstr>Arial</vt:lpstr>
      <vt:lpstr>Microsoft YaHei</vt:lpstr>
      <vt:lpstr>Arial Unicode MS</vt:lpstr>
      <vt:lpstr>Symbol</vt:lpstr>
      <vt:lpstr>Wonder Arial</vt:lpstr>
      <vt:lpstr>Office Theme</vt:lpstr>
      <vt:lpstr>Content</vt:lpstr>
      <vt:lpstr>Content</vt:lpstr>
      <vt:lpstr>What is Cluster Analysis?</vt:lpstr>
      <vt:lpstr>Unsupervised Learning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Other Distinctions Between Sets of Clusters</vt:lpstr>
      <vt:lpstr>Types of Clusters</vt:lpstr>
      <vt:lpstr>Types of Clusters: Well-Separated</vt:lpstr>
      <vt:lpstr>Types of Clusters: Center-Based</vt:lpstr>
      <vt:lpstr>Types of Clusters: Contiguity-Based</vt:lpstr>
      <vt:lpstr>Types of Clusters: Density-Based</vt:lpstr>
      <vt:lpstr>Types of Clusters: Conceptual Clusters</vt:lpstr>
      <vt:lpstr>Types of Clusters: Objective Function</vt:lpstr>
      <vt:lpstr>Clustering Algorithms</vt:lpstr>
      <vt:lpstr>Clustering Algorithms</vt:lpstr>
      <vt:lpstr>Clustering Algorithms</vt:lpstr>
      <vt:lpstr>K-means Clustering</vt:lpstr>
      <vt:lpstr>K-means Clustering – Details</vt:lpstr>
      <vt:lpstr>Two different K-means Clusterings</vt:lpstr>
      <vt:lpstr>Importance of Choosing Initial Centroids</vt:lpstr>
      <vt:lpstr>Importance of Choosing Initial Centroids</vt:lpstr>
      <vt:lpstr>Evaluating K-means Clusters</vt:lpstr>
      <vt:lpstr>Problems with Selecting Initial Points</vt:lpstr>
      <vt:lpstr>Solutions to Initial Centroids Problem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Hierarchical Clustering</vt:lpstr>
      <vt:lpstr>Strengths of Hierarchical Clustering</vt:lpstr>
      <vt:lpstr>Hierarchical Clustering</vt:lpstr>
      <vt:lpstr>Agglomerative Clustering Algorithm</vt:lpstr>
      <vt:lpstr>Starting Situation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Cluster Similarity: MIN or Single Link</vt:lpstr>
      <vt:lpstr>Hierarchical Clustering: MIN</vt:lpstr>
      <vt:lpstr>Strength of MIN</vt:lpstr>
      <vt:lpstr>Limitations of MIN</vt:lpstr>
      <vt:lpstr>Cluster Similarity: MAX or Complete Linkage</vt:lpstr>
      <vt:lpstr>Hierarchical Clustering: MAX</vt:lpstr>
      <vt:lpstr>Strength of MAX</vt:lpstr>
      <vt:lpstr>Limitations of MAX</vt:lpstr>
      <vt:lpstr>Cluster Similarity: Group Average</vt:lpstr>
      <vt:lpstr>Hierarchical Clustering: Group Average</vt:lpstr>
      <vt:lpstr>Hierarchical Clustering: Group Average</vt:lpstr>
      <vt:lpstr>Cluster Similarity: Ward’s Method</vt:lpstr>
      <vt:lpstr>PowerPoint 演示文稿</vt:lpstr>
      <vt:lpstr>PowerPoint 演示文稿</vt:lpstr>
      <vt:lpstr>References</vt:lpstr>
      <vt:lpstr>Questions!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/>
  <cp:lastModifiedBy>WPS_1671077781</cp:lastModifiedBy>
  <cp:revision>2</cp:revision>
  <dcterms:created xsi:type="dcterms:W3CDTF">2025-10-20T08:14:49Z</dcterms:created>
  <dcterms:modified xsi:type="dcterms:W3CDTF">2025-10-20T08:18:13Z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2025-10-20T08:00:00Z</vt:filetime>
  </property>
  <property fmtid="{D5CDD505-2E9C-101B-9397-08002B2CF9AE}" pid="3" name="LastSaved">
    <vt:filetime>2025-10-20T08:00:00Z</vt:filetime>
  </property>
  <property fmtid="{D5CDD505-2E9C-101B-9397-08002B2CF9AE}" pid="4" name="Producer">
    <vt:lpwstr>iLovePDF</vt:lpwstr>
  </property>
  <property fmtid="{D5CDD505-2E9C-101B-9397-08002B2CF9AE}" pid="5" name="ICV">
    <vt:lpwstr>CA99D619BC794EDE9DAB01A1EB423DA0_12</vt:lpwstr>
  </property>
  <property fmtid="{D5CDD505-2E9C-101B-9397-08002B2CF9AE}" pid="6" name="KSOProductBuildVer">
    <vt:lpwstr>2052-12.1.0.23125</vt:lpwstr>
  </property>
</Properties>
</file>