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F722-36C8-38A1-91FD-522CEFDB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DECEA-2899-0A14-8D81-4513E1C7E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8FE3-90A6-B855-66A3-B4612DB7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DF10-4A9C-DD7A-F49C-8717ED53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8EA7-EB47-A1FD-526A-D8B5A14B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D327-B0C7-68E2-BA9F-5889233A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501D-4642-CABB-2368-FC44032C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817D-B792-A31B-D4B8-0A58FA34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AC88-B01C-64BE-6B28-02574ECF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AC3-84BF-7BE9-9B19-9ABF374B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D0D3C-8268-03D6-45B1-5CF65F65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D27A3-FC82-DD33-44DE-8C40ACF8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58FA-CA6D-9106-F5C6-B83C7844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B49F-D796-D058-F612-E2536259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EE8A-189A-D042-BCB6-7F8ECBAD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2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101D-7BAC-BC7F-DB05-FEA35837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B0AB-E9CF-06D2-57A1-FDE0CC0B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80BBB-A788-D963-37E0-3E6825F2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D248-C3D7-B9C0-7400-32AC41A2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1D5A-C6BB-FB40-20A5-6BEA2468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58BF-981C-D9CC-CA16-831A65EE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9B9B-B4DC-907E-E3A2-0E230E1A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67D5-2706-057E-98B8-255DE050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82AF-9E14-8AD9-5FB8-A8F833E3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666A-A531-894C-E7D4-6BF1CF25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8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1CE-BF48-B9CA-D92A-56BAF87C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9AB9-D00D-01D9-487A-1263631FB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5400-C3A2-E8B0-9F65-55E6FD6C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491F-5E40-5732-8B10-E10D2E6C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42D8A-B308-ADDB-CE38-85F36F7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8C9AB-DF30-3C2F-4898-E5D23601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CAC3-306A-3112-D619-031E44E7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3228-AB64-B25C-D72E-7154DBDC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9697A-A2A7-4918-41FC-63A3993C4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82281-859D-6583-4DA2-E2E1AD71C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865EF-7456-8F56-21A7-50F4BD42D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8C4FE-E1D8-68BC-2384-A336CD0B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77B98-D3D7-3339-746C-0948D2B4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90A52-5CE0-05A6-614B-27091B9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6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CC08-F757-0EC3-52E6-F0581831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B3970-464D-E41A-0B61-2F328CEA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AAC39-543E-6357-C988-6F3BB2FB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21BFC-8F79-07B7-3504-56E576EA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E0C01-5677-399F-429E-FAC38FB5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D99F3-1B19-27EA-F1A7-1999D5C9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D534-4B1F-7392-CC0E-DD49BC47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D439-4AAF-0613-57F8-AC4C8175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2EFF-24A1-A26D-2C16-DAE2B18D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7B3B-0F65-CB87-78FA-05D10113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EAEE-B6FB-F4EA-EF7B-B575C9AB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89556-F27B-6778-0ADE-45D820E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1072C-FAFD-DD01-CFE2-4500BBE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4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2E5-C4BE-5950-A97B-4D3E65A6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6C5C-7427-A149-9F15-39B2A394D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89E73-6D7E-6FE6-BD17-6E9DA820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D3E2-9849-70B3-9517-B96C5398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D1CE6-EC95-C8BA-0151-D7E07125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3BDC-E39C-D434-EF9A-F18DDF3D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ECF17-3D9D-9CE4-786B-8E0BF50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4784-8042-D1F3-66F2-60C09BFB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52CB-36BE-BFE8-80F4-855FFD066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A92CE-057C-48E6-9552-F265727A05AE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933A-606A-0DC9-F993-D07AFD153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0942-BD01-0052-3177-68AD4CCAA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026F-0118-461D-CC3D-34F50B01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4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		Chapter#02 – Operating System Structures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438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Examples of Windows and  Unix 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6" descr="OS8-p6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79562"/>
            <a:ext cx="693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eel Saeed\Desktop\operating slides\3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1" y="1"/>
            <a:ext cx="9144000" cy="6126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eel Saeed\Desktop\operating slides\3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255"/>
            <a:ext cx="9144000" cy="5886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eel Saeed\Desktop\operating slides\3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Systems calls is a request made by the user program to the operating system in order to get any kind of services.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Typically written in a high-level language (C or C++)</a:t>
            </a:r>
            <a:endParaRPr lang="en-US" altLang="en-US" sz="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Standard C Library Example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525963"/>
          </a:xfrm>
        </p:spPr>
        <p:txBody>
          <a:bodyPr/>
          <a:lstStyle/>
          <a:p>
            <a:r>
              <a:rPr lang="en-US" altLang="en-US" dirty="0"/>
              <a:t>C program invoking </a:t>
            </a:r>
            <a:r>
              <a:rPr lang="en-US" altLang="en-US" dirty="0" err="1"/>
              <a:t>printf</a:t>
            </a:r>
            <a:r>
              <a:rPr lang="en-US" altLang="en-US" dirty="0"/>
              <a:t>() library call, which calls write() system call</a:t>
            </a:r>
          </a:p>
          <a:p>
            <a:endParaRPr lang="en-US" dirty="0"/>
          </a:p>
        </p:txBody>
      </p:sp>
      <p:pic>
        <p:nvPicPr>
          <p:cNvPr id="4" name="Picture 1" descr="Screen Shot 2012-12-01 at 1.12.0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1" y="2057401"/>
            <a:ext cx="4564063" cy="461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System Call – OS Relationship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5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62307"/>
            <a:ext cx="7239000" cy="443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Types of 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Process control</a:t>
            </a:r>
          </a:p>
          <a:p>
            <a:pPr lvl="1"/>
            <a:r>
              <a:rPr lang="en-US" altLang="en-US" dirty="0"/>
              <a:t>create process, terminate process</a:t>
            </a:r>
          </a:p>
          <a:p>
            <a:pPr lvl="1"/>
            <a:r>
              <a:rPr lang="en-US" altLang="en-US" dirty="0"/>
              <a:t>end, abort</a:t>
            </a:r>
          </a:p>
          <a:p>
            <a:pPr lvl="1"/>
            <a:r>
              <a:rPr lang="en-US" altLang="en-US" dirty="0"/>
              <a:t>load, execute</a:t>
            </a:r>
          </a:p>
          <a:p>
            <a:pPr lvl="1"/>
            <a:r>
              <a:rPr lang="en-US" altLang="en-US" dirty="0"/>
              <a:t>wait for time</a:t>
            </a:r>
          </a:p>
          <a:p>
            <a:pPr lvl="1"/>
            <a:r>
              <a:rPr lang="en-US" altLang="en-US" dirty="0"/>
              <a:t>allocate and free memory</a:t>
            </a:r>
          </a:p>
          <a:p>
            <a:r>
              <a:rPr lang="en-US" altLang="en-US" dirty="0"/>
              <a:t>File management</a:t>
            </a:r>
          </a:p>
          <a:p>
            <a:pPr lvl="1"/>
            <a:r>
              <a:rPr lang="en-US" altLang="en-US" dirty="0"/>
              <a:t>create file, delete file</a:t>
            </a:r>
          </a:p>
          <a:p>
            <a:pPr lvl="1"/>
            <a:r>
              <a:rPr lang="en-US" altLang="en-US" dirty="0"/>
              <a:t>open, close file</a:t>
            </a:r>
          </a:p>
          <a:p>
            <a:pPr lvl="1"/>
            <a:r>
              <a:rPr lang="en-US" altLang="en-US" dirty="0"/>
              <a:t>read, write</a:t>
            </a:r>
          </a:p>
          <a:p>
            <a:pPr lvl="1">
              <a:buNone/>
            </a:pPr>
            <a:endParaRPr lang="en-US" altLang="en-US" dirty="0"/>
          </a:p>
          <a:p>
            <a:r>
              <a:rPr lang="en-US" altLang="en-US" dirty="0"/>
              <a:t>Device management</a:t>
            </a:r>
          </a:p>
          <a:p>
            <a:pPr lvl="1"/>
            <a:r>
              <a:rPr lang="en-US" altLang="en-US" dirty="0"/>
              <a:t>request device, release device</a:t>
            </a:r>
          </a:p>
          <a:p>
            <a:pPr lvl="1"/>
            <a:r>
              <a:rPr lang="en-US" altLang="en-US" dirty="0"/>
              <a:t>read, write</a:t>
            </a:r>
          </a:p>
          <a:p>
            <a:pPr lvl="1"/>
            <a:r>
              <a:rPr lang="en-US" altLang="en-US" dirty="0"/>
              <a:t>logically attach or detach devices</a:t>
            </a:r>
          </a:p>
          <a:p>
            <a:pPr lvl="1"/>
            <a:endParaRPr lang="en-US" altLang="en-US" dirty="0"/>
          </a:p>
          <a:p>
            <a:endParaRPr lang="en-US" dirty="0"/>
          </a:p>
          <a:p>
            <a:pPr lvl="1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Types of 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Information maintenance</a:t>
            </a:r>
          </a:p>
          <a:p>
            <a:pPr lvl="1"/>
            <a:r>
              <a:rPr lang="en-US" altLang="en-US" dirty="0"/>
              <a:t>get time or date, set time or date</a:t>
            </a:r>
          </a:p>
          <a:p>
            <a:pPr lvl="1"/>
            <a:r>
              <a:rPr lang="en-US" altLang="en-US" dirty="0"/>
              <a:t>get system data, set system data</a:t>
            </a:r>
          </a:p>
          <a:p>
            <a:pPr lvl="1"/>
            <a:r>
              <a:rPr lang="en-US" altLang="en-US" dirty="0"/>
              <a:t>get and set process, file, or device attributes</a:t>
            </a:r>
          </a:p>
          <a:p>
            <a:r>
              <a:rPr lang="en-US" altLang="en-US" dirty="0"/>
              <a:t>Communications</a:t>
            </a:r>
          </a:p>
          <a:p>
            <a:pPr lvl="1"/>
            <a:r>
              <a:rPr lang="en-US" altLang="en-US" dirty="0"/>
              <a:t>create, delete communication connection</a:t>
            </a:r>
          </a:p>
          <a:p>
            <a:pPr lvl="1"/>
            <a:r>
              <a:rPr lang="en-US" altLang="en-US" dirty="0"/>
              <a:t>send, receive messages </a:t>
            </a:r>
          </a:p>
          <a:p>
            <a:pPr lvl="1"/>
            <a:r>
              <a:rPr lang="en-US" altLang="en-US" dirty="0"/>
              <a:t>transfer status information</a:t>
            </a:r>
          </a:p>
          <a:p>
            <a:pPr lvl="1"/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System Calls</vt:lpstr>
      <vt:lpstr>Standard C Library Example</vt:lpstr>
      <vt:lpstr>System Call – OS Relationship</vt:lpstr>
      <vt:lpstr>Types of System Calls</vt:lpstr>
      <vt:lpstr>Types of System Calls</vt:lpstr>
      <vt:lpstr>Examples of Windows and  Unix System 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awais ahmed</dc:creator>
  <cp:lastModifiedBy>awais ahmed</cp:lastModifiedBy>
  <cp:revision>3</cp:revision>
  <dcterms:created xsi:type="dcterms:W3CDTF">2025-03-11T08:39:01Z</dcterms:created>
  <dcterms:modified xsi:type="dcterms:W3CDTF">2025-03-11T08:40:15Z</dcterms:modified>
</cp:coreProperties>
</file>