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86" r:id="rId4"/>
    <p:sldId id="288" r:id="rId5"/>
    <p:sldId id="289" r:id="rId6"/>
    <p:sldId id="27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77" autoAdjust="0"/>
  </p:normalViewPr>
  <p:slideViewPr>
    <p:cSldViewPr>
      <p:cViewPr>
        <p:scale>
          <a:sx n="90" d="100"/>
          <a:sy n="90" d="100"/>
        </p:scale>
        <p:origin x="-546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04265" y="0"/>
            <a:ext cx="2738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  <a:r>
              <a:rPr lang="en-US" sz="32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 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arlow Solid Ital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Girl 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6 – Robot Car</a:t>
            </a:r>
          </a:p>
          <a:p>
            <a:endParaRPr lang="en-US" dirty="0" smtClean="0"/>
          </a:p>
          <a:p>
            <a:r>
              <a:rPr lang="en-US" dirty="0" smtClean="0"/>
              <a:t>August 22, 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314" y="381000"/>
            <a:ext cx="21114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</a:p>
          <a:p>
            <a:pPr algn="ctr"/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Hyperion Plant trip</a:t>
            </a:r>
          </a:p>
          <a:p>
            <a:r>
              <a:rPr lang="en-US" dirty="0" smtClean="0"/>
              <a:t>Review wheel circumference</a:t>
            </a:r>
          </a:p>
          <a:p>
            <a:r>
              <a:rPr lang="en-US" dirty="0" smtClean="0"/>
              <a:t>Build the robot car</a:t>
            </a:r>
          </a:p>
          <a:p>
            <a:r>
              <a:rPr lang="en-US" dirty="0" smtClean="0"/>
              <a:t>Run the robot</a:t>
            </a:r>
          </a:p>
          <a:p>
            <a:r>
              <a:rPr lang="en-US" dirty="0" smtClean="0"/>
              <a:t>Make the car go the right amount of distance</a:t>
            </a:r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Hyperion Plant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of a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446" y="2495326"/>
            <a:ext cx="3528508" cy="1486348"/>
          </a:xfrm>
        </p:spPr>
        <p:txBody>
          <a:bodyPr/>
          <a:lstStyle/>
          <a:p>
            <a:r>
              <a:rPr lang="en-US" dirty="0"/>
              <a:t>Circumference = </a:t>
            </a:r>
            <a:endParaRPr lang="en-US" dirty="0" smtClean="0"/>
          </a:p>
          <a:p>
            <a:pPr lvl="1"/>
            <a:r>
              <a:rPr lang="el-GR" dirty="0" smtClean="0"/>
              <a:t>π</a:t>
            </a:r>
            <a:r>
              <a:rPr lang="el-GR" dirty="0"/>
              <a:t> × </a:t>
            </a:r>
            <a:r>
              <a:rPr lang="en-US" dirty="0" smtClean="0"/>
              <a:t>diameter</a:t>
            </a:r>
          </a:p>
          <a:p>
            <a:pPr lvl="1"/>
            <a:r>
              <a:rPr lang="el-GR" dirty="0" smtClean="0"/>
              <a:t>π</a:t>
            </a:r>
            <a:r>
              <a:rPr lang="el-GR" dirty="0"/>
              <a:t> × </a:t>
            </a:r>
            <a:r>
              <a:rPr lang="en-US" dirty="0"/>
              <a:t>2 × </a:t>
            </a:r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0" y="2438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4" idx="6"/>
          </p:cNvCxnSpPr>
          <p:nvPr/>
        </p:nvCxnSpPr>
        <p:spPr>
          <a:xfrm>
            <a:off x="6096000" y="3238500"/>
            <a:ext cx="16002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3592" y="323850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Diameter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111240" y="4343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3" idx="6"/>
          </p:cNvCxnSpPr>
          <p:nvPr/>
        </p:nvCxnSpPr>
        <p:spPr>
          <a:xfrm>
            <a:off x="6911340" y="5143500"/>
            <a:ext cx="8001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515112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133600" y="4535686"/>
            <a:ext cx="1600200" cy="1600200"/>
          </a:xfrm>
          <a:prstGeom prst="ellips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09800" y="5178623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Circumference</a:t>
            </a:r>
            <a:endParaRPr lang="en-US" sz="1400" dirty="0"/>
          </a:p>
        </p:txBody>
      </p:sp>
      <p:sp>
        <p:nvSpPr>
          <p:cNvPr id="7" name="Isosceles Triangle 6"/>
          <p:cNvSpPr/>
          <p:nvPr/>
        </p:nvSpPr>
        <p:spPr>
          <a:xfrm rot="16200000">
            <a:off x="2876550" y="4438650"/>
            <a:ext cx="228600" cy="1905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360 degree in a wheel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38400" y="2514600"/>
            <a:ext cx="3505200" cy="3505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1003" y="213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183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0427" y="604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183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2762" y="2667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distanceToDegrees</a:t>
            </a:r>
            <a:r>
              <a:rPr lang="en-US" dirty="0">
                <a:solidFill>
                  <a:schemeClr val="bg1"/>
                </a:solidFill>
              </a:rPr>
              <a:t>(distance):</a:t>
            </a:r>
          </a:p>
          <a:p>
            <a:r>
              <a:rPr lang="en-US" dirty="0">
                <a:solidFill>
                  <a:schemeClr val="bg1"/>
                </a:solidFill>
              </a:rPr>
              <a:t>	pi = 3.14159</a:t>
            </a:r>
          </a:p>
          <a:p>
            <a:r>
              <a:rPr lang="en-US" dirty="0">
                <a:solidFill>
                  <a:schemeClr val="bg1"/>
                </a:solidFill>
              </a:rPr>
              <a:t>	diameter = 1</a:t>
            </a:r>
          </a:p>
          <a:p>
            <a:r>
              <a:rPr lang="en-US" dirty="0">
                <a:solidFill>
                  <a:schemeClr val="bg1"/>
                </a:solidFill>
              </a:rPr>
              <a:t>	circumference = diameter * pi</a:t>
            </a:r>
          </a:p>
          <a:p>
            <a:r>
              <a:rPr lang="en-US" dirty="0">
                <a:solidFill>
                  <a:schemeClr val="bg1"/>
                </a:solidFill>
              </a:rPr>
              <a:t>	print("circumference", circumference)</a:t>
            </a:r>
          </a:p>
          <a:p>
            <a:r>
              <a:rPr lang="en-US" dirty="0">
                <a:solidFill>
                  <a:schemeClr val="bg1"/>
                </a:solidFill>
              </a:rPr>
              <a:t>	rotations = distance / circumference</a:t>
            </a:r>
          </a:p>
          <a:p>
            <a:r>
              <a:rPr lang="en-US" dirty="0">
                <a:solidFill>
                  <a:schemeClr val="bg1"/>
                </a:solidFill>
              </a:rPr>
              <a:t>	print("rotations", rotations)</a:t>
            </a:r>
          </a:p>
          <a:p>
            <a:r>
              <a:rPr lang="en-US" dirty="0">
                <a:solidFill>
                  <a:schemeClr val="bg1"/>
                </a:solidFill>
              </a:rPr>
              <a:t>	degrees = rotations * 360</a:t>
            </a:r>
          </a:p>
          <a:p>
            <a:r>
              <a:rPr lang="en-US" dirty="0">
                <a:solidFill>
                  <a:schemeClr val="bg1"/>
                </a:solidFill>
              </a:rPr>
              <a:t>	print("degrees", degrees)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distanceToDegrees</a:t>
            </a:r>
            <a:r>
              <a:rPr lang="en-US" dirty="0">
                <a:solidFill>
                  <a:schemeClr val="bg1"/>
                </a:solidFill>
              </a:rPr>
              <a:t>(10)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Pi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the robot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30169</TotalTime>
  <Words>81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  Girl Scouts LEGO Robotics</vt:lpstr>
      <vt:lpstr>What are we doing today?</vt:lpstr>
      <vt:lpstr>Hyperion Plant Homework</vt:lpstr>
      <vt:lpstr>Circumference of a Circle</vt:lpstr>
      <vt:lpstr>360 degree in a wheel</vt:lpstr>
      <vt:lpstr>Hands-on 1 – Pi Program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49</cp:revision>
  <dcterms:created xsi:type="dcterms:W3CDTF">2017-06-06T05:07:02Z</dcterms:created>
  <dcterms:modified xsi:type="dcterms:W3CDTF">2017-08-23T01:43:08Z</dcterms:modified>
</cp:coreProperties>
</file>