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4" r:id="rId3"/>
    <p:sldId id="281" r:id="rId4"/>
    <p:sldId id="270" r:id="rId5"/>
    <p:sldId id="282" r:id="rId6"/>
    <p:sldId id="280" r:id="rId7"/>
    <p:sldId id="283" r:id="rId8"/>
    <p:sldId id="28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3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61BF8-15EB-4969-8D3F-DAD06607B0EE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4236B-8A05-4286-9B6C-A0A9590B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Efrom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4236B-8A05-4286-9B6C-A0A9590B74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6"/>
          <a:stretch/>
        </p:blipFill>
        <p:spPr bwMode="auto">
          <a:xfrm>
            <a:off x="112108" y="-1633"/>
            <a:ext cx="9031892" cy="68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750346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469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469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848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2624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839993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en/thumb/0/00/Girl_Scouts_of_the_USA.svg/1200px-Girl_Scouts_of_the_USA.svg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"/>
            <a:ext cx="7105296" cy="682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D547B0-6D6A-4208-9E86-F8CA1495CE74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2DCB0AA-8223-4620-973F-21C2B94A1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Cybergirls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Girl </a:t>
            </a:r>
            <a:r>
              <a:rPr lang="en-US" dirty="0" smtClean="0"/>
              <a:t>Scouts LEGO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</a:t>
            </a:r>
            <a:r>
              <a:rPr lang="en-US" dirty="0" smtClean="0"/>
              <a:t>4 </a:t>
            </a:r>
            <a:r>
              <a:rPr lang="en-US" dirty="0" smtClean="0"/>
              <a:t>– </a:t>
            </a:r>
            <a:r>
              <a:rPr lang="en-US" dirty="0" smtClean="0"/>
              <a:t>Loops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July </a:t>
            </a:r>
            <a:r>
              <a:rPr lang="en-US" dirty="0" smtClean="0"/>
              <a:t>25</a:t>
            </a:r>
            <a:r>
              <a:rPr lang="en-US" dirty="0" smtClean="0"/>
              <a:t>, </a:t>
            </a:r>
            <a:r>
              <a:rPr lang="en-US" dirty="0" smtClean="0"/>
              <a:t>2017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5540174" y="2885017"/>
            <a:ext cx="569258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Cybergirls</a:t>
            </a:r>
            <a:endParaRPr lang="en-US" sz="8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67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 smtClean="0"/>
              <a:t>your program from last meeting</a:t>
            </a:r>
          </a:p>
          <a:p>
            <a:r>
              <a:rPr lang="en-US" dirty="0" smtClean="0"/>
              <a:t>Using </a:t>
            </a:r>
            <a:r>
              <a:rPr lang="en-US" dirty="0"/>
              <a:t>a text </a:t>
            </a:r>
            <a:r>
              <a:rPr lang="en-US" dirty="0" smtClean="0"/>
              <a:t>editor</a:t>
            </a:r>
          </a:p>
          <a:p>
            <a:r>
              <a:rPr lang="en-US" smtClean="0"/>
              <a:t>What is a loop?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Motor Spin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1638748"/>
          </a:xfrm>
        </p:spPr>
        <p:txBody>
          <a:bodyPr/>
          <a:lstStyle/>
          <a:p>
            <a:pPr lvl="1"/>
            <a:r>
              <a:rPr lang="en-US" dirty="0"/>
              <a:t>m = </a:t>
            </a:r>
            <a:r>
              <a:rPr lang="en-US" dirty="0" err="1"/>
              <a:t>LargeMotor</a:t>
            </a:r>
            <a:r>
              <a:rPr lang="en-US" dirty="0"/>
              <a:t>('</a:t>
            </a:r>
            <a:r>
              <a:rPr lang="en-US" dirty="0" err="1"/>
              <a:t>outC</a:t>
            </a:r>
            <a:r>
              <a:rPr lang="en-US" dirty="0"/>
              <a:t>')</a:t>
            </a:r>
          </a:p>
          <a:p>
            <a:pPr lvl="1"/>
            <a:r>
              <a:rPr lang="en-US" dirty="0" err="1"/>
              <a:t>m.run_to_rel_pos</a:t>
            </a:r>
            <a:r>
              <a:rPr lang="en-US" dirty="0"/>
              <a:t>(</a:t>
            </a:r>
            <a:r>
              <a:rPr lang="en-US" dirty="0" err="1"/>
              <a:t>position_sp</a:t>
            </a:r>
            <a:r>
              <a:rPr lang="en-US" dirty="0"/>
              <a:t>=360,speed_sp=900,stop_action="hold")</a:t>
            </a:r>
          </a:p>
        </p:txBody>
      </p:sp>
    </p:spTree>
    <p:extLst>
      <p:ext uri="{BB962C8B-B14F-4D97-AF65-F5344CB8AC3E}">
        <p14:creationId xmlns:p14="http://schemas.microsoft.com/office/powerpoint/2010/main" val="37071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057400"/>
            <a:ext cx="7239000" cy="39624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&gt;&gt;&gt;     </a:t>
            </a:r>
            <a:r>
              <a:rPr lang="en-US" dirty="0">
                <a:solidFill>
                  <a:schemeClr val="bg1"/>
                </a:solidFill>
              </a:rPr>
              <a:t>m = </a:t>
            </a:r>
            <a:r>
              <a:rPr lang="en-US" dirty="0" err="1">
                <a:solidFill>
                  <a:schemeClr val="bg1"/>
                </a:solidFill>
              </a:rPr>
              <a:t>LargeMotor</a:t>
            </a:r>
            <a:r>
              <a:rPr lang="en-US" dirty="0">
                <a:solidFill>
                  <a:schemeClr val="bg1"/>
                </a:solidFill>
              </a:rPr>
              <a:t>('</a:t>
            </a:r>
            <a:r>
              <a:rPr lang="en-US" dirty="0" err="1">
                <a:solidFill>
                  <a:schemeClr val="bg1"/>
                </a:solidFill>
              </a:rPr>
              <a:t>outC</a:t>
            </a:r>
            <a:r>
              <a:rPr lang="en-US" dirty="0" smtClean="0">
                <a:solidFill>
                  <a:schemeClr val="bg1"/>
                </a:solidFill>
              </a:rPr>
              <a:t>')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&gt;&gt;&gt; </a:t>
            </a:r>
            <a:r>
              <a:rPr lang="en-US" dirty="0" err="1">
                <a:solidFill>
                  <a:schemeClr val="bg1"/>
                </a:solidFill>
              </a:rPr>
              <a:t>m.run_to_rel_pos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position_sp</a:t>
            </a:r>
            <a:r>
              <a:rPr lang="en-US" dirty="0">
                <a:solidFill>
                  <a:schemeClr val="bg1"/>
                </a:solidFill>
              </a:rPr>
              <a:t>=360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speed_sp</a:t>
            </a:r>
            <a:r>
              <a:rPr lang="en-US" dirty="0" smtClean="0">
                <a:solidFill>
                  <a:schemeClr val="bg1"/>
                </a:solidFill>
              </a:rPr>
              <a:t>=900, </a:t>
            </a:r>
            <a:r>
              <a:rPr lang="en-US" dirty="0" err="1" smtClean="0">
                <a:solidFill>
                  <a:schemeClr val="bg1"/>
                </a:solidFill>
              </a:rPr>
              <a:t>stop_action</a:t>
            </a:r>
            <a:r>
              <a:rPr lang="en-US" dirty="0">
                <a:solidFill>
                  <a:schemeClr val="bg1"/>
                </a:solidFill>
              </a:rPr>
              <a:t>="hold")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Hands-on</a:t>
            </a:r>
            <a:r>
              <a:rPr lang="en-US" baseline="0" dirty="0" smtClean="0"/>
              <a:t> </a:t>
            </a:r>
            <a:r>
              <a:rPr lang="en-US" dirty="0" smtClean="0"/>
              <a:t>1 – Spin the 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Fidget</a:t>
            </a:r>
            <a:r>
              <a:rPr lang="en-US" baseline="0" dirty="0" smtClean="0"/>
              <a:t> Spinner </a:t>
            </a:r>
            <a:r>
              <a:rPr lang="en-US" baseline="0" dirty="0" err="1" smtClean="0"/>
              <a:t>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things you just learned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Text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66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IF…ELSE</a:t>
            </a:r>
          </a:p>
          <a:p>
            <a:pPr lvl="1"/>
            <a:r>
              <a:rPr lang="en-US" dirty="0" smtClean="0"/>
              <a:t>if flip == 1:</a:t>
            </a:r>
          </a:p>
          <a:p>
            <a:pPr lvl="2"/>
            <a:r>
              <a:rPr lang="en-US" dirty="0" err="1" smtClean="0"/>
              <a:t>sound.speak</a:t>
            </a:r>
            <a:r>
              <a:rPr lang="en-US" dirty="0" smtClean="0"/>
              <a:t>(“heads”).</a:t>
            </a:r>
            <a:r>
              <a:rPr lang="en-US" dirty="0"/>
              <a:t>wait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Else:</a:t>
            </a:r>
          </a:p>
          <a:p>
            <a:pPr lvl="2"/>
            <a:r>
              <a:rPr lang="en-US" dirty="0" err="1"/>
              <a:t>sound.speak</a:t>
            </a:r>
            <a:r>
              <a:rPr lang="en-US" smtClean="0"/>
              <a:t>(“tails”).</a:t>
            </a:r>
            <a:r>
              <a:rPr lang="en-US" dirty="0"/>
              <a:t>wait()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accepts your first and last name and then prints them combined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</a:p>
          <a:p>
            <a:r>
              <a:rPr lang="en-US" dirty="0" smtClean="0"/>
              <a:t>Using a switch</a:t>
            </a:r>
          </a:p>
        </p:txBody>
      </p:sp>
    </p:spTree>
    <p:extLst>
      <p:ext uri="{BB962C8B-B14F-4D97-AF65-F5344CB8AC3E}">
        <p14:creationId xmlns:p14="http://schemas.microsoft.com/office/powerpoint/2010/main" val="41602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18010</TotalTime>
  <Words>126</Words>
  <Application>Microsoft Office PowerPoint</Application>
  <PresentationFormat>On-screen Show (4:3)</PresentationFormat>
  <Paragraphs>33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 Cybergirls Girl Scouts LEGO Robotics</vt:lpstr>
      <vt:lpstr>What are we doing today?</vt:lpstr>
      <vt:lpstr>Making the Motor Spin</vt:lpstr>
      <vt:lpstr>Hands-on 1 – Spin the Motor</vt:lpstr>
      <vt:lpstr>The Fidget Spinner Spinner</vt:lpstr>
      <vt:lpstr>Using a Text Editor</vt:lpstr>
      <vt:lpstr>Conditionals</vt:lpstr>
      <vt:lpstr>Homework</vt:lpstr>
      <vt:lpstr>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Girl Scouts Robotics</dc:title>
  <dc:creator>Dan Rahmel</dc:creator>
  <cp:lastModifiedBy>Dan Rahmel</cp:lastModifiedBy>
  <cp:revision>33</cp:revision>
  <dcterms:created xsi:type="dcterms:W3CDTF">2017-06-06T05:07:02Z</dcterms:created>
  <dcterms:modified xsi:type="dcterms:W3CDTF">2017-07-24T18:22:15Z</dcterms:modified>
</cp:coreProperties>
</file>