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74" r:id="rId3"/>
    <p:sldId id="286" r:id="rId4"/>
    <p:sldId id="289" r:id="rId5"/>
    <p:sldId id="288" r:id="rId6"/>
    <p:sldId id="270" r:id="rId7"/>
    <p:sldId id="264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7" autoAdjust="0"/>
    <p:restoredTop sz="86477" autoAdjust="0"/>
  </p:normalViewPr>
  <p:slideViewPr>
    <p:cSldViewPr>
      <p:cViewPr varScale="1">
        <p:scale>
          <a:sx n="78" d="100"/>
          <a:sy n="78" d="100"/>
        </p:scale>
        <p:origin x="1212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6" y="98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261BF8-15EB-4969-8D3F-DAD06607B0EE}" type="datetimeFigureOut">
              <a:rPr lang="en-US" smtClean="0"/>
              <a:t>8/15/2017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44236B-8A05-4286-9B6C-A0A9590B7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767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Efrom</a:t>
            </a:r>
            <a:r>
              <a:rPr lang="en-US" dirty="0"/>
              <a:t> </a:t>
            </a:r>
          </a:p>
          <a:p>
            <a:r>
              <a:rPr lang="en-US" dirty="0"/>
              <a:t>Nathan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44236B-8A05-4286-9B6C-A0A9590B747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358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upload.wikimedia.org/wikipedia/en/thumb/0/00/Girl_Scouts_of_the_USA.svg/1200px-Girl_Scouts_of_the_USA.svg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886"/>
          <a:stretch/>
        </p:blipFill>
        <p:spPr bwMode="auto">
          <a:xfrm>
            <a:off x="112108" y="-1633"/>
            <a:ext cx="9031892" cy="6859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Rectangle 45"/>
          <p:cNvSpPr/>
          <p:nvPr/>
        </p:nvSpPr>
        <p:spPr>
          <a:xfrm>
            <a:off x="750346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838200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2469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22469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848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E6D547B0-6D6A-4208-9E86-F8CA1495CE74}" type="datetimeFigureOut">
              <a:rPr lang="en-US" smtClean="0"/>
              <a:t>8/15/2017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839993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92624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200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62DCB0AA-8223-4620-973F-21C2B94A1E54}" type="slidenum">
              <a:rPr lang="en-US" smtClean="0"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839993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47B0-6D6A-4208-9E86-F8CA1495CE74}" type="datetimeFigureOut">
              <a:rPr lang="en-US" smtClean="0"/>
              <a:t>8/15/2017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CB0AA-8223-4620-973F-21C2B94A1E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47B0-6D6A-4208-9E86-F8CA1495CE74}" type="datetimeFigureOut">
              <a:rPr lang="en-US" smtClean="0"/>
              <a:t>8/15/2017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CB0AA-8223-4620-973F-21C2B94A1E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5004265" y="0"/>
            <a:ext cx="27382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arlow Solid Italic" pitchFamily="82" charset="0"/>
              </a:rPr>
              <a:t>Rockin</a:t>
            </a:r>
            <a:r>
              <a:rPr lang="en-US" sz="3200" b="1" cap="none" spc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arlow Solid Italic" pitchFamily="82" charset="0"/>
              </a:rPr>
              <a:t>’</a:t>
            </a:r>
            <a:r>
              <a:rPr lang="en-US" sz="3200" b="1" cap="none" spc="0" baseline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arlow Solid Italic" pitchFamily="82" charset="0"/>
              </a:rPr>
              <a:t> </a:t>
            </a:r>
            <a:r>
              <a:rPr lang="en-US" sz="3200" b="1" cap="none" spc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arlow Solid Italic" pitchFamily="82" charset="0"/>
              </a:rPr>
              <a:t>Robots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47B0-6D6A-4208-9E86-F8CA1495CE74}" type="datetimeFigureOut">
              <a:rPr lang="en-US" smtClean="0"/>
              <a:t>8/15/2017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CB0AA-8223-4620-973F-21C2B94A1E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47B0-6D6A-4208-9E86-F8CA1495CE74}" type="datetimeFigureOut">
              <a:rPr lang="en-US" smtClean="0"/>
              <a:t>8/15/2017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CB0AA-8223-4620-973F-21C2B94A1E5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47B0-6D6A-4208-9E86-F8CA1495CE74}" type="datetimeFigureOut">
              <a:rPr lang="en-US" smtClean="0"/>
              <a:t>8/15/2017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CB0AA-8223-4620-973F-21C2B94A1E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47B0-6D6A-4208-9E86-F8CA1495CE74}" type="datetimeFigureOut">
              <a:rPr lang="en-US" smtClean="0"/>
              <a:t>8/15/2017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CB0AA-8223-4620-973F-21C2B94A1E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47B0-6D6A-4208-9E86-F8CA1495CE74}" type="datetimeFigureOut">
              <a:rPr lang="en-US" smtClean="0"/>
              <a:t>8/15/2017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CB0AA-8223-4620-973F-21C2B94A1E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47B0-6D6A-4208-9E86-F8CA1495CE74}" type="datetimeFigureOut">
              <a:rPr lang="en-US" smtClean="0"/>
              <a:t>8/15/2017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CB0AA-8223-4620-973F-21C2B94A1E54}" type="slidenum">
              <a:rPr lang="en-US" smtClean="0"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47B0-6D6A-4208-9E86-F8CA1495CE74}" type="datetimeFigureOut">
              <a:rPr lang="en-US" smtClean="0"/>
              <a:t>8/15/2017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CB0AA-8223-4620-973F-21C2B94A1E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upload.wikimedia.org/wikipedia/en/thumb/0/00/Girl_Scouts_of_the_USA.svg/1200px-Girl_Scouts_of_the_USA.svg.pn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"/>
            <a:ext cx="7105296" cy="6821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E6D547B0-6D6A-4208-9E86-F8CA1495CE74}" type="datetimeFigureOut">
              <a:rPr lang="en-US" smtClean="0"/>
              <a:t>8/15/2017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62DCB0AA-8223-4620-973F-21C2B94A1E5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Girl Scouts LEGO Robotics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Meeting 6 – Circle &amp; Wheels</a:t>
            </a:r>
          </a:p>
          <a:p>
            <a:endParaRPr lang="en-US" dirty="0"/>
          </a:p>
          <a:p>
            <a:r>
              <a:rPr lang="en-US" dirty="0"/>
              <a:t>August 8, 2017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23314" y="381000"/>
            <a:ext cx="2111475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cap="none" spc="0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arlow Solid Italic" pitchFamily="82" charset="0"/>
              </a:rPr>
              <a:t>Rockin</a:t>
            </a:r>
            <a:r>
              <a:rPr lang="en-US" sz="4800" b="1" cap="none" spc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arlow Solid Italic" pitchFamily="82" charset="0"/>
              </a:rPr>
              <a:t>’</a:t>
            </a:r>
          </a:p>
          <a:p>
            <a:pPr algn="ctr"/>
            <a:r>
              <a:rPr lang="en-US" sz="4800" b="1" cap="none" spc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arlow Solid Italic" pitchFamily="82" charset="0"/>
              </a:rPr>
              <a:t>Robots</a:t>
            </a:r>
          </a:p>
        </p:txBody>
      </p:sp>
    </p:spTree>
    <p:extLst>
      <p:ext uri="{BB962C8B-B14F-4D97-AF65-F5344CB8AC3E}">
        <p14:creationId xmlns:p14="http://schemas.microsoft.com/office/powerpoint/2010/main" val="2266718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we doing today?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Review your core value sentences</a:t>
            </a:r>
          </a:p>
          <a:p>
            <a:r>
              <a:rPr lang="en-US" dirty="0"/>
              <a:t>Learn about wheel circumference</a:t>
            </a:r>
          </a:p>
          <a:p>
            <a:r>
              <a:rPr lang="en-US" dirty="0"/>
              <a:t>Program for wheel rotations</a:t>
            </a:r>
          </a:p>
          <a:p>
            <a:r>
              <a:rPr lang="en-US" dirty="0"/>
              <a:t>Run the robot</a:t>
            </a:r>
          </a:p>
          <a:p>
            <a:r>
              <a:rPr lang="en-US" dirty="0"/>
              <a:t>Make the car go the right amount of distance</a:t>
            </a:r>
          </a:p>
        </p:txBody>
      </p:sp>
    </p:spTree>
    <p:extLst>
      <p:ext uri="{BB962C8B-B14F-4D97-AF65-F5344CB8AC3E}">
        <p14:creationId xmlns:p14="http://schemas.microsoft.com/office/powerpoint/2010/main" val="1252432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Values 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048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Magic of Pi</a:t>
            </a:r>
          </a:p>
        </p:txBody>
      </p:sp>
      <p:pic>
        <p:nvPicPr>
          <p:cNvPr id="4" name="Picture 2" descr="https://assets.merriam-webster.com/mw/images/article/art-wap-article-main/pi-mathematical-value-135@1x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2590800"/>
            <a:ext cx="3429000" cy="257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057400" y="3415011"/>
            <a:ext cx="30620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5400" dirty="0"/>
              <a:t>π</a:t>
            </a:r>
            <a:r>
              <a:rPr lang="en-US" sz="5400" dirty="0"/>
              <a:t>  = pi = </a:t>
            </a:r>
          </a:p>
        </p:txBody>
      </p:sp>
    </p:spTree>
    <p:extLst>
      <p:ext uri="{BB962C8B-B14F-4D97-AF65-F5344CB8AC3E}">
        <p14:creationId xmlns:p14="http://schemas.microsoft.com/office/powerpoint/2010/main" val="1653979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Circumference of a Circle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9446" y="2495326"/>
            <a:ext cx="4088354" cy="2152874"/>
          </a:xfrm>
        </p:spPr>
        <p:txBody>
          <a:bodyPr>
            <a:normAutofit/>
          </a:bodyPr>
          <a:lstStyle/>
          <a:p>
            <a:r>
              <a:rPr lang="en-US" sz="3200" dirty="0"/>
              <a:t>Circumference = </a:t>
            </a:r>
          </a:p>
          <a:p>
            <a:pPr lvl="1"/>
            <a:r>
              <a:rPr lang="el-GR" sz="2800" dirty="0"/>
              <a:t>π × </a:t>
            </a:r>
            <a:r>
              <a:rPr lang="en-US" sz="2800" dirty="0"/>
              <a:t>diameter</a:t>
            </a:r>
          </a:p>
          <a:p>
            <a:pPr lvl="1"/>
            <a:r>
              <a:rPr lang="el-GR" sz="2800" dirty="0"/>
              <a:t>π × </a:t>
            </a:r>
            <a:r>
              <a:rPr lang="en-US" sz="2800" dirty="0"/>
              <a:t>2 × radius</a:t>
            </a:r>
          </a:p>
        </p:txBody>
      </p:sp>
      <p:sp>
        <p:nvSpPr>
          <p:cNvPr id="4" name="Oval 3"/>
          <p:cNvSpPr/>
          <p:nvPr/>
        </p:nvSpPr>
        <p:spPr>
          <a:xfrm>
            <a:off x="6096000" y="2438400"/>
            <a:ext cx="1600200" cy="1600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>
            <a:endCxn id="4" idx="6"/>
          </p:cNvCxnSpPr>
          <p:nvPr/>
        </p:nvCxnSpPr>
        <p:spPr>
          <a:xfrm>
            <a:off x="6096000" y="3238500"/>
            <a:ext cx="1600200" cy="0"/>
          </a:xfrm>
          <a:prstGeom prst="line">
            <a:avLst/>
          </a:prstGeom>
          <a:ln w="25400">
            <a:solidFill>
              <a:schemeClr val="tx1"/>
            </a:solidFill>
            <a:headEnd type="diamond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283592" y="3238500"/>
            <a:ext cx="122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Diameter</a:t>
            </a:r>
          </a:p>
        </p:txBody>
      </p:sp>
      <p:sp>
        <p:nvSpPr>
          <p:cNvPr id="13" name="Oval 12"/>
          <p:cNvSpPr/>
          <p:nvPr/>
        </p:nvSpPr>
        <p:spPr>
          <a:xfrm>
            <a:off x="6111240" y="4343400"/>
            <a:ext cx="1600200" cy="1600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endCxn id="13" idx="6"/>
          </p:cNvCxnSpPr>
          <p:nvPr/>
        </p:nvCxnSpPr>
        <p:spPr>
          <a:xfrm>
            <a:off x="6911340" y="5143500"/>
            <a:ext cx="800100" cy="0"/>
          </a:xfrm>
          <a:prstGeom prst="line">
            <a:avLst/>
          </a:prstGeom>
          <a:ln w="25400">
            <a:solidFill>
              <a:schemeClr val="tx1"/>
            </a:solidFill>
            <a:headEnd type="diamond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934200" y="5151120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Radius</a:t>
            </a:r>
          </a:p>
        </p:txBody>
      </p:sp>
      <p:sp>
        <p:nvSpPr>
          <p:cNvPr id="19" name="Oval 18"/>
          <p:cNvSpPr/>
          <p:nvPr/>
        </p:nvSpPr>
        <p:spPr>
          <a:xfrm>
            <a:off x="2133600" y="4535686"/>
            <a:ext cx="1600200" cy="1600200"/>
          </a:xfrm>
          <a:prstGeom prst="ellipse">
            <a:avLst/>
          </a:prstGeom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2209800" y="5178623"/>
            <a:ext cx="14991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Circumference</a:t>
            </a:r>
          </a:p>
        </p:txBody>
      </p:sp>
    </p:spTree>
    <p:extLst>
      <p:ext uri="{BB962C8B-B14F-4D97-AF65-F5344CB8AC3E}">
        <p14:creationId xmlns:p14="http://schemas.microsoft.com/office/powerpoint/2010/main" val="2339914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90600" y="2057400"/>
            <a:ext cx="7239000" cy="396240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Python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&gt;&gt;&gt; </a:t>
            </a:r>
            <a:r>
              <a:rPr lang="en-US" dirty="0" err="1">
                <a:solidFill>
                  <a:schemeClr val="bg1"/>
                </a:solidFill>
              </a:rPr>
              <a:t>def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bigWheelDistance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num</a:t>
            </a:r>
            <a:r>
              <a:rPr lang="en-US" dirty="0">
                <a:solidFill>
                  <a:schemeClr val="bg1"/>
                </a:solidFill>
              </a:rPr>
              <a:t>):</a:t>
            </a:r>
          </a:p>
          <a:p>
            <a:r>
              <a:rPr lang="en-US" dirty="0">
                <a:solidFill>
                  <a:schemeClr val="bg1"/>
                </a:solidFill>
              </a:rPr>
              <a:t>...     pi = 3.14159</a:t>
            </a:r>
          </a:p>
          <a:p>
            <a:r>
              <a:rPr lang="en-US" dirty="0">
                <a:solidFill>
                  <a:schemeClr val="bg1"/>
                </a:solidFill>
              </a:rPr>
              <a:t>...     print(pi*diameter*</a:t>
            </a:r>
            <a:r>
              <a:rPr lang="en-US" dirty="0" err="1">
                <a:solidFill>
                  <a:schemeClr val="bg1"/>
                </a:solidFill>
              </a:rPr>
              <a:t>num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14400" y="609600"/>
            <a:ext cx="7024744" cy="1143000"/>
          </a:xfrm>
        </p:spPr>
        <p:txBody>
          <a:bodyPr>
            <a:normAutofit/>
          </a:bodyPr>
          <a:lstStyle/>
          <a:p>
            <a:r>
              <a:rPr lang="en-US" dirty="0"/>
              <a:t>Hands-on</a:t>
            </a:r>
            <a:r>
              <a:rPr lang="en-US" baseline="0" dirty="0"/>
              <a:t> </a:t>
            </a:r>
            <a:r>
              <a:rPr lang="en-US" dirty="0"/>
              <a:t>1 – Pi Program</a:t>
            </a:r>
          </a:p>
        </p:txBody>
      </p:sp>
    </p:spTree>
    <p:extLst>
      <p:ext uri="{BB962C8B-B14F-4D97-AF65-F5344CB8AC3E}">
        <p14:creationId xmlns:p14="http://schemas.microsoft.com/office/powerpoint/2010/main" val="683292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</a:t>
            </a:r>
            <a:r>
              <a:rPr lang="en-US" baseline="0" dirty="0"/>
              <a:t> Meeting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Turning the robot</a:t>
            </a:r>
          </a:p>
        </p:txBody>
      </p:sp>
    </p:spTree>
    <p:extLst>
      <p:ext uri="{BB962C8B-B14F-4D97-AF65-F5344CB8AC3E}">
        <p14:creationId xmlns:p14="http://schemas.microsoft.com/office/powerpoint/2010/main" val="41602539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33238</TotalTime>
  <Words>97</Words>
  <Application>Microsoft Office PowerPoint</Application>
  <PresentationFormat>On-screen Show (4:3)</PresentationFormat>
  <Paragraphs>33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Calibri</vt:lpstr>
      <vt:lpstr>Century Gothic</vt:lpstr>
      <vt:lpstr>Harlow Solid Italic</vt:lpstr>
      <vt:lpstr>Wingdings 2</vt:lpstr>
      <vt:lpstr>Austin</vt:lpstr>
      <vt:lpstr> Girl Scouts LEGO Robotics</vt:lpstr>
      <vt:lpstr>What are we doing today?</vt:lpstr>
      <vt:lpstr>Core Values Homework</vt:lpstr>
      <vt:lpstr>The Magic of Pi</vt:lpstr>
      <vt:lpstr>Circumference of a Circle</vt:lpstr>
      <vt:lpstr>Hands-on 1 – Pi Program</vt:lpstr>
      <vt:lpstr>Next Meeting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Girl Scouts Robotics</dc:title>
  <dc:creator>Dan Rahmel</dc:creator>
  <cp:lastModifiedBy>Dan Rahmel</cp:lastModifiedBy>
  <cp:revision>48</cp:revision>
  <dcterms:created xsi:type="dcterms:W3CDTF">2017-06-06T05:07:02Z</dcterms:created>
  <dcterms:modified xsi:type="dcterms:W3CDTF">2017-08-18T05:42:32Z</dcterms:modified>
</cp:coreProperties>
</file>